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9E4"/>
    <a:srgbClr val="FEF9F8"/>
    <a:srgbClr val="E3461B"/>
    <a:srgbClr val="BD1D28"/>
    <a:srgbClr val="534F4F"/>
    <a:srgbClr val="E3671B"/>
    <a:srgbClr val="CB1F2B"/>
    <a:srgbClr val="C61C1C"/>
    <a:srgbClr val="B31919"/>
    <a:srgbClr val="E339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82" autoAdjust="0"/>
    <p:restoredTop sz="94994" autoAdjust="0"/>
  </p:normalViewPr>
  <p:slideViewPr>
    <p:cSldViewPr snapToGrid="0">
      <p:cViewPr>
        <p:scale>
          <a:sx n="75" d="100"/>
          <a:sy n="75" d="100"/>
        </p:scale>
        <p:origin x="480" y="582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14AE70-1AD1-4B5B-ABC0-488B15D91A7D}" type="datetimeFigureOut">
              <a:rPr lang="zh-CN" altLang="en-US" smtClean="0"/>
              <a:t>2023/1/2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8C0A86-CDA6-4294-BD56-4FCECC2179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387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78C0A86-CDA6-4294-BD56-4FCECC2179F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67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1.jpeg"/><Relationship Id="rId18" Type="http://schemas.openxmlformats.org/officeDocument/2006/relationships/image" Target="../media/image5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1.xml"/><Relationship Id="rId17" Type="http://schemas.openxmlformats.org/officeDocument/2006/relationships/image" Target="../media/image4.png"/><Relationship Id="rId2" Type="http://schemas.openxmlformats.org/officeDocument/2006/relationships/tags" Target="../tags/tag2.xml"/><Relationship Id="rId16" Type="http://schemas.openxmlformats.org/officeDocument/2006/relationships/image" Target="../media/image3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microsoft.com/office/2007/relationships/hdphoto" Target="../media/hdphoto1.wdp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2.png"/><Relationship Id="rId18" Type="http://schemas.microsoft.com/office/2007/relationships/hdphoto" Target="../media/hdphoto8.wdp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12" Type="http://schemas.microsoft.com/office/2007/relationships/hdphoto" Target="../media/hdphoto5.wdp"/><Relationship Id="rId1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6" Type="http://schemas.microsoft.com/office/2007/relationships/hdphoto" Target="../media/hdphoto7.wdp"/><Relationship Id="rId20" Type="http://schemas.microsoft.com/office/2007/relationships/hdphoto" Target="../media/hdphoto9.wdp"/><Relationship Id="rId1" Type="http://schemas.openxmlformats.org/officeDocument/2006/relationships/tags" Target="../tags/tag12.xml"/><Relationship Id="rId6" Type="http://schemas.microsoft.com/office/2007/relationships/hdphoto" Target="../media/hdphoto2.wdp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5" Type="http://schemas.openxmlformats.org/officeDocument/2006/relationships/image" Target="../media/image13.png"/><Relationship Id="rId10" Type="http://schemas.microsoft.com/office/2007/relationships/hdphoto" Target="../media/hdphoto4.wdp"/><Relationship Id="rId19" Type="http://schemas.openxmlformats.org/officeDocument/2006/relationships/image" Target="../media/image15.png"/><Relationship Id="rId4" Type="http://schemas.openxmlformats.org/officeDocument/2006/relationships/image" Target="../media/image7.png"/><Relationship Id="rId9" Type="http://schemas.openxmlformats.org/officeDocument/2006/relationships/image" Target="../media/image10.png"/><Relationship Id="rId14" Type="http://schemas.microsoft.com/office/2007/relationships/hdphoto" Target="../media/hdphoto6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microsoft.com/office/2007/relationships/hdphoto" Target="../media/hdphoto10.wdp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image" Target="../media/image18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image" Target="../media/image17.png"/><Relationship Id="rId5" Type="http://schemas.openxmlformats.org/officeDocument/2006/relationships/tags" Target="../tags/tag17.xml"/><Relationship Id="rId10" Type="http://schemas.openxmlformats.org/officeDocument/2006/relationships/image" Target="../media/image16.png"/><Relationship Id="rId4" Type="http://schemas.openxmlformats.org/officeDocument/2006/relationships/tags" Target="../tags/tag16.xml"/><Relationship Id="rId9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zt/jingjichang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3">
            <a:extLst>
              <a:ext uri="{FF2B5EF4-FFF2-40B4-BE49-F238E27FC236}">
                <a16:creationId xmlns:a16="http://schemas.microsoft.com/office/drawing/2014/main" id="{629D0926-6F10-2794-0F87-300720F3B7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89511" y="-764931"/>
            <a:ext cx="12669150" cy="1880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en-US" altLang="zh-CN" sz="9600" dirty="0">
                <a:ln>
                  <a:gradFill>
                    <a:gsLst>
                      <a:gs pos="0">
                        <a:srgbClr val="D20C0C">
                          <a:alpha val="20000"/>
                        </a:srgbClr>
                      </a:gs>
                      <a:gs pos="100000">
                        <a:srgbClr val="D20C0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www.pptcool.com</a:t>
            </a: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8DF6F99A-3147-CCC0-CFB1-BDEE8C8423FB}"/>
              </a:ext>
            </a:extLst>
          </p:cNvPr>
          <p:cNvGrpSpPr/>
          <p:nvPr/>
        </p:nvGrpSpPr>
        <p:grpSpPr>
          <a:xfrm>
            <a:off x="10445891" y="116404"/>
            <a:ext cx="3867495" cy="7045168"/>
            <a:chOff x="10180612" y="-258450"/>
            <a:chExt cx="3867495" cy="7045168"/>
          </a:xfrm>
        </p:grpSpPr>
        <p:sp>
          <p:nvSpPr>
            <p:cNvPr id="58" name="梯形 57">
              <a:extLst>
                <a:ext uri="{FF2B5EF4-FFF2-40B4-BE49-F238E27FC236}">
                  <a16:creationId xmlns:a16="http://schemas.microsoft.com/office/drawing/2014/main" id="{038D44F7-7371-0156-6414-F6C6608139C6}"/>
                </a:ext>
              </a:extLst>
            </p:cNvPr>
            <p:cNvSpPr/>
            <p:nvPr/>
          </p:nvSpPr>
          <p:spPr>
            <a:xfrm rot="16200000">
              <a:off x="8646955" y="1716678"/>
              <a:ext cx="6603697" cy="3536384"/>
            </a:xfrm>
            <a:prstGeom prst="trapezoid">
              <a:avLst/>
            </a:prstGeom>
            <a:gradFill flip="none" rotWithShape="0">
              <a:gsLst>
                <a:gs pos="0">
                  <a:schemeClr val="bg1"/>
                </a:gs>
                <a:gs pos="58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90500" sx="102000" sy="102000" algn="ctr" rotWithShape="0">
                <a:srgbClr val="D41E1E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梯形 75">
              <a:extLst>
                <a:ext uri="{FF2B5EF4-FFF2-40B4-BE49-F238E27FC236}">
                  <a16:creationId xmlns:a16="http://schemas.microsoft.com/office/drawing/2014/main" id="{EB645732-95E6-4CA6-9416-8C32E579FF13}"/>
                </a:ext>
              </a:extLst>
            </p:cNvPr>
            <p:cNvSpPr/>
            <p:nvPr/>
          </p:nvSpPr>
          <p:spPr>
            <a:xfrm rot="16200000">
              <a:off x="8978066" y="1275207"/>
              <a:ext cx="6603697" cy="3536384"/>
            </a:xfrm>
            <a:prstGeom prst="trapezoid">
              <a:avLst/>
            </a:prstGeom>
            <a:gradFill flip="none" rotWithShape="0">
              <a:gsLst>
                <a:gs pos="0">
                  <a:schemeClr val="bg1"/>
                </a:gs>
                <a:gs pos="58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90500" sx="102000" sy="102000" algn="ctr" rotWithShape="0">
                <a:srgbClr val="D41E1E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217E6726-242A-A378-38F1-6BD617376DB3}"/>
              </a:ext>
            </a:extLst>
          </p:cNvPr>
          <p:cNvGrpSpPr/>
          <p:nvPr/>
        </p:nvGrpSpPr>
        <p:grpSpPr>
          <a:xfrm flipH="1">
            <a:off x="-1945414" y="116404"/>
            <a:ext cx="3867495" cy="7168570"/>
            <a:chOff x="10180612" y="-381852"/>
            <a:chExt cx="3867495" cy="7168570"/>
          </a:xfrm>
        </p:grpSpPr>
        <p:sp>
          <p:nvSpPr>
            <p:cNvPr id="79" name="梯形 78">
              <a:extLst>
                <a:ext uri="{FF2B5EF4-FFF2-40B4-BE49-F238E27FC236}">
                  <a16:creationId xmlns:a16="http://schemas.microsoft.com/office/drawing/2014/main" id="{6719CDCE-0B83-4E92-AAEC-C355F64CD1C9}"/>
                </a:ext>
              </a:extLst>
            </p:cNvPr>
            <p:cNvSpPr/>
            <p:nvPr/>
          </p:nvSpPr>
          <p:spPr>
            <a:xfrm rot="16200000">
              <a:off x="8646955" y="1716678"/>
              <a:ext cx="6603697" cy="3536384"/>
            </a:xfrm>
            <a:prstGeom prst="trapezoid">
              <a:avLst/>
            </a:prstGeom>
            <a:gradFill flip="none" rotWithShape="0">
              <a:gsLst>
                <a:gs pos="0">
                  <a:schemeClr val="bg1"/>
                </a:gs>
                <a:gs pos="58000">
                  <a:schemeClr val="bg1">
                    <a:alpha val="0"/>
                  </a:schemeClr>
                </a:gs>
              </a:gsLst>
              <a:lin ang="8100000" scaled="0"/>
              <a:tileRect/>
            </a:gradFill>
            <a:ln>
              <a:noFill/>
            </a:ln>
            <a:effectLst>
              <a:outerShdw blurRad="190500" sx="102000" sy="102000" algn="ctr" rotWithShape="0">
                <a:srgbClr val="D41E1E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梯形 79">
              <a:extLst>
                <a:ext uri="{FF2B5EF4-FFF2-40B4-BE49-F238E27FC236}">
                  <a16:creationId xmlns:a16="http://schemas.microsoft.com/office/drawing/2014/main" id="{74E7DF97-6FF1-E958-F5D4-8E1FF24DB7DF}"/>
                </a:ext>
              </a:extLst>
            </p:cNvPr>
            <p:cNvSpPr/>
            <p:nvPr/>
          </p:nvSpPr>
          <p:spPr>
            <a:xfrm rot="16200000">
              <a:off x="8978066" y="1151805"/>
              <a:ext cx="6603697" cy="3536384"/>
            </a:xfrm>
            <a:prstGeom prst="trapezoid">
              <a:avLst/>
            </a:prstGeom>
            <a:gradFill flip="none" rotWithShape="0">
              <a:gsLst>
                <a:gs pos="0">
                  <a:schemeClr val="bg1"/>
                </a:gs>
                <a:gs pos="58000">
                  <a:schemeClr val="bg1">
                    <a:alpha val="0"/>
                  </a:schemeClr>
                </a:gs>
              </a:gsLst>
              <a:lin ang="8100000" scaled="0"/>
              <a:tileRect/>
            </a:gradFill>
            <a:ln>
              <a:noFill/>
            </a:ln>
            <a:effectLst>
              <a:outerShdw blurRad="190500" sx="102000" sy="102000" algn="ctr" rotWithShape="0">
                <a:srgbClr val="D41E1E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3" name="图片 22" descr="日程表&#10;&#10;描述已自动生成">
            <a:extLst>
              <a:ext uri="{FF2B5EF4-FFF2-40B4-BE49-F238E27FC236}">
                <a16:creationId xmlns:a16="http://schemas.microsoft.com/office/drawing/2014/main" id="{08BEBFC3-0C8F-8E0B-FFE2-C4D474DCB860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26" y="4244746"/>
            <a:ext cx="12159574" cy="2876969"/>
          </a:xfrm>
          <a:custGeom>
            <a:avLst/>
            <a:gdLst>
              <a:gd name="connsiteX0" fmla="*/ 0 w 12159574"/>
              <a:gd name="connsiteY0" fmla="*/ 0 h 3364752"/>
              <a:gd name="connsiteX1" fmla="*/ 12159574 w 12159574"/>
              <a:gd name="connsiteY1" fmla="*/ 0 h 3364752"/>
              <a:gd name="connsiteX2" fmla="*/ 12159574 w 12159574"/>
              <a:gd name="connsiteY2" fmla="*/ 3364752 h 3364752"/>
              <a:gd name="connsiteX3" fmla="*/ 0 w 12159574"/>
              <a:gd name="connsiteY3" fmla="*/ 3364752 h 3364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59574" h="3364752">
                <a:moveTo>
                  <a:pt x="0" y="0"/>
                </a:moveTo>
                <a:lnTo>
                  <a:pt x="12159574" y="0"/>
                </a:lnTo>
                <a:lnTo>
                  <a:pt x="12159574" y="3364752"/>
                </a:lnTo>
                <a:lnTo>
                  <a:pt x="0" y="3364752"/>
                </a:lnTo>
                <a:close/>
              </a:path>
            </a:pathLst>
          </a:custGeom>
          <a:scene3d>
            <a:camera prst="orthographicFront">
              <a:rot lat="2400000" lon="0" rev="0"/>
            </a:camera>
            <a:lightRig rig="threePt" dir="t"/>
          </a:scene3d>
        </p:spPr>
      </p:pic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2D82888E-9EC3-0760-8C99-62CC09A0325F}"/>
              </a:ext>
            </a:extLst>
          </p:cNvPr>
          <p:cNvSpPr/>
          <p:nvPr/>
        </p:nvSpPr>
        <p:spPr>
          <a:xfrm>
            <a:off x="35711" y="4514331"/>
            <a:ext cx="12192000" cy="2313652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B96C5959-1F4E-EA32-23DA-517CCD8CC667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78450" y="1429095"/>
            <a:ext cx="365188" cy="731520"/>
          </a:xfrm>
          <a:custGeom>
            <a:avLst/>
            <a:gdLst>
              <a:gd name="connsiteX0" fmla="*/ 0 w 365188"/>
              <a:gd name="connsiteY0" fmla="*/ 0 h 731520"/>
              <a:gd name="connsiteX1" fmla="*/ 365188 w 365188"/>
              <a:gd name="connsiteY1" fmla="*/ 0 h 731520"/>
              <a:gd name="connsiteX2" fmla="*/ 365188 w 365188"/>
              <a:gd name="connsiteY2" fmla="*/ 731520 h 731520"/>
              <a:gd name="connsiteX3" fmla="*/ 0 w 365188"/>
              <a:gd name="connsiteY3" fmla="*/ 73152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188" h="731520">
                <a:moveTo>
                  <a:pt x="0" y="0"/>
                </a:moveTo>
                <a:lnTo>
                  <a:pt x="365188" y="0"/>
                </a:lnTo>
                <a:lnTo>
                  <a:pt x="365188" y="731520"/>
                </a:lnTo>
                <a:lnTo>
                  <a:pt x="0" y="731520"/>
                </a:lnTo>
                <a:close/>
              </a:path>
            </a:pathLst>
          </a:custGeom>
          <a:noFill/>
          <a:ln>
            <a:noFill/>
          </a:ln>
          <a:effectLst>
            <a:glow>
              <a:srgbClr val="000000"/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  <a:no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endParaRPr lang="en-US" altLang="zh-CN" sz="4800" dirty="0">
              <a:solidFill>
                <a:schemeClr val="accent1">
                  <a:lumMod val="100000"/>
                </a:schemeClr>
              </a:solidFill>
              <a:effectLst/>
              <a:latin typeface="演示镇魂行楷" panose="00000500000000000000" pitchFamily="2" charset="-122"/>
              <a:ea typeface="演示镇魂行楷" panose="00000500000000000000" pitchFamily="2" charset="-122"/>
            </a:endParaRPr>
          </a:p>
        </p:txBody>
      </p:sp>
      <p:pic>
        <p:nvPicPr>
          <p:cNvPr id="45" name="图片 44" descr="黑暗中的灯光&#10;&#10;中度可信度描述已自动生成">
            <a:extLst>
              <a:ext uri="{FF2B5EF4-FFF2-40B4-BE49-F238E27FC236}">
                <a16:creationId xmlns:a16="http://schemas.microsoft.com/office/drawing/2014/main" id="{EA39031C-9CA3-AFF5-B4C3-A3FF8B1BBC84}"/>
              </a:ext>
            </a:extLst>
          </p:cNvPr>
          <p:cNvPicPr>
            <a:picLocks noChangeAspect="1"/>
          </p:cNvPicPr>
          <p:nvPr/>
        </p:nvPicPr>
        <p:blipFill>
          <a:blip r:embed="rId14">
            <a:alphaModFix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640" y="2906826"/>
            <a:ext cx="12253640" cy="395117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E2B3D9F-92C0-15FF-0559-3050291A3B6A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35250" y="1429095"/>
            <a:ext cx="1746091" cy="1428518"/>
          </a:xfrm>
          <a:custGeom>
            <a:avLst/>
            <a:gdLst/>
            <a:ahLst/>
            <a:cxnLst/>
            <a:rect l="l" t="t" r="r" b="b"/>
            <a:pathLst>
              <a:path w="690068" h="564561">
                <a:moveTo>
                  <a:pt x="238964" y="425501"/>
                </a:moveTo>
                <a:cubicBezTo>
                  <a:pt x="223114" y="428753"/>
                  <a:pt x="211938" y="430785"/>
                  <a:pt x="205436" y="431597"/>
                </a:cubicBezTo>
                <a:lnTo>
                  <a:pt x="203607" y="431597"/>
                </a:lnTo>
                <a:lnTo>
                  <a:pt x="203607" y="434645"/>
                </a:lnTo>
                <a:cubicBezTo>
                  <a:pt x="218237" y="432207"/>
                  <a:pt x="225553" y="430988"/>
                  <a:pt x="225553" y="430988"/>
                </a:cubicBezTo>
                <a:lnTo>
                  <a:pt x="240793" y="427940"/>
                </a:lnTo>
                <a:cubicBezTo>
                  <a:pt x="242012" y="426721"/>
                  <a:pt x="242825" y="426111"/>
                  <a:pt x="243231" y="426111"/>
                </a:cubicBezTo>
                <a:cubicBezTo>
                  <a:pt x="242012" y="425705"/>
                  <a:pt x="240589" y="425501"/>
                  <a:pt x="238964" y="425501"/>
                </a:cubicBezTo>
                <a:close/>
                <a:moveTo>
                  <a:pt x="351740" y="411481"/>
                </a:moveTo>
                <a:lnTo>
                  <a:pt x="340157" y="414529"/>
                </a:lnTo>
                <a:cubicBezTo>
                  <a:pt x="336500" y="415341"/>
                  <a:pt x="334265" y="416357"/>
                  <a:pt x="333452" y="417577"/>
                </a:cubicBezTo>
                <a:cubicBezTo>
                  <a:pt x="325730" y="421641"/>
                  <a:pt x="318821" y="423469"/>
                  <a:pt x="312725" y="423063"/>
                </a:cubicBezTo>
                <a:cubicBezTo>
                  <a:pt x="310287" y="423469"/>
                  <a:pt x="308763" y="423876"/>
                  <a:pt x="308153" y="424282"/>
                </a:cubicBezTo>
                <a:cubicBezTo>
                  <a:pt x="307544" y="424689"/>
                  <a:pt x="307036" y="426111"/>
                  <a:pt x="306629" y="428549"/>
                </a:cubicBezTo>
                <a:cubicBezTo>
                  <a:pt x="312319" y="434239"/>
                  <a:pt x="316383" y="438709"/>
                  <a:pt x="318821" y="441961"/>
                </a:cubicBezTo>
                <a:cubicBezTo>
                  <a:pt x="319228" y="441961"/>
                  <a:pt x="319431" y="442367"/>
                  <a:pt x="319431" y="443180"/>
                </a:cubicBezTo>
                <a:cubicBezTo>
                  <a:pt x="320650" y="446025"/>
                  <a:pt x="323292" y="447853"/>
                  <a:pt x="327356" y="448666"/>
                </a:cubicBezTo>
                <a:cubicBezTo>
                  <a:pt x="329794" y="449073"/>
                  <a:pt x="331013" y="450495"/>
                  <a:pt x="331013" y="452933"/>
                </a:cubicBezTo>
                <a:cubicBezTo>
                  <a:pt x="331826" y="455372"/>
                  <a:pt x="333045" y="457201"/>
                  <a:pt x="334671" y="458420"/>
                </a:cubicBezTo>
                <a:cubicBezTo>
                  <a:pt x="337109" y="458826"/>
                  <a:pt x="340564" y="459029"/>
                  <a:pt x="345034" y="459029"/>
                </a:cubicBezTo>
                <a:cubicBezTo>
                  <a:pt x="345441" y="459029"/>
                  <a:pt x="345745" y="458725"/>
                  <a:pt x="345949" y="458115"/>
                </a:cubicBezTo>
                <a:cubicBezTo>
                  <a:pt x="346152" y="457505"/>
                  <a:pt x="346253" y="456997"/>
                  <a:pt x="346253" y="456591"/>
                </a:cubicBezTo>
                <a:lnTo>
                  <a:pt x="348692" y="441961"/>
                </a:lnTo>
                <a:lnTo>
                  <a:pt x="349911" y="427940"/>
                </a:lnTo>
                <a:cubicBezTo>
                  <a:pt x="350317" y="426721"/>
                  <a:pt x="350927" y="421234"/>
                  <a:pt x="351740" y="411481"/>
                </a:cubicBezTo>
                <a:close/>
                <a:moveTo>
                  <a:pt x="240793" y="385877"/>
                </a:moveTo>
                <a:cubicBezTo>
                  <a:pt x="243231" y="385877"/>
                  <a:pt x="244247" y="387300"/>
                  <a:pt x="243841" y="390145"/>
                </a:cubicBezTo>
                <a:cubicBezTo>
                  <a:pt x="243028" y="389738"/>
                  <a:pt x="242418" y="389433"/>
                  <a:pt x="242012" y="389230"/>
                </a:cubicBezTo>
                <a:cubicBezTo>
                  <a:pt x="241605" y="389027"/>
                  <a:pt x="241199" y="388722"/>
                  <a:pt x="240793" y="388316"/>
                </a:cubicBezTo>
                <a:cubicBezTo>
                  <a:pt x="240386" y="388316"/>
                  <a:pt x="240285" y="388011"/>
                  <a:pt x="240488" y="387401"/>
                </a:cubicBezTo>
                <a:cubicBezTo>
                  <a:pt x="240691" y="386792"/>
                  <a:pt x="240793" y="386284"/>
                  <a:pt x="240793" y="385877"/>
                </a:cubicBezTo>
                <a:close/>
                <a:moveTo>
                  <a:pt x="66447" y="357836"/>
                </a:moveTo>
                <a:cubicBezTo>
                  <a:pt x="68885" y="361900"/>
                  <a:pt x="70714" y="363932"/>
                  <a:pt x="71933" y="363932"/>
                </a:cubicBezTo>
                <a:cubicBezTo>
                  <a:pt x="73559" y="363932"/>
                  <a:pt x="75388" y="362306"/>
                  <a:pt x="77420" y="359055"/>
                </a:cubicBezTo>
                <a:cubicBezTo>
                  <a:pt x="75794" y="359055"/>
                  <a:pt x="74067" y="358852"/>
                  <a:pt x="72238" y="358445"/>
                </a:cubicBezTo>
                <a:cubicBezTo>
                  <a:pt x="70409" y="358039"/>
                  <a:pt x="68479" y="357836"/>
                  <a:pt x="66447" y="357836"/>
                </a:cubicBezTo>
                <a:close/>
                <a:moveTo>
                  <a:pt x="330404" y="349911"/>
                </a:moveTo>
                <a:cubicBezTo>
                  <a:pt x="325121" y="350724"/>
                  <a:pt x="320650" y="352146"/>
                  <a:pt x="316993" y="354178"/>
                </a:cubicBezTo>
                <a:cubicBezTo>
                  <a:pt x="315367" y="354991"/>
                  <a:pt x="313538" y="355905"/>
                  <a:pt x="311506" y="356921"/>
                </a:cubicBezTo>
                <a:cubicBezTo>
                  <a:pt x="309474" y="357937"/>
                  <a:pt x="306833" y="359055"/>
                  <a:pt x="303581" y="360274"/>
                </a:cubicBezTo>
                <a:cubicBezTo>
                  <a:pt x="301549" y="361087"/>
                  <a:pt x="299213" y="362103"/>
                  <a:pt x="296571" y="363322"/>
                </a:cubicBezTo>
                <a:cubicBezTo>
                  <a:pt x="293929" y="364541"/>
                  <a:pt x="290780" y="365761"/>
                  <a:pt x="287122" y="366980"/>
                </a:cubicBezTo>
                <a:cubicBezTo>
                  <a:pt x="280213" y="371044"/>
                  <a:pt x="276353" y="373279"/>
                  <a:pt x="275540" y="373685"/>
                </a:cubicBezTo>
                <a:cubicBezTo>
                  <a:pt x="272289" y="375311"/>
                  <a:pt x="269850" y="376327"/>
                  <a:pt x="268225" y="376733"/>
                </a:cubicBezTo>
                <a:cubicBezTo>
                  <a:pt x="266599" y="377140"/>
                  <a:pt x="264364" y="377546"/>
                  <a:pt x="261519" y="377953"/>
                </a:cubicBezTo>
                <a:cubicBezTo>
                  <a:pt x="258674" y="378359"/>
                  <a:pt x="255423" y="379172"/>
                  <a:pt x="251765" y="380391"/>
                </a:cubicBezTo>
                <a:cubicBezTo>
                  <a:pt x="249733" y="381204"/>
                  <a:pt x="247193" y="381712"/>
                  <a:pt x="244145" y="381915"/>
                </a:cubicBezTo>
                <a:cubicBezTo>
                  <a:pt x="241097" y="382118"/>
                  <a:pt x="238761" y="382220"/>
                  <a:pt x="237135" y="382220"/>
                </a:cubicBezTo>
                <a:cubicBezTo>
                  <a:pt x="236322" y="382220"/>
                  <a:pt x="235713" y="382423"/>
                  <a:pt x="235306" y="382829"/>
                </a:cubicBezTo>
                <a:cubicBezTo>
                  <a:pt x="234900" y="383236"/>
                  <a:pt x="234290" y="383439"/>
                  <a:pt x="233477" y="383439"/>
                </a:cubicBezTo>
                <a:cubicBezTo>
                  <a:pt x="234290" y="383845"/>
                  <a:pt x="234697" y="384252"/>
                  <a:pt x="234697" y="384658"/>
                </a:cubicBezTo>
                <a:cubicBezTo>
                  <a:pt x="234697" y="385065"/>
                  <a:pt x="234900" y="385471"/>
                  <a:pt x="235306" y="385877"/>
                </a:cubicBezTo>
                <a:cubicBezTo>
                  <a:pt x="234087" y="387097"/>
                  <a:pt x="233071" y="387706"/>
                  <a:pt x="232258" y="387706"/>
                </a:cubicBezTo>
                <a:cubicBezTo>
                  <a:pt x="230226" y="387706"/>
                  <a:pt x="228194" y="386487"/>
                  <a:pt x="226162" y="384049"/>
                </a:cubicBezTo>
                <a:cubicBezTo>
                  <a:pt x="224130" y="385268"/>
                  <a:pt x="221895" y="385065"/>
                  <a:pt x="219457" y="383439"/>
                </a:cubicBezTo>
                <a:cubicBezTo>
                  <a:pt x="219050" y="382220"/>
                  <a:pt x="218237" y="381610"/>
                  <a:pt x="217018" y="381610"/>
                </a:cubicBezTo>
                <a:cubicBezTo>
                  <a:pt x="212954" y="381204"/>
                  <a:pt x="209500" y="379781"/>
                  <a:pt x="206655" y="377343"/>
                </a:cubicBezTo>
                <a:cubicBezTo>
                  <a:pt x="205842" y="376530"/>
                  <a:pt x="205436" y="375717"/>
                  <a:pt x="205436" y="374905"/>
                </a:cubicBezTo>
                <a:cubicBezTo>
                  <a:pt x="205029" y="373685"/>
                  <a:pt x="204013" y="372263"/>
                  <a:pt x="202388" y="370637"/>
                </a:cubicBezTo>
                <a:lnTo>
                  <a:pt x="203607" y="428549"/>
                </a:lnTo>
                <a:cubicBezTo>
                  <a:pt x="206045" y="427737"/>
                  <a:pt x="208890" y="426721"/>
                  <a:pt x="212141" y="425501"/>
                </a:cubicBezTo>
                <a:cubicBezTo>
                  <a:pt x="215393" y="424282"/>
                  <a:pt x="219050" y="422860"/>
                  <a:pt x="223114" y="421234"/>
                </a:cubicBezTo>
                <a:cubicBezTo>
                  <a:pt x="228397" y="418796"/>
                  <a:pt x="232868" y="417373"/>
                  <a:pt x="236525" y="416967"/>
                </a:cubicBezTo>
                <a:cubicBezTo>
                  <a:pt x="238151" y="416154"/>
                  <a:pt x="240183" y="415037"/>
                  <a:pt x="242621" y="413614"/>
                </a:cubicBezTo>
                <a:cubicBezTo>
                  <a:pt x="245060" y="412192"/>
                  <a:pt x="247701" y="410871"/>
                  <a:pt x="250546" y="409652"/>
                </a:cubicBezTo>
                <a:cubicBezTo>
                  <a:pt x="257455" y="405994"/>
                  <a:pt x="262535" y="403353"/>
                  <a:pt x="265786" y="401727"/>
                </a:cubicBezTo>
                <a:cubicBezTo>
                  <a:pt x="267818" y="400508"/>
                  <a:pt x="269850" y="399187"/>
                  <a:pt x="271882" y="397765"/>
                </a:cubicBezTo>
                <a:cubicBezTo>
                  <a:pt x="273914" y="396342"/>
                  <a:pt x="276353" y="394818"/>
                  <a:pt x="279197" y="393193"/>
                </a:cubicBezTo>
                <a:cubicBezTo>
                  <a:pt x="279604" y="393193"/>
                  <a:pt x="279909" y="392888"/>
                  <a:pt x="280112" y="392278"/>
                </a:cubicBezTo>
                <a:cubicBezTo>
                  <a:pt x="280315" y="391669"/>
                  <a:pt x="280620" y="391364"/>
                  <a:pt x="281026" y="391364"/>
                </a:cubicBezTo>
                <a:cubicBezTo>
                  <a:pt x="282652" y="390551"/>
                  <a:pt x="283871" y="390145"/>
                  <a:pt x="284684" y="390145"/>
                </a:cubicBezTo>
                <a:lnTo>
                  <a:pt x="286513" y="388316"/>
                </a:lnTo>
                <a:lnTo>
                  <a:pt x="290170" y="385268"/>
                </a:lnTo>
                <a:cubicBezTo>
                  <a:pt x="290577" y="384861"/>
                  <a:pt x="291085" y="384557"/>
                  <a:pt x="291694" y="384353"/>
                </a:cubicBezTo>
                <a:cubicBezTo>
                  <a:pt x="292304" y="384150"/>
                  <a:pt x="292812" y="383845"/>
                  <a:pt x="293218" y="383439"/>
                </a:cubicBezTo>
                <a:cubicBezTo>
                  <a:pt x="294844" y="381813"/>
                  <a:pt x="295657" y="381001"/>
                  <a:pt x="295657" y="381001"/>
                </a:cubicBezTo>
                <a:lnTo>
                  <a:pt x="298095" y="379172"/>
                </a:lnTo>
                <a:cubicBezTo>
                  <a:pt x="298501" y="378765"/>
                  <a:pt x="299009" y="378359"/>
                  <a:pt x="299619" y="377953"/>
                </a:cubicBezTo>
                <a:cubicBezTo>
                  <a:pt x="300229" y="377546"/>
                  <a:pt x="300737" y="377343"/>
                  <a:pt x="301143" y="377343"/>
                </a:cubicBezTo>
                <a:cubicBezTo>
                  <a:pt x="301956" y="376124"/>
                  <a:pt x="303175" y="374701"/>
                  <a:pt x="304801" y="373076"/>
                </a:cubicBezTo>
                <a:cubicBezTo>
                  <a:pt x="306426" y="371450"/>
                  <a:pt x="307849" y="370028"/>
                  <a:pt x="309068" y="368809"/>
                </a:cubicBezTo>
                <a:cubicBezTo>
                  <a:pt x="309068" y="368809"/>
                  <a:pt x="309677" y="368199"/>
                  <a:pt x="310897" y="366980"/>
                </a:cubicBezTo>
                <a:cubicBezTo>
                  <a:pt x="310897" y="366980"/>
                  <a:pt x="311709" y="366167"/>
                  <a:pt x="313335" y="364541"/>
                </a:cubicBezTo>
                <a:lnTo>
                  <a:pt x="313945" y="363322"/>
                </a:lnTo>
                <a:cubicBezTo>
                  <a:pt x="317196" y="361697"/>
                  <a:pt x="319634" y="360071"/>
                  <a:pt x="321260" y="358445"/>
                </a:cubicBezTo>
                <a:cubicBezTo>
                  <a:pt x="326543" y="353162"/>
                  <a:pt x="329591" y="350317"/>
                  <a:pt x="330404" y="349911"/>
                </a:cubicBezTo>
                <a:close/>
                <a:moveTo>
                  <a:pt x="106071" y="345644"/>
                </a:moveTo>
                <a:cubicBezTo>
                  <a:pt x="99569" y="348895"/>
                  <a:pt x="89612" y="352756"/>
                  <a:pt x="76201" y="357226"/>
                </a:cubicBezTo>
                <a:lnTo>
                  <a:pt x="84125" y="362103"/>
                </a:lnTo>
                <a:cubicBezTo>
                  <a:pt x="81281" y="364948"/>
                  <a:pt x="79858" y="367589"/>
                  <a:pt x="79858" y="370028"/>
                </a:cubicBezTo>
                <a:cubicBezTo>
                  <a:pt x="79858" y="372060"/>
                  <a:pt x="81484" y="374701"/>
                  <a:pt x="84735" y="377953"/>
                </a:cubicBezTo>
                <a:cubicBezTo>
                  <a:pt x="96114" y="388113"/>
                  <a:pt x="108103" y="398273"/>
                  <a:pt x="120701" y="408433"/>
                </a:cubicBezTo>
                <a:cubicBezTo>
                  <a:pt x="122327" y="410465"/>
                  <a:pt x="124765" y="412395"/>
                  <a:pt x="128017" y="414224"/>
                </a:cubicBezTo>
                <a:cubicBezTo>
                  <a:pt x="131268" y="416053"/>
                  <a:pt x="133503" y="417170"/>
                  <a:pt x="134722" y="417577"/>
                </a:cubicBezTo>
                <a:lnTo>
                  <a:pt x="134722" y="402337"/>
                </a:lnTo>
                <a:cubicBezTo>
                  <a:pt x="134722" y="399085"/>
                  <a:pt x="134824" y="395123"/>
                  <a:pt x="135027" y="390449"/>
                </a:cubicBezTo>
                <a:cubicBezTo>
                  <a:pt x="135230" y="385776"/>
                  <a:pt x="135129" y="380594"/>
                  <a:pt x="134722" y="374905"/>
                </a:cubicBezTo>
                <a:cubicBezTo>
                  <a:pt x="134316" y="371247"/>
                  <a:pt x="133198" y="367691"/>
                  <a:pt x="131369" y="364237"/>
                </a:cubicBezTo>
                <a:cubicBezTo>
                  <a:pt x="129541" y="360782"/>
                  <a:pt x="127610" y="357734"/>
                  <a:pt x="125578" y="355093"/>
                </a:cubicBezTo>
                <a:cubicBezTo>
                  <a:pt x="123546" y="352451"/>
                  <a:pt x="121921" y="350114"/>
                  <a:pt x="120701" y="348082"/>
                </a:cubicBezTo>
                <a:cubicBezTo>
                  <a:pt x="118669" y="352959"/>
                  <a:pt x="117450" y="355804"/>
                  <a:pt x="117044" y="356617"/>
                </a:cubicBezTo>
                <a:lnTo>
                  <a:pt x="113996" y="350521"/>
                </a:lnTo>
                <a:lnTo>
                  <a:pt x="109119" y="352959"/>
                </a:lnTo>
                <a:cubicBezTo>
                  <a:pt x="108713" y="352146"/>
                  <a:pt x="108205" y="351232"/>
                  <a:pt x="107595" y="350216"/>
                </a:cubicBezTo>
                <a:cubicBezTo>
                  <a:pt x="106985" y="349200"/>
                  <a:pt x="106477" y="347676"/>
                  <a:pt x="106071" y="345644"/>
                </a:cubicBezTo>
                <a:close/>
                <a:moveTo>
                  <a:pt x="231039" y="268834"/>
                </a:moveTo>
                <a:cubicBezTo>
                  <a:pt x="228194" y="274930"/>
                  <a:pt x="226365" y="278791"/>
                  <a:pt x="225553" y="280417"/>
                </a:cubicBezTo>
                <a:cubicBezTo>
                  <a:pt x="224333" y="282449"/>
                  <a:pt x="223216" y="285395"/>
                  <a:pt x="222200" y="289256"/>
                </a:cubicBezTo>
                <a:cubicBezTo>
                  <a:pt x="221184" y="293117"/>
                  <a:pt x="220269" y="296469"/>
                  <a:pt x="219457" y="299314"/>
                </a:cubicBezTo>
                <a:cubicBezTo>
                  <a:pt x="219457" y="299721"/>
                  <a:pt x="219253" y="300330"/>
                  <a:pt x="218847" y="301143"/>
                </a:cubicBezTo>
                <a:cubicBezTo>
                  <a:pt x="218441" y="301956"/>
                  <a:pt x="218034" y="302565"/>
                  <a:pt x="217628" y="302972"/>
                </a:cubicBezTo>
                <a:cubicBezTo>
                  <a:pt x="214377" y="304597"/>
                  <a:pt x="212141" y="306731"/>
                  <a:pt x="210922" y="309373"/>
                </a:cubicBezTo>
                <a:cubicBezTo>
                  <a:pt x="209703" y="312014"/>
                  <a:pt x="208585" y="315062"/>
                  <a:pt x="207569" y="318517"/>
                </a:cubicBezTo>
                <a:cubicBezTo>
                  <a:pt x="206553" y="321971"/>
                  <a:pt x="205639" y="324917"/>
                  <a:pt x="204826" y="327356"/>
                </a:cubicBezTo>
                <a:lnTo>
                  <a:pt x="202388" y="336500"/>
                </a:lnTo>
                <a:cubicBezTo>
                  <a:pt x="202388" y="336500"/>
                  <a:pt x="202794" y="336093"/>
                  <a:pt x="203607" y="335281"/>
                </a:cubicBezTo>
                <a:lnTo>
                  <a:pt x="210313" y="329794"/>
                </a:lnTo>
                <a:lnTo>
                  <a:pt x="211532" y="333452"/>
                </a:lnTo>
                <a:cubicBezTo>
                  <a:pt x="213157" y="333045"/>
                  <a:pt x="214580" y="333045"/>
                  <a:pt x="215799" y="333452"/>
                </a:cubicBezTo>
                <a:cubicBezTo>
                  <a:pt x="217018" y="333858"/>
                  <a:pt x="216612" y="334468"/>
                  <a:pt x="214580" y="335281"/>
                </a:cubicBezTo>
                <a:cubicBezTo>
                  <a:pt x="213767" y="335687"/>
                  <a:pt x="213767" y="335484"/>
                  <a:pt x="214580" y="334671"/>
                </a:cubicBezTo>
                <a:cubicBezTo>
                  <a:pt x="215393" y="333858"/>
                  <a:pt x="214580" y="333655"/>
                  <a:pt x="212141" y="334061"/>
                </a:cubicBezTo>
                <a:cubicBezTo>
                  <a:pt x="211329" y="334061"/>
                  <a:pt x="210922" y="334874"/>
                  <a:pt x="210922" y="336500"/>
                </a:cubicBezTo>
                <a:cubicBezTo>
                  <a:pt x="210922" y="338125"/>
                  <a:pt x="210719" y="339141"/>
                  <a:pt x="210313" y="339548"/>
                </a:cubicBezTo>
                <a:cubicBezTo>
                  <a:pt x="209093" y="339954"/>
                  <a:pt x="207976" y="340767"/>
                  <a:pt x="206960" y="341986"/>
                </a:cubicBezTo>
                <a:cubicBezTo>
                  <a:pt x="205944" y="343205"/>
                  <a:pt x="205436" y="344425"/>
                  <a:pt x="205436" y="345644"/>
                </a:cubicBezTo>
                <a:lnTo>
                  <a:pt x="208484" y="345644"/>
                </a:lnTo>
                <a:lnTo>
                  <a:pt x="209093" y="348082"/>
                </a:lnTo>
                <a:cubicBezTo>
                  <a:pt x="210719" y="347676"/>
                  <a:pt x="211837" y="347676"/>
                  <a:pt x="212446" y="348082"/>
                </a:cubicBezTo>
                <a:cubicBezTo>
                  <a:pt x="213056" y="348489"/>
                  <a:pt x="213564" y="349505"/>
                  <a:pt x="213970" y="351130"/>
                </a:cubicBezTo>
                <a:cubicBezTo>
                  <a:pt x="215596" y="355194"/>
                  <a:pt x="217628" y="356820"/>
                  <a:pt x="220066" y="356007"/>
                </a:cubicBezTo>
                <a:cubicBezTo>
                  <a:pt x="230633" y="351943"/>
                  <a:pt x="236322" y="349911"/>
                  <a:pt x="237135" y="349911"/>
                </a:cubicBezTo>
                <a:cubicBezTo>
                  <a:pt x="240793" y="348692"/>
                  <a:pt x="245873" y="346050"/>
                  <a:pt x="252375" y="341986"/>
                </a:cubicBezTo>
                <a:lnTo>
                  <a:pt x="266396" y="335890"/>
                </a:lnTo>
                <a:cubicBezTo>
                  <a:pt x="268834" y="335484"/>
                  <a:pt x="271984" y="334366"/>
                  <a:pt x="275845" y="332537"/>
                </a:cubicBezTo>
                <a:cubicBezTo>
                  <a:pt x="279705" y="330709"/>
                  <a:pt x="282855" y="329185"/>
                  <a:pt x="285293" y="327965"/>
                </a:cubicBezTo>
                <a:cubicBezTo>
                  <a:pt x="289357" y="325933"/>
                  <a:pt x="294133" y="323698"/>
                  <a:pt x="299619" y="321260"/>
                </a:cubicBezTo>
                <a:cubicBezTo>
                  <a:pt x="305105" y="318821"/>
                  <a:pt x="309474" y="316993"/>
                  <a:pt x="312725" y="315773"/>
                </a:cubicBezTo>
                <a:cubicBezTo>
                  <a:pt x="315164" y="314961"/>
                  <a:pt x="319228" y="313335"/>
                  <a:pt x="324917" y="310897"/>
                </a:cubicBezTo>
                <a:cubicBezTo>
                  <a:pt x="330607" y="308458"/>
                  <a:pt x="336093" y="306426"/>
                  <a:pt x="341377" y="304801"/>
                </a:cubicBezTo>
                <a:cubicBezTo>
                  <a:pt x="343815" y="302769"/>
                  <a:pt x="346457" y="301346"/>
                  <a:pt x="349301" y="300533"/>
                </a:cubicBezTo>
                <a:lnTo>
                  <a:pt x="349911" y="300533"/>
                </a:lnTo>
                <a:cubicBezTo>
                  <a:pt x="347066" y="300127"/>
                  <a:pt x="345034" y="298298"/>
                  <a:pt x="343815" y="295047"/>
                </a:cubicBezTo>
                <a:cubicBezTo>
                  <a:pt x="342189" y="292609"/>
                  <a:pt x="340767" y="290983"/>
                  <a:pt x="339548" y="290170"/>
                </a:cubicBezTo>
                <a:cubicBezTo>
                  <a:pt x="338329" y="289357"/>
                  <a:pt x="336703" y="289154"/>
                  <a:pt x="334671" y="289561"/>
                </a:cubicBezTo>
                <a:lnTo>
                  <a:pt x="332233" y="288951"/>
                </a:lnTo>
                <a:lnTo>
                  <a:pt x="329185" y="288951"/>
                </a:lnTo>
                <a:cubicBezTo>
                  <a:pt x="328372" y="288951"/>
                  <a:pt x="327051" y="288748"/>
                  <a:pt x="325222" y="288341"/>
                </a:cubicBezTo>
                <a:cubicBezTo>
                  <a:pt x="323393" y="287935"/>
                  <a:pt x="321869" y="287529"/>
                  <a:pt x="320650" y="287122"/>
                </a:cubicBezTo>
                <a:cubicBezTo>
                  <a:pt x="318212" y="287122"/>
                  <a:pt x="316180" y="286716"/>
                  <a:pt x="314554" y="285903"/>
                </a:cubicBezTo>
                <a:lnTo>
                  <a:pt x="312725" y="282855"/>
                </a:lnTo>
                <a:lnTo>
                  <a:pt x="311506" y="279807"/>
                </a:lnTo>
                <a:lnTo>
                  <a:pt x="310287" y="280417"/>
                </a:lnTo>
                <a:lnTo>
                  <a:pt x="310287" y="284074"/>
                </a:lnTo>
                <a:lnTo>
                  <a:pt x="308458" y="286513"/>
                </a:lnTo>
                <a:cubicBezTo>
                  <a:pt x="308458" y="282042"/>
                  <a:pt x="307239" y="279807"/>
                  <a:pt x="304801" y="279807"/>
                </a:cubicBezTo>
                <a:lnTo>
                  <a:pt x="304191" y="279807"/>
                </a:lnTo>
                <a:cubicBezTo>
                  <a:pt x="302565" y="281026"/>
                  <a:pt x="301143" y="281636"/>
                  <a:pt x="299924" y="281636"/>
                </a:cubicBezTo>
                <a:lnTo>
                  <a:pt x="294437" y="281026"/>
                </a:lnTo>
                <a:cubicBezTo>
                  <a:pt x="293218" y="281026"/>
                  <a:pt x="291796" y="281331"/>
                  <a:pt x="290170" y="281941"/>
                </a:cubicBezTo>
                <a:cubicBezTo>
                  <a:pt x="288545" y="282550"/>
                  <a:pt x="287325" y="283058"/>
                  <a:pt x="286513" y="283465"/>
                </a:cubicBezTo>
                <a:cubicBezTo>
                  <a:pt x="286106" y="283871"/>
                  <a:pt x="285700" y="284074"/>
                  <a:pt x="285293" y="284074"/>
                </a:cubicBezTo>
                <a:cubicBezTo>
                  <a:pt x="284887" y="284074"/>
                  <a:pt x="284684" y="283871"/>
                  <a:pt x="284684" y="283465"/>
                </a:cubicBezTo>
                <a:cubicBezTo>
                  <a:pt x="282245" y="281026"/>
                  <a:pt x="278791" y="279807"/>
                  <a:pt x="274321" y="279807"/>
                </a:cubicBezTo>
                <a:lnTo>
                  <a:pt x="275540" y="290170"/>
                </a:lnTo>
                <a:lnTo>
                  <a:pt x="277369" y="307849"/>
                </a:lnTo>
                <a:lnTo>
                  <a:pt x="277978" y="316993"/>
                </a:lnTo>
                <a:lnTo>
                  <a:pt x="277978" y="323698"/>
                </a:lnTo>
                <a:cubicBezTo>
                  <a:pt x="277978" y="325324"/>
                  <a:pt x="277775" y="326137"/>
                  <a:pt x="277369" y="326137"/>
                </a:cubicBezTo>
                <a:lnTo>
                  <a:pt x="274930" y="324917"/>
                </a:lnTo>
                <a:cubicBezTo>
                  <a:pt x="274930" y="324917"/>
                  <a:pt x="274524" y="324511"/>
                  <a:pt x="273711" y="323698"/>
                </a:cubicBezTo>
                <a:cubicBezTo>
                  <a:pt x="272085" y="324511"/>
                  <a:pt x="271273" y="325324"/>
                  <a:pt x="271273" y="326137"/>
                </a:cubicBezTo>
                <a:cubicBezTo>
                  <a:pt x="270053" y="328575"/>
                  <a:pt x="268834" y="328575"/>
                  <a:pt x="267615" y="326137"/>
                </a:cubicBezTo>
                <a:cubicBezTo>
                  <a:pt x="260706" y="317196"/>
                  <a:pt x="253594" y="309677"/>
                  <a:pt x="246279" y="303581"/>
                </a:cubicBezTo>
                <a:cubicBezTo>
                  <a:pt x="245466" y="302362"/>
                  <a:pt x="244755" y="301143"/>
                  <a:pt x="244145" y="299924"/>
                </a:cubicBezTo>
                <a:cubicBezTo>
                  <a:pt x="243536" y="298705"/>
                  <a:pt x="242825" y="297485"/>
                  <a:pt x="242012" y="296266"/>
                </a:cubicBezTo>
                <a:lnTo>
                  <a:pt x="239573" y="290170"/>
                </a:lnTo>
                <a:cubicBezTo>
                  <a:pt x="239167" y="289357"/>
                  <a:pt x="238659" y="288545"/>
                  <a:pt x="238049" y="287732"/>
                </a:cubicBezTo>
                <a:cubicBezTo>
                  <a:pt x="237440" y="286919"/>
                  <a:pt x="236932" y="285903"/>
                  <a:pt x="236525" y="284684"/>
                </a:cubicBezTo>
                <a:lnTo>
                  <a:pt x="232258" y="276149"/>
                </a:lnTo>
                <a:cubicBezTo>
                  <a:pt x="231445" y="272085"/>
                  <a:pt x="231039" y="269647"/>
                  <a:pt x="231039" y="268834"/>
                </a:cubicBezTo>
                <a:close/>
                <a:moveTo>
                  <a:pt x="410871" y="262738"/>
                </a:moveTo>
                <a:lnTo>
                  <a:pt x="412090" y="272492"/>
                </a:lnTo>
                <a:cubicBezTo>
                  <a:pt x="412090" y="274117"/>
                  <a:pt x="412293" y="275337"/>
                  <a:pt x="412700" y="276149"/>
                </a:cubicBezTo>
                <a:lnTo>
                  <a:pt x="413919" y="274930"/>
                </a:lnTo>
                <a:lnTo>
                  <a:pt x="414529" y="273711"/>
                </a:lnTo>
                <a:cubicBezTo>
                  <a:pt x="415748" y="272492"/>
                  <a:pt x="417373" y="271882"/>
                  <a:pt x="419405" y="271882"/>
                </a:cubicBezTo>
                <a:cubicBezTo>
                  <a:pt x="420625" y="271882"/>
                  <a:pt x="422250" y="271679"/>
                  <a:pt x="424282" y="271273"/>
                </a:cubicBezTo>
                <a:cubicBezTo>
                  <a:pt x="426314" y="270866"/>
                  <a:pt x="426721" y="270460"/>
                  <a:pt x="425501" y="270053"/>
                </a:cubicBezTo>
                <a:lnTo>
                  <a:pt x="424892" y="270053"/>
                </a:lnTo>
                <a:lnTo>
                  <a:pt x="424282" y="270053"/>
                </a:lnTo>
                <a:cubicBezTo>
                  <a:pt x="423876" y="270053"/>
                  <a:pt x="423469" y="269545"/>
                  <a:pt x="423063" y="268529"/>
                </a:cubicBezTo>
                <a:cubicBezTo>
                  <a:pt x="422657" y="267513"/>
                  <a:pt x="422047" y="266599"/>
                  <a:pt x="421234" y="265786"/>
                </a:cubicBezTo>
                <a:lnTo>
                  <a:pt x="420625" y="267005"/>
                </a:lnTo>
                <a:close/>
                <a:moveTo>
                  <a:pt x="310897" y="209703"/>
                </a:moveTo>
                <a:cubicBezTo>
                  <a:pt x="310490" y="209703"/>
                  <a:pt x="309677" y="210719"/>
                  <a:pt x="308458" y="212751"/>
                </a:cubicBezTo>
                <a:cubicBezTo>
                  <a:pt x="307239" y="214783"/>
                  <a:pt x="306426" y="215392"/>
                  <a:pt x="306020" y="214580"/>
                </a:cubicBezTo>
                <a:cubicBezTo>
                  <a:pt x="306020" y="213767"/>
                  <a:pt x="305410" y="212751"/>
                  <a:pt x="304191" y="211532"/>
                </a:cubicBezTo>
                <a:cubicBezTo>
                  <a:pt x="302159" y="212344"/>
                  <a:pt x="300330" y="212954"/>
                  <a:pt x="298705" y="213360"/>
                </a:cubicBezTo>
                <a:cubicBezTo>
                  <a:pt x="297079" y="213767"/>
                  <a:pt x="295657" y="214173"/>
                  <a:pt x="294437" y="214580"/>
                </a:cubicBezTo>
                <a:lnTo>
                  <a:pt x="287122" y="219456"/>
                </a:lnTo>
                <a:cubicBezTo>
                  <a:pt x="285903" y="220269"/>
                  <a:pt x="284176" y="221387"/>
                  <a:pt x="281941" y="222809"/>
                </a:cubicBezTo>
                <a:cubicBezTo>
                  <a:pt x="279705" y="224232"/>
                  <a:pt x="277775" y="225756"/>
                  <a:pt x="276149" y="227381"/>
                </a:cubicBezTo>
                <a:cubicBezTo>
                  <a:pt x="275337" y="227788"/>
                  <a:pt x="274727" y="228499"/>
                  <a:pt x="274321" y="229515"/>
                </a:cubicBezTo>
                <a:cubicBezTo>
                  <a:pt x="273914" y="230531"/>
                  <a:pt x="273711" y="231242"/>
                  <a:pt x="273711" y="231648"/>
                </a:cubicBezTo>
                <a:cubicBezTo>
                  <a:pt x="274117" y="233274"/>
                  <a:pt x="273711" y="235306"/>
                  <a:pt x="272492" y="237745"/>
                </a:cubicBezTo>
                <a:lnTo>
                  <a:pt x="271882" y="239573"/>
                </a:lnTo>
                <a:cubicBezTo>
                  <a:pt x="271476" y="241605"/>
                  <a:pt x="271273" y="244653"/>
                  <a:pt x="271273" y="248717"/>
                </a:cubicBezTo>
                <a:cubicBezTo>
                  <a:pt x="271273" y="254407"/>
                  <a:pt x="271476" y="258674"/>
                  <a:pt x="271882" y="261519"/>
                </a:cubicBezTo>
                <a:cubicBezTo>
                  <a:pt x="279197" y="258674"/>
                  <a:pt x="283871" y="256439"/>
                  <a:pt x="285903" y="254813"/>
                </a:cubicBezTo>
                <a:cubicBezTo>
                  <a:pt x="289967" y="252781"/>
                  <a:pt x="294844" y="250952"/>
                  <a:pt x="300533" y="249327"/>
                </a:cubicBezTo>
                <a:cubicBezTo>
                  <a:pt x="300940" y="249327"/>
                  <a:pt x="302565" y="248311"/>
                  <a:pt x="305410" y="246279"/>
                </a:cubicBezTo>
                <a:cubicBezTo>
                  <a:pt x="305410" y="246279"/>
                  <a:pt x="307036" y="244653"/>
                  <a:pt x="310287" y="241402"/>
                </a:cubicBezTo>
                <a:cubicBezTo>
                  <a:pt x="313538" y="239777"/>
                  <a:pt x="315367" y="238760"/>
                  <a:pt x="315773" y="238354"/>
                </a:cubicBezTo>
                <a:cubicBezTo>
                  <a:pt x="317399" y="235509"/>
                  <a:pt x="318212" y="232461"/>
                  <a:pt x="318212" y="229210"/>
                </a:cubicBezTo>
                <a:cubicBezTo>
                  <a:pt x="318212" y="225552"/>
                  <a:pt x="317501" y="221996"/>
                  <a:pt x="316078" y="218542"/>
                </a:cubicBezTo>
                <a:cubicBezTo>
                  <a:pt x="314656" y="215088"/>
                  <a:pt x="313132" y="212344"/>
                  <a:pt x="311506" y="210312"/>
                </a:cubicBezTo>
                <a:cubicBezTo>
                  <a:pt x="311506" y="210312"/>
                  <a:pt x="311405" y="210211"/>
                  <a:pt x="311201" y="210008"/>
                </a:cubicBezTo>
                <a:cubicBezTo>
                  <a:pt x="310998" y="209804"/>
                  <a:pt x="310897" y="209703"/>
                  <a:pt x="310897" y="209703"/>
                </a:cubicBezTo>
                <a:close/>
                <a:moveTo>
                  <a:pt x="331013" y="200559"/>
                </a:moveTo>
                <a:cubicBezTo>
                  <a:pt x="331013" y="200965"/>
                  <a:pt x="330810" y="201169"/>
                  <a:pt x="330404" y="201169"/>
                </a:cubicBezTo>
                <a:cubicBezTo>
                  <a:pt x="325527" y="202388"/>
                  <a:pt x="321260" y="204216"/>
                  <a:pt x="317602" y="206655"/>
                </a:cubicBezTo>
                <a:cubicBezTo>
                  <a:pt x="316789" y="206655"/>
                  <a:pt x="316180" y="207468"/>
                  <a:pt x="315773" y="209093"/>
                </a:cubicBezTo>
                <a:cubicBezTo>
                  <a:pt x="315773" y="210312"/>
                  <a:pt x="316383" y="210922"/>
                  <a:pt x="317602" y="210922"/>
                </a:cubicBezTo>
                <a:cubicBezTo>
                  <a:pt x="320041" y="212141"/>
                  <a:pt x="320650" y="213564"/>
                  <a:pt x="319431" y="215189"/>
                </a:cubicBezTo>
                <a:lnTo>
                  <a:pt x="319431" y="217018"/>
                </a:lnTo>
                <a:cubicBezTo>
                  <a:pt x="319431" y="219456"/>
                  <a:pt x="320244" y="221488"/>
                  <a:pt x="321869" y="223114"/>
                </a:cubicBezTo>
                <a:lnTo>
                  <a:pt x="323698" y="227381"/>
                </a:lnTo>
                <a:lnTo>
                  <a:pt x="326137" y="231039"/>
                </a:lnTo>
                <a:cubicBezTo>
                  <a:pt x="326137" y="231039"/>
                  <a:pt x="326949" y="231852"/>
                  <a:pt x="328575" y="233477"/>
                </a:cubicBezTo>
                <a:cubicBezTo>
                  <a:pt x="331013" y="232664"/>
                  <a:pt x="334569" y="231648"/>
                  <a:pt x="339243" y="230429"/>
                </a:cubicBezTo>
                <a:cubicBezTo>
                  <a:pt x="343917" y="229210"/>
                  <a:pt x="347473" y="228194"/>
                  <a:pt x="349911" y="227381"/>
                </a:cubicBezTo>
                <a:lnTo>
                  <a:pt x="351130" y="223724"/>
                </a:lnTo>
                <a:cubicBezTo>
                  <a:pt x="351537" y="222098"/>
                  <a:pt x="351943" y="220371"/>
                  <a:pt x="352349" y="218542"/>
                </a:cubicBezTo>
                <a:cubicBezTo>
                  <a:pt x="352756" y="216713"/>
                  <a:pt x="353162" y="214986"/>
                  <a:pt x="353569" y="213360"/>
                </a:cubicBezTo>
                <a:cubicBezTo>
                  <a:pt x="353569" y="212548"/>
                  <a:pt x="353670" y="211735"/>
                  <a:pt x="353873" y="210922"/>
                </a:cubicBezTo>
                <a:cubicBezTo>
                  <a:pt x="354077" y="210109"/>
                  <a:pt x="353975" y="209703"/>
                  <a:pt x="353569" y="209703"/>
                </a:cubicBezTo>
                <a:cubicBezTo>
                  <a:pt x="353162" y="209296"/>
                  <a:pt x="352349" y="209093"/>
                  <a:pt x="351130" y="209093"/>
                </a:cubicBezTo>
                <a:cubicBezTo>
                  <a:pt x="349098" y="209093"/>
                  <a:pt x="347879" y="208280"/>
                  <a:pt x="347473" y="206655"/>
                </a:cubicBezTo>
                <a:lnTo>
                  <a:pt x="346863" y="206655"/>
                </a:lnTo>
                <a:cubicBezTo>
                  <a:pt x="346457" y="205842"/>
                  <a:pt x="346152" y="205232"/>
                  <a:pt x="345949" y="204826"/>
                </a:cubicBezTo>
                <a:cubicBezTo>
                  <a:pt x="345745" y="204420"/>
                  <a:pt x="345441" y="204013"/>
                  <a:pt x="345034" y="203607"/>
                </a:cubicBezTo>
                <a:lnTo>
                  <a:pt x="340157" y="210312"/>
                </a:lnTo>
                <a:lnTo>
                  <a:pt x="339548" y="206045"/>
                </a:lnTo>
                <a:lnTo>
                  <a:pt x="337719" y="206655"/>
                </a:lnTo>
                <a:cubicBezTo>
                  <a:pt x="335281" y="206655"/>
                  <a:pt x="333045" y="205029"/>
                  <a:pt x="331013" y="201778"/>
                </a:cubicBezTo>
                <a:close/>
                <a:moveTo>
                  <a:pt x="454153" y="184709"/>
                </a:moveTo>
                <a:cubicBezTo>
                  <a:pt x="453746" y="184709"/>
                  <a:pt x="452730" y="185929"/>
                  <a:pt x="451105" y="188367"/>
                </a:cubicBezTo>
                <a:cubicBezTo>
                  <a:pt x="449479" y="190805"/>
                  <a:pt x="448463" y="191212"/>
                  <a:pt x="448057" y="189586"/>
                </a:cubicBezTo>
                <a:cubicBezTo>
                  <a:pt x="448057" y="189180"/>
                  <a:pt x="447752" y="188570"/>
                  <a:pt x="447142" y="187757"/>
                </a:cubicBezTo>
                <a:cubicBezTo>
                  <a:pt x="446533" y="186945"/>
                  <a:pt x="446025" y="186741"/>
                  <a:pt x="445618" y="187148"/>
                </a:cubicBezTo>
                <a:lnTo>
                  <a:pt x="434645" y="190196"/>
                </a:lnTo>
                <a:lnTo>
                  <a:pt x="426111" y="195682"/>
                </a:lnTo>
                <a:cubicBezTo>
                  <a:pt x="424485" y="196495"/>
                  <a:pt x="422352" y="197612"/>
                  <a:pt x="419710" y="199035"/>
                </a:cubicBezTo>
                <a:cubicBezTo>
                  <a:pt x="417069" y="200457"/>
                  <a:pt x="414732" y="202184"/>
                  <a:pt x="412700" y="204216"/>
                </a:cubicBezTo>
                <a:cubicBezTo>
                  <a:pt x="412293" y="204216"/>
                  <a:pt x="411684" y="204826"/>
                  <a:pt x="410871" y="206045"/>
                </a:cubicBezTo>
                <a:cubicBezTo>
                  <a:pt x="410058" y="207264"/>
                  <a:pt x="409855" y="208280"/>
                  <a:pt x="410261" y="209093"/>
                </a:cubicBezTo>
                <a:cubicBezTo>
                  <a:pt x="410668" y="211532"/>
                  <a:pt x="410058" y="213564"/>
                  <a:pt x="408433" y="215189"/>
                </a:cubicBezTo>
                <a:lnTo>
                  <a:pt x="407823" y="217018"/>
                </a:lnTo>
                <a:cubicBezTo>
                  <a:pt x="407010" y="222708"/>
                  <a:pt x="406807" y="226975"/>
                  <a:pt x="407213" y="229820"/>
                </a:cubicBezTo>
                <a:cubicBezTo>
                  <a:pt x="409652" y="232258"/>
                  <a:pt x="412090" y="235306"/>
                  <a:pt x="414529" y="238964"/>
                </a:cubicBezTo>
                <a:cubicBezTo>
                  <a:pt x="420218" y="236119"/>
                  <a:pt x="423673" y="234290"/>
                  <a:pt x="424892" y="233477"/>
                </a:cubicBezTo>
                <a:cubicBezTo>
                  <a:pt x="428956" y="231852"/>
                  <a:pt x="434645" y="230226"/>
                  <a:pt x="441961" y="228600"/>
                </a:cubicBezTo>
                <a:lnTo>
                  <a:pt x="447447" y="224943"/>
                </a:lnTo>
                <a:cubicBezTo>
                  <a:pt x="448666" y="224130"/>
                  <a:pt x="449682" y="223114"/>
                  <a:pt x="450495" y="221895"/>
                </a:cubicBezTo>
                <a:cubicBezTo>
                  <a:pt x="451308" y="220676"/>
                  <a:pt x="452121" y="219660"/>
                  <a:pt x="452933" y="218847"/>
                </a:cubicBezTo>
                <a:lnTo>
                  <a:pt x="460249" y="215799"/>
                </a:lnTo>
                <a:cubicBezTo>
                  <a:pt x="461874" y="212954"/>
                  <a:pt x="462687" y="209906"/>
                  <a:pt x="462687" y="206655"/>
                </a:cubicBezTo>
                <a:cubicBezTo>
                  <a:pt x="462687" y="200153"/>
                  <a:pt x="460045" y="193041"/>
                  <a:pt x="454762" y="185319"/>
                </a:cubicBezTo>
                <a:close/>
                <a:moveTo>
                  <a:pt x="484633" y="172517"/>
                </a:moveTo>
                <a:cubicBezTo>
                  <a:pt x="483413" y="173330"/>
                  <a:pt x="482093" y="174041"/>
                  <a:pt x="480670" y="174651"/>
                </a:cubicBezTo>
                <a:cubicBezTo>
                  <a:pt x="479248" y="175260"/>
                  <a:pt x="478130" y="175768"/>
                  <a:pt x="477317" y="176175"/>
                </a:cubicBezTo>
                <a:cubicBezTo>
                  <a:pt x="471628" y="177394"/>
                  <a:pt x="466548" y="179426"/>
                  <a:pt x="462077" y="182271"/>
                </a:cubicBezTo>
                <a:cubicBezTo>
                  <a:pt x="460858" y="182271"/>
                  <a:pt x="460045" y="182880"/>
                  <a:pt x="459639" y="184100"/>
                </a:cubicBezTo>
                <a:cubicBezTo>
                  <a:pt x="459639" y="185319"/>
                  <a:pt x="460452" y="185929"/>
                  <a:pt x="462077" y="185929"/>
                </a:cubicBezTo>
                <a:cubicBezTo>
                  <a:pt x="464516" y="187554"/>
                  <a:pt x="465329" y="189383"/>
                  <a:pt x="464516" y="191415"/>
                </a:cubicBezTo>
                <a:lnTo>
                  <a:pt x="464516" y="193853"/>
                </a:lnTo>
                <a:cubicBezTo>
                  <a:pt x="464516" y="196698"/>
                  <a:pt x="465125" y="198730"/>
                  <a:pt x="466345" y="199949"/>
                </a:cubicBezTo>
                <a:cubicBezTo>
                  <a:pt x="466751" y="200356"/>
                  <a:pt x="467157" y="200864"/>
                  <a:pt x="467564" y="201473"/>
                </a:cubicBezTo>
                <a:cubicBezTo>
                  <a:pt x="467970" y="202083"/>
                  <a:pt x="468580" y="202794"/>
                  <a:pt x="469393" y="203607"/>
                </a:cubicBezTo>
                <a:lnTo>
                  <a:pt x="471221" y="207874"/>
                </a:lnTo>
                <a:cubicBezTo>
                  <a:pt x="472034" y="208687"/>
                  <a:pt x="473050" y="209703"/>
                  <a:pt x="474269" y="210922"/>
                </a:cubicBezTo>
                <a:cubicBezTo>
                  <a:pt x="475489" y="212141"/>
                  <a:pt x="476505" y="213564"/>
                  <a:pt x="477317" y="215189"/>
                </a:cubicBezTo>
                <a:cubicBezTo>
                  <a:pt x="478130" y="217221"/>
                  <a:pt x="479349" y="218847"/>
                  <a:pt x="480975" y="220066"/>
                </a:cubicBezTo>
                <a:lnTo>
                  <a:pt x="482804" y="222504"/>
                </a:lnTo>
                <a:cubicBezTo>
                  <a:pt x="484836" y="224943"/>
                  <a:pt x="486461" y="226162"/>
                  <a:pt x="487681" y="226162"/>
                </a:cubicBezTo>
                <a:cubicBezTo>
                  <a:pt x="489713" y="226162"/>
                  <a:pt x="491338" y="224740"/>
                  <a:pt x="492557" y="221895"/>
                </a:cubicBezTo>
                <a:lnTo>
                  <a:pt x="495605" y="215189"/>
                </a:lnTo>
                <a:lnTo>
                  <a:pt x="501092" y="199949"/>
                </a:lnTo>
                <a:cubicBezTo>
                  <a:pt x="501905" y="198730"/>
                  <a:pt x="502514" y="196901"/>
                  <a:pt x="502921" y="194463"/>
                </a:cubicBezTo>
                <a:cubicBezTo>
                  <a:pt x="503327" y="192025"/>
                  <a:pt x="503733" y="189992"/>
                  <a:pt x="504140" y="188367"/>
                </a:cubicBezTo>
                <a:lnTo>
                  <a:pt x="504749" y="185319"/>
                </a:lnTo>
                <a:cubicBezTo>
                  <a:pt x="503124" y="184506"/>
                  <a:pt x="501905" y="184100"/>
                  <a:pt x="501092" y="184100"/>
                </a:cubicBezTo>
                <a:cubicBezTo>
                  <a:pt x="500279" y="184506"/>
                  <a:pt x="499466" y="184608"/>
                  <a:pt x="498653" y="184404"/>
                </a:cubicBezTo>
                <a:cubicBezTo>
                  <a:pt x="497841" y="184201"/>
                  <a:pt x="497434" y="183490"/>
                  <a:pt x="497434" y="182271"/>
                </a:cubicBezTo>
                <a:cubicBezTo>
                  <a:pt x="496215" y="180239"/>
                  <a:pt x="495605" y="178410"/>
                  <a:pt x="495605" y="176784"/>
                </a:cubicBezTo>
                <a:cubicBezTo>
                  <a:pt x="492354" y="181255"/>
                  <a:pt x="489916" y="184100"/>
                  <a:pt x="488290" y="185319"/>
                </a:cubicBezTo>
                <a:lnTo>
                  <a:pt x="487681" y="176784"/>
                </a:lnTo>
                <a:cubicBezTo>
                  <a:pt x="488087" y="176784"/>
                  <a:pt x="488900" y="176175"/>
                  <a:pt x="490119" y="174956"/>
                </a:cubicBezTo>
                <a:lnTo>
                  <a:pt x="490119" y="172517"/>
                </a:lnTo>
                <a:close/>
                <a:moveTo>
                  <a:pt x="235916" y="168250"/>
                </a:moveTo>
                <a:lnTo>
                  <a:pt x="234087" y="170079"/>
                </a:lnTo>
                <a:cubicBezTo>
                  <a:pt x="233681" y="170079"/>
                  <a:pt x="233071" y="169977"/>
                  <a:pt x="232258" y="169774"/>
                </a:cubicBezTo>
                <a:cubicBezTo>
                  <a:pt x="231445" y="169571"/>
                  <a:pt x="232665" y="169063"/>
                  <a:pt x="235916" y="168250"/>
                </a:cubicBezTo>
                <a:close/>
                <a:moveTo>
                  <a:pt x="352349" y="154839"/>
                </a:moveTo>
                <a:lnTo>
                  <a:pt x="347473" y="155448"/>
                </a:lnTo>
                <a:lnTo>
                  <a:pt x="347473" y="160325"/>
                </a:lnTo>
                <a:cubicBezTo>
                  <a:pt x="348285" y="160732"/>
                  <a:pt x="349911" y="160528"/>
                  <a:pt x="352349" y="159716"/>
                </a:cubicBezTo>
                <a:cubicBezTo>
                  <a:pt x="352756" y="159309"/>
                  <a:pt x="353061" y="158700"/>
                  <a:pt x="353264" y="157887"/>
                </a:cubicBezTo>
                <a:cubicBezTo>
                  <a:pt x="353467" y="157074"/>
                  <a:pt x="353569" y="156261"/>
                  <a:pt x="353569" y="155448"/>
                </a:cubicBezTo>
                <a:lnTo>
                  <a:pt x="353569" y="154839"/>
                </a:lnTo>
                <a:close/>
                <a:moveTo>
                  <a:pt x="382067" y="147981"/>
                </a:moveTo>
                <a:cubicBezTo>
                  <a:pt x="381153" y="147879"/>
                  <a:pt x="380188" y="148133"/>
                  <a:pt x="379172" y="148743"/>
                </a:cubicBezTo>
                <a:cubicBezTo>
                  <a:pt x="377546" y="150368"/>
                  <a:pt x="375108" y="151588"/>
                  <a:pt x="371857" y="152400"/>
                </a:cubicBezTo>
                <a:cubicBezTo>
                  <a:pt x="373482" y="154839"/>
                  <a:pt x="375209" y="157785"/>
                  <a:pt x="377038" y="161240"/>
                </a:cubicBezTo>
                <a:cubicBezTo>
                  <a:pt x="378867" y="164694"/>
                  <a:pt x="380594" y="167437"/>
                  <a:pt x="382220" y="169469"/>
                </a:cubicBezTo>
                <a:lnTo>
                  <a:pt x="384658" y="171298"/>
                </a:lnTo>
                <a:lnTo>
                  <a:pt x="384658" y="172517"/>
                </a:lnTo>
                <a:cubicBezTo>
                  <a:pt x="384658" y="174143"/>
                  <a:pt x="384963" y="175260"/>
                  <a:pt x="385573" y="175870"/>
                </a:cubicBezTo>
                <a:cubicBezTo>
                  <a:pt x="386182" y="176480"/>
                  <a:pt x="387097" y="176784"/>
                  <a:pt x="388316" y="176784"/>
                </a:cubicBezTo>
                <a:lnTo>
                  <a:pt x="389535" y="176175"/>
                </a:lnTo>
                <a:cubicBezTo>
                  <a:pt x="390348" y="176175"/>
                  <a:pt x="391770" y="177394"/>
                  <a:pt x="393802" y="179832"/>
                </a:cubicBezTo>
                <a:cubicBezTo>
                  <a:pt x="394209" y="180239"/>
                  <a:pt x="395021" y="180442"/>
                  <a:pt x="396241" y="180442"/>
                </a:cubicBezTo>
                <a:cubicBezTo>
                  <a:pt x="399492" y="180036"/>
                  <a:pt x="403556" y="177394"/>
                  <a:pt x="408433" y="172517"/>
                </a:cubicBezTo>
                <a:lnTo>
                  <a:pt x="410871" y="170688"/>
                </a:lnTo>
                <a:lnTo>
                  <a:pt x="391364" y="156668"/>
                </a:lnTo>
                <a:lnTo>
                  <a:pt x="387706" y="152400"/>
                </a:lnTo>
                <a:cubicBezTo>
                  <a:pt x="386893" y="151994"/>
                  <a:pt x="386182" y="151486"/>
                  <a:pt x="385573" y="150876"/>
                </a:cubicBezTo>
                <a:cubicBezTo>
                  <a:pt x="384963" y="150267"/>
                  <a:pt x="384658" y="149759"/>
                  <a:pt x="384658" y="149352"/>
                </a:cubicBezTo>
                <a:cubicBezTo>
                  <a:pt x="383845" y="148540"/>
                  <a:pt x="382982" y="148082"/>
                  <a:pt x="382067" y="147981"/>
                </a:cubicBezTo>
                <a:close/>
                <a:moveTo>
                  <a:pt x="364541" y="140208"/>
                </a:moveTo>
                <a:cubicBezTo>
                  <a:pt x="361697" y="141021"/>
                  <a:pt x="360477" y="141529"/>
                  <a:pt x="360884" y="141732"/>
                </a:cubicBezTo>
                <a:cubicBezTo>
                  <a:pt x="361290" y="141936"/>
                  <a:pt x="361697" y="142037"/>
                  <a:pt x="362103" y="142037"/>
                </a:cubicBezTo>
                <a:close/>
                <a:moveTo>
                  <a:pt x="345644" y="103632"/>
                </a:moveTo>
                <a:cubicBezTo>
                  <a:pt x="345644" y="104039"/>
                  <a:pt x="345542" y="104445"/>
                  <a:pt x="345339" y="104852"/>
                </a:cubicBezTo>
                <a:cubicBezTo>
                  <a:pt x="345136" y="105258"/>
                  <a:pt x="345034" y="105664"/>
                  <a:pt x="345034" y="106071"/>
                </a:cubicBezTo>
                <a:lnTo>
                  <a:pt x="344425" y="110338"/>
                </a:lnTo>
                <a:cubicBezTo>
                  <a:pt x="344831" y="111557"/>
                  <a:pt x="345034" y="114199"/>
                  <a:pt x="345034" y="118263"/>
                </a:cubicBezTo>
                <a:cubicBezTo>
                  <a:pt x="345441" y="119482"/>
                  <a:pt x="345644" y="121514"/>
                  <a:pt x="345644" y="124359"/>
                </a:cubicBezTo>
                <a:lnTo>
                  <a:pt x="345644" y="130455"/>
                </a:lnTo>
                <a:cubicBezTo>
                  <a:pt x="348082" y="128829"/>
                  <a:pt x="350622" y="127305"/>
                  <a:pt x="353264" y="125883"/>
                </a:cubicBezTo>
                <a:cubicBezTo>
                  <a:pt x="355905" y="124460"/>
                  <a:pt x="358649" y="122733"/>
                  <a:pt x="361493" y="120701"/>
                </a:cubicBezTo>
                <a:lnTo>
                  <a:pt x="357226" y="118263"/>
                </a:lnTo>
                <a:lnTo>
                  <a:pt x="356007" y="114605"/>
                </a:lnTo>
                <a:cubicBezTo>
                  <a:pt x="354381" y="114199"/>
                  <a:pt x="353569" y="113183"/>
                  <a:pt x="353569" y="111557"/>
                </a:cubicBezTo>
                <a:cubicBezTo>
                  <a:pt x="352756" y="110744"/>
                  <a:pt x="351537" y="109830"/>
                  <a:pt x="349911" y="108814"/>
                </a:cubicBezTo>
                <a:cubicBezTo>
                  <a:pt x="348285" y="107798"/>
                  <a:pt x="347473" y="106274"/>
                  <a:pt x="347473" y="104242"/>
                </a:cubicBezTo>
                <a:cubicBezTo>
                  <a:pt x="347066" y="104242"/>
                  <a:pt x="346761" y="104140"/>
                  <a:pt x="346558" y="103937"/>
                </a:cubicBezTo>
                <a:cubicBezTo>
                  <a:pt x="346355" y="103734"/>
                  <a:pt x="346050" y="103632"/>
                  <a:pt x="345644" y="103632"/>
                </a:cubicBezTo>
                <a:close/>
                <a:moveTo>
                  <a:pt x="402946" y="63399"/>
                </a:moveTo>
                <a:cubicBezTo>
                  <a:pt x="402540" y="64618"/>
                  <a:pt x="401524" y="65634"/>
                  <a:pt x="399898" y="66447"/>
                </a:cubicBezTo>
                <a:cubicBezTo>
                  <a:pt x="399492" y="67666"/>
                  <a:pt x="398273" y="70511"/>
                  <a:pt x="396241" y="74981"/>
                </a:cubicBezTo>
                <a:lnTo>
                  <a:pt x="391364" y="81687"/>
                </a:lnTo>
                <a:cubicBezTo>
                  <a:pt x="391364" y="81280"/>
                  <a:pt x="391262" y="80976"/>
                  <a:pt x="391059" y="80772"/>
                </a:cubicBezTo>
                <a:cubicBezTo>
                  <a:pt x="390856" y="80569"/>
                  <a:pt x="390754" y="80468"/>
                  <a:pt x="390754" y="80468"/>
                </a:cubicBezTo>
                <a:cubicBezTo>
                  <a:pt x="390754" y="79248"/>
                  <a:pt x="391262" y="77115"/>
                  <a:pt x="392278" y="74067"/>
                </a:cubicBezTo>
                <a:cubicBezTo>
                  <a:pt x="393294" y="71019"/>
                  <a:pt x="394005" y="68479"/>
                  <a:pt x="394412" y="66447"/>
                </a:cubicBezTo>
                <a:lnTo>
                  <a:pt x="393193" y="67056"/>
                </a:lnTo>
                <a:cubicBezTo>
                  <a:pt x="389941" y="69495"/>
                  <a:pt x="387097" y="70917"/>
                  <a:pt x="384658" y="71324"/>
                </a:cubicBezTo>
                <a:cubicBezTo>
                  <a:pt x="383439" y="71730"/>
                  <a:pt x="382118" y="72340"/>
                  <a:pt x="380696" y="73152"/>
                </a:cubicBezTo>
                <a:cubicBezTo>
                  <a:pt x="379273" y="73965"/>
                  <a:pt x="377546" y="74575"/>
                  <a:pt x="375514" y="74981"/>
                </a:cubicBezTo>
                <a:cubicBezTo>
                  <a:pt x="372669" y="76200"/>
                  <a:pt x="369215" y="77216"/>
                  <a:pt x="365151" y="78029"/>
                </a:cubicBezTo>
                <a:cubicBezTo>
                  <a:pt x="363525" y="78842"/>
                  <a:pt x="361595" y="79655"/>
                  <a:pt x="359360" y="80468"/>
                </a:cubicBezTo>
                <a:cubicBezTo>
                  <a:pt x="357125" y="81280"/>
                  <a:pt x="355397" y="82093"/>
                  <a:pt x="354178" y="82906"/>
                </a:cubicBezTo>
                <a:cubicBezTo>
                  <a:pt x="353772" y="84938"/>
                  <a:pt x="353772" y="86360"/>
                  <a:pt x="354178" y="87173"/>
                </a:cubicBezTo>
                <a:cubicBezTo>
                  <a:pt x="354991" y="87986"/>
                  <a:pt x="355397" y="88799"/>
                  <a:pt x="355397" y="89612"/>
                </a:cubicBezTo>
                <a:cubicBezTo>
                  <a:pt x="355397" y="90424"/>
                  <a:pt x="354991" y="91034"/>
                  <a:pt x="354178" y="91440"/>
                </a:cubicBezTo>
                <a:cubicBezTo>
                  <a:pt x="353772" y="92660"/>
                  <a:pt x="352756" y="93879"/>
                  <a:pt x="351130" y="95098"/>
                </a:cubicBezTo>
                <a:cubicBezTo>
                  <a:pt x="354788" y="95098"/>
                  <a:pt x="356617" y="97130"/>
                  <a:pt x="356617" y="101194"/>
                </a:cubicBezTo>
                <a:cubicBezTo>
                  <a:pt x="356617" y="102413"/>
                  <a:pt x="357226" y="103429"/>
                  <a:pt x="358445" y="104242"/>
                </a:cubicBezTo>
                <a:cubicBezTo>
                  <a:pt x="359665" y="105055"/>
                  <a:pt x="360681" y="105664"/>
                  <a:pt x="361493" y="106071"/>
                </a:cubicBezTo>
                <a:cubicBezTo>
                  <a:pt x="361493" y="106071"/>
                  <a:pt x="361900" y="106477"/>
                  <a:pt x="362713" y="107290"/>
                </a:cubicBezTo>
                <a:cubicBezTo>
                  <a:pt x="363932" y="108103"/>
                  <a:pt x="364541" y="109119"/>
                  <a:pt x="364541" y="110338"/>
                </a:cubicBezTo>
                <a:cubicBezTo>
                  <a:pt x="364948" y="110744"/>
                  <a:pt x="366269" y="111354"/>
                  <a:pt x="368504" y="112167"/>
                </a:cubicBezTo>
                <a:cubicBezTo>
                  <a:pt x="370739" y="112980"/>
                  <a:pt x="372263" y="113792"/>
                  <a:pt x="373076" y="114605"/>
                </a:cubicBezTo>
                <a:lnTo>
                  <a:pt x="374295" y="114605"/>
                </a:lnTo>
                <a:cubicBezTo>
                  <a:pt x="375514" y="114199"/>
                  <a:pt x="376937" y="114808"/>
                  <a:pt x="378562" y="116434"/>
                </a:cubicBezTo>
                <a:cubicBezTo>
                  <a:pt x="379375" y="118872"/>
                  <a:pt x="380797" y="120295"/>
                  <a:pt x="382829" y="120701"/>
                </a:cubicBezTo>
                <a:cubicBezTo>
                  <a:pt x="383642" y="120701"/>
                  <a:pt x="384455" y="121006"/>
                  <a:pt x="385268" y="121616"/>
                </a:cubicBezTo>
                <a:cubicBezTo>
                  <a:pt x="386081" y="122225"/>
                  <a:pt x="386893" y="122733"/>
                  <a:pt x="387706" y="123140"/>
                </a:cubicBezTo>
                <a:cubicBezTo>
                  <a:pt x="388925" y="124359"/>
                  <a:pt x="389941" y="124968"/>
                  <a:pt x="390754" y="124968"/>
                </a:cubicBezTo>
                <a:cubicBezTo>
                  <a:pt x="392380" y="124968"/>
                  <a:pt x="393599" y="123546"/>
                  <a:pt x="394412" y="120701"/>
                </a:cubicBezTo>
                <a:lnTo>
                  <a:pt x="394412" y="120092"/>
                </a:lnTo>
                <a:lnTo>
                  <a:pt x="401727" y="107290"/>
                </a:lnTo>
                <a:cubicBezTo>
                  <a:pt x="402540" y="104852"/>
                  <a:pt x="404369" y="100788"/>
                  <a:pt x="407213" y="95098"/>
                </a:cubicBezTo>
                <a:cubicBezTo>
                  <a:pt x="408026" y="89815"/>
                  <a:pt x="409042" y="85751"/>
                  <a:pt x="410261" y="82906"/>
                </a:cubicBezTo>
                <a:cubicBezTo>
                  <a:pt x="411074" y="80874"/>
                  <a:pt x="411277" y="79756"/>
                  <a:pt x="410871" y="79553"/>
                </a:cubicBezTo>
                <a:cubicBezTo>
                  <a:pt x="410465" y="79350"/>
                  <a:pt x="409245" y="79248"/>
                  <a:pt x="407213" y="79248"/>
                </a:cubicBezTo>
                <a:cubicBezTo>
                  <a:pt x="405994" y="79248"/>
                  <a:pt x="404775" y="78842"/>
                  <a:pt x="403556" y="78029"/>
                </a:cubicBezTo>
                <a:cubicBezTo>
                  <a:pt x="402337" y="77216"/>
                  <a:pt x="401727" y="76200"/>
                  <a:pt x="401727" y="74981"/>
                </a:cubicBezTo>
                <a:cubicBezTo>
                  <a:pt x="401727" y="72949"/>
                  <a:pt x="402133" y="71120"/>
                  <a:pt x="402946" y="69495"/>
                </a:cubicBezTo>
                <a:cubicBezTo>
                  <a:pt x="403759" y="68276"/>
                  <a:pt x="404267" y="67260"/>
                  <a:pt x="404470" y="66447"/>
                </a:cubicBezTo>
                <a:cubicBezTo>
                  <a:pt x="404673" y="65634"/>
                  <a:pt x="404165" y="64618"/>
                  <a:pt x="402946" y="63399"/>
                </a:cubicBezTo>
                <a:close/>
                <a:moveTo>
                  <a:pt x="422453" y="0"/>
                </a:moveTo>
                <a:cubicBezTo>
                  <a:pt x="423673" y="813"/>
                  <a:pt x="425705" y="1220"/>
                  <a:pt x="428549" y="1220"/>
                </a:cubicBezTo>
                <a:cubicBezTo>
                  <a:pt x="431394" y="1220"/>
                  <a:pt x="433426" y="1829"/>
                  <a:pt x="434645" y="3048"/>
                </a:cubicBezTo>
                <a:cubicBezTo>
                  <a:pt x="435458" y="3861"/>
                  <a:pt x="437084" y="4674"/>
                  <a:pt x="439522" y="5487"/>
                </a:cubicBezTo>
                <a:cubicBezTo>
                  <a:pt x="441961" y="6300"/>
                  <a:pt x="443993" y="7112"/>
                  <a:pt x="445618" y="7925"/>
                </a:cubicBezTo>
                <a:cubicBezTo>
                  <a:pt x="447244" y="9551"/>
                  <a:pt x="448463" y="10364"/>
                  <a:pt x="449276" y="10364"/>
                </a:cubicBezTo>
                <a:cubicBezTo>
                  <a:pt x="451714" y="10770"/>
                  <a:pt x="454254" y="11989"/>
                  <a:pt x="456896" y="14021"/>
                </a:cubicBezTo>
                <a:cubicBezTo>
                  <a:pt x="459537" y="16053"/>
                  <a:pt x="461265" y="18288"/>
                  <a:pt x="462077" y="20727"/>
                </a:cubicBezTo>
                <a:cubicBezTo>
                  <a:pt x="462077" y="21946"/>
                  <a:pt x="462281" y="23064"/>
                  <a:pt x="462687" y="24080"/>
                </a:cubicBezTo>
                <a:cubicBezTo>
                  <a:pt x="463093" y="25096"/>
                  <a:pt x="463906" y="26010"/>
                  <a:pt x="465125" y="26823"/>
                </a:cubicBezTo>
                <a:cubicBezTo>
                  <a:pt x="466345" y="27636"/>
                  <a:pt x="467767" y="28448"/>
                  <a:pt x="469393" y="29261"/>
                </a:cubicBezTo>
                <a:cubicBezTo>
                  <a:pt x="471018" y="30074"/>
                  <a:pt x="472644" y="31090"/>
                  <a:pt x="474269" y="32309"/>
                </a:cubicBezTo>
                <a:cubicBezTo>
                  <a:pt x="475895" y="32716"/>
                  <a:pt x="476708" y="34138"/>
                  <a:pt x="476708" y="36576"/>
                </a:cubicBezTo>
                <a:cubicBezTo>
                  <a:pt x="476708" y="38202"/>
                  <a:pt x="477114" y="39421"/>
                  <a:pt x="477927" y="40234"/>
                </a:cubicBezTo>
                <a:lnTo>
                  <a:pt x="482194" y="43282"/>
                </a:lnTo>
                <a:cubicBezTo>
                  <a:pt x="484633" y="44908"/>
                  <a:pt x="485852" y="47549"/>
                  <a:pt x="485852" y="51207"/>
                </a:cubicBezTo>
                <a:cubicBezTo>
                  <a:pt x="485445" y="53645"/>
                  <a:pt x="485344" y="55677"/>
                  <a:pt x="485547" y="57303"/>
                </a:cubicBezTo>
                <a:cubicBezTo>
                  <a:pt x="485750" y="58928"/>
                  <a:pt x="485852" y="60148"/>
                  <a:pt x="485852" y="60960"/>
                </a:cubicBezTo>
                <a:cubicBezTo>
                  <a:pt x="486258" y="61367"/>
                  <a:pt x="486360" y="61976"/>
                  <a:pt x="486157" y="62789"/>
                </a:cubicBezTo>
                <a:cubicBezTo>
                  <a:pt x="485953" y="63602"/>
                  <a:pt x="485852" y="64212"/>
                  <a:pt x="485852" y="64618"/>
                </a:cubicBezTo>
                <a:lnTo>
                  <a:pt x="482804" y="64618"/>
                </a:lnTo>
                <a:cubicBezTo>
                  <a:pt x="482397" y="64212"/>
                  <a:pt x="481889" y="63907"/>
                  <a:pt x="481280" y="63704"/>
                </a:cubicBezTo>
                <a:cubicBezTo>
                  <a:pt x="480670" y="63500"/>
                  <a:pt x="480365" y="63805"/>
                  <a:pt x="480365" y="64618"/>
                </a:cubicBezTo>
                <a:cubicBezTo>
                  <a:pt x="479959" y="65431"/>
                  <a:pt x="479349" y="66650"/>
                  <a:pt x="478537" y="68276"/>
                </a:cubicBezTo>
                <a:cubicBezTo>
                  <a:pt x="477724" y="69901"/>
                  <a:pt x="477114" y="71324"/>
                  <a:pt x="476708" y="72543"/>
                </a:cubicBezTo>
                <a:cubicBezTo>
                  <a:pt x="475489" y="73762"/>
                  <a:pt x="474473" y="76200"/>
                  <a:pt x="473660" y="79858"/>
                </a:cubicBezTo>
                <a:cubicBezTo>
                  <a:pt x="472034" y="81484"/>
                  <a:pt x="471018" y="83312"/>
                  <a:pt x="470612" y="85344"/>
                </a:cubicBezTo>
                <a:cubicBezTo>
                  <a:pt x="467361" y="93472"/>
                  <a:pt x="464719" y="99568"/>
                  <a:pt x="462687" y="103632"/>
                </a:cubicBezTo>
                <a:cubicBezTo>
                  <a:pt x="462281" y="106071"/>
                  <a:pt x="460249" y="109525"/>
                  <a:pt x="456591" y="113996"/>
                </a:cubicBezTo>
                <a:cubicBezTo>
                  <a:pt x="456591" y="115621"/>
                  <a:pt x="455778" y="117450"/>
                  <a:pt x="454153" y="119482"/>
                </a:cubicBezTo>
                <a:cubicBezTo>
                  <a:pt x="452527" y="121514"/>
                  <a:pt x="451511" y="122733"/>
                  <a:pt x="451105" y="123140"/>
                </a:cubicBezTo>
                <a:lnTo>
                  <a:pt x="450495" y="123140"/>
                </a:lnTo>
                <a:cubicBezTo>
                  <a:pt x="450495" y="124765"/>
                  <a:pt x="449885" y="126391"/>
                  <a:pt x="448666" y="128016"/>
                </a:cubicBezTo>
                <a:cubicBezTo>
                  <a:pt x="447447" y="129642"/>
                  <a:pt x="446431" y="131064"/>
                  <a:pt x="445618" y="132284"/>
                </a:cubicBezTo>
                <a:lnTo>
                  <a:pt x="441961" y="138989"/>
                </a:lnTo>
                <a:cubicBezTo>
                  <a:pt x="441961" y="138989"/>
                  <a:pt x="441757" y="139091"/>
                  <a:pt x="441351" y="139294"/>
                </a:cubicBezTo>
                <a:cubicBezTo>
                  <a:pt x="440945" y="139497"/>
                  <a:pt x="440538" y="139599"/>
                  <a:pt x="440132" y="139599"/>
                </a:cubicBezTo>
                <a:cubicBezTo>
                  <a:pt x="437693" y="143256"/>
                  <a:pt x="436271" y="145898"/>
                  <a:pt x="435865" y="147524"/>
                </a:cubicBezTo>
                <a:cubicBezTo>
                  <a:pt x="435865" y="148743"/>
                  <a:pt x="435560" y="149962"/>
                  <a:pt x="434950" y="151181"/>
                </a:cubicBezTo>
                <a:cubicBezTo>
                  <a:pt x="434341" y="152400"/>
                  <a:pt x="433833" y="153416"/>
                  <a:pt x="433426" y="154229"/>
                </a:cubicBezTo>
                <a:lnTo>
                  <a:pt x="429159" y="159716"/>
                </a:lnTo>
                <a:cubicBezTo>
                  <a:pt x="432817" y="157684"/>
                  <a:pt x="437490" y="154940"/>
                  <a:pt x="443180" y="151486"/>
                </a:cubicBezTo>
                <a:cubicBezTo>
                  <a:pt x="448869" y="148032"/>
                  <a:pt x="453746" y="145492"/>
                  <a:pt x="457810" y="143866"/>
                </a:cubicBezTo>
                <a:cubicBezTo>
                  <a:pt x="460655" y="142647"/>
                  <a:pt x="463500" y="141529"/>
                  <a:pt x="466345" y="140513"/>
                </a:cubicBezTo>
                <a:cubicBezTo>
                  <a:pt x="469189" y="139497"/>
                  <a:pt x="471831" y="138583"/>
                  <a:pt x="474269" y="137770"/>
                </a:cubicBezTo>
                <a:cubicBezTo>
                  <a:pt x="478333" y="136957"/>
                  <a:pt x="481178" y="136144"/>
                  <a:pt x="482804" y="135332"/>
                </a:cubicBezTo>
                <a:lnTo>
                  <a:pt x="485242" y="132284"/>
                </a:lnTo>
                <a:cubicBezTo>
                  <a:pt x="486461" y="133909"/>
                  <a:pt x="488087" y="134112"/>
                  <a:pt x="490119" y="132893"/>
                </a:cubicBezTo>
                <a:cubicBezTo>
                  <a:pt x="493370" y="131674"/>
                  <a:pt x="495605" y="131471"/>
                  <a:pt x="496825" y="132284"/>
                </a:cubicBezTo>
                <a:cubicBezTo>
                  <a:pt x="499669" y="132284"/>
                  <a:pt x="501701" y="132080"/>
                  <a:pt x="502921" y="131674"/>
                </a:cubicBezTo>
                <a:cubicBezTo>
                  <a:pt x="503327" y="131268"/>
                  <a:pt x="503937" y="129642"/>
                  <a:pt x="504749" y="126797"/>
                </a:cubicBezTo>
                <a:cubicBezTo>
                  <a:pt x="504749" y="125984"/>
                  <a:pt x="504953" y="125273"/>
                  <a:pt x="505359" y="124664"/>
                </a:cubicBezTo>
                <a:cubicBezTo>
                  <a:pt x="505765" y="124054"/>
                  <a:pt x="506781" y="123749"/>
                  <a:pt x="508407" y="123749"/>
                </a:cubicBezTo>
                <a:cubicBezTo>
                  <a:pt x="512471" y="124156"/>
                  <a:pt x="516637" y="125883"/>
                  <a:pt x="520904" y="128931"/>
                </a:cubicBezTo>
                <a:cubicBezTo>
                  <a:pt x="525171" y="131979"/>
                  <a:pt x="528321" y="134112"/>
                  <a:pt x="530353" y="135332"/>
                </a:cubicBezTo>
                <a:cubicBezTo>
                  <a:pt x="532791" y="136551"/>
                  <a:pt x="534213" y="138583"/>
                  <a:pt x="534620" y="141428"/>
                </a:cubicBezTo>
                <a:cubicBezTo>
                  <a:pt x="535839" y="143866"/>
                  <a:pt x="537261" y="145898"/>
                  <a:pt x="538887" y="147524"/>
                </a:cubicBezTo>
                <a:cubicBezTo>
                  <a:pt x="542138" y="150775"/>
                  <a:pt x="543967" y="154229"/>
                  <a:pt x="544373" y="157887"/>
                </a:cubicBezTo>
                <a:cubicBezTo>
                  <a:pt x="544373" y="158293"/>
                  <a:pt x="545186" y="159309"/>
                  <a:pt x="546812" y="160935"/>
                </a:cubicBezTo>
                <a:cubicBezTo>
                  <a:pt x="547218" y="162154"/>
                  <a:pt x="548031" y="162967"/>
                  <a:pt x="549250" y="163373"/>
                </a:cubicBezTo>
                <a:cubicBezTo>
                  <a:pt x="552908" y="165812"/>
                  <a:pt x="554737" y="169672"/>
                  <a:pt x="554737" y="174956"/>
                </a:cubicBezTo>
                <a:lnTo>
                  <a:pt x="554737" y="185929"/>
                </a:lnTo>
                <a:cubicBezTo>
                  <a:pt x="551892" y="187148"/>
                  <a:pt x="550368" y="189383"/>
                  <a:pt x="550165" y="192634"/>
                </a:cubicBezTo>
                <a:cubicBezTo>
                  <a:pt x="549961" y="195885"/>
                  <a:pt x="549657" y="198121"/>
                  <a:pt x="549250" y="199340"/>
                </a:cubicBezTo>
                <a:cubicBezTo>
                  <a:pt x="548437" y="200153"/>
                  <a:pt x="547625" y="202591"/>
                  <a:pt x="546812" y="206655"/>
                </a:cubicBezTo>
                <a:cubicBezTo>
                  <a:pt x="545186" y="211125"/>
                  <a:pt x="543662" y="215291"/>
                  <a:pt x="542240" y="219152"/>
                </a:cubicBezTo>
                <a:cubicBezTo>
                  <a:pt x="540817" y="223013"/>
                  <a:pt x="539497" y="226568"/>
                  <a:pt x="538277" y="229820"/>
                </a:cubicBezTo>
                <a:cubicBezTo>
                  <a:pt x="536245" y="234290"/>
                  <a:pt x="531978" y="242215"/>
                  <a:pt x="525476" y="253594"/>
                </a:cubicBezTo>
                <a:cubicBezTo>
                  <a:pt x="524663" y="257252"/>
                  <a:pt x="523444" y="260097"/>
                  <a:pt x="521818" y="262129"/>
                </a:cubicBezTo>
                <a:cubicBezTo>
                  <a:pt x="521005" y="262941"/>
                  <a:pt x="520396" y="263348"/>
                  <a:pt x="519989" y="263348"/>
                </a:cubicBezTo>
                <a:cubicBezTo>
                  <a:pt x="517551" y="265786"/>
                  <a:pt x="515925" y="270257"/>
                  <a:pt x="515113" y="276759"/>
                </a:cubicBezTo>
                <a:lnTo>
                  <a:pt x="515113" y="279197"/>
                </a:lnTo>
                <a:cubicBezTo>
                  <a:pt x="515113" y="282449"/>
                  <a:pt x="514097" y="284277"/>
                  <a:pt x="512065" y="284684"/>
                </a:cubicBezTo>
                <a:cubicBezTo>
                  <a:pt x="512065" y="284684"/>
                  <a:pt x="511963" y="284785"/>
                  <a:pt x="511760" y="284989"/>
                </a:cubicBezTo>
                <a:cubicBezTo>
                  <a:pt x="511557" y="285192"/>
                  <a:pt x="511455" y="285293"/>
                  <a:pt x="511455" y="285293"/>
                </a:cubicBezTo>
                <a:lnTo>
                  <a:pt x="512065" y="285293"/>
                </a:lnTo>
                <a:cubicBezTo>
                  <a:pt x="513690" y="286513"/>
                  <a:pt x="516535" y="288138"/>
                  <a:pt x="520599" y="290170"/>
                </a:cubicBezTo>
                <a:cubicBezTo>
                  <a:pt x="521005" y="290577"/>
                  <a:pt x="521209" y="291389"/>
                  <a:pt x="521209" y="292609"/>
                </a:cubicBezTo>
                <a:lnTo>
                  <a:pt x="521209" y="294437"/>
                </a:lnTo>
                <a:cubicBezTo>
                  <a:pt x="521209" y="297282"/>
                  <a:pt x="522631" y="300533"/>
                  <a:pt x="525476" y="304191"/>
                </a:cubicBezTo>
                <a:cubicBezTo>
                  <a:pt x="527101" y="305817"/>
                  <a:pt x="527101" y="308052"/>
                  <a:pt x="525476" y="310897"/>
                </a:cubicBezTo>
                <a:cubicBezTo>
                  <a:pt x="524257" y="312522"/>
                  <a:pt x="522631" y="313640"/>
                  <a:pt x="520599" y="314249"/>
                </a:cubicBezTo>
                <a:cubicBezTo>
                  <a:pt x="518567" y="314859"/>
                  <a:pt x="516332" y="315367"/>
                  <a:pt x="513893" y="315773"/>
                </a:cubicBezTo>
                <a:lnTo>
                  <a:pt x="502311" y="317602"/>
                </a:lnTo>
                <a:lnTo>
                  <a:pt x="501092" y="317602"/>
                </a:lnTo>
                <a:cubicBezTo>
                  <a:pt x="496215" y="317602"/>
                  <a:pt x="488900" y="317196"/>
                  <a:pt x="479146" y="316383"/>
                </a:cubicBezTo>
                <a:lnTo>
                  <a:pt x="463906" y="316383"/>
                </a:lnTo>
                <a:cubicBezTo>
                  <a:pt x="462281" y="316383"/>
                  <a:pt x="461061" y="315977"/>
                  <a:pt x="460249" y="315164"/>
                </a:cubicBezTo>
                <a:cubicBezTo>
                  <a:pt x="455778" y="311913"/>
                  <a:pt x="451511" y="310287"/>
                  <a:pt x="447447" y="310287"/>
                </a:cubicBezTo>
                <a:cubicBezTo>
                  <a:pt x="446228" y="310287"/>
                  <a:pt x="443993" y="310693"/>
                  <a:pt x="440741" y="311506"/>
                </a:cubicBezTo>
                <a:cubicBezTo>
                  <a:pt x="435865" y="312319"/>
                  <a:pt x="432207" y="313132"/>
                  <a:pt x="429769" y="313945"/>
                </a:cubicBezTo>
                <a:cubicBezTo>
                  <a:pt x="426517" y="315570"/>
                  <a:pt x="423673" y="316789"/>
                  <a:pt x="421234" y="317602"/>
                </a:cubicBezTo>
                <a:lnTo>
                  <a:pt x="420015" y="318212"/>
                </a:lnTo>
                <a:cubicBezTo>
                  <a:pt x="418796" y="318618"/>
                  <a:pt x="417678" y="319025"/>
                  <a:pt x="416662" y="319431"/>
                </a:cubicBezTo>
                <a:cubicBezTo>
                  <a:pt x="415646" y="319837"/>
                  <a:pt x="414122" y="320041"/>
                  <a:pt x="412090" y="320041"/>
                </a:cubicBezTo>
                <a:cubicBezTo>
                  <a:pt x="411277" y="320041"/>
                  <a:pt x="410465" y="320853"/>
                  <a:pt x="409652" y="322479"/>
                </a:cubicBezTo>
                <a:lnTo>
                  <a:pt x="412090" y="336500"/>
                </a:lnTo>
                <a:lnTo>
                  <a:pt x="434036" y="349911"/>
                </a:lnTo>
                <a:cubicBezTo>
                  <a:pt x="447447" y="355601"/>
                  <a:pt x="462077" y="358445"/>
                  <a:pt x="477927" y="358445"/>
                </a:cubicBezTo>
                <a:cubicBezTo>
                  <a:pt x="479959" y="358445"/>
                  <a:pt x="486461" y="357836"/>
                  <a:pt x="497434" y="356617"/>
                </a:cubicBezTo>
                <a:cubicBezTo>
                  <a:pt x="501092" y="355804"/>
                  <a:pt x="503937" y="354788"/>
                  <a:pt x="505969" y="353569"/>
                </a:cubicBezTo>
                <a:cubicBezTo>
                  <a:pt x="508407" y="352756"/>
                  <a:pt x="512471" y="351943"/>
                  <a:pt x="518161" y="351130"/>
                </a:cubicBezTo>
                <a:lnTo>
                  <a:pt x="523037" y="349911"/>
                </a:lnTo>
                <a:cubicBezTo>
                  <a:pt x="528321" y="347066"/>
                  <a:pt x="531470" y="345237"/>
                  <a:pt x="532486" y="344425"/>
                </a:cubicBezTo>
                <a:cubicBezTo>
                  <a:pt x="533502" y="343612"/>
                  <a:pt x="536042" y="342393"/>
                  <a:pt x="540106" y="340767"/>
                </a:cubicBezTo>
                <a:cubicBezTo>
                  <a:pt x="541732" y="341173"/>
                  <a:pt x="542849" y="341072"/>
                  <a:pt x="543459" y="340462"/>
                </a:cubicBezTo>
                <a:cubicBezTo>
                  <a:pt x="544069" y="339853"/>
                  <a:pt x="544577" y="339548"/>
                  <a:pt x="544983" y="339548"/>
                </a:cubicBezTo>
                <a:lnTo>
                  <a:pt x="559004" y="329794"/>
                </a:lnTo>
                <a:cubicBezTo>
                  <a:pt x="563068" y="328981"/>
                  <a:pt x="567741" y="326746"/>
                  <a:pt x="573025" y="323089"/>
                </a:cubicBezTo>
                <a:cubicBezTo>
                  <a:pt x="575057" y="321869"/>
                  <a:pt x="578816" y="319939"/>
                  <a:pt x="584302" y="317297"/>
                </a:cubicBezTo>
                <a:cubicBezTo>
                  <a:pt x="589789" y="314656"/>
                  <a:pt x="594157" y="311913"/>
                  <a:pt x="597409" y="309068"/>
                </a:cubicBezTo>
                <a:cubicBezTo>
                  <a:pt x="607162" y="303785"/>
                  <a:pt x="621793" y="295555"/>
                  <a:pt x="641300" y="284379"/>
                </a:cubicBezTo>
                <a:cubicBezTo>
                  <a:pt x="660807" y="273203"/>
                  <a:pt x="677063" y="263754"/>
                  <a:pt x="690068" y="256032"/>
                </a:cubicBezTo>
                <a:cubicBezTo>
                  <a:pt x="677876" y="264161"/>
                  <a:pt x="661925" y="275337"/>
                  <a:pt x="642214" y="289561"/>
                </a:cubicBezTo>
                <a:cubicBezTo>
                  <a:pt x="622504" y="303785"/>
                  <a:pt x="612242" y="311913"/>
                  <a:pt x="611429" y="313945"/>
                </a:cubicBezTo>
                <a:cubicBezTo>
                  <a:pt x="610210" y="316383"/>
                  <a:pt x="617119" y="312319"/>
                  <a:pt x="632156" y="301753"/>
                </a:cubicBezTo>
                <a:cubicBezTo>
                  <a:pt x="648005" y="291186"/>
                  <a:pt x="656946" y="285700"/>
                  <a:pt x="658978" y="285293"/>
                </a:cubicBezTo>
                <a:cubicBezTo>
                  <a:pt x="646786" y="292202"/>
                  <a:pt x="637337" y="299416"/>
                  <a:pt x="630632" y="306934"/>
                </a:cubicBezTo>
                <a:cubicBezTo>
                  <a:pt x="623926" y="314453"/>
                  <a:pt x="619659" y="320549"/>
                  <a:pt x="617830" y="325222"/>
                </a:cubicBezTo>
                <a:cubicBezTo>
                  <a:pt x="616001" y="329896"/>
                  <a:pt x="614071" y="335890"/>
                  <a:pt x="612039" y="343205"/>
                </a:cubicBezTo>
                <a:lnTo>
                  <a:pt x="610820" y="359055"/>
                </a:lnTo>
                <a:cubicBezTo>
                  <a:pt x="610820" y="361087"/>
                  <a:pt x="611023" y="362509"/>
                  <a:pt x="611429" y="363322"/>
                </a:cubicBezTo>
                <a:cubicBezTo>
                  <a:pt x="612242" y="363322"/>
                  <a:pt x="613360" y="361697"/>
                  <a:pt x="614782" y="358445"/>
                </a:cubicBezTo>
                <a:cubicBezTo>
                  <a:pt x="616205" y="355194"/>
                  <a:pt x="617322" y="352756"/>
                  <a:pt x="618135" y="351130"/>
                </a:cubicBezTo>
                <a:cubicBezTo>
                  <a:pt x="619354" y="351130"/>
                  <a:pt x="620675" y="354280"/>
                  <a:pt x="622097" y="360579"/>
                </a:cubicBezTo>
                <a:cubicBezTo>
                  <a:pt x="623520" y="366878"/>
                  <a:pt x="624637" y="370028"/>
                  <a:pt x="625450" y="370028"/>
                </a:cubicBezTo>
                <a:cubicBezTo>
                  <a:pt x="626669" y="370028"/>
                  <a:pt x="627279" y="370333"/>
                  <a:pt x="627279" y="370942"/>
                </a:cubicBezTo>
                <a:cubicBezTo>
                  <a:pt x="627279" y="371552"/>
                  <a:pt x="627076" y="372466"/>
                  <a:pt x="626669" y="373685"/>
                </a:cubicBezTo>
                <a:cubicBezTo>
                  <a:pt x="625857" y="374498"/>
                  <a:pt x="625044" y="375514"/>
                  <a:pt x="624231" y="376733"/>
                </a:cubicBezTo>
                <a:cubicBezTo>
                  <a:pt x="623418" y="377953"/>
                  <a:pt x="623215" y="378969"/>
                  <a:pt x="623621" y="379781"/>
                </a:cubicBezTo>
                <a:cubicBezTo>
                  <a:pt x="625653" y="381001"/>
                  <a:pt x="625857" y="383236"/>
                  <a:pt x="624231" y="386487"/>
                </a:cubicBezTo>
                <a:cubicBezTo>
                  <a:pt x="625450" y="388113"/>
                  <a:pt x="626161" y="390348"/>
                  <a:pt x="626365" y="393193"/>
                </a:cubicBezTo>
                <a:cubicBezTo>
                  <a:pt x="626568" y="396037"/>
                  <a:pt x="626873" y="398273"/>
                  <a:pt x="627279" y="399898"/>
                </a:cubicBezTo>
                <a:cubicBezTo>
                  <a:pt x="627279" y="400711"/>
                  <a:pt x="627381" y="401524"/>
                  <a:pt x="627584" y="402337"/>
                </a:cubicBezTo>
                <a:cubicBezTo>
                  <a:pt x="627787" y="403149"/>
                  <a:pt x="627685" y="403962"/>
                  <a:pt x="627279" y="404775"/>
                </a:cubicBezTo>
                <a:cubicBezTo>
                  <a:pt x="627279" y="405994"/>
                  <a:pt x="626873" y="407417"/>
                  <a:pt x="626060" y="409042"/>
                </a:cubicBezTo>
                <a:cubicBezTo>
                  <a:pt x="625247" y="410668"/>
                  <a:pt x="624231" y="411887"/>
                  <a:pt x="623012" y="412700"/>
                </a:cubicBezTo>
                <a:cubicBezTo>
                  <a:pt x="620167" y="414325"/>
                  <a:pt x="618338" y="416154"/>
                  <a:pt x="617525" y="418186"/>
                </a:cubicBezTo>
                <a:cubicBezTo>
                  <a:pt x="616713" y="420218"/>
                  <a:pt x="616713" y="421641"/>
                  <a:pt x="617525" y="422453"/>
                </a:cubicBezTo>
                <a:cubicBezTo>
                  <a:pt x="617525" y="422860"/>
                  <a:pt x="617424" y="423469"/>
                  <a:pt x="617221" y="424282"/>
                </a:cubicBezTo>
                <a:cubicBezTo>
                  <a:pt x="617017" y="425095"/>
                  <a:pt x="616408" y="425806"/>
                  <a:pt x="615392" y="426416"/>
                </a:cubicBezTo>
                <a:cubicBezTo>
                  <a:pt x="614376" y="427025"/>
                  <a:pt x="613055" y="427533"/>
                  <a:pt x="611429" y="427940"/>
                </a:cubicBezTo>
                <a:cubicBezTo>
                  <a:pt x="609397" y="428346"/>
                  <a:pt x="608077" y="429159"/>
                  <a:pt x="607467" y="430378"/>
                </a:cubicBezTo>
                <a:cubicBezTo>
                  <a:pt x="606857" y="431597"/>
                  <a:pt x="606959" y="432410"/>
                  <a:pt x="607772" y="432817"/>
                </a:cubicBezTo>
                <a:cubicBezTo>
                  <a:pt x="610617" y="435661"/>
                  <a:pt x="612242" y="437084"/>
                  <a:pt x="612649" y="437084"/>
                </a:cubicBezTo>
                <a:cubicBezTo>
                  <a:pt x="617119" y="439116"/>
                  <a:pt x="619354" y="441148"/>
                  <a:pt x="619354" y="443180"/>
                </a:cubicBezTo>
                <a:cubicBezTo>
                  <a:pt x="619354" y="443180"/>
                  <a:pt x="618541" y="445618"/>
                  <a:pt x="616916" y="450495"/>
                </a:cubicBezTo>
                <a:cubicBezTo>
                  <a:pt x="616103" y="454559"/>
                  <a:pt x="612039" y="458826"/>
                  <a:pt x="604724" y="463297"/>
                </a:cubicBezTo>
                <a:cubicBezTo>
                  <a:pt x="604317" y="464109"/>
                  <a:pt x="603911" y="465430"/>
                  <a:pt x="603505" y="467259"/>
                </a:cubicBezTo>
                <a:cubicBezTo>
                  <a:pt x="603098" y="469088"/>
                  <a:pt x="602489" y="470205"/>
                  <a:pt x="601676" y="470612"/>
                </a:cubicBezTo>
                <a:cubicBezTo>
                  <a:pt x="598425" y="471425"/>
                  <a:pt x="595681" y="472237"/>
                  <a:pt x="593446" y="473050"/>
                </a:cubicBezTo>
                <a:cubicBezTo>
                  <a:pt x="591211" y="473863"/>
                  <a:pt x="589281" y="474473"/>
                  <a:pt x="587655" y="474879"/>
                </a:cubicBezTo>
                <a:cubicBezTo>
                  <a:pt x="579527" y="478537"/>
                  <a:pt x="573025" y="479756"/>
                  <a:pt x="568148" y="478537"/>
                </a:cubicBezTo>
                <a:lnTo>
                  <a:pt x="567538" y="478537"/>
                </a:lnTo>
                <a:cubicBezTo>
                  <a:pt x="557785" y="479756"/>
                  <a:pt x="549657" y="480365"/>
                  <a:pt x="543154" y="480365"/>
                </a:cubicBezTo>
                <a:cubicBezTo>
                  <a:pt x="541529" y="480772"/>
                  <a:pt x="539497" y="480975"/>
                  <a:pt x="537058" y="480975"/>
                </a:cubicBezTo>
                <a:cubicBezTo>
                  <a:pt x="532181" y="480975"/>
                  <a:pt x="525476" y="479553"/>
                  <a:pt x="516941" y="476708"/>
                </a:cubicBezTo>
                <a:cubicBezTo>
                  <a:pt x="513690" y="475895"/>
                  <a:pt x="510642" y="474574"/>
                  <a:pt x="507797" y="472745"/>
                </a:cubicBezTo>
                <a:cubicBezTo>
                  <a:pt x="504953" y="470917"/>
                  <a:pt x="502717" y="469596"/>
                  <a:pt x="501092" y="468783"/>
                </a:cubicBezTo>
                <a:cubicBezTo>
                  <a:pt x="500685" y="468377"/>
                  <a:pt x="499873" y="467767"/>
                  <a:pt x="498653" y="466954"/>
                </a:cubicBezTo>
                <a:cubicBezTo>
                  <a:pt x="497434" y="466141"/>
                  <a:pt x="496418" y="465329"/>
                  <a:pt x="495605" y="464516"/>
                </a:cubicBezTo>
                <a:cubicBezTo>
                  <a:pt x="494793" y="463703"/>
                  <a:pt x="491846" y="460350"/>
                  <a:pt x="486766" y="454457"/>
                </a:cubicBezTo>
                <a:cubicBezTo>
                  <a:pt x="481686" y="448565"/>
                  <a:pt x="456794" y="425705"/>
                  <a:pt x="412090" y="385877"/>
                </a:cubicBezTo>
                <a:lnTo>
                  <a:pt x="411481" y="388316"/>
                </a:lnTo>
                <a:lnTo>
                  <a:pt x="407213" y="546202"/>
                </a:lnTo>
                <a:lnTo>
                  <a:pt x="407213" y="547421"/>
                </a:lnTo>
                <a:cubicBezTo>
                  <a:pt x="407213" y="549860"/>
                  <a:pt x="406807" y="551892"/>
                  <a:pt x="405994" y="553517"/>
                </a:cubicBezTo>
                <a:cubicBezTo>
                  <a:pt x="404775" y="555143"/>
                  <a:pt x="402743" y="557480"/>
                  <a:pt x="399898" y="560528"/>
                </a:cubicBezTo>
                <a:cubicBezTo>
                  <a:pt x="397053" y="563576"/>
                  <a:pt x="395225" y="564897"/>
                  <a:pt x="394412" y="564490"/>
                </a:cubicBezTo>
                <a:cubicBezTo>
                  <a:pt x="394005" y="564490"/>
                  <a:pt x="393091" y="564084"/>
                  <a:pt x="391669" y="563271"/>
                </a:cubicBezTo>
                <a:cubicBezTo>
                  <a:pt x="390246" y="562458"/>
                  <a:pt x="389027" y="562153"/>
                  <a:pt x="388011" y="562357"/>
                </a:cubicBezTo>
                <a:cubicBezTo>
                  <a:pt x="386995" y="562560"/>
                  <a:pt x="385877" y="563068"/>
                  <a:pt x="384658" y="563881"/>
                </a:cubicBezTo>
                <a:cubicBezTo>
                  <a:pt x="384252" y="564287"/>
                  <a:pt x="383744" y="564389"/>
                  <a:pt x="383134" y="564185"/>
                </a:cubicBezTo>
                <a:cubicBezTo>
                  <a:pt x="382525" y="563982"/>
                  <a:pt x="382017" y="563474"/>
                  <a:pt x="381610" y="562661"/>
                </a:cubicBezTo>
                <a:cubicBezTo>
                  <a:pt x="377953" y="559004"/>
                  <a:pt x="375921" y="556769"/>
                  <a:pt x="375514" y="555956"/>
                </a:cubicBezTo>
                <a:lnTo>
                  <a:pt x="374295" y="554127"/>
                </a:lnTo>
                <a:cubicBezTo>
                  <a:pt x="363322" y="546405"/>
                  <a:pt x="357429" y="542341"/>
                  <a:pt x="356617" y="541935"/>
                </a:cubicBezTo>
                <a:lnTo>
                  <a:pt x="349911" y="535839"/>
                </a:lnTo>
                <a:lnTo>
                  <a:pt x="345644" y="529743"/>
                </a:lnTo>
                <a:cubicBezTo>
                  <a:pt x="345237" y="528930"/>
                  <a:pt x="344526" y="528117"/>
                  <a:pt x="343510" y="527305"/>
                </a:cubicBezTo>
                <a:cubicBezTo>
                  <a:pt x="342494" y="526492"/>
                  <a:pt x="341580" y="525273"/>
                  <a:pt x="340767" y="523647"/>
                </a:cubicBezTo>
                <a:cubicBezTo>
                  <a:pt x="339548" y="521209"/>
                  <a:pt x="338024" y="518872"/>
                  <a:pt x="336195" y="516637"/>
                </a:cubicBezTo>
                <a:cubicBezTo>
                  <a:pt x="334366" y="514401"/>
                  <a:pt x="333249" y="512674"/>
                  <a:pt x="332842" y="511455"/>
                </a:cubicBezTo>
                <a:cubicBezTo>
                  <a:pt x="331623" y="508204"/>
                  <a:pt x="330201" y="505257"/>
                  <a:pt x="328575" y="502616"/>
                </a:cubicBezTo>
                <a:cubicBezTo>
                  <a:pt x="326949" y="499974"/>
                  <a:pt x="325730" y="497231"/>
                  <a:pt x="324917" y="494386"/>
                </a:cubicBezTo>
                <a:cubicBezTo>
                  <a:pt x="323292" y="489916"/>
                  <a:pt x="321463" y="485852"/>
                  <a:pt x="319431" y="482194"/>
                </a:cubicBezTo>
                <a:cubicBezTo>
                  <a:pt x="317399" y="478537"/>
                  <a:pt x="315773" y="475082"/>
                  <a:pt x="314554" y="471831"/>
                </a:cubicBezTo>
                <a:lnTo>
                  <a:pt x="309068" y="457201"/>
                </a:lnTo>
                <a:cubicBezTo>
                  <a:pt x="309068" y="455981"/>
                  <a:pt x="308458" y="454762"/>
                  <a:pt x="307239" y="453543"/>
                </a:cubicBezTo>
                <a:cubicBezTo>
                  <a:pt x="306833" y="452730"/>
                  <a:pt x="306223" y="451816"/>
                  <a:pt x="305410" y="450800"/>
                </a:cubicBezTo>
                <a:cubicBezTo>
                  <a:pt x="304597" y="449784"/>
                  <a:pt x="304394" y="448463"/>
                  <a:pt x="304801" y="446837"/>
                </a:cubicBezTo>
                <a:cubicBezTo>
                  <a:pt x="304801" y="446025"/>
                  <a:pt x="303988" y="445618"/>
                  <a:pt x="302362" y="445618"/>
                </a:cubicBezTo>
                <a:cubicBezTo>
                  <a:pt x="301956" y="445212"/>
                  <a:pt x="301549" y="444501"/>
                  <a:pt x="301143" y="443485"/>
                </a:cubicBezTo>
                <a:cubicBezTo>
                  <a:pt x="300737" y="442469"/>
                  <a:pt x="300533" y="441351"/>
                  <a:pt x="300533" y="440132"/>
                </a:cubicBezTo>
                <a:lnTo>
                  <a:pt x="300533" y="437693"/>
                </a:lnTo>
                <a:cubicBezTo>
                  <a:pt x="298501" y="436474"/>
                  <a:pt x="297485" y="434645"/>
                  <a:pt x="297485" y="432207"/>
                </a:cubicBezTo>
                <a:cubicBezTo>
                  <a:pt x="297892" y="431394"/>
                  <a:pt x="297282" y="430581"/>
                  <a:pt x="295657" y="429769"/>
                </a:cubicBezTo>
                <a:cubicBezTo>
                  <a:pt x="294031" y="428956"/>
                  <a:pt x="292812" y="428753"/>
                  <a:pt x="291999" y="429159"/>
                </a:cubicBezTo>
                <a:cubicBezTo>
                  <a:pt x="290373" y="429565"/>
                  <a:pt x="288341" y="430073"/>
                  <a:pt x="285903" y="430683"/>
                </a:cubicBezTo>
                <a:cubicBezTo>
                  <a:pt x="283465" y="431293"/>
                  <a:pt x="281229" y="431394"/>
                  <a:pt x="279197" y="430988"/>
                </a:cubicBezTo>
                <a:lnTo>
                  <a:pt x="278588" y="430988"/>
                </a:lnTo>
                <a:cubicBezTo>
                  <a:pt x="277369" y="430988"/>
                  <a:pt x="276251" y="431191"/>
                  <a:pt x="275235" y="431597"/>
                </a:cubicBezTo>
                <a:cubicBezTo>
                  <a:pt x="274219" y="432004"/>
                  <a:pt x="273101" y="432207"/>
                  <a:pt x="271882" y="432207"/>
                </a:cubicBezTo>
                <a:cubicBezTo>
                  <a:pt x="269850" y="433020"/>
                  <a:pt x="266396" y="433426"/>
                  <a:pt x="261519" y="433426"/>
                </a:cubicBezTo>
                <a:lnTo>
                  <a:pt x="249327" y="433426"/>
                </a:lnTo>
                <a:cubicBezTo>
                  <a:pt x="247701" y="433020"/>
                  <a:pt x="245873" y="432918"/>
                  <a:pt x="243841" y="433121"/>
                </a:cubicBezTo>
                <a:cubicBezTo>
                  <a:pt x="241809" y="433325"/>
                  <a:pt x="240386" y="433426"/>
                  <a:pt x="239573" y="433426"/>
                </a:cubicBezTo>
                <a:cubicBezTo>
                  <a:pt x="234290" y="434239"/>
                  <a:pt x="226772" y="435052"/>
                  <a:pt x="217018" y="435865"/>
                </a:cubicBezTo>
                <a:cubicBezTo>
                  <a:pt x="214986" y="435865"/>
                  <a:pt x="212548" y="436169"/>
                  <a:pt x="209703" y="436779"/>
                </a:cubicBezTo>
                <a:cubicBezTo>
                  <a:pt x="206858" y="437389"/>
                  <a:pt x="204826" y="437693"/>
                  <a:pt x="203607" y="437693"/>
                </a:cubicBezTo>
                <a:lnTo>
                  <a:pt x="204826" y="505359"/>
                </a:lnTo>
                <a:cubicBezTo>
                  <a:pt x="201575" y="507797"/>
                  <a:pt x="200051" y="509728"/>
                  <a:pt x="200254" y="511150"/>
                </a:cubicBezTo>
                <a:cubicBezTo>
                  <a:pt x="200457" y="512573"/>
                  <a:pt x="200559" y="513487"/>
                  <a:pt x="200559" y="513893"/>
                </a:cubicBezTo>
                <a:cubicBezTo>
                  <a:pt x="200559" y="515113"/>
                  <a:pt x="200153" y="515925"/>
                  <a:pt x="199340" y="516332"/>
                </a:cubicBezTo>
                <a:cubicBezTo>
                  <a:pt x="198527" y="517145"/>
                  <a:pt x="197714" y="517145"/>
                  <a:pt x="196901" y="516332"/>
                </a:cubicBezTo>
                <a:cubicBezTo>
                  <a:pt x="196495" y="516332"/>
                  <a:pt x="195581" y="516840"/>
                  <a:pt x="194158" y="517856"/>
                </a:cubicBezTo>
                <a:cubicBezTo>
                  <a:pt x="192736" y="518872"/>
                  <a:pt x="191618" y="519177"/>
                  <a:pt x="190805" y="518770"/>
                </a:cubicBezTo>
                <a:cubicBezTo>
                  <a:pt x="186741" y="517957"/>
                  <a:pt x="183897" y="517145"/>
                  <a:pt x="182271" y="516332"/>
                </a:cubicBezTo>
                <a:cubicBezTo>
                  <a:pt x="174956" y="512674"/>
                  <a:pt x="165609" y="505765"/>
                  <a:pt x="154229" y="495605"/>
                </a:cubicBezTo>
                <a:cubicBezTo>
                  <a:pt x="144882" y="486258"/>
                  <a:pt x="138380" y="478943"/>
                  <a:pt x="134722" y="473660"/>
                </a:cubicBezTo>
                <a:cubicBezTo>
                  <a:pt x="128626" y="465532"/>
                  <a:pt x="118466" y="449885"/>
                  <a:pt x="104242" y="426721"/>
                </a:cubicBezTo>
                <a:cubicBezTo>
                  <a:pt x="91644" y="406401"/>
                  <a:pt x="81992" y="391364"/>
                  <a:pt x="75286" y="381610"/>
                </a:cubicBezTo>
                <a:cubicBezTo>
                  <a:pt x="68581" y="371857"/>
                  <a:pt x="64009" y="366980"/>
                  <a:pt x="61570" y="366980"/>
                </a:cubicBezTo>
                <a:cubicBezTo>
                  <a:pt x="59945" y="366980"/>
                  <a:pt x="57811" y="368097"/>
                  <a:pt x="55169" y="370333"/>
                </a:cubicBezTo>
                <a:cubicBezTo>
                  <a:pt x="52528" y="372568"/>
                  <a:pt x="49785" y="373685"/>
                  <a:pt x="46940" y="373685"/>
                </a:cubicBezTo>
                <a:cubicBezTo>
                  <a:pt x="44501" y="373685"/>
                  <a:pt x="41657" y="372873"/>
                  <a:pt x="38405" y="371247"/>
                </a:cubicBezTo>
                <a:cubicBezTo>
                  <a:pt x="30277" y="366777"/>
                  <a:pt x="22962" y="360884"/>
                  <a:pt x="16460" y="353569"/>
                </a:cubicBezTo>
                <a:cubicBezTo>
                  <a:pt x="14021" y="350724"/>
                  <a:pt x="11177" y="346050"/>
                  <a:pt x="7925" y="339548"/>
                </a:cubicBezTo>
                <a:cubicBezTo>
                  <a:pt x="4674" y="333858"/>
                  <a:pt x="2032" y="329591"/>
                  <a:pt x="0" y="326746"/>
                </a:cubicBezTo>
                <a:cubicBezTo>
                  <a:pt x="1626" y="327153"/>
                  <a:pt x="3252" y="327457"/>
                  <a:pt x="4877" y="327661"/>
                </a:cubicBezTo>
                <a:cubicBezTo>
                  <a:pt x="6503" y="327864"/>
                  <a:pt x="7722" y="328169"/>
                  <a:pt x="8535" y="328575"/>
                </a:cubicBezTo>
                <a:cubicBezTo>
                  <a:pt x="10973" y="329794"/>
                  <a:pt x="13005" y="330404"/>
                  <a:pt x="14631" y="330404"/>
                </a:cubicBezTo>
                <a:cubicBezTo>
                  <a:pt x="18289" y="330404"/>
                  <a:pt x="22048" y="329185"/>
                  <a:pt x="25909" y="326746"/>
                </a:cubicBezTo>
                <a:cubicBezTo>
                  <a:pt x="29769" y="324308"/>
                  <a:pt x="32309" y="322682"/>
                  <a:pt x="33529" y="321869"/>
                </a:cubicBezTo>
                <a:lnTo>
                  <a:pt x="64009" y="306629"/>
                </a:lnTo>
                <a:lnTo>
                  <a:pt x="85345" y="295047"/>
                </a:lnTo>
                <a:cubicBezTo>
                  <a:pt x="91441" y="292609"/>
                  <a:pt x="96521" y="289967"/>
                  <a:pt x="100585" y="287122"/>
                </a:cubicBezTo>
                <a:cubicBezTo>
                  <a:pt x="106274" y="283871"/>
                  <a:pt x="110541" y="281636"/>
                  <a:pt x="113386" y="280417"/>
                </a:cubicBezTo>
                <a:cubicBezTo>
                  <a:pt x="115012" y="279197"/>
                  <a:pt x="116536" y="277165"/>
                  <a:pt x="117958" y="274321"/>
                </a:cubicBezTo>
                <a:cubicBezTo>
                  <a:pt x="119381" y="271476"/>
                  <a:pt x="120498" y="269444"/>
                  <a:pt x="121311" y="268225"/>
                </a:cubicBezTo>
                <a:lnTo>
                  <a:pt x="122530" y="274321"/>
                </a:lnTo>
                <a:cubicBezTo>
                  <a:pt x="123343" y="273101"/>
                  <a:pt x="123953" y="272187"/>
                  <a:pt x="124359" y="271577"/>
                </a:cubicBezTo>
                <a:cubicBezTo>
                  <a:pt x="124765" y="270968"/>
                  <a:pt x="125172" y="270460"/>
                  <a:pt x="125578" y="270053"/>
                </a:cubicBezTo>
                <a:cubicBezTo>
                  <a:pt x="130049" y="257861"/>
                  <a:pt x="134722" y="249733"/>
                  <a:pt x="139599" y="245669"/>
                </a:cubicBezTo>
                <a:cubicBezTo>
                  <a:pt x="140005" y="245263"/>
                  <a:pt x="140209" y="244450"/>
                  <a:pt x="140209" y="243231"/>
                </a:cubicBezTo>
                <a:lnTo>
                  <a:pt x="139599" y="235306"/>
                </a:lnTo>
                <a:cubicBezTo>
                  <a:pt x="140005" y="233681"/>
                  <a:pt x="140615" y="231547"/>
                  <a:pt x="141428" y="228905"/>
                </a:cubicBezTo>
                <a:cubicBezTo>
                  <a:pt x="142241" y="226264"/>
                  <a:pt x="142850" y="223927"/>
                  <a:pt x="143257" y="221895"/>
                </a:cubicBezTo>
                <a:cubicBezTo>
                  <a:pt x="142444" y="209296"/>
                  <a:pt x="138177" y="199949"/>
                  <a:pt x="130455" y="193853"/>
                </a:cubicBezTo>
                <a:cubicBezTo>
                  <a:pt x="129236" y="193041"/>
                  <a:pt x="127407" y="192329"/>
                  <a:pt x="124969" y="191720"/>
                </a:cubicBezTo>
                <a:cubicBezTo>
                  <a:pt x="122530" y="191110"/>
                  <a:pt x="120701" y="190602"/>
                  <a:pt x="119482" y="190196"/>
                </a:cubicBezTo>
                <a:cubicBezTo>
                  <a:pt x="105258" y="187757"/>
                  <a:pt x="89409" y="182068"/>
                  <a:pt x="71933" y="173127"/>
                </a:cubicBezTo>
                <a:cubicBezTo>
                  <a:pt x="66650" y="169876"/>
                  <a:pt x="57913" y="163170"/>
                  <a:pt x="45721" y="153010"/>
                </a:cubicBezTo>
                <a:lnTo>
                  <a:pt x="40234" y="147524"/>
                </a:lnTo>
                <a:cubicBezTo>
                  <a:pt x="41047" y="146711"/>
                  <a:pt x="42673" y="145695"/>
                  <a:pt x="45111" y="144476"/>
                </a:cubicBezTo>
                <a:cubicBezTo>
                  <a:pt x="41047" y="143663"/>
                  <a:pt x="37897" y="142342"/>
                  <a:pt x="35662" y="140513"/>
                </a:cubicBezTo>
                <a:cubicBezTo>
                  <a:pt x="33427" y="138684"/>
                  <a:pt x="31497" y="136144"/>
                  <a:pt x="29871" y="132893"/>
                </a:cubicBezTo>
                <a:lnTo>
                  <a:pt x="43282" y="135332"/>
                </a:lnTo>
                <a:cubicBezTo>
                  <a:pt x="49785" y="136957"/>
                  <a:pt x="54865" y="137973"/>
                  <a:pt x="58522" y="138380"/>
                </a:cubicBezTo>
                <a:cubicBezTo>
                  <a:pt x="60554" y="138786"/>
                  <a:pt x="63907" y="139700"/>
                  <a:pt x="68581" y="141123"/>
                </a:cubicBezTo>
                <a:cubicBezTo>
                  <a:pt x="73254" y="142545"/>
                  <a:pt x="77623" y="143053"/>
                  <a:pt x="81687" y="142647"/>
                </a:cubicBezTo>
                <a:cubicBezTo>
                  <a:pt x="86157" y="142240"/>
                  <a:pt x="91136" y="141021"/>
                  <a:pt x="96622" y="138989"/>
                </a:cubicBezTo>
                <a:cubicBezTo>
                  <a:pt x="102109" y="136957"/>
                  <a:pt x="106071" y="135535"/>
                  <a:pt x="108509" y="134722"/>
                </a:cubicBezTo>
                <a:cubicBezTo>
                  <a:pt x="110135" y="133909"/>
                  <a:pt x="111964" y="132995"/>
                  <a:pt x="113996" y="131979"/>
                </a:cubicBezTo>
                <a:cubicBezTo>
                  <a:pt x="116028" y="130963"/>
                  <a:pt x="118060" y="130048"/>
                  <a:pt x="120092" y="129236"/>
                </a:cubicBezTo>
                <a:cubicBezTo>
                  <a:pt x="122530" y="128423"/>
                  <a:pt x="124257" y="127102"/>
                  <a:pt x="125273" y="125273"/>
                </a:cubicBezTo>
                <a:cubicBezTo>
                  <a:pt x="126289" y="123444"/>
                  <a:pt x="127001" y="121209"/>
                  <a:pt x="127407" y="118568"/>
                </a:cubicBezTo>
                <a:cubicBezTo>
                  <a:pt x="127813" y="115926"/>
                  <a:pt x="128220" y="113996"/>
                  <a:pt x="128626" y="112776"/>
                </a:cubicBezTo>
                <a:lnTo>
                  <a:pt x="131065" y="120701"/>
                </a:lnTo>
                <a:lnTo>
                  <a:pt x="132893" y="118263"/>
                </a:lnTo>
                <a:cubicBezTo>
                  <a:pt x="135332" y="108916"/>
                  <a:pt x="137770" y="101194"/>
                  <a:pt x="140209" y="95098"/>
                </a:cubicBezTo>
                <a:lnTo>
                  <a:pt x="141428" y="90221"/>
                </a:lnTo>
                <a:cubicBezTo>
                  <a:pt x="141428" y="88596"/>
                  <a:pt x="140209" y="87173"/>
                  <a:pt x="137770" y="85954"/>
                </a:cubicBezTo>
                <a:cubicBezTo>
                  <a:pt x="139802" y="83516"/>
                  <a:pt x="140818" y="80265"/>
                  <a:pt x="140818" y="76200"/>
                </a:cubicBezTo>
                <a:cubicBezTo>
                  <a:pt x="140818" y="73762"/>
                  <a:pt x="140513" y="70917"/>
                  <a:pt x="139904" y="67666"/>
                </a:cubicBezTo>
                <a:cubicBezTo>
                  <a:pt x="139294" y="64415"/>
                  <a:pt x="139193" y="61976"/>
                  <a:pt x="139599" y="60351"/>
                </a:cubicBezTo>
                <a:cubicBezTo>
                  <a:pt x="139599" y="46940"/>
                  <a:pt x="132284" y="33732"/>
                  <a:pt x="117653" y="20727"/>
                </a:cubicBezTo>
                <a:cubicBezTo>
                  <a:pt x="116434" y="19101"/>
                  <a:pt x="115418" y="17272"/>
                  <a:pt x="114605" y="15240"/>
                </a:cubicBezTo>
                <a:cubicBezTo>
                  <a:pt x="113793" y="13208"/>
                  <a:pt x="112777" y="11380"/>
                  <a:pt x="111557" y="9754"/>
                </a:cubicBezTo>
                <a:lnTo>
                  <a:pt x="112777" y="7925"/>
                </a:lnTo>
                <a:cubicBezTo>
                  <a:pt x="118060" y="8738"/>
                  <a:pt x="121108" y="9348"/>
                  <a:pt x="121921" y="9754"/>
                </a:cubicBezTo>
                <a:cubicBezTo>
                  <a:pt x="125172" y="10567"/>
                  <a:pt x="128220" y="11888"/>
                  <a:pt x="131065" y="13716"/>
                </a:cubicBezTo>
                <a:cubicBezTo>
                  <a:pt x="133909" y="15545"/>
                  <a:pt x="135941" y="16866"/>
                  <a:pt x="137161" y="17679"/>
                </a:cubicBezTo>
                <a:cubicBezTo>
                  <a:pt x="145695" y="21743"/>
                  <a:pt x="153823" y="30277"/>
                  <a:pt x="161545" y="43282"/>
                </a:cubicBezTo>
                <a:cubicBezTo>
                  <a:pt x="163170" y="44501"/>
                  <a:pt x="165101" y="46533"/>
                  <a:pt x="167336" y="49378"/>
                </a:cubicBezTo>
                <a:cubicBezTo>
                  <a:pt x="169571" y="52223"/>
                  <a:pt x="171298" y="54458"/>
                  <a:pt x="172517" y="56084"/>
                </a:cubicBezTo>
                <a:cubicBezTo>
                  <a:pt x="174143" y="58116"/>
                  <a:pt x="175769" y="60351"/>
                  <a:pt x="177394" y="62789"/>
                </a:cubicBezTo>
                <a:cubicBezTo>
                  <a:pt x="179020" y="65228"/>
                  <a:pt x="180442" y="67056"/>
                  <a:pt x="181661" y="68276"/>
                </a:cubicBezTo>
                <a:cubicBezTo>
                  <a:pt x="185319" y="71120"/>
                  <a:pt x="189993" y="73559"/>
                  <a:pt x="195682" y="75591"/>
                </a:cubicBezTo>
                <a:lnTo>
                  <a:pt x="220676" y="85344"/>
                </a:lnTo>
                <a:cubicBezTo>
                  <a:pt x="225553" y="86970"/>
                  <a:pt x="227991" y="87783"/>
                  <a:pt x="227991" y="87783"/>
                </a:cubicBezTo>
                <a:cubicBezTo>
                  <a:pt x="231649" y="89408"/>
                  <a:pt x="234290" y="91237"/>
                  <a:pt x="235916" y="93269"/>
                </a:cubicBezTo>
                <a:cubicBezTo>
                  <a:pt x="237541" y="95301"/>
                  <a:pt x="238557" y="98146"/>
                  <a:pt x="238964" y="101804"/>
                </a:cubicBezTo>
                <a:cubicBezTo>
                  <a:pt x="238964" y="103023"/>
                  <a:pt x="240386" y="105055"/>
                  <a:pt x="243231" y="107900"/>
                </a:cubicBezTo>
                <a:cubicBezTo>
                  <a:pt x="244450" y="108306"/>
                  <a:pt x="245568" y="108611"/>
                  <a:pt x="246584" y="108814"/>
                </a:cubicBezTo>
                <a:cubicBezTo>
                  <a:pt x="247600" y="109017"/>
                  <a:pt x="248514" y="109525"/>
                  <a:pt x="249327" y="110338"/>
                </a:cubicBezTo>
                <a:cubicBezTo>
                  <a:pt x="254204" y="112776"/>
                  <a:pt x="257861" y="114808"/>
                  <a:pt x="260300" y="116434"/>
                </a:cubicBezTo>
                <a:cubicBezTo>
                  <a:pt x="259893" y="117247"/>
                  <a:pt x="259690" y="118466"/>
                  <a:pt x="259690" y="120092"/>
                </a:cubicBezTo>
                <a:cubicBezTo>
                  <a:pt x="259690" y="122936"/>
                  <a:pt x="261316" y="126797"/>
                  <a:pt x="264567" y="131674"/>
                </a:cubicBezTo>
                <a:cubicBezTo>
                  <a:pt x="266599" y="134112"/>
                  <a:pt x="266802" y="137364"/>
                  <a:pt x="265177" y="141428"/>
                </a:cubicBezTo>
                <a:cubicBezTo>
                  <a:pt x="264770" y="143460"/>
                  <a:pt x="263551" y="144984"/>
                  <a:pt x="261519" y="146000"/>
                </a:cubicBezTo>
                <a:cubicBezTo>
                  <a:pt x="259487" y="147016"/>
                  <a:pt x="257252" y="147320"/>
                  <a:pt x="254813" y="146914"/>
                </a:cubicBezTo>
                <a:cubicBezTo>
                  <a:pt x="251969" y="146101"/>
                  <a:pt x="249937" y="145898"/>
                  <a:pt x="248717" y="146304"/>
                </a:cubicBezTo>
                <a:cubicBezTo>
                  <a:pt x="247905" y="146711"/>
                  <a:pt x="246685" y="146914"/>
                  <a:pt x="245060" y="146914"/>
                </a:cubicBezTo>
                <a:cubicBezTo>
                  <a:pt x="241809" y="146914"/>
                  <a:pt x="239370" y="145695"/>
                  <a:pt x="237745" y="143256"/>
                </a:cubicBezTo>
                <a:lnTo>
                  <a:pt x="232258" y="141428"/>
                </a:lnTo>
                <a:cubicBezTo>
                  <a:pt x="231852" y="141428"/>
                  <a:pt x="231547" y="141631"/>
                  <a:pt x="231344" y="142037"/>
                </a:cubicBezTo>
                <a:cubicBezTo>
                  <a:pt x="231141" y="142444"/>
                  <a:pt x="231039" y="142850"/>
                  <a:pt x="231039" y="143256"/>
                </a:cubicBezTo>
                <a:cubicBezTo>
                  <a:pt x="233477" y="145695"/>
                  <a:pt x="235103" y="147117"/>
                  <a:pt x="235916" y="147524"/>
                </a:cubicBezTo>
                <a:lnTo>
                  <a:pt x="225553" y="154839"/>
                </a:lnTo>
                <a:lnTo>
                  <a:pt x="224333" y="155448"/>
                </a:lnTo>
                <a:lnTo>
                  <a:pt x="222505" y="155448"/>
                </a:lnTo>
                <a:cubicBezTo>
                  <a:pt x="219660" y="155448"/>
                  <a:pt x="217729" y="156160"/>
                  <a:pt x="216713" y="157582"/>
                </a:cubicBezTo>
                <a:cubicBezTo>
                  <a:pt x="215697" y="159004"/>
                  <a:pt x="214885" y="160732"/>
                  <a:pt x="214275" y="162764"/>
                </a:cubicBezTo>
                <a:cubicBezTo>
                  <a:pt x="213665" y="164796"/>
                  <a:pt x="213157" y="166218"/>
                  <a:pt x="212751" y="167031"/>
                </a:cubicBezTo>
                <a:cubicBezTo>
                  <a:pt x="212751" y="167844"/>
                  <a:pt x="212548" y="168453"/>
                  <a:pt x="212141" y="168860"/>
                </a:cubicBezTo>
                <a:cubicBezTo>
                  <a:pt x="206452" y="172111"/>
                  <a:pt x="203607" y="176784"/>
                  <a:pt x="203607" y="182880"/>
                </a:cubicBezTo>
                <a:cubicBezTo>
                  <a:pt x="203607" y="185725"/>
                  <a:pt x="203810" y="187961"/>
                  <a:pt x="204217" y="189586"/>
                </a:cubicBezTo>
                <a:cubicBezTo>
                  <a:pt x="203404" y="193650"/>
                  <a:pt x="202997" y="196901"/>
                  <a:pt x="202997" y="199340"/>
                </a:cubicBezTo>
                <a:cubicBezTo>
                  <a:pt x="202997" y="199746"/>
                  <a:pt x="203404" y="202388"/>
                  <a:pt x="204217" y="207264"/>
                </a:cubicBezTo>
                <a:cubicBezTo>
                  <a:pt x="202591" y="208890"/>
                  <a:pt x="201169" y="209906"/>
                  <a:pt x="199949" y="210312"/>
                </a:cubicBezTo>
                <a:cubicBezTo>
                  <a:pt x="203607" y="212751"/>
                  <a:pt x="207061" y="213970"/>
                  <a:pt x="210313" y="213970"/>
                </a:cubicBezTo>
                <a:cubicBezTo>
                  <a:pt x="212751" y="213970"/>
                  <a:pt x="214885" y="213767"/>
                  <a:pt x="216713" y="213360"/>
                </a:cubicBezTo>
                <a:cubicBezTo>
                  <a:pt x="218542" y="212954"/>
                  <a:pt x="220066" y="212548"/>
                  <a:pt x="221285" y="212141"/>
                </a:cubicBezTo>
                <a:cubicBezTo>
                  <a:pt x="225756" y="211328"/>
                  <a:pt x="229413" y="209093"/>
                  <a:pt x="232258" y="205436"/>
                </a:cubicBezTo>
                <a:lnTo>
                  <a:pt x="231649" y="201778"/>
                </a:lnTo>
                <a:cubicBezTo>
                  <a:pt x="229617" y="191618"/>
                  <a:pt x="227585" y="183693"/>
                  <a:pt x="225553" y="178004"/>
                </a:cubicBezTo>
                <a:lnTo>
                  <a:pt x="234087" y="170079"/>
                </a:lnTo>
                <a:lnTo>
                  <a:pt x="237135" y="171298"/>
                </a:lnTo>
                <a:cubicBezTo>
                  <a:pt x="237541" y="172517"/>
                  <a:pt x="238354" y="173330"/>
                  <a:pt x="239573" y="173736"/>
                </a:cubicBezTo>
                <a:lnTo>
                  <a:pt x="248108" y="190805"/>
                </a:lnTo>
                <a:lnTo>
                  <a:pt x="264567" y="178613"/>
                </a:lnTo>
                <a:lnTo>
                  <a:pt x="250546" y="194463"/>
                </a:lnTo>
                <a:lnTo>
                  <a:pt x="250546" y="195072"/>
                </a:lnTo>
                <a:cubicBezTo>
                  <a:pt x="250546" y="195885"/>
                  <a:pt x="251359" y="196698"/>
                  <a:pt x="252985" y="197511"/>
                </a:cubicBezTo>
                <a:lnTo>
                  <a:pt x="252985" y="198730"/>
                </a:lnTo>
                <a:cubicBezTo>
                  <a:pt x="252985" y="200762"/>
                  <a:pt x="253797" y="201778"/>
                  <a:pt x="255423" y="201778"/>
                </a:cubicBezTo>
                <a:cubicBezTo>
                  <a:pt x="256642" y="200559"/>
                  <a:pt x="258065" y="201372"/>
                  <a:pt x="259690" y="204216"/>
                </a:cubicBezTo>
                <a:lnTo>
                  <a:pt x="262129" y="204826"/>
                </a:lnTo>
                <a:cubicBezTo>
                  <a:pt x="264973" y="204420"/>
                  <a:pt x="268428" y="202184"/>
                  <a:pt x="272492" y="198121"/>
                </a:cubicBezTo>
                <a:cubicBezTo>
                  <a:pt x="278994" y="193244"/>
                  <a:pt x="284277" y="189586"/>
                  <a:pt x="288341" y="187148"/>
                </a:cubicBezTo>
                <a:lnTo>
                  <a:pt x="304191" y="177394"/>
                </a:lnTo>
                <a:cubicBezTo>
                  <a:pt x="302159" y="174549"/>
                  <a:pt x="301143" y="172924"/>
                  <a:pt x="301143" y="172517"/>
                </a:cubicBezTo>
                <a:cubicBezTo>
                  <a:pt x="297892" y="167640"/>
                  <a:pt x="296063" y="163576"/>
                  <a:pt x="295657" y="160325"/>
                </a:cubicBezTo>
                <a:cubicBezTo>
                  <a:pt x="295250" y="159106"/>
                  <a:pt x="295047" y="157684"/>
                  <a:pt x="295047" y="156058"/>
                </a:cubicBezTo>
                <a:cubicBezTo>
                  <a:pt x="295047" y="154432"/>
                  <a:pt x="294641" y="153213"/>
                  <a:pt x="293828" y="152400"/>
                </a:cubicBezTo>
                <a:cubicBezTo>
                  <a:pt x="293828" y="144679"/>
                  <a:pt x="293625" y="138989"/>
                  <a:pt x="293218" y="135332"/>
                </a:cubicBezTo>
                <a:lnTo>
                  <a:pt x="293218" y="128016"/>
                </a:lnTo>
                <a:lnTo>
                  <a:pt x="292609" y="123140"/>
                </a:lnTo>
                <a:cubicBezTo>
                  <a:pt x="291389" y="120701"/>
                  <a:pt x="290780" y="116840"/>
                  <a:pt x="290780" y="111557"/>
                </a:cubicBezTo>
                <a:cubicBezTo>
                  <a:pt x="290780" y="110744"/>
                  <a:pt x="290577" y="109220"/>
                  <a:pt x="290170" y="106985"/>
                </a:cubicBezTo>
                <a:cubicBezTo>
                  <a:pt x="289764" y="104750"/>
                  <a:pt x="288951" y="102820"/>
                  <a:pt x="287732" y="101194"/>
                </a:cubicBezTo>
                <a:cubicBezTo>
                  <a:pt x="287325" y="99975"/>
                  <a:pt x="287122" y="98552"/>
                  <a:pt x="287122" y="96927"/>
                </a:cubicBezTo>
                <a:cubicBezTo>
                  <a:pt x="287122" y="94082"/>
                  <a:pt x="287325" y="92050"/>
                  <a:pt x="287732" y="90831"/>
                </a:cubicBezTo>
                <a:cubicBezTo>
                  <a:pt x="288545" y="89205"/>
                  <a:pt x="289357" y="87072"/>
                  <a:pt x="290170" y="84430"/>
                </a:cubicBezTo>
                <a:cubicBezTo>
                  <a:pt x="290983" y="81788"/>
                  <a:pt x="291796" y="79655"/>
                  <a:pt x="292609" y="78029"/>
                </a:cubicBezTo>
                <a:cubicBezTo>
                  <a:pt x="291389" y="77623"/>
                  <a:pt x="290577" y="77013"/>
                  <a:pt x="290170" y="76200"/>
                </a:cubicBezTo>
                <a:cubicBezTo>
                  <a:pt x="289764" y="75388"/>
                  <a:pt x="289764" y="74575"/>
                  <a:pt x="290170" y="73762"/>
                </a:cubicBezTo>
                <a:cubicBezTo>
                  <a:pt x="290170" y="72949"/>
                  <a:pt x="290475" y="71527"/>
                  <a:pt x="291085" y="69495"/>
                </a:cubicBezTo>
                <a:cubicBezTo>
                  <a:pt x="291694" y="67463"/>
                  <a:pt x="291593" y="66040"/>
                  <a:pt x="290780" y="65228"/>
                </a:cubicBezTo>
                <a:lnTo>
                  <a:pt x="289561" y="56084"/>
                </a:lnTo>
                <a:cubicBezTo>
                  <a:pt x="288748" y="54052"/>
                  <a:pt x="288138" y="51715"/>
                  <a:pt x="287732" y="49073"/>
                </a:cubicBezTo>
                <a:cubicBezTo>
                  <a:pt x="287325" y="46432"/>
                  <a:pt x="286513" y="43892"/>
                  <a:pt x="285293" y="41453"/>
                </a:cubicBezTo>
                <a:cubicBezTo>
                  <a:pt x="284887" y="38202"/>
                  <a:pt x="283871" y="34748"/>
                  <a:pt x="282245" y="31090"/>
                </a:cubicBezTo>
                <a:cubicBezTo>
                  <a:pt x="280620" y="27432"/>
                  <a:pt x="279604" y="25197"/>
                  <a:pt x="279197" y="24384"/>
                </a:cubicBezTo>
                <a:cubicBezTo>
                  <a:pt x="279197" y="22352"/>
                  <a:pt x="278588" y="21133"/>
                  <a:pt x="277369" y="20727"/>
                </a:cubicBezTo>
                <a:lnTo>
                  <a:pt x="274321" y="16460"/>
                </a:lnTo>
                <a:cubicBezTo>
                  <a:pt x="273508" y="16053"/>
                  <a:pt x="272898" y="15037"/>
                  <a:pt x="272492" y="13412"/>
                </a:cubicBezTo>
                <a:cubicBezTo>
                  <a:pt x="270866" y="13005"/>
                  <a:pt x="270053" y="11176"/>
                  <a:pt x="270053" y="7925"/>
                </a:cubicBezTo>
                <a:lnTo>
                  <a:pt x="268834" y="5487"/>
                </a:lnTo>
                <a:cubicBezTo>
                  <a:pt x="268021" y="5080"/>
                  <a:pt x="267615" y="4268"/>
                  <a:pt x="267615" y="3048"/>
                </a:cubicBezTo>
                <a:lnTo>
                  <a:pt x="270053" y="3048"/>
                </a:lnTo>
                <a:cubicBezTo>
                  <a:pt x="270053" y="3455"/>
                  <a:pt x="270155" y="4064"/>
                  <a:pt x="270358" y="4877"/>
                </a:cubicBezTo>
                <a:cubicBezTo>
                  <a:pt x="270561" y="5690"/>
                  <a:pt x="271476" y="5690"/>
                  <a:pt x="273101" y="4877"/>
                </a:cubicBezTo>
                <a:lnTo>
                  <a:pt x="275540" y="5487"/>
                </a:lnTo>
                <a:cubicBezTo>
                  <a:pt x="275946" y="7925"/>
                  <a:pt x="277978" y="8738"/>
                  <a:pt x="281636" y="7925"/>
                </a:cubicBezTo>
                <a:cubicBezTo>
                  <a:pt x="282855" y="7925"/>
                  <a:pt x="283871" y="8433"/>
                  <a:pt x="284684" y="9449"/>
                </a:cubicBezTo>
                <a:cubicBezTo>
                  <a:pt x="285497" y="10465"/>
                  <a:pt x="286106" y="11176"/>
                  <a:pt x="286513" y="11583"/>
                </a:cubicBezTo>
                <a:cubicBezTo>
                  <a:pt x="287325" y="14021"/>
                  <a:pt x="288545" y="15444"/>
                  <a:pt x="290170" y="15850"/>
                </a:cubicBezTo>
                <a:cubicBezTo>
                  <a:pt x="291389" y="16256"/>
                  <a:pt x="292507" y="16764"/>
                  <a:pt x="293523" y="17374"/>
                </a:cubicBezTo>
                <a:cubicBezTo>
                  <a:pt x="294539" y="17984"/>
                  <a:pt x="295860" y="18492"/>
                  <a:pt x="297485" y="18898"/>
                </a:cubicBezTo>
                <a:cubicBezTo>
                  <a:pt x="298705" y="18898"/>
                  <a:pt x="299314" y="19304"/>
                  <a:pt x="299314" y="20117"/>
                </a:cubicBezTo>
                <a:cubicBezTo>
                  <a:pt x="300940" y="20930"/>
                  <a:pt x="303175" y="23165"/>
                  <a:pt x="306020" y="26823"/>
                </a:cubicBezTo>
                <a:cubicBezTo>
                  <a:pt x="308052" y="28855"/>
                  <a:pt x="309474" y="30684"/>
                  <a:pt x="310287" y="32309"/>
                </a:cubicBezTo>
                <a:cubicBezTo>
                  <a:pt x="311913" y="34748"/>
                  <a:pt x="313437" y="36780"/>
                  <a:pt x="314859" y="38405"/>
                </a:cubicBezTo>
                <a:cubicBezTo>
                  <a:pt x="316281" y="40031"/>
                  <a:pt x="317399" y="41656"/>
                  <a:pt x="318212" y="43282"/>
                </a:cubicBezTo>
                <a:lnTo>
                  <a:pt x="321260" y="43282"/>
                </a:lnTo>
                <a:cubicBezTo>
                  <a:pt x="322073" y="43282"/>
                  <a:pt x="322479" y="42876"/>
                  <a:pt x="322479" y="42063"/>
                </a:cubicBezTo>
                <a:lnTo>
                  <a:pt x="324308" y="43282"/>
                </a:lnTo>
                <a:cubicBezTo>
                  <a:pt x="324308" y="43688"/>
                  <a:pt x="324003" y="43993"/>
                  <a:pt x="323393" y="44196"/>
                </a:cubicBezTo>
                <a:cubicBezTo>
                  <a:pt x="322784" y="44400"/>
                  <a:pt x="322479" y="44704"/>
                  <a:pt x="322479" y="45111"/>
                </a:cubicBezTo>
                <a:cubicBezTo>
                  <a:pt x="322479" y="46736"/>
                  <a:pt x="322276" y="47752"/>
                  <a:pt x="321869" y="48159"/>
                </a:cubicBezTo>
                <a:cubicBezTo>
                  <a:pt x="322276" y="48565"/>
                  <a:pt x="323292" y="48768"/>
                  <a:pt x="324917" y="48768"/>
                </a:cubicBezTo>
                <a:cubicBezTo>
                  <a:pt x="326543" y="48362"/>
                  <a:pt x="327762" y="48260"/>
                  <a:pt x="328575" y="48464"/>
                </a:cubicBezTo>
                <a:cubicBezTo>
                  <a:pt x="329388" y="48667"/>
                  <a:pt x="330201" y="49175"/>
                  <a:pt x="331013" y="49988"/>
                </a:cubicBezTo>
                <a:lnTo>
                  <a:pt x="333452" y="53645"/>
                </a:lnTo>
                <a:cubicBezTo>
                  <a:pt x="335077" y="55677"/>
                  <a:pt x="336906" y="55677"/>
                  <a:pt x="338938" y="53645"/>
                </a:cubicBezTo>
                <a:cubicBezTo>
                  <a:pt x="338938" y="53239"/>
                  <a:pt x="339243" y="53137"/>
                  <a:pt x="339853" y="53340"/>
                </a:cubicBezTo>
                <a:cubicBezTo>
                  <a:pt x="340462" y="53544"/>
                  <a:pt x="341173" y="53442"/>
                  <a:pt x="341986" y="53036"/>
                </a:cubicBezTo>
                <a:cubicBezTo>
                  <a:pt x="343205" y="52629"/>
                  <a:pt x="345034" y="51918"/>
                  <a:pt x="347473" y="50902"/>
                </a:cubicBezTo>
                <a:cubicBezTo>
                  <a:pt x="349911" y="49886"/>
                  <a:pt x="351740" y="48768"/>
                  <a:pt x="352959" y="47549"/>
                </a:cubicBezTo>
                <a:cubicBezTo>
                  <a:pt x="353365" y="46330"/>
                  <a:pt x="354077" y="45416"/>
                  <a:pt x="355093" y="44806"/>
                </a:cubicBezTo>
                <a:cubicBezTo>
                  <a:pt x="356109" y="44196"/>
                  <a:pt x="356820" y="43688"/>
                  <a:pt x="357226" y="43282"/>
                </a:cubicBezTo>
                <a:lnTo>
                  <a:pt x="365761" y="37186"/>
                </a:lnTo>
                <a:cubicBezTo>
                  <a:pt x="366573" y="36373"/>
                  <a:pt x="367793" y="35764"/>
                  <a:pt x="369418" y="35357"/>
                </a:cubicBezTo>
                <a:cubicBezTo>
                  <a:pt x="371044" y="34951"/>
                  <a:pt x="372466" y="34544"/>
                  <a:pt x="373685" y="34138"/>
                </a:cubicBezTo>
                <a:lnTo>
                  <a:pt x="374295" y="34138"/>
                </a:lnTo>
                <a:cubicBezTo>
                  <a:pt x="374701" y="32106"/>
                  <a:pt x="375819" y="30684"/>
                  <a:pt x="377648" y="29871"/>
                </a:cubicBezTo>
                <a:cubicBezTo>
                  <a:pt x="379477" y="29058"/>
                  <a:pt x="380797" y="28245"/>
                  <a:pt x="381610" y="27432"/>
                </a:cubicBezTo>
                <a:lnTo>
                  <a:pt x="382220" y="27432"/>
                </a:lnTo>
                <a:cubicBezTo>
                  <a:pt x="386284" y="24994"/>
                  <a:pt x="389129" y="22962"/>
                  <a:pt x="390754" y="21336"/>
                </a:cubicBezTo>
                <a:lnTo>
                  <a:pt x="390754" y="20727"/>
                </a:lnTo>
                <a:lnTo>
                  <a:pt x="399289" y="18898"/>
                </a:lnTo>
                <a:cubicBezTo>
                  <a:pt x="400508" y="17679"/>
                  <a:pt x="401930" y="16764"/>
                  <a:pt x="403556" y="16155"/>
                </a:cubicBezTo>
                <a:cubicBezTo>
                  <a:pt x="405181" y="15545"/>
                  <a:pt x="406604" y="14631"/>
                  <a:pt x="407823" y="13412"/>
                </a:cubicBezTo>
                <a:cubicBezTo>
                  <a:pt x="408636" y="13005"/>
                  <a:pt x="409652" y="12497"/>
                  <a:pt x="410871" y="11888"/>
                </a:cubicBezTo>
                <a:cubicBezTo>
                  <a:pt x="412090" y="11278"/>
                  <a:pt x="413106" y="10973"/>
                  <a:pt x="413919" y="10973"/>
                </a:cubicBezTo>
                <a:cubicBezTo>
                  <a:pt x="416764" y="10567"/>
                  <a:pt x="418491" y="9957"/>
                  <a:pt x="419101" y="9144"/>
                </a:cubicBezTo>
                <a:cubicBezTo>
                  <a:pt x="419710" y="8332"/>
                  <a:pt x="420015" y="6909"/>
                  <a:pt x="420015" y="4877"/>
                </a:cubicBezTo>
                <a:cubicBezTo>
                  <a:pt x="419609" y="4064"/>
                  <a:pt x="419710" y="3252"/>
                  <a:pt x="420320" y="2439"/>
                </a:cubicBezTo>
                <a:cubicBezTo>
                  <a:pt x="420929" y="1626"/>
                  <a:pt x="421437" y="1016"/>
                  <a:pt x="421844" y="610"/>
                </a:cubicBezTo>
                <a:cubicBezTo>
                  <a:pt x="421844" y="610"/>
                  <a:pt x="421945" y="508"/>
                  <a:pt x="422149" y="305"/>
                </a:cubicBezTo>
                <a:cubicBezTo>
                  <a:pt x="422352" y="102"/>
                  <a:pt x="422453" y="0"/>
                  <a:pt x="422453" y="0"/>
                </a:cubicBezTo>
                <a:close/>
              </a:path>
            </a:pathLst>
          </a:custGeom>
          <a:gradFill flip="none" rotWithShape="1">
            <a:gsLst>
              <a:gs pos="10000">
                <a:srgbClr val="BD1D28"/>
              </a:gs>
              <a:gs pos="89000">
                <a:srgbClr val="E3671B"/>
              </a:gs>
            </a:gsLst>
            <a:lin ang="0" scaled="1"/>
            <a:tileRect/>
          </a:gradFill>
          <a:ln>
            <a:noFill/>
          </a:ln>
          <a:effectLst>
            <a:glow>
              <a:srgbClr val="000000"/>
            </a:glow>
            <a:outerShdw blurRad="127000" sx="102000" sy="102000" algn="ctr" rotWithShape="0">
              <a:srgbClr val="D41E1E">
                <a:alpha val="1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4800">
                <a:gradFill>
                  <a:gsLst>
                    <a:gs pos="0">
                      <a:srgbClr val="C9512E"/>
                    </a:gs>
                    <a:gs pos="100000">
                      <a:srgbClr val="C9512E"/>
                    </a:gs>
                  </a:gsLst>
                  <a:lin ang="0" scaled="0"/>
                </a:gradFill>
                <a:effectLst/>
                <a:latin typeface="演示镇魂行楷" panose="00000500000000000000" pitchFamily="2" charset="-122"/>
                <a:ea typeface="演示镇魂行楷" panose="00000500000000000000" pitchFamily="2" charset="-122"/>
                <a:cs typeface="+mj-cs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endParaRPr lang="en-US" altLang="zh-CN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0E229A48-2EB2-6D87-5A25-3AABBC93A9A1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485634" y="1185521"/>
            <a:ext cx="1063447" cy="1089995"/>
          </a:xfrm>
          <a:custGeom>
            <a:avLst/>
            <a:gdLst/>
            <a:ahLst/>
            <a:cxnLst/>
            <a:rect l="l" t="t" r="r" b="b"/>
            <a:pathLst>
              <a:path w="669096" h="685800">
                <a:moveTo>
                  <a:pt x="326136" y="428549"/>
                </a:moveTo>
                <a:cubicBezTo>
                  <a:pt x="323291" y="428955"/>
                  <a:pt x="320243" y="429159"/>
                  <a:pt x="316992" y="429159"/>
                </a:cubicBezTo>
                <a:lnTo>
                  <a:pt x="307238" y="431597"/>
                </a:lnTo>
                <a:lnTo>
                  <a:pt x="303581" y="432816"/>
                </a:lnTo>
                <a:cubicBezTo>
                  <a:pt x="304800" y="432816"/>
                  <a:pt x="305613" y="433019"/>
                  <a:pt x="306019" y="433426"/>
                </a:cubicBezTo>
                <a:cubicBezTo>
                  <a:pt x="306425" y="433832"/>
                  <a:pt x="306832" y="434035"/>
                  <a:pt x="307238" y="434035"/>
                </a:cubicBezTo>
                <a:cubicBezTo>
                  <a:pt x="307238" y="434035"/>
                  <a:pt x="312725" y="432816"/>
                  <a:pt x="323697" y="430378"/>
                </a:cubicBezTo>
                <a:cubicBezTo>
                  <a:pt x="324104" y="430378"/>
                  <a:pt x="324510" y="430175"/>
                  <a:pt x="324917" y="429768"/>
                </a:cubicBezTo>
                <a:cubicBezTo>
                  <a:pt x="325323" y="429362"/>
                  <a:pt x="325729" y="428955"/>
                  <a:pt x="326136" y="428549"/>
                </a:cubicBezTo>
                <a:close/>
                <a:moveTo>
                  <a:pt x="246278" y="420624"/>
                </a:moveTo>
                <a:lnTo>
                  <a:pt x="243230" y="426111"/>
                </a:lnTo>
                <a:lnTo>
                  <a:pt x="244449" y="426720"/>
                </a:lnTo>
                <a:cubicBezTo>
                  <a:pt x="247294" y="425501"/>
                  <a:pt x="247904" y="423469"/>
                  <a:pt x="246278" y="420624"/>
                </a:cubicBezTo>
                <a:close/>
                <a:moveTo>
                  <a:pt x="253593" y="402946"/>
                </a:moveTo>
                <a:lnTo>
                  <a:pt x="248717" y="412699"/>
                </a:lnTo>
                <a:cubicBezTo>
                  <a:pt x="248717" y="412699"/>
                  <a:pt x="248818" y="412801"/>
                  <a:pt x="249021" y="413004"/>
                </a:cubicBezTo>
                <a:cubicBezTo>
                  <a:pt x="249225" y="413207"/>
                  <a:pt x="249326" y="413309"/>
                  <a:pt x="249326" y="413309"/>
                </a:cubicBezTo>
                <a:cubicBezTo>
                  <a:pt x="253797" y="409245"/>
                  <a:pt x="255219" y="405791"/>
                  <a:pt x="253593" y="402946"/>
                </a:cubicBezTo>
                <a:close/>
                <a:moveTo>
                  <a:pt x="322478" y="0"/>
                </a:moveTo>
                <a:lnTo>
                  <a:pt x="323088" y="0"/>
                </a:lnTo>
                <a:cubicBezTo>
                  <a:pt x="324307" y="0"/>
                  <a:pt x="325526" y="406"/>
                  <a:pt x="326745" y="1219"/>
                </a:cubicBezTo>
                <a:cubicBezTo>
                  <a:pt x="327965" y="2032"/>
                  <a:pt x="328777" y="3048"/>
                  <a:pt x="329184" y="4267"/>
                </a:cubicBezTo>
                <a:cubicBezTo>
                  <a:pt x="329997" y="6299"/>
                  <a:pt x="331013" y="7518"/>
                  <a:pt x="332232" y="7925"/>
                </a:cubicBezTo>
                <a:cubicBezTo>
                  <a:pt x="333451" y="8331"/>
                  <a:pt x="334264" y="8534"/>
                  <a:pt x="334670" y="8534"/>
                </a:cubicBezTo>
                <a:cubicBezTo>
                  <a:pt x="336296" y="10160"/>
                  <a:pt x="337515" y="11176"/>
                  <a:pt x="338328" y="11582"/>
                </a:cubicBezTo>
                <a:cubicBezTo>
                  <a:pt x="340766" y="12395"/>
                  <a:pt x="342798" y="14021"/>
                  <a:pt x="344424" y="16459"/>
                </a:cubicBezTo>
                <a:cubicBezTo>
                  <a:pt x="348081" y="17678"/>
                  <a:pt x="350825" y="18796"/>
                  <a:pt x="352653" y="19812"/>
                </a:cubicBezTo>
                <a:cubicBezTo>
                  <a:pt x="354482" y="20828"/>
                  <a:pt x="356006" y="22758"/>
                  <a:pt x="357225" y="25603"/>
                </a:cubicBezTo>
                <a:cubicBezTo>
                  <a:pt x="359257" y="28042"/>
                  <a:pt x="363931" y="32512"/>
                  <a:pt x="371246" y="39014"/>
                </a:cubicBezTo>
                <a:cubicBezTo>
                  <a:pt x="373278" y="39827"/>
                  <a:pt x="374701" y="40742"/>
                  <a:pt x="375513" y="41758"/>
                </a:cubicBezTo>
                <a:cubicBezTo>
                  <a:pt x="376326" y="42774"/>
                  <a:pt x="376936" y="44501"/>
                  <a:pt x="377342" y="46939"/>
                </a:cubicBezTo>
                <a:cubicBezTo>
                  <a:pt x="378561" y="50190"/>
                  <a:pt x="379577" y="52426"/>
                  <a:pt x="380390" y="53645"/>
                </a:cubicBezTo>
                <a:cubicBezTo>
                  <a:pt x="383641" y="58115"/>
                  <a:pt x="384657" y="62382"/>
                  <a:pt x="383438" y="66446"/>
                </a:cubicBezTo>
                <a:cubicBezTo>
                  <a:pt x="383438" y="68072"/>
                  <a:pt x="384251" y="70104"/>
                  <a:pt x="385877" y="72542"/>
                </a:cubicBezTo>
                <a:cubicBezTo>
                  <a:pt x="386283" y="72949"/>
                  <a:pt x="387096" y="73660"/>
                  <a:pt x="388315" y="74676"/>
                </a:cubicBezTo>
                <a:cubicBezTo>
                  <a:pt x="389534" y="75692"/>
                  <a:pt x="390957" y="76403"/>
                  <a:pt x="392582" y="76810"/>
                </a:cubicBezTo>
                <a:cubicBezTo>
                  <a:pt x="399085" y="82093"/>
                  <a:pt x="403149" y="88595"/>
                  <a:pt x="404774" y="96317"/>
                </a:cubicBezTo>
                <a:cubicBezTo>
                  <a:pt x="406400" y="96317"/>
                  <a:pt x="407619" y="96114"/>
                  <a:pt x="408432" y="95707"/>
                </a:cubicBezTo>
                <a:cubicBezTo>
                  <a:pt x="410464" y="95707"/>
                  <a:pt x="412496" y="95098"/>
                  <a:pt x="414528" y="93878"/>
                </a:cubicBezTo>
                <a:cubicBezTo>
                  <a:pt x="416560" y="92659"/>
                  <a:pt x="417982" y="91846"/>
                  <a:pt x="418795" y="91440"/>
                </a:cubicBezTo>
                <a:cubicBezTo>
                  <a:pt x="421233" y="90627"/>
                  <a:pt x="423672" y="89713"/>
                  <a:pt x="426110" y="88697"/>
                </a:cubicBezTo>
                <a:cubicBezTo>
                  <a:pt x="428549" y="87681"/>
                  <a:pt x="431190" y="86766"/>
                  <a:pt x="434035" y="85954"/>
                </a:cubicBezTo>
                <a:cubicBezTo>
                  <a:pt x="438099" y="83109"/>
                  <a:pt x="441757" y="81280"/>
                  <a:pt x="445008" y="80467"/>
                </a:cubicBezTo>
                <a:lnTo>
                  <a:pt x="455981" y="77419"/>
                </a:lnTo>
                <a:cubicBezTo>
                  <a:pt x="457200" y="77419"/>
                  <a:pt x="459841" y="76606"/>
                  <a:pt x="463905" y="74981"/>
                </a:cubicBezTo>
                <a:cubicBezTo>
                  <a:pt x="464718" y="74168"/>
                  <a:pt x="465125" y="72949"/>
                  <a:pt x="465125" y="71323"/>
                </a:cubicBezTo>
                <a:cubicBezTo>
                  <a:pt x="464718" y="70917"/>
                  <a:pt x="463499" y="70714"/>
                  <a:pt x="461467" y="70714"/>
                </a:cubicBezTo>
                <a:cubicBezTo>
                  <a:pt x="461467" y="69901"/>
                  <a:pt x="461061" y="69291"/>
                  <a:pt x="460248" y="68885"/>
                </a:cubicBezTo>
                <a:cubicBezTo>
                  <a:pt x="459435" y="68478"/>
                  <a:pt x="458622" y="68275"/>
                  <a:pt x="457809" y="68275"/>
                </a:cubicBezTo>
                <a:cubicBezTo>
                  <a:pt x="457809" y="67056"/>
                  <a:pt x="458114" y="65634"/>
                  <a:pt x="458724" y="64008"/>
                </a:cubicBezTo>
                <a:cubicBezTo>
                  <a:pt x="459333" y="62382"/>
                  <a:pt x="459435" y="61163"/>
                  <a:pt x="459029" y="60350"/>
                </a:cubicBezTo>
                <a:cubicBezTo>
                  <a:pt x="459841" y="59538"/>
                  <a:pt x="461061" y="59131"/>
                  <a:pt x="462686" y="59131"/>
                </a:cubicBezTo>
                <a:lnTo>
                  <a:pt x="465125" y="58522"/>
                </a:lnTo>
                <a:cubicBezTo>
                  <a:pt x="465937" y="58928"/>
                  <a:pt x="467157" y="59131"/>
                  <a:pt x="468782" y="59131"/>
                </a:cubicBezTo>
                <a:cubicBezTo>
                  <a:pt x="470001" y="59131"/>
                  <a:pt x="470611" y="58928"/>
                  <a:pt x="470611" y="58522"/>
                </a:cubicBezTo>
                <a:cubicBezTo>
                  <a:pt x="473049" y="57302"/>
                  <a:pt x="475894" y="57302"/>
                  <a:pt x="479145" y="58522"/>
                </a:cubicBezTo>
                <a:lnTo>
                  <a:pt x="480974" y="58522"/>
                </a:lnTo>
                <a:cubicBezTo>
                  <a:pt x="481381" y="58522"/>
                  <a:pt x="481584" y="58725"/>
                  <a:pt x="481584" y="59131"/>
                </a:cubicBezTo>
                <a:cubicBezTo>
                  <a:pt x="483209" y="59944"/>
                  <a:pt x="486054" y="61163"/>
                  <a:pt x="490118" y="62789"/>
                </a:cubicBezTo>
                <a:cubicBezTo>
                  <a:pt x="494182" y="64414"/>
                  <a:pt x="497027" y="66243"/>
                  <a:pt x="498653" y="68275"/>
                </a:cubicBezTo>
                <a:cubicBezTo>
                  <a:pt x="499872" y="69494"/>
                  <a:pt x="502513" y="70510"/>
                  <a:pt x="506577" y="71323"/>
                </a:cubicBezTo>
                <a:lnTo>
                  <a:pt x="512673" y="73152"/>
                </a:lnTo>
                <a:cubicBezTo>
                  <a:pt x="514299" y="75997"/>
                  <a:pt x="514909" y="78435"/>
                  <a:pt x="514502" y="80467"/>
                </a:cubicBezTo>
                <a:cubicBezTo>
                  <a:pt x="513283" y="82093"/>
                  <a:pt x="512673" y="83922"/>
                  <a:pt x="512673" y="85954"/>
                </a:cubicBezTo>
                <a:cubicBezTo>
                  <a:pt x="512673" y="90018"/>
                  <a:pt x="515112" y="92659"/>
                  <a:pt x="519989" y="93878"/>
                </a:cubicBezTo>
                <a:cubicBezTo>
                  <a:pt x="521208" y="94285"/>
                  <a:pt x="522732" y="94894"/>
                  <a:pt x="524561" y="95707"/>
                </a:cubicBezTo>
                <a:cubicBezTo>
                  <a:pt x="526389" y="96520"/>
                  <a:pt x="528117" y="97130"/>
                  <a:pt x="529742" y="97536"/>
                </a:cubicBezTo>
                <a:cubicBezTo>
                  <a:pt x="531368" y="98755"/>
                  <a:pt x="531977" y="99771"/>
                  <a:pt x="531571" y="100584"/>
                </a:cubicBezTo>
                <a:cubicBezTo>
                  <a:pt x="531165" y="101397"/>
                  <a:pt x="530961" y="102616"/>
                  <a:pt x="530961" y="104242"/>
                </a:cubicBezTo>
                <a:cubicBezTo>
                  <a:pt x="530961" y="107086"/>
                  <a:pt x="531774" y="109322"/>
                  <a:pt x="533400" y="110947"/>
                </a:cubicBezTo>
                <a:cubicBezTo>
                  <a:pt x="533806" y="111760"/>
                  <a:pt x="534009" y="112979"/>
                  <a:pt x="534009" y="114605"/>
                </a:cubicBezTo>
                <a:cubicBezTo>
                  <a:pt x="534009" y="117450"/>
                  <a:pt x="532587" y="121310"/>
                  <a:pt x="529742" y="126187"/>
                </a:cubicBezTo>
                <a:cubicBezTo>
                  <a:pt x="528929" y="124968"/>
                  <a:pt x="528117" y="123850"/>
                  <a:pt x="527304" y="122834"/>
                </a:cubicBezTo>
                <a:cubicBezTo>
                  <a:pt x="526491" y="121818"/>
                  <a:pt x="525881" y="120701"/>
                  <a:pt x="525475" y="119482"/>
                </a:cubicBezTo>
                <a:cubicBezTo>
                  <a:pt x="525475" y="118262"/>
                  <a:pt x="525069" y="117653"/>
                  <a:pt x="524256" y="117653"/>
                </a:cubicBezTo>
                <a:cubicBezTo>
                  <a:pt x="523443" y="117653"/>
                  <a:pt x="522833" y="117653"/>
                  <a:pt x="522427" y="117653"/>
                </a:cubicBezTo>
                <a:cubicBezTo>
                  <a:pt x="521614" y="119278"/>
                  <a:pt x="522021" y="120904"/>
                  <a:pt x="523646" y="122530"/>
                </a:cubicBezTo>
                <a:lnTo>
                  <a:pt x="524256" y="123749"/>
                </a:lnTo>
                <a:cubicBezTo>
                  <a:pt x="524256" y="124155"/>
                  <a:pt x="523951" y="124663"/>
                  <a:pt x="523341" y="125273"/>
                </a:cubicBezTo>
                <a:cubicBezTo>
                  <a:pt x="522732" y="125882"/>
                  <a:pt x="522224" y="126187"/>
                  <a:pt x="521817" y="126187"/>
                </a:cubicBezTo>
                <a:cubicBezTo>
                  <a:pt x="519379" y="126187"/>
                  <a:pt x="518160" y="126390"/>
                  <a:pt x="518160" y="126797"/>
                </a:cubicBezTo>
                <a:cubicBezTo>
                  <a:pt x="517753" y="127203"/>
                  <a:pt x="517245" y="127406"/>
                  <a:pt x="516636" y="127406"/>
                </a:cubicBezTo>
                <a:cubicBezTo>
                  <a:pt x="516026" y="127406"/>
                  <a:pt x="515518" y="127610"/>
                  <a:pt x="515112" y="128016"/>
                </a:cubicBezTo>
                <a:cubicBezTo>
                  <a:pt x="513486" y="129642"/>
                  <a:pt x="512470" y="130454"/>
                  <a:pt x="512064" y="130454"/>
                </a:cubicBezTo>
                <a:cubicBezTo>
                  <a:pt x="511657" y="130861"/>
                  <a:pt x="511048" y="131166"/>
                  <a:pt x="510235" y="131369"/>
                </a:cubicBezTo>
                <a:cubicBezTo>
                  <a:pt x="509422" y="131572"/>
                  <a:pt x="508609" y="131470"/>
                  <a:pt x="507797" y="131064"/>
                </a:cubicBezTo>
                <a:cubicBezTo>
                  <a:pt x="505765" y="129032"/>
                  <a:pt x="502513" y="127610"/>
                  <a:pt x="498043" y="126797"/>
                </a:cubicBezTo>
                <a:cubicBezTo>
                  <a:pt x="496824" y="126797"/>
                  <a:pt x="495808" y="127305"/>
                  <a:pt x="494995" y="128321"/>
                </a:cubicBezTo>
                <a:cubicBezTo>
                  <a:pt x="494182" y="129337"/>
                  <a:pt x="493979" y="130251"/>
                  <a:pt x="494385" y="131064"/>
                </a:cubicBezTo>
                <a:cubicBezTo>
                  <a:pt x="495605" y="133502"/>
                  <a:pt x="496214" y="135534"/>
                  <a:pt x="496214" y="137160"/>
                </a:cubicBezTo>
                <a:cubicBezTo>
                  <a:pt x="494995" y="138786"/>
                  <a:pt x="493979" y="139598"/>
                  <a:pt x="493166" y="139598"/>
                </a:cubicBezTo>
                <a:cubicBezTo>
                  <a:pt x="490321" y="139598"/>
                  <a:pt x="489305" y="140411"/>
                  <a:pt x="490118" y="142037"/>
                </a:cubicBezTo>
                <a:cubicBezTo>
                  <a:pt x="490118" y="142850"/>
                  <a:pt x="489813" y="143459"/>
                  <a:pt x="489204" y="143866"/>
                </a:cubicBezTo>
                <a:cubicBezTo>
                  <a:pt x="488594" y="144272"/>
                  <a:pt x="487883" y="144272"/>
                  <a:pt x="487070" y="143866"/>
                </a:cubicBezTo>
                <a:cubicBezTo>
                  <a:pt x="485445" y="143053"/>
                  <a:pt x="484225" y="142037"/>
                  <a:pt x="483413" y="140818"/>
                </a:cubicBezTo>
                <a:cubicBezTo>
                  <a:pt x="482600" y="139598"/>
                  <a:pt x="482397" y="138176"/>
                  <a:pt x="482803" y="136550"/>
                </a:cubicBezTo>
                <a:cubicBezTo>
                  <a:pt x="482803" y="135738"/>
                  <a:pt x="483209" y="135128"/>
                  <a:pt x="484022" y="134722"/>
                </a:cubicBezTo>
                <a:lnTo>
                  <a:pt x="475488" y="134722"/>
                </a:lnTo>
                <a:lnTo>
                  <a:pt x="474269" y="135941"/>
                </a:lnTo>
                <a:cubicBezTo>
                  <a:pt x="471830" y="137160"/>
                  <a:pt x="469392" y="137770"/>
                  <a:pt x="466953" y="137770"/>
                </a:cubicBezTo>
                <a:cubicBezTo>
                  <a:pt x="466141" y="137770"/>
                  <a:pt x="464921" y="138582"/>
                  <a:pt x="463296" y="140208"/>
                </a:cubicBezTo>
                <a:lnTo>
                  <a:pt x="456590" y="141427"/>
                </a:lnTo>
                <a:cubicBezTo>
                  <a:pt x="455371" y="141834"/>
                  <a:pt x="454152" y="142240"/>
                  <a:pt x="452933" y="142646"/>
                </a:cubicBezTo>
                <a:cubicBezTo>
                  <a:pt x="451713" y="143053"/>
                  <a:pt x="450494" y="143662"/>
                  <a:pt x="449275" y="144475"/>
                </a:cubicBezTo>
                <a:cubicBezTo>
                  <a:pt x="447243" y="145288"/>
                  <a:pt x="446430" y="146202"/>
                  <a:pt x="446837" y="147218"/>
                </a:cubicBezTo>
                <a:cubicBezTo>
                  <a:pt x="447243" y="148234"/>
                  <a:pt x="447446" y="149149"/>
                  <a:pt x="447446" y="149962"/>
                </a:cubicBezTo>
                <a:lnTo>
                  <a:pt x="448056" y="151790"/>
                </a:lnTo>
                <a:cubicBezTo>
                  <a:pt x="448056" y="151790"/>
                  <a:pt x="447954" y="151892"/>
                  <a:pt x="447751" y="152095"/>
                </a:cubicBezTo>
                <a:cubicBezTo>
                  <a:pt x="447548" y="152298"/>
                  <a:pt x="447446" y="152400"/>
                  <a:pt x="447446" y="152400"/>
                </a:cubicBezTo>
                <a:cubicBezTo>
                  <a:pt x="447040" y="151587"/>
                  <a:pt x="446532" y="150774"/>
                  <a:pt x="445922" y="149962"/>
                </a:cubicBezTo>
                <a:cubicBezTo>
                  <a:pt x="445313" y="149149"/>
                  <a:pt x="445008" y="148539"/>
                  <a:pt x="445008" y="148133"/>
                </a:cubicBezTo>
                <a:cubicBezTo>
                  <a:pt x="444601" y="148133"/>
                  <a:pt x="444297" y="148031"/>
                  <a:pt x="444093" y="147828"/>
                </a:cubicBezTo>
                <a:cubicBezTo>
                  <a:pt x="443890" y="147625"/>
                  <a:pt x="443585" y="147523"/>
                  <a:pt x="443179" y="147523"/>
                </a:cubicBezTo>
                <a:lnTo>
                  <a:pt x="440741" y="148133"/>
                </a:lnTo>
                <a:cubicBezTo>
                  <a:pt x="438302" y="150571"/>
                  <a:pt x="435254" y="151994"/>
                  <a:pt x="431597" y="152400"/>
                </a:cubicBezTo>
                <a:lnTo>
                  <a:pt x="430987" y="153619"/>
                </a:lnTo>
                <a:lnTo>
                  <a:pt x="430987" y="160325"/>
                </a:lnTo>
                <a:lnTo>
                  <a:pt x="431597" y="163982"/>
                </a:lnTo>
                <a:cubicBezTo>
                  <a:pt x="429565" y="164389"/>
                  <a:pt x="427939" y="163982"/>
                  <a:pt x="426720" y="162763"/>
                </a:cubicBezTo>
                <a:lnTo>
                  <a:pt x="426110" y="160325"/>
                </a:lnTo>
                <a:lnTo>
                  <a:pt x="429158" y="160325"/>
                </a:lnTo>
                <a:cubicBezTo>
                  <a:pt x="428752" y="160325"/>
                  <a:pt x="428549" y="159918"/>
                  <a:pt x="428549" y="159106"/>
                </a:cubicBezTo>
                <a:lnTo>
                  <a:pt x="429158" y="155448"/>
                </a:lnTo>
                <a:lnTo>
                  <a:pt x="427329" y="156667"/>
                </a:lnTo>
                <a:cubicBezTo>
                  <a:pt x="425704" y="153822"/>
                  <a:pt x="423672" y="153416"/>
                  <a:pt x="421233" y="155448"/>
                </a:cubicBezTo>
                <a:cubicBezTo>
                  <a:pt x="420421" y="155854"/>
                  <a:pt x="419201" y="156058"/>
                  <a:pt x="417576" y="156058"/>
                </a:cubicBezTo>
                <a:cubicBezTo>
                  <a:pt x="415137" y="156058"/>
                  <a:pt x="412902" y="156769"/>
                  <a:pt x="410870" y="158191"/>
                </a:cubicBezTo>
                <a:cubicBezTo>
                  <a:pt x="408838" y="159614"/>
                  <a:pt x="407213" y="160325"/>
                  <a:pt x="405993" y="160325"/>
                </a:cubicBezTo>
                <a:cubicBezTo>
                  <a:pt x="403555" y="161950"/>
                  <a:pt x="403352" y="164795"/>
                  <a:pt x="405384" y="168859"/>
                </a:cubicBezTo>
                <a:cubicBezTo>
                  <a:pt x="405384" y="171704"/>
                  <a:pt x="404368" y="173126"/>
                  <a:pt x="402336" y="173126"/>
                </a:cubicBezTo>
                <a:cubicBezTo>
                  <a:pt x="400304" y="173533"/>
                  <a:pt x="399491" y="174955"/>
                  <a:pt x="399897" y="177394"/>
                </a:cubicBezTo>
                <a:cubicBezTo>
                  <a:pt x="400710" y="180238"/>
                  <a:pt x="401726" y="182270"/>
                  <a:pt x="402945" y="183490"/>
                </a:cubicBezTo>
                <a:cubicBezTo>
                  <a:pt x="403352" y="183490"/>
                  <a:pt x="403555" y="183693"/>
                  <a:pt x="403555" y="184099"/>
                </a:cubicBezTo>
                <a:cubicBezTo>
                  <a:pt x="403555" y="186538"/>
                  <a:pt x="404266" y="189078"/>
                  <a:pt x="405689" y="191719"/>
                </a:cubicBezTo>
                <a:cubicBezTo>
                  <a:pt x="407111" y="194361"/>
                  <a:pt x="408229" y="196698"/>
                  <a:pt x="409041" y="198730"/>
                </a:cubicBezTo>
                <a:lnTo>
                  <a:pt x="409041" y="199949"/>
                </a:lnTo>
                <a:lnTo>
                  <a:pt x="414528" y="214579"/>
                </a:lnTo>
                <a:lnTo>
                  <a:pt x="415747" y="217627"/>
                </a:lnTo>
                <a:cubicBezTo>
                  <a:pt x="418185" y="219253"/>
                  <a:pt x="418592" y="220472"/>
                  <a:pt x="416966" y="221285"/>
                </a:cubicBezTo>
                <a:cubicBezTo>
                  <a:pt x="416153" y="221285"/>
                  <a:pt x="415747" y="221691"/>
                  <a:pt x="415747" y="222504"/>
                </a:cubicBezTo>
                <a:lnTo>
                  <a:pt x="418185" y="222504"/>
                </a:lnTo>
                <a:cubicBezTo>
                  <a:pt x="421030" y="222504"/>
                  <a:pt x="422656" y="224333"/>
                  <a:pt x="423062" y="227990"/>
                </a:cubicBezTo>
                <a:cubicBezTo>
                  <a:pt x="423469" y="229616"/>
                  <a:pt x="423672" y="231648"/>
                  <a:pt x="423672" y="234086"/>
                </a:cubicBezTo>
                <a:cubicBezTo>
                  <a:pt x="423672" y="236525"/>
                  <a:pt x="424078" y="238557"/>
                  <a:pt x="424891" y="240183"/>
                </a:cubicBezTo>
                <a:cubicBezTo>
                  <a:pt x="425704" y="240995"/>
                  <a:pt x="426212" y="242113"/>
                  <a:pt x="426415" y="243535"/>
                </a:cubicBezTo>
                <a:cubicBezTo>
                  <a:pt x="426618" y="244958"/>
                  <a:pt x="426720" y="245262"/>
                  <a:pt x="426720" y="244450"/>
                </a:cubicBezTo>
                <a:cubicBezTo>
                  <a:pt x="427126" y="247701"/>
                  <a:pt x="427228" y="251054"/>
                  <a:pt x="427025" y="254508"/>
                </a:cubicBezTo>
                <a:cubicBezTo>
                  <a:pt x="426821" y="257962"/>
                  <a:pt x="426923" y="261518"/>
                  <a:pt x="427329" y="265176"/>
                </a:cubicBezTo>
                <a:cubicBezTo>
                  <a:pt x="427736" y="266802"/>
                  <a:pt x="427939" y="269443"/>
                  <a:pt x="427939" y="273101"/>
                </a:cubicBezTo>
                <a:cubicBezTo>
                  <a:pt x="435661" y="271475"/>
                  <a:pt x="441960" y="268630"/>
                  <a:pt x="446837" y="264566"/>
                </a:cubicBezTo>
                <a:cubicBezTo>
                  <a:pt x="449681" y="261315"/>
                  <a:pt x="453136" y="258267"/>
                  <a:pt x="457200" y="255423"/>
                </a:cubicBezTo>
                <a:cubicBezTo>
                  <a:pt x="458013" y="255016"/>
                  <a:pt x="459029" y="254407"/>
                  <a:pt x="460248" y="253594"/>
                </a:cubicBezTo>
                <a:cubicBezTo>
                  <a:pt x="461467" y="252781"/>
                  <a:pt x="462889" y="251968"/>
                  <a:pt x="464515" y="251155"/>
                </a:cubicBezTo>
                <a:cubicBezTo>
                  <a:pt x="464109" y="253187"/>
                  <a:pt x="462788" y="255321"/>
                  <a:pt x="460553" y="257556"/>
                </a:cubicBezTo>
                <a:cubicBezTo>
                  <a:pt x="458317" y="259791"/>
                  <a:pt x="456997" y="261722"/>
                  <a:pt x="456590" y="263347"/>
                </a:cubicBezTo>
                <a:cubicBezTo>
                  <a:pt x="457809" y="264160"/>
                  <a:pt x="458825" y="264160"/>
                  <a:pt x="459638" y="263347"/>
                </a:cubicBezTo>
                <a:cubicBezTo>
                  <a:pt x="460857" y="261315"/>
                  <a:pt x="463905" y="258674"/>
                  <a:pt x="468782" y="255423"/>
                </a:cubicBezTo>
                <a:cubicBezTo>
                  <a:pt x="469595" y="253391"/>
                  <a:pt x="470611" y="252171"/>
                  <a:pt x="471830" y="251765"/>
                </a:cubicBezTo>
                <a:cubicBezTo>
                  <a:pt x="473862" y="250952"/>
                  <a:pt x="475488" y="249936"/>
                  <a:pt x="476707" y="248717"/>
                </a:cubicBezTo>
                <a:cubicBezTo>
                  <a:pt x="477926" y="247498"/>
                  <a:pt x="479145" y="246482"/>
                  <a:pt x="480365" y="245669"/>
                </a:cubicBezTo>
                <a:cubicBezTo>
                  <a:pt x="481584" y="244856"/>
                  <a:pt x="482803" y="244856"/>
                  <a:pt x="484022" y="245669"/>
                </a:cubicBezTo>
                <a:cubicBezTo>
                  <a:pt x="487273" y="245669"/>
                  <a:pt x="489712" y="246279"/>
                  <a:pt x="491337" y="247498"/>
                </a:cubicBezTo>
                <a:cubicBezTo>
                  <a:pt x="492557" y="247904"/>
                  <a:pt x="494182" y="249123"/>
                  <a:pt x="496214" y="251155"/>
                </a:cubicBezTo>
                <a:lnTo>
                  <a:pt x="501701" y="252375"/>
                </a:lnTo>
                <a:cubicBezTo>
                  <a:pt x="504139" y="253594"/>
                  <a:pt x="506374" y="254203"/>
                  <a:pt x="508406" y="254203"/>
                </a:cubicBezTo>
                <a:cubicBezTo>
                  <a:pt x="510438" y="255016"/>
                  <a:pt x="512267" y="256337"/>
                  <a:pt x="513893" y="258166"/>
                </a:cubicBezTo>
                <a:cubicBezTo>
                  <a:pt x="515518" y="259994"/>
                  <a:pt x="516534" y="262331"/>
                  <a:pt x="516941" y="265176"/>
                </a:cubicBezTo>
                <a:cubicBezTo>
                  <a:pt x="516941" y="267208"/>
                  <a:pt x="517550" y="268834"/>
                  <a:pt x="518769" y="270053"/>
                </a:cubicBezTo>
                <a:cubicBezTo>
                  <a:pt x="521614" y="272085"/>
                  <a:pt x="523646" y="274726"/>
                  <a:pt x="524865" y="277978"/>
                </a:cubicBezTo>
                <a:cubicBezTo>
                  <a:pt x="525272" y="278384"/>
                  <a:pt x="526186" y="279095"/>
                  <a:pt x="527609" y="280111"/>
                </a:cubicBezTo>
                <a:cubicBezTo>
                  <a:pt x="529031" y="281127"/>
                  <a:pt x="530352" y="281838"/>
                  <a:pt x="531571" y="282245"/>
                </a:cubicBezTo>
                <a:cubicBezTo>
                  <a:pt x="534416" y="282651"/>
                  <a:pt x="536245" y="283566"/>
                  <a:pt x="537057" y="284988"/>
                </a:cubicBezTo>
                <a:cubicBezTo>
                  <a:pt x="537870" y="286411"/>
                  <a:pt x="537870" y="288544"/>
                  <a:pt x="537057" y="291389"/>
                </a:cubicBezTo>
                <a:cubicBezTo>
                  <a:pt x="536245" y="292608"/>
                  <a:pt x="535838" y="294132"/>
                  <a:pt x="535838" y="295961"/>
                </a:cubicBezTo>
                <a:cubicBezTo>
                  <a:pt x="535838" y="297790"/>
                  <a:pt x="536245" y="299314"/>
                  <a:pt x="537057" y="300533"/>
                </a:cubicBezTo>
                <a:lnTo>
                  <a:pt x="537057" y="301752"/>
                </a:lnTo>
                <a:lnTo>
                  <a:pt x="537057" y="304190"/>
                </a:lnTo>
                <a:cubicBezTo>
                  <a:pt x="537057" y="306629"/>
                  <a:pt x="535432" y="308254"/>
                  <a:pt x="532181" y="309067"/>
                </a:cubicBezTo>
                <a:lnTo>
                  <a:pt x="527304" y="310896"/>
                </a:lnTo>
                <a:cubicBezTo>
                  <a:pt x="526491" y="311302"/>
                  <a:pt x="525069" y="311709"/>
                  <a:pt x="523037" y="312115"/>
                </a:cubicBezTo>
                <a:cubicBezTo>
                  <a:pt x="521005" y="312522"/>
                  <a:pt x="519379" y="313131"/>
                  <a:pt x="518160" y="313944"/>
                </a:cubicBezTo>
                <a:cubicBezTo>
                  <a:pt x="515315" y="315976"/>
                  <a:pt x="512877" y="316992"/>
                  <a:pt x="510845" y="316992"/>
                </a:cubicBezTo>
                <a:cubicBezTo>
                  <a:pt x="509219" y="318618"/>
                  <a:pt x="507797" y="319431"/>
                  <a:pt x="506577" y="319431"/>
                </a:cubicBezTo>
                <a:cubicBezTo>
                  <a:pt x="506171" y="319431"/>
                  <a:pt x="502310" y="320040"/>
                  <a:pt x="494995" y="321259"/>
                </a:cubicBezTo>
                <a:cubicBezTo>
                  <a:pt x="493369" y="322479"/>
                  <a:pt x="490118" y="324104"/>
                  <a:pt x="485241" y="326136"/>
                </a:cubicBezTo>
                <a:cubicBezTo>
                  <a:pt x="484835" y="326543"/>
                  <a:pt x="484225" y="326746"/>
                  <a:pt x="483413" y="326746"/>
                </a:cubicBezTo>
                <a:cubicBezTo>
                  <a:pt x="482600" y="326746"/>
                  <a:pt x="481584" y="327152"/>
                  <a:pt x="480365" y="327965"/>
                </a:cubicBezTo>
                <a:cubicBezTo>
                  <a:pt x="476301" y="327965"/>
                  <a:pt x="471830" y="328575"/>
                  <a:pt x="466953" y="329794"/>
                </a:cubicBezTo>
                <a:lnTo>
                  <a:pt x="456590" y="335890"/>
                </a:lnTo>
                <a:cubicBezTo>
                  <a:pt x="454965" y="335890"/>
                  <a:pt x="452933" y="336296"/>
                  <a:pt x="450494" y="337109"/>
                </a:cubicBezTo>
                <a:cubicBezTo>
                  <a:pt x="448056" y="337922"/>
                  <a:pt x="446430" y="338531"/>
                  <a:pt x="445617" y="338938"/>
                </a:cubicBezTo>
                <a:cubicBezTo>
                  <a:pt x="442773" y="339344"/>
                  <a:pt x="439115" y="339547"/>
                  <a:pt x="434645" y="339547"/>
                </a:cubicBezTo>
                <a:cubicBezTo>
                  <a:pt x="433425" y="339547"/>
                  <a:pt x="433019" y="340157"/>
                  <a:pt x="433425" y="341376"/>
                </a:cubicBezTo>
                <a:cubicBezTo>
                  <a:pt x="433832" y="342595"/>
                  <a:pt x="433730" y="344424"/>
                  <a:pt x="433121" y="346863"/>
                </a:cubicBezTo>
                <a:cubicBezTo>
                  <a:pt x="432511" y="349301"/>
                  <a:pt x="432816" y="351536"/>
                  <a:pt x="434035" y="353568"/>
                </a:cubicBezTo>
                <a:cubicBezTo>
                  <a:pt x="433629" y="353975"/>
                  <a:pt x="433425" y="354584"/>
                  <a:pt x="433425" y="355397"/>
                </a:cubicBezTo>
                <a:lnTo>
                  <a:pt x="434035" y="360883"/>
                </a:lnTo>
                <a:lnTo>
                  <a:pt x="434035" y="362712"/>
                </a:lnTo>
                <a:cubicBezTo>
                  <a:pt x="432816" y="363931"/>
                  <a:pt x="432308" y="365354"/>
                  <a:pt x="432511" y="366979"/>
                </a:cubicBezTo>
                <a:cubicBezTo>
                  <a:pt x="432714" y="368605"/>
                  <a:pt x="432816" y="369824"/>
                  <a:pt x="432816" y="370637"/>
                </a:cubicBezTo>
                <a:lnTo>
                  <a:pt x="433425" y="374295"/>
                </a:lnTo>
                <a:cubicBezTo>
                  <a:pt x="433425" y="375107"/>
                  <a:pt x="433527" y="375819"/>
                  <a:pt x="433730" y="376428"/>
                </a:cubicBezTo>
                <a:cubicBezTo>
                  <a:pt x="433933" y="377038"/>
                  <a:pt x="433832" y="377546"/>
                  <a:pt x="433425" y="377952"/>
                </a:cubicBezTo>
                <a:cubicBezTo>
                  <a:pt x="433425" y="379578"/>
                  <a:pt x="433222" y="381000"/>
                  <a:pt x="432816" y="382219"/>
                </a:cubicBezTo>
                <a:cubicBezTo>
                  <a:pt x="432816" y="382626"/>
                  <a:pt x="432714" y="383337"/>
                  <a:pt x="432511" y="384353"/>
                </a:cubicBezTo>
                <a:cubicBezTo>
                  <a:pt x="432308" y="385369"/>
                  <a:pt x="432409" y="386283"/>
                  <a:pt x="432816" y="387096"/>
                </a:cubicBezTo>
                <a:lnTo>
                  <a:pt x="442569" y="384658"/>
                </a:lnTo>
                <a:cubicBezTo>
                  <a:pt x="445821" y="383845"/>
                  <a:pt x="449478" y="383439"/>
                  <a:pt x="453542" y="383439"/>
                </a:cubicBezTo>
                <a:cubicBezTo>
                  <a:pt x="463296" y="381000"/>
                  <a:pt x="471424" y="379375"/>
                  <a:pt x="477926" y="378562"/>
                </a:cubicBezTo>
                <a:cubicBezTo>
                  <a:pt x="479552" y="378155"/>
                  <a:pt x="481177" y="378054"/>
                  <a:pt x="482803" y="378257"/>
                </a:cubicBezTo>
                <a:cubicBezTo>
                  <a:pt x="484429" y="378460"/>
                  <a:pt x="485851" y="378359"/>
                  <a:pt x="487070" y="377952"/>
                </a:cubicBezTo>
                <a:cubicBezTo>
                  <a:pt x="489509" y="375514"/>
                  <a:pt x="492150" y="374701"/>
                  <a:pt x="494995" y="375514"/>
                </a:cubicBezTo>
                <a:cubicBezTo>
                  <a:pt x="497027" y="375514"/>
                  <a:pt x="498145" y="375006"/>
                  <a:pt x="498348" y="373990"/>
                </a:cubicBezTo>
                <a:cubicBezTo>
                  <a:pt x="498551" y="372974"/>
                  <a:pt x="498856" y="372263"/>
                  <a:pt x="499262" y="371856"/>
                </a:cubicBezTo>
                <a:cubicBezTo>
                  <a:pt x="499669" y="371856"/>
                  <a:pt x="500685" y="372669"/>
                  <a:pt x="502310" y="374295"/>
                </a:cubicBezTo>
                <a:cubicBezTo>
                  <a:pt x="503936" y="375920"/>
                  <a:pt x="505765" y="375920"/>
                  <a:pt x="507797" y="374295"/>
                </a:cubicBezTo>
                <a:cubicBezTo>
                  <a:pt x="505765" y="372263"/>
                  <a:pt x="504749" y="371247"/>
                  <a:pt x="504749" y="371247"/>
                </a:cubicBezTo>
                <a:cubicBezTo>
                  <a:pt x="505968" y="370434"/>
                  <a:pt x="506984" y="370129"/>
                  <a:pt x="507797" y="370332"/>
                </a:cubicBezTo>
                <a:cubicBezTo>
                  <a:pt x="508609" y="370535"/>
                  <a:pt x="509422" y="371450"/>
                  <a:pt x="510235" y="373075"/>
                </a:cubicBezTo>
                <a:lnTo>
                  <a:pt x="510845" y="374904"/>
                </a:lnTo>
                <a:lnTo>
                  <a:pt x="513283" y="374904"/>
                </a:lnTo>
                <a:lnTo>
                  <a:pt x="513283" y="372466"/>
                </a:lnTo>
                <a:lnTo>
                  <a:pt x="512673" y="370637"/>
                </a:lnTo>
                <a:lnTo>
                  <a:pt x="516941" y="370637"/>
                </a:lnTo>
                <a:cubicBezTo>
                  <a:pt x="517347" y="370637"/>
                  <a:pt x="517957" y="370739"/>
                  <a:pt x="518769" y="370942"/>
                </a:cubicBezTo>
                <a:cubicBezTo>
                  <a:pt x="519582" y="371145"/>
                  <a:pt x="520395" y="370840"/>
                  <a:pt x="521208" y="370027"/>
                </a:cubicBezTo>
                <a:cubicBezTo>
                  <a:pt x="521614" y="369621"/>
                  <a:pt x="522427" y="369418"/>
                  <a:pt x="523646" y="369418"/>
                </a:cubicBezTo>
                <a:cubicBezTo>
                  <a:pt x="524053" y="369824"/>
                  <a:pt x="524865" y="370027"/>
                  <a:pt x="526085" y="370027"/>
                </a:cubicBezTo>
                <a:lnTo>
                  <a:pt x="532181" y="369418"/>
                </a:lnTo>
                <a:cubicBezTo>
                  <a:pt x="534213" y="369011"/>
                  <a:pt x="536346" y="368910"/>
                  <a:pt x="538581" y="369113"/>
                </a:cubicBezTo>
                <a:cubicBezTo>
                  <a:pt x="540817" y="369316"/>
                  <a:pt x="543357" y="369215"/>
                  <a:pt x="546201" y="368808"/>
                </a:cubicBezTo>
                <a:cubicBezTo>
                  <a:pt x="550265" y="367589"/>
                  <a:pt x="552704" y="366573"/>
                  <a:pt x="553517" y="365760"/>
                </a:cubicBezTo>
                <a:lnTo>
                  <a:pt x="558393" y="363931"/>
                </a:lnTo>
                <a:lnTo>
                  <a:pt x="560832" y="363931"/>
                </a:lnTo>
                <a:cubicBezTo>
                  <a:pt x="562051" y="365151"/>
                  <a:pt x="563575" y="365862"/>
                  <a:pt x="565404" y="366065"/>
                </a:cubicBezTo>
                <a:cubicBezTo>
                  <a:pt x="567233" y="366268"/>
                  <a:pt x="568553" y="366370"/>
                  <a:pt x="569366" y="366370"/>
                </a:cubicBezTo>
                <a:cubicBezTo>
                  <a:pt x="569773" y="366370"/>
                  <a:pt x="570687" y="366573"/>
                  <a:pt x="572109" y="366979"/>
                </a:cubicBezTo>
                <a:cubicBezTo>
                  <a:pt x="573532" y="367386"/>
                  <a:pt x="574141" y="367894"/>
                  <a:pt x="573938" y="368503"/>
                </a:cubicBezTo>
                <a:cubicBezTo>
                  <a:pt x="573735" y="369113"/>
                  <a:pt x="573024" y="369621"/>
                  <a:pt x="571805" y="370027"/>
                </a:cubicBezTo>
                <a:cubicBezTo>
                  <a:pt x="581152" y="371247"/>
                  <a:pt x="589077" y="373177"/>
                  <a:pt x="595579" y="375819"/>
                </a:cubicBezTo>
                <a:cubicBezTo>
                  <a:pt x="602081" y="378460"/>
                  <a:pt x="608787" y="382016"/>
                  <a:pt x="615696" y="386487"/>
                </a:cubicBezTo>
                <a:cubicBezTo>
                  <a:pt x="618541" y="388112"/>
                  <a:pt x="621487" y="390652"/>
                  <a:pt x="624535" y="394107"/>
                </a:cubicBezTo>
                <a:cubicBezTo>
                  <a:pt x="627583" y="397561"/>
                  <a:pt x="629920" y="400101"/>
                  <a:pt x="631545" y="401727"/>
                </a:cubicBezTo>
                <a:cubicBezTo>
                  <a:pt x="633171" y="403352"/>
                  <a:pt x="635101" y="405181"/>
                  <a:pt x="637337" y="407213"/>
                </a:cubicBezTo>
                <a:cubicBezTo>
                  <a:pt x="639572" y="409245"/>
                  <a:pt x="641096" y="410871"/>
                  <a:pt x="641909" y="412090"/>
                </a:cubicBezTo>
                <a:cubicBezTo>
                  <a:pt x="644347" y="413715"/>
                  <a:pt x="645973" y="415747"/>
                  <a:pt x="646785" y="418186"/>
                </a:cubicBezTo>
                <a:lnTo>
                  <a:pt x="646785" y="420015"/>
                </a:lnTo>
                <a:cubicBezTo>
                  <a:pt x="646785" y="421640"/>
                  <a:pt x="647598" y="423063"/>
                  <a:pt x="649224" y="424282"/>
                </a:cubicBezTo>
                <a:cubicBezTo>
                  <a:pt x="650849" y="426314"/>
                  <a:pt x="652983" y="428143"/>
                  <a:pt x="655625" y="429768"/>
                </a:cubicBezTo>
                <a:cubicBezTo>
                  <a:pt x="658266" y="431394"/>
                  <a:pt x="661213" y="432816"/>
                  <a:pt x="664464" y="434035"/>
                </a:cubicBezTo>
                <a:cubicBezTo>
                  <a:pt x="666902" y="434035"/>
                  <a:pt x="667309" y="435661"/>
                  <a:pt x="665683" y="438912"/>
                </a:cubicBezTo>
                <a:cubicBezTo>
                  <a:pt x="664057" y="439725"/>
                  <a:pt x="663245" y="440538"/>
                  <a:pt x="663245" y="441351"/>
                </a:cubicBezTo>
                <a:cubicBezTo>
                  <a:pt x="663245" y="442163"/>
                  <a:pt x="663448" y="442976"/>
                  <a:pt x="663854" y="443789"/>
                </a:cubicBezTo>
                <a:cubicBezTo>
                  <a:pt x="664261" y="444602"/>
                  <a:pt x="664667" y="445211"/>
                  <a:pt x="665073" y="445618"/>
                </a:cubicBezTo>
                <a:cubicBezTo>
                  <a:pt x="665886" y="448869"/>
                  <a:pt x="666902" y="450901"/>
                  <a:pt x="668121" y="451714"/>
                </a:cubicBezTo>
                <a:cubicBezTo>
                  <a:pt x="669747" y="453339"/>
                  <a:pt x="669341" y="454762"/>
                  <a:pt x="666902" y="455981"/>
                </a:cubicBezTo>
                <a:cubicBezTo>
                  <a:pt x="665683" y="456794"/>
                  <a:pt x="664565" y="457911"/>
                  <a:pt x="663549" y="459334"/>
                </a:cubicBezTo>
                <a:cubicBezTo>
                  <a:pt x="662533" y="460756"/>
                  <a:pt x="661416" y="461874"/>
                  <a:pt x="660197" y="462687"/>
                </a:cubicBezTo>
                <a:cubicBezTo>
                  <a:pt x="659790" y="463093"/>
                  <a:pt x="658673" y="463296"/>
                  <a:pt x="656844" y="463296"/>
                </a:cubicBezTo>
                <a:cubicBezTo>
                  <a:pt x="655015" y="463296"/>
                  <a:pt x="653694" y="463093"/>
                  <a:pt x="652881" y="462687"/>
                </a:cubicBezTo>
                <a:cubicBezTo>
                  <a:pt x="651256" y="461874"/>
                  <a:pt x="649935" y="460858"/>
                  <a:pt x="648919" y="459639"/>
                </a:cubicBezTo>
                <a:cubicBezTo>
                  <a:pt x="647903" y="458419"/>
                  <a:pt x="646785" y="457403"/>
                  <a:pt x="645566" y="456591"/>
                </a:cubicBezTo>
                <a:cubicBezTo>
                  <a:pt x="644347" y="455778"/>
                  <a:pt x="643128" y="455168"/>
                  <a:pt x="641909" y="454762"/>
                </a:cubicBezTo>
                <a:cubicBezTo>
                  <a:pt x="640689" y="454355"/>
                  <a:pt x="639673" y="453949"/>
                  <a:pt x="638861" y="453543"/>
                </a:cubicBezTo>
                <a:lnTo>
                  <a:pt x="637641" y="454152"/>
                </a:lnTo>
                <a:cubicBezTo>
                  <a:pt x="635203" y="456184"/>
                  <a:pt x="632765" y="456387"/>
                  <a:pt x="630326" y="454762"/>
                </a:cubicBezTo>
                <a:cubicBezTo>
                  <a:pt x="628701" y="453543"/>
                  <a:pt x="627380" y="453136"/>
                  <a:pt x="626364" y="453543"/>
                </a:cubicBezTo>
                <a:cubicBezTo>
                  <a:pt x="625348" y="453949"/>
                  <a:pt x="624637" y="454152"/>
                  <a:pt x="624230" y="454152"/>
                </a:cubicBezTo>
                <a:cubicBezTo>
                  <a:pt x="622605" y="454965"/>
                  <a:pt x="618947" y="455778"/>
                  <a:pt x="613257" y="456591"/>
                </a:cubicBezTo>
                <a:lnTo>
                  <a:pt x="612038" y="455981"/>
                </a:lnTo>
                <a:cubicBezTo>
                  <a:pt x="610819" y="457607"/>
                  <a:pt x="608889" y="458623"/>
                  <a:pt x="606247" y="459029"/>
                </a:cubicBezTo>
                <a:cubicBezTo>
                  <a:pt x="603605" y="459435"/>
                  <a:pt x="601675" y="460045"/>
                  <a:pt x="600456" y="460858"/>
                </a:cubicBezTo>
                <a:cubicBezTo>
                  <a:pt x="600456" y="461671"/>
                  <a:pt x="600049" y="462077"/>
                  <a:pt x="599237" y="462077"/>
                </a:cubicBezTo>
                <a:cubicBezTo>
                  <a:pt x="598017" y="460858"/>
                  <a:pt x="596595" y="460248"/>
                  <a:pt x="594969" y="460248"/>
                </a:cubicBezTo>
                <a:cubicBezTo>
                  <a:pt x="593344" y="460248"/>
                  <a:pt x="592125" y="460248"/>
                  <a:pt x="591312" y="460248"/>
                </a:cubicBezTo>
                <a:cubicBezTo>
                  <a:pt x="590499" y="459842"/>
                  <a:pt x="589280" y="459639"/>
                  <a:pt x="587654" y="459639"/>
                </a:cubicBezTo>
                <a:cubicBezTo>
                  <a:pt x="585216" y="459639"/>
                  <a:pt x="583184" y="460451"/>
                  <a:pt x="581558" y="462077"/>
                </a:cubicBezTo>
                <a:lnTo>
                  <a:pt x="577291" y="462077"/>
                </a:lnTo>
                <a:lnTo>
                  <a:pt x="574853" y="461467"/>
                </a:lnTo>
                <a:cubicBezTo>
                  <a:pt x="574040" y="461467"/>
                  <a:pt x="572414" y="461874"/>
                  <a:pt x="569976" y="462687"/>
                </a:cubicBezTo>
                <a:cubicBezTo>
                  <a:pt x="566725" y="462687"/>
                  <a:pt x="562661" y="463093"/>
                  <a:pt x="557784" y="463906"/>
                </a:cubicBezTo>
                <a:lnTo>
                  <a:pt x="555345" y="463906"/>
                </a:lnTo>
                <a:cubicBezTo>
                  <a:pt x="553720" y="463499"/>
                  <a:pt x="552399" y="463296"/>
                  <a:pt x="551383" y="463296"/>
                </a:cubicBezTo>
                <a:cubicBezTo>
                  <a:pt x="550367" y="463296"/>
                  <a:pt x="549046" y="463499"/>
                  <a:pt x="547421" y="463906"/>
                </a:cubicBezTo>
                <a:lnTo>
                  <a:pt x="543763" y="463296"/>
                </a:lnTo>
                <a:cubicBezTo>
                  <a:pt x="543357" y="463296"/>
                  <a:pt x="542645" y="463195"/>
                  <a:pt x="541629" y="462991"/>
                </a:cubicBezTo>
                <a:cubicBezTo>
                  <a:pt x="540613" y="462788"/>
                  <a:pt x="539496" y="462890"/>
                  <a:pt x="538277" y="463296"/>
                </a:cubicBezTo>
                <a:cubicBezTo>
                  <a:pt x="537464" y="463703"/>
                  <a:pt x="536041" y="463906"/>
                  <a:pt x="534009" y="463906"/>
                </a:cubicBezTo>
                <a:cubicBezTo>
                  <a:pt x="531165" y="462687"/>
                  <a:pt x="528523" y="462280"/>
                  <a:pt x="526085" y="462687"/>
                </a:cubicBezTo>
                <a:lnTo>
                  <a:pt x="508406" y="462687"/>
                </a:lnTo>
                <a:lnTo>
                  <a:pt x="502310" y="462077"/>
                </a:lnTo>
                <a:lnTo>
                  <a:pt x="484632" y="462077"/>
                </a:lnTo>
                <a:cubicBezTo>
                  <a:pt x="483819" y="462077"/>
                  <a:pt x="482905" y="462179"/>
                  <a:pt x="481889" y="462382"/>
                </a:cubicBezTo>
                <a:cubicBezTo>
                  <a:pt x="480873" y="462585"/>
                  <a:pt x="479755" y="462483"/>
                  <a:pt x="478536" y="462077"/>
                </a:cubicBezTo>
                <a:cubicBezTo>
                  <a:pt x="476910" y="461671"/>
                  <a:pt x="475285" y="462077"/>
                  <a:pt x="473659" y="463296"/>
                </a:cubicBezTo>
                <a:cubicBezTo>
                  <a:pt x="473659" y="462483"/>
                  <a:pt x="473253" y="462077"/>
                  <a:pt x="472440" y="462077"/>
                </a:cubicBezTo>
                <a:cubicBezTo>
                  <a:pt x="472033" y="462077"/>
                  <a:pt x="471729" y="461975"/>
                  <a:pt x="471525" y="461772"/>
                </a:cubicBezTo>
                <a:cubicBezTo>
                  <a:pt x="471322" y="461569"/>
                  <a:pt x="471424" y="461264"/>
                  <a:pt x="471830" y="460858"/>
                </a:cubicBezTo>
                <a:cubicBezTo>
                  <a:pt x="472237" y="460045"/>
                  <a:pt x="473456" y="459639"/>
                  <a:pt x="475488" y="459639"/>
                </a:cubicBezTo>
                <a:lnTo>
                  <a:pt x="476097" y="461467"/>
                </a:lnTo>
                <a:cubicBezTo>
                  <a:pt x="476504" y="461061"/>
                  <a:pt x="477012" y="460350"/>
                  <a:pt x="477621" y="459334"/>
                </a:cubicBezTo>
                <a:cubicBezTo>
                  <a:pt x="478231" y="458318"/>
                  <a:pt x="478942" y="457810"/>
                  <a:pt x="479755" y="457810"/>
                </a:cubicBezTo>
                <a:cubicBezTo>
                  <a:pt x="480568" y="457810"/>
                  <a:pt x="481381" y="458216"/>
                  <a:pt x="482193" y="459029"/>
                </a:cubicBezTo>
                <a:lnTo>
                  <a:pt x="484632" y="457810"/>
                </a:lnTo>
                <a:cubicBezTo>
                  <a:pt x="485445" y="456591"/>
                  <a:pt x="486664" y="456184"/>
                  <a:pt x="488289" y="456591"/>
                </a:cubicBezTo>
                <a:lnTo>
                  <a:pt x="490728" y="456591"/>
                </a:lnTo>
                <a:cubicBezTo>
                  <a:pt x="494792" y="456591"/>
                  <a:pt x="497230" y="456387"/>
                  <a:pt x="498043" y="455981"/>
                </a:cubicBezTo>
                <a:cubicBezTo>
                  <a:pt x="502107" y="455168"/>
                  <a:pt x="505358" y="454762"/>
                  <a:pt x="507797" y="454762"/>
                </a:cubicBezTo>
                <a:cubicBezTo>
                  <a:pt x="507797" y="454355"/>
                  <a:pt x="508000" y="453949"/>
                  <a:pt x="508406" y="453543"/>
                </a:cubicBezTo>
                <a:cubicBezTo>
                  <a:pt x="508813" y="453136"/>
                  <a:pt x="509219" y="452730"/>
                  <a:pt x="509625" y="452323"/>
                </a:cubicBezTo>
                <a:cubicBezTo>
                  <a:pt x="508813" y="451511"/>
                  <a:pt x="508203" y="451104"/>
                  <a:pt x="507797" y="451104"/>
                </a:cubicBezTo>
                <a:cubicBezTo>
                  <a:pt x="503326" y="451104"/>
                  <a:pt x="500075" y="451307"/>
                  <a:pt x="498043" y="451714"/>
                </a:cubicBezTo>
                <a:cubicBezTo>
                  <a:pt x="491541" y="452527"/>
                  <a:pt x="487070" y="453339"/>
                  <a:pt x="484632" y="454152"/>
                </a:cubicBezTo>
                <a:cubicBezTo>
                  <a:pt x="480161" y="454965"/>
                  <a:pt x="473862" y="455778"/>
                  <a:pt x="465734" y="456591"/>
                </a:cubicBezTo>
                <a:cubicBezTo>
                  <a:pt x="464109" y="456997"/>
                  <a:pt x="462686" y="457505"/>
                  <a:pt x="461467" y="458115"/>
                </a:cubicBezTo>
                <a:cubicBezTo>
                  <a:pt x="460248" y="458724"/>
                  <a:pt x="459029" y="459232"/>
                  <a:pt x="457809" y="459639"/>
                </a:cubicBezTo>
                <a:cubicBezTo>
                  <a:pt x="458622" y="458013"/>
                  <a:pt x="459740" y="456794"/>
                  <a:pt x="461162" y="455981"/>
                </a:cubicBezTo>
                <a:cubicBezTo>
                  <a:pt x="462585" y="455168"/>
                  <a:pt x="464312" y="454559"/>
                  <a:pt x="466344" y="454152"/>
                </a:cubicBezTo>
                <a:cubicBezTo>
                  <a:pt x="472033" y="451714"/>
                  <a:pt x="477113" y="449885"/>
                  <a:pt x="481584" y="448666"/>
                </a:cubicBezTo>
                <a:cubicBezTo>
                  <a:pt x="482397" y="448259"/>
                  <a:pt x="484632" y="447243"/>
                  <a:pt x="488289" y="445618"/>
                </a:cubicBezTo>
                <a:cubicBezTo>
                  <a:pt x="489915" y="443992"/>
                  <a:pt x="491337" y="443179"/>
                  <a:pt x="492557" y="443179"/>
                </a:cubicBezTo>
                <a:lnTo>
                  <a:pt x="493776" y="442570"/>
                </a:lnTo>
                <a:cubicBezTo>
                  <a:pt x="495401" y="442163"/>
                  <a:pt x="497230" y="441249"/>
                  <a:pt x="499262" y="439827"/>
                </a:cubicBezTo>
                <a:cubicBezTo>
                  <a:pt x="501294" y="438404"/>
                  <a:pt x="502920" y="437490"/>
                  <a:pt x="504139" y="437083"/>
                </a:cubicBezTo>
                <a:cubicBezTo>
                  <a:pt x="504139" y="436677"/>
                  <a:pt x="504952" y="436474"/>
                  <a:pt x="506577" y="436474"/>
                </a:cubicBezTo>
                <a:lnTo>
                  <a:pt x="507797" y="434645"/>
                </a:lnTo>
                <a:cubicBezTo>
                  <a:pt x="507797" y="434645"/>
                  <a:pt x="506984" y="433832"/>
                  <a:pt x="505358" y="432207"/>
                </a:cubicBezTo>
                <a:cubicBezTo>
                  <a:pt x="503733" y="430581"/>
                  <a:pt x="501294" y="429362"/>
                  <a:pt x="498043" y="428549"/>
                </a:cubicBezTo>
                <a:cubicBezTo>
                  <a:pt x="497637" y="426517"/>
                  <a:pt x="497840" y="425095"/>
                  <a:pt x="498653" y="424282"/>
                </a:cubicBezTo>
                <a:cubicBezTo>
                  <a:pt x="499059" y="423469"/>
                  <a:pt x="498653" y="422047"/>
                  <a:pt x="497433" y="420015"/>
                </a:cubicBezTo>
                <a:cubicBezTo>
                  <a:pt x="495401" y="419608"/>
                  <a:pt x="493573" y="419811"/>
                  <a:pt x="491947" y="420624"/>
                </a:cubicBezTo>
                <a:cubicBezTo>
                  <a:pt x="491134" y="421031"/>
                  <a:pt x="489712" y="421640"/>
                  <a:pt x="487680" y="422453"/>
                </a:cubicBezTo>
                <a:cubicBezTo>
                  <a:pt x="485648" y="423266"/>
                  <a:pt x="483819" y="424891"/>
                  <a:pt x="482193" y="427330"/>
                </a:cubicBezTo>
                <a:lnTo>
                  <a:pt x="479755" y="427330"/>
                </a:lnTo>
                <a:lnTo>
                  <a:pt x="479755" y="424282"/>
                </a:lnTo>
                <a:cubicBezTo>
                  <a:pt x="480568" y="422250"/>
                  <a:pt x="481990" y="420827"/>
                  <a:pt x="484022" y="420015"/>
                </a:cubicBezTo>
                <a:cubicBezTo>
                  <a:pt x="486461" y="417576"/>
                  <a:pt x="486867" y="415341"/>
                  <a:pt x="485241" y="413309"/>
                </a:cubicBezTo>
                <a:lnTo>
                  <a:pt x="482803" y="415138"/>
                </a:lnTo>
                <a:cubicBezTo>
                  <a:pt x="482397" y="416357"/>
                  <a:pt x="480974" y="416560"/>
                  <a:pt x="478536" y="415747"/>
                </a:cubicBezTo>
                <a:lnTo>
                  <a:pt x="474878" y="415138"/>
                </a:lnTo>
                <a:lnTo>
                  <a:pt x="473659" y="414528"/>
                </a:lnTo>
                <a:cubicBezTo>
                  <a:pt x="473253" y="414122"/>
                  <a:pt x="472440" y="413919"/>
                  <a:pt x="471221" y="413919"/>
                </a:cubicBezTo>
                <a:cubicBezTo>
                  <a:pt x="466344" y="414731"/>
                  <a:pt x="463296" y="415544"/>
                  <a:pt x="462077" y="416357"/>
                </a:cubicBezTo>
                <a:cubicBezTo>
                  <a:pt x="460857" y="416357"/>
                  <a:pt x="459740" y="416560"/>
                  <a:pt x="458724" y="416967"/>
                </a:cubicBezTo>
                <a:cubicBezTo>
                  <a:pt x="457708" y="417373"/>
                  <a:pt x="456793" y="417576"/>
                  <a:pt x="455981" y="417576"/>
                </a:cubicBezTo>
                <a:lnTo>
                  <a:pt x="450494" y="416967"/>
                </a:lnTo>
                <a:cubicBezTo>
                  <a:pt x="448869" y="416967"/>
                  <a:pt x="447040" y="417576"/>
                  <a:pt x="445008" y="418795"/>
                </a:cubicBezTo>
                <a:lnTo>
                  <a:pt x="437083" y="420624"/>
                </a:lnTo>
                <a:cubicBezTo>
                  <a:pt x="436677" y="421031"/>
                  <a:pt x="435965" y="421132"/>
                  <a:pt x="434949" y="420929"/>
                </a:cubicBezTo>
                <a:cubicBezTo>
                  <a:pt x="433933" y="420726"/>
                  <a:pt x="433019" y="420624"/>
                  <a:pt x="432206" y="420624"/>
                </a:cubicBezTo>
                <a:cubicBezTo>
                  <a:pt x="431393" y="420218"/>
                  <a:pt x="430987" y="420624"/>
                  <a:pt x="430987" y="421843"/>
                </a:cubicBezTo>
                <a:cubicBezTo>
                  <a:pt x="430987" y="424688"/>
                  <a:pt x="430377" y="426720"/>
                  <a:pt x="429158" y="427939"/>
                </a:cubicBezTo>
                <a:cubicBezTo>
                  <a:pt x="431597" y="429565"/>
                  <a:pt x="431597" y="432003"/>
                  <a:pt x="429158" y="435255"/>
                </a:cubicBezTo>
                <a:cubicBezTo>
                  <a:pt x="429971" y="436067"/>
                  <a:pt x="430377" y="436677"/>
                  <a:pt x="430377" y="437083"/>
                </a:cubicBezTo>
                <a:lnTo>
                  <a:pt x="429158" y="439522"/>
                </a:lnTo>
                <a:cubicBezTo>
                  <a:pt x="427939" y="441147"/>
                  <a:pt x="427939" y="442367"/>
                  <a:pt x="429158" y="443179"/>
                </a:cubicBezTo>
                <a:cubicBezTo>
                  <a:pt x="429565" y="444805"/>
                  <a:pt x="429666" y="446024"/>
                  <a:pt x="429463" y="446837"/>
                </a:cubicBezTo>
                <a:cubicBezTo>
                  <a:pt x="429260" y="447650"/>
                  <a:pt x="428549" y="448463"/>
                  <a:pt x="427329" y="449275"/>
                </a:cubicBezTo>
                <a:cubicBezTo>
                  <a:pt x="426923" y="449275"/>
                  <a:pt x="426720" y="449377"/>
                  <a:pt x="426720" y="449580"/>
                </a:cubicBezTo>
                <a:cubicBezTo>
                  <a:pt x="426720" y="449783"/>
                  <a:pt x="426923" y="450088"/>
                  <a:pt x="427329" y="450495"/>
                </a:cubicBezTo>
                <a:cubicBezTo>
                  <a:pt x="428142" y="452527"/>
                  <a:pt x="427533" y="453949"/>
                  <a:pt x="425501" y="454762"/>
                </a:cubicBezTo>
                <a:lnTo>
                  <a:pt x="424281" y="455981"/>
                </a:lnTo>
                <a:cubicBezTo>
                  <a:pt x="424281" y="457607"/>
                  <a:pt x="424383" y="459334"/>
                  <a:pt x="424586" y="461163"/>
                </a:cubicBezTo>
                <a:cubicBezTo>
                  <a:pt x="424789" y="462991"/>
                  <a:pt x="424688" y="464922"/>
                  <a:pt x="424281" y="466954"/>
                </a:cubicBezTo>
                <a:cubicBezTo>
                  <a:pt x="424281" y="468173"/>
                  <a:pt x="424078" y="469697"/>
                  <a:pt x="423672" y="471526"/>
                </a:cubicBezTo>
                <a:cubicBezTo>
                  <a:pt x="423265" y="473355"/>
                  <a:pt x="423062" y="475285"/>
                  <a:pt x="423062" y="477317"/>
                </a:cubicBezTo>
                <a:cubicBezTo>
                  <a:pt x="422656" y="477723"/>
                  <a:pt x="422453" y="478130"/>
                  <a:pt x="422453" y="478536"/>
                </a:cubicBezTo>
                <a:cubicBezTo>
                  <a:pt x="422453" y="478943"/>
                  <a:pt x="422656" y="479146"/>
                  <a:pt x="423062" y="479146"/>
                </a:cubicBezTo>
                <a:cubicBezTo>
                  <a:pt x="423062" y="479552"/>
                  <a:pt x="423062" y="480263"/>
                  <a:pt x="423062" y="481279"/>
                </a:cubicBezTo>
                <a:cubicBezTo>
                  <a:pt x="423062" y="482295"/>
                  <a:pt x="422656" y="483413"/>
                  <a:pt x="421843" y="484632"/>
                </a:cubicBezTo>
                <a:cubicBezTo>
                  <a:pt x="418592" y="485445"/>
                  <a:pt x="418592" y="487071"/>
                  <a:pt x="421843" y="489509"/>
                </a:cubicBezTo>
                <a:cubicBezTo>
                  <a:pt x="422249" y="489509"/>
                  <a:pt x="422453" y="489712"/>
                  <a:pt x="422453" y="490119"/>
                </a:cubicBezTo>
                <a:cubicBezTo>
                  <a:pt x="422453" y="490525"/>
                  <a:pt x="422249" y="490728"/>
                  <a:pt x="421843" y="490728"/>
                </a:cubicBezTo>
                <a:cubicBezTo>
                  <a:pt x="421843" y="491135"/>
                  <a:pt x="421741" y="491846"/>
                  <a:pt x="421538" y="492862"/>
                </a:cubicBezTo>
                <a:cubicBezTo>
                  <a:pt x="421335" y="493878"/>
                  <a:pt x="421437" y="494589"/>
                  <a:pt x="421843" y="494995"/>
                </a:cubicBezTo>
                <a:cubicBezTo>
                  <a:pt x="422656" y="495402"/>
                  <a:pt x="422961" y="496011"/>
                  <a:pt x="422757" y="496824"/>
                </a:cubicBezTo>
                <a:cubicBezTo>
                  <a:pt x="422554" y="497637"/>
                  <a:pt x="421843" y="498653"/>
                  <a:pt x="420624" y="499872"/>
                </a:cubicBezTo>
                <a:lnTo>
                  <a:pt x="420624" y="504139"/>
                </a:lnTo>
                <a:cubicBezTo>
                  <a:pt x="420217" y="504952"/>
                  <a:pt x="420217" y="505562"/>
                  <a:pt x="420624" y="505968"/>
                </a:cubicBezTo>
                <a:lnTo>
                  <a:pt x="420624" y="509016"/>
                </a:lnTo>
                <a:cubicBezTo>
                  <a:pt x="422249" y="510642"/>
                  <a:pt x="422961" y="511759"/>
                  <a:pt x="422757" y="512369"/>
                </a:cubicBezTo>
                <a:cubicBezTo>
                  <a:pt x="422554" y="512979"/>
                  <a:pt x="421640" y="514096"/>
                  <a:pt x="420014" y="515722"/>
                </a:cubicBezTo>
                <a:lnTo>
                  <a:pt x="420014" y="516331"/>
                </a:lnTo>
                <a:cubicBezTo>
                  <a:pt x="420014" y="516738"/>
                  <a:pt x="420217" y="517551"/>
                  <a:pt x="420624" y="518770"/>
                </a:cubicBezTo>
                <a:cubicBezTo>
                  <a:pt x="421030" y="519989"/>
                  <a:pt x="420624" y="521005"/>
                  <a:pt x="419405" y="521818"/>
                </a:cubicBezTo>
                <a:lnTo>
                  <a:pt x="420014" y="524866"/>
                </a:lnTo>
                <a:cubicBezTo>
                  <a:pt x="420827" y="526085"/>
                  <a:pt x="421233" y="526999"/>
                  <a:pt x="421233" y="527609"/>
                </a:cubicBezTo>
                <a:cubicBezTo>
                  <a:pt x="421233" y="528219"/>
                  <a:pt x="420827" y="528930"/>
                  <a:pt x="420014" y="529743"/>
                </a:cubicBezTo>
                <a:cubicBezTo>
                  <a:pt x="419608" y="530555"/>
                  <a:pt x="419506" y="531267"/>
                  <a:pt x="419709" y="531876"/>
                </a:cubicBezTo>
                <a:cubicBezTo>
                  <a:pt x="419913" y="532486"/>
                  <a:pt x="420014" y="532791"/>
                  <a:pt x="420014" y="532791"/>
                </a:cubicBezTo>
                <a:lnTo>
                  <a:pt x="419405" y="537667"/>
                </a:lnTo>
                <a:lnTo>
                  <a:pt x="419405" y="541325"/>
                </a:lnTo>
                <a:cubicBezTo>
                  <a:pt x="418185" y="542951"/>
                  <a:pt x="417779" y="544373"/>
                  <a:pt x="418185" y="545592"/>
                </a:cubicBezTo>
                <a:cubicBezTo>
                  <a:pt x="418592" y="546811"/>
                  <a:pt x="418795" y="547827"/>
                  <a:pt x="418795" y="548640"/>
                </a:cubicBezTo>
                <a:cubicBezTo>
                  <a:pt x="418795" y="550266"/>
                  <a:pt x="418592" y="551282"/>
                  <a:pt x="418185" y="551688"/>
                </a:cubicBezTo>
                <a:cubicBezTo>
                  <a:pt x="416560" y="552095"/>
                  <a:pt x="415747" y="552806"/>
                  <a:pt x="415747" y="553822"/>
                </a:cubicBezTo>
                <a:cubicBezTo>
                  <a:pt x="415747" y="554838"/>
                  <a:pt x="416357" y="555549"/>
                  <a:pt x="417576" y="555955"/>
                </a:cubicBezTo>
                <a:cubicBezTo>
                  <a:pt x="417982" y="555955"/>
                  <a:pt x="418185" y="556362"/>
                  <a:pt x="418185" y="557175"/>
                </a:cubicBezTo>
                <a:cubicBezTo>
                  <a:pt x="415747" y="557987"/>
                  <a:pt x="414528" y="558699"/>
                  <a:pt x="414528" y="559308"/>
                </a:cubicBezTo>
                <a:cubicBezTo>
                  <a:pt x="414528" y="559918"/>
                  <a:pt x="415544" y="560629"/>
                  <a:pt x="417576" y="561442"/>
                </a:cubicBezTo>
                <a:cubicBezTo>
                  <a:pt x="417982" y="561848"/>
                  <a:pt x="418185" y="562661"/>
                  <a:pt x="418185" y="563880"/>
                </a:cubicBezTo>
                <a:cubicBezTo>
                  <a:pt x="418185" y="565099"/>
                  <a:pt x="418389" y="566725"/>
                  <a:pt x="418795" y="568757"/>
                </a:cubicBezTo>
                <a:cubicBezTo>
                  <a:pt x="419201" y="570789"/>
                  <a:pt x="419201" y="572211"/>
                  <a:pt x="418795" y="573024"/>
                </a:cubicBezTo>
                <a:cubicBezTo>
                  <a:pt x="417982" y="574650"/>
                  <a:pt x="417576" y="576885"/>
                  <a:pt x="417576" y="579730"/>
                </a:cubicBezTo>
                <a:cubicBezTo>
                  <a:pt x="417576" y="580543"/>
                  <a:pt x="417474" y="581355"/>
                  <a:pt x="417271" y="582168"/>
                </a:cubicBezTo>
                <a:cubicBezTo>
                  <a:pt x="417068" y="582981"/>
                  <a:pt x="417169" y="583794"/>
                  <a:pt x="417576" y="584607"/>
                </a:cubicBezTo>
                <a:lnTo>
                  <a:pt x="417576" y="589483"/>
                </a:lnTo>
                <a:cubicBezTo>
                  <a:pt x="417576" y="592735"/>
                  <a:pt x="417982" y="596392"/>
                  <a:pt x="418795" y="600456"/>
                </a:cubicBezTo>
                <a:cubicBezTo>
                  <a:pt x="418795" y="600456"/>
                  <a:pt x="418389" y="602082"/>
                  <a:pt x="417576" y="605333"/>
                </a:cubicBezTo>
                <a:cubicBezTo>
                  <a:pt x="417169" y="605333"/>
                  <a:pt x="416966" y="605943"/>
                  <a:pt x="416966" y="607162"/>
                </a:cubicBezTo>
                <a:cubicBezTo>
                  <a:pt x="417779" y="610413"/>
                  <a:pt x="418185" y="613055"/>
                  <a:pt x="418185" y="615087"/>
                </a:cubicBezTo>
                <a:cubicBezTo>
                  <a:pt x="418592" y="616712"/>
                  <a:pt x="418693" y="618033"/>
                  <a:pt x="418490" y="619049"/>
                </a:cubicBezTo>
                <a:cubicBezTo>
                  <a:pt x="418287" y="620065"/>
                  <a:pt x="418185" y="620776"/>
                  <a:pt x="418185" y="621183"/>
                </a:cubicBezTo>
                <a:cubicBezTo>
                  <a:pt x="418592" y="621995"/>
                  <a:pt x="418998" y="623418"/>
                  <a:pt x="419405" y="625450"/>
                </a:cubicBezTo>
                <a:cubicBezTo>
                  <a:pt x="419811" y="627482"/>
                  <a:pt x="420014" y="629107"/>
                  <a:pt x="420014" y="630327"/>
                </a:cubicBezTo>
                <a:cubicBezTo>
                  <a:pt x="420421" y="635203"/>
                  <a:pt x="422859" y="640893"/>
                  <a:pt x="427329" y="647395"/>
                </a:cubicBezTo>
                <a:cubicBezTo>
                  <a:pt x="431393" y="650240"/>
                  <a:pt x="434238" y="652882"/>
                  <a:pt x="435864" y="655320"/>
                </a:cubicBezTo>
                <a:cubicBezTo>
                  <a:pt x="437083" y="656133"/>
                  <a:pt x="437693" y="658571"/>
                  <a:pt x="437693" y="662635"/>
                </a:cubicBezTo>
                <a:cubicBezTo>
                  <a:pt x="438912" y="665480"/>
                  <a:pt x="439928" y="670357"/>
                  <a:pt x="440741" y="677266"/>
                </a:cubicBezTo>
                <a:cubicBezTo>
                  <a:pt x="440741" y="677672"/>
                  <a:pt x="440842" y="678282"/>
                  <a:pt x="441045" y="679095"/>
                </a:cubicBezTo>
                <a:cubicBezTo>
                  <a:pt x="441249" y="679907"/>
                  <a:pt x="441147" y="680923"/>
                  <a:pt x="440741" y="682143"/>
                </a:cubicBezTo>
                <a:cubicBezTo>
                  <a:pt x="440741" y="684581"/>
                  <a:pt x="439115" y="685394"/>
                  <a:pt x="435864" y="684581"/>
                </a:cubicBezTo>
                <a:cubicBezTo>
                  <a:pt x="433019" y="683362"/>
                  <a:pt x="430784" y="683565"/>
                  <a:pt x="429158" y="685191"/>
                </a:cubicBezTo>
                <a:cubicBezTo>
                  <a:pt x="428345" y="686003"/>
                  <a:pt x="427126" y="686003"/>
                  <a:pt x="425501" y="685191"/>
                </a:cubicBezTo>
                <a:cubicBezTo>
                  <a:pt x="423875" y="683971"/>
                  <a:pt x="422148" y="682651"/>
                  <a:pt x="420319" y="681228"/>
                </a:cubicBezTo>
                <a:cubicBezTo>
                  <a:pt x="418490" y="679806"/>
                  <a:pt x="416763" y="678485"/>
                  <a:pt x="415137" y="677266"/>
                </a:cubicBezTo>
                <a:cubicBezTo>
                  <a:pt x="411886" y="676047"/>
                  <a:pt x="408635" y="673913"/>
                  <a:pt x="405384" y="670865"/>
                </a:cubicBezTo>
                <a:cubicBezTo>
                  <a:pt x="402133" y="667817"/>
                  <a:pt x="399694" y="665480"/>
                  <a:pt x="398069" y="663855"/>
                </a:cubicBezTo>
                <a:cubicBezTo>
                  <a:pt x="394005" y="658978"/>
                  <a:pt x="387096" y="653491"/>
                  <a:pt x="377342" y="647395"/>
                </a:cubicBezTo>
                <a:cubicBezTo>
                  <a:pt x="374497" y="644957"/>
                  <a:pt x="371856" y="641503"/>
                  <a:pt x="369417" y="637032"/>
                </a:cubicBezTo>
                <a:cubicBezTo>
                  <a:pt x="368605" y="636219"/>
                  <a:pt x="367589" y="635000"/>
                  <a:pt x="366369" y="633375"/>
                </a:cubicBezTo>
                <a:cubicBezTo>
                  <a:pt x="365150" y="631749"/>
                  <a:pt x="363728" y="629920"/>
                  <a:pt x="362102" y="627888"/>
                </a:cubicBezTo>
                <a:cubicBezTo>
                  <a:pt x="360477" y="626669"/>
                  <a:pt x="359156" y="625348"/>
                  <a:pt x="358140" y="623926"/>
                </a:cubicBezTo>
                <a:cubicBezTo>
                  <a:pt x="357124" y="622503"/>
                  <a:pt x="356209" y="621386"/>
                  <a:pt x="355397" y="620573"/>
                </a:cubicBezTo>
                <a:cubicBezTo>
                  <a:pt x="353771" y="615290"/>
                  <a:pt x="351129" y="611226"/>
                  <a:pt x="347472" y="608381"/>
                </a:cubicBezTo>
                <a:cubicBezTo>
                  <a:pt x="345033" y="605943"/>
                  <a:pt x="344221" y="603098"/>
                  <a:pt x="345033" y="599847"/>
                </a:cubicBezTo>
                <a:cubicBezTo>
                  <a:pt x="345033" y="599034"/>
                  <a:pt x="344525" y="598119"/>
                  <a:pt x="343509" y="597103"/>
                </a:cubicBezTo>
                <a:cubicBezTo>
                  <a:pt x="342493" y="596087"/>
                  <a:pt x="341579" y="594767"/>
                  <a:pt x="340766" y="593141"/>
                </a:cubicBezTo>
                <a:cubicBezTo>
                  <a:pt x="338734" y="592328"/>
                  <a:pt x="337312" y="590703"/>
                  <a:pt x="336499" y="588264"/>
                </a:cubicBezTo>
                <a:cubicBezTo>
                  <a:pt x="336499" y="585419"/>
                  <a:pt x="335280" y="582981"/>
                  <a:pt x="332841" y="580949"/>
                </a:cubicBezTo>
                <a:cubicBezTo>
                  <a:pt x="332029" y="580136"/>
                  <a:pt x="330708" y="573735"/>
                  <a:pt x="328879" y="561747"/>
                </a:cubicBezTo>
                <a:cubicBezTo>
                  <a:pt x="327050" y="549758"/>
                  <a:pt x="325933" y="541528"/>
                  <a:pt x="325526" y="537058"/>
                </a:cubicBezTo>
                <a:cubicBezTo>
                  <a:pt x="325526" y="537058"/>
                  <a:pt x="325628" y="536956"/>
                  <a:pt x="325831" y="536753"/>
                </a:cubicBezTo>
                <a:cubicBezTo>
                  <a:pt x="326034" y="536550"/>
                  <a:pt x="326136" y="536448"/>
                  <a:pt x="326136" y="536448"/>
                </a:cubicBezTo>
                <a:cubicBezTo>
                  <a:pt x="326542" y="536855"/>
                  <a:pt x="327761" y="542138"/>
                  <a:pt x="329793" y="552298"/>
                </a:cubicBezTo>
                <a:cubicBezTo>
                  <a:pt x="333451" y="570992"/>
                  <a:pt x="335686" y="580543"/>
                  <a:pt x="336499" y="580949"/>
                </a:cubicBezTo>
                <a:cubicBezTo>
                  <a:pt x="336499" y="580543"/>
                  <a:pt x="336601" y="580238"/>
                  <a:pt x="336804" y="580035"/>
                </a:cubicBezTo>
                <a:cubicBezTo>
                  <a:pt x="337007" y="579831"/>
                  <a:pt x="337312" y="579730"/>
                  <a:pt x="337718" y="579730"/>
                </a:cubicBezTo>
                <a:cubicBezTo>
                  <a:pt x="338125" y="579323"/>
                  <a:pt x="337617" y="574243"/>
                  <a:pt x="336194" y="564490"/>
                </a:cubicBezTo>
                <a:cubicBezTo>
                  <a:pt x="334772" y="554736"/>
                  <a:pt x="334061" y="549250"/>
                  <a:pt x="334061" y="548031"/>
                </a:cubicBezTo>
                <a:lnTo>
                  <a:pt x="339547" y="563271"/>
                </a:lnTo>
                <a:lnTo>
                  <a:pt x="339547" y="562051"/>
                </a:lnTo>
                <a:cubicBezTo>
                  <a:pt x="340360" y="559613"/>
                  <a:pt x="340766" y="557987"/>
                  <a:pt x="340766" y="557175"/>
                </a:cubicBezTo>
                <a:cubicBezTo>
                  <a:pt x="340766" y="555143"/>
                  <a:pt x="340360" y="552095"/>
                  <a:pt x="339547" y="548031"/>
                </a:cubicBezTo>
                <a:cubicBezTo>
                  <a:pt x="339547" y="547624"/>
                  <a:pt x="340157" y="544779"/>
                  <a:pt x="341376" y="539496"/>
                </a:cubicBezTo>
                <a:cubicBezTo>
                  <a:pt x="341376" y="537871"/>
                  <a:pt x="341274" y="535940"/>
                  <a:pt x="341071" y="533705"/>
                </a:cubicBezTo>
                <a:cubicBezTo>
                  <a:pt x="340868" y="531470"/>
                  <a:pt x="340969" y="528930"/>
                  <a:pt x="341376" y="526085"/>
                </a:cubicBezTo>
                <a:cubicBezTo>
                  <a:pt x="341782" y="524866"/>
                  <a:pt x="341985" y="522224"/>
                  <a:pt x="341985" y="518160"/>
                </a:cubicBezTo>
                <a:cubicBezTo>
                  <a:pt x="341985" y="516128"/>
                  <a:pt x="342189" y="512166"/>
                  <a:pt x="342595" y="506273"/>
                </a:cubicBezTo>
                <a:cubicBezTo>
                  <a:pt x="343001" y="500380"/>
                  <a:pt x="343814" y="494792"/>
                  <a:pt x="345033" y="489509"/>
                </a:cubicBezTo>
                <a:cubicBezTo>
                  <a:pt x="345033" y="486664"/>
                  <a:pt x="345237" y="484226"/>
                  <a:pt x="345643" y="482194"/>
                </a:cubicBezTo>
                <a:cubicBezTo>
                  <a:pt x="346049" y="480162"/>
                  <a:pt x="346253" y="478333"/>
                  <a:pt x="346253" y="476707"/>
                </a:cubicBezTo>
                <a:cubicBezTo>
                  <a:pt x="346253" y="469799"/>
                  <a:pt x="346659" y="464515"/>
                  <a:pt x="347472" y="460858"/>
                </a:cubicBezTo>
                <a:lnTo>
                  <a:pt x="347472" y="449275"/>
                </a:lnTo>
                <a:lnTo>
                  <a:pt x="348691" y="437693"/>
                </a:lnTo>
                <a:lnTo>
                  <a:pt x="348691" y="435864"/>
                </a:lnTo>
                <a:cubicBezTo>
                  <a:pt x="348691" y="433832"/>
                  <a:pt x="348589" y="432715"/>
                  <a:pt x="348386" y="432511"/>
                </a:cubicBezTo>
                <a:cubicBezTo>
                  <a:pt x="348183" y="432308"/>
                  <a:pt x="347065" y="432410"/>
                  <a:pt x="345033" y="432816"/>
                </a:cubicBezTo>
                <a:cubicBezTo>
                  <a:pt x="344221" y="432816"/>
                  <a:pt x="343306" y="433121"/>
                  <a:pt x="342290" y="433731"/>
                </a:cubicBezTo>
                <a:cubicBezTo>
                  <a:pt x="341274" y="434340"/>
                  <a:pt x="340360" y="434848"/>
                  <a:pt x="339547" y="435255"/>
                </a:cubicBezTo>
                <a:cubicBezTo>
                  <a:pt x="337515" y="435661"/>
                  <a:pt x="336702" y="436067"/>
                  <a:pt x="337109" y="436474"/>
                </a:cubicBezTo>
                <a:cubicBezTo>
                  <a:pt x="337515" y="436880"/>
                  <a:pt x="336702" y="437083"/>
                  <a:pt x="334670" y="437083"/>
                </a:cubicBezTo>
                <a:cubicBezTo>
                  <a:pt x="325729" y="437083"/>
                  <a:pt x="318211" y="437896"/>
                  <a:pt x="312115" y="439522"/>
                </a:cubicBezTo>
                <a:lnTo>
                  <a:pt x="302361" y="440131"/>
                </a:lnTo>
                <a:cubicBezTo>
                  <a:pt x="301549" y="440131"/>
                  <a:pt x="300939" y="439928"/>
                  <a:pt x="300533" y="439522"/>
                </a:cubicBezTo>
                <a:cubicBezTo>
                  <a:pt x="300533" y="439522"/>
                  <a:pt x="300126" y="439420"/>
                  <a:pt x="299313" y="439217"/>
                </a:cubicBezTo>
                <a:cubicBezTo>
                  <a:pt x="298501" y="439014"/>
                  <a:pt x="297485" y="439522"/>
                  <a:pt x="296265" y="440741"/>
                </a:cubicBezTo>
                <a:cubicBezTo>
                  <a:pt x="295859" y="441147"/>
                  <a:pt x="295046" y="441147"/>
                  <a:pt x="293827" y="440741"/>
                </a:cubicBezTo>
                <a:lnTo>
                  <a:pt x="293217" y="439522"/>
                </a:lnTo>
                <a:cubicBezTo>
                  <a:pt x="292405" y="440335"/>
                  <a:pt x="291389" y="440741"/>
                  <a:pt x="290169" y="440741"/>
                </a:cubicBezTo>
                <a:cubicBezTo>
                  <a:pt x="289763" y="440741"/>
                  <a:pt x="289255" y="440131"/>
                  <a:pt x="288645" y="438912"/>
                </a:cubicBezTo>
                <a:cubicBezTo>
                  <a:pt x="288036" y="437693"/>
                  <a:pt x="287325" y="437083"/>
                  <a:pt x="286512" y="437083"/>
                </a:cubicBezTo>
                <a:lnTo>
                  <a:pt x="284073" y="437693"/>
                </a:lnTo>
                <a:cubicBezTo>
                  <a:pt x="284073" y="437287"/>
                  <a:pt x="283057" y="436677"/>
                  <a:pt x="281025" y="435864"/>
                </a:cubicBezTo>
                <a:cubicBezTo>
                  <a:pt x="281838" y="435051"/>
                  <a:pt x="282549" y="434543"/>
                  <a:pt x="283159" y="434340"/>
                </a:cubicBezTo>
                <a:cubicBezTo>
                  <a:pt x="283769" y="434137"/>
                  <a:pt x="284277" y="434035"/>
                  <a:pt x="284683" y="434035"/>
                </a:cubicBezTo>
                <a:cubicBezTo>
                  <a:pt x="284683" y="433629"/>
                  <a:pt x="284683" y="433324"/>
                  <a:pt x="284683" y="433121"/>
                </a:cubicBezTo>
                <a:cubicBezTo>
                  <a:pt x="284683" y="432918"/>
                  <a:pt x="284480" y="432816"/>
                  <a:pt x="284073" y="432816"/>
                </a:cubicBezTo>
                <a:cubicBezTo>
                  <a:pt x="283667" y="432410"/>
                  <a:pt x="283159" y="432410"/>
                  <a:pt x="282549" y="432816"/>
                </a:cubicBezTo>
                <a:cubicBezTo>
                  <a:pt x="281940" y="433223"/>
                  <a:pt x="281432" y="433426"/>
                  <a:pt x="281025" y="433426"/>
                </a:cubicBezTo>
                <a:cubicBezTo>
                  <a:pt x="280619" y="433426"/>
                  <a:pt x="279501" y="433527"/>
                  <a:pt x="277673" y="433731"/>
                </a:cubicBezTo>
                <a:cubicBezTo>
                  <a:pt x="275844" y="433934"/>
                  <a:pt x="274523" y="433223"/>
                  <a:pt x="273710" y="431597"/>
                </a:cubicBezTo>
                <a:cubicBezTo>
                  <a:pt x="273710" y="429971"/>
                  <a:pt x="272694" y="428752"/>
                  <a:pt x="270662" y="427939"/>
                </a:cubicBezTo>
                <a:cubicBezTo>
                  <a:pt x="269849" y="427127"/>
                  <a:pt x="269341" y="425806"/>
                  <a:pt x="269138" y="423977"/>
                </a:cubicBezTo>
                <a:cubicBezTo>
                  <a:pt x="268935" y="422148"/>
                  <a:pt x="269443" y="420827"/>
                  <a:pt x="270662" y="420015"/>
                </a:cubicBezTo>
                <a:lnTo>
                  <a:pt x="282854" y="412090"/>
                </a:lnTo>
                <a:cubicBezTo>
                  <a:pt x="288950" y="409651"/>
                  <a:pt x="293421" y="406197"/>
                  <a:pt x="296265" y="401727"/>
                </a:cubicBezTo>
                <a:cubicBezTo>
                  <a:pt x="297078" y="400101"/>
                  <a:pt x="298297" y="398272"/>
                  <a:pt x="299923" y="396240"/>
                </a:cubicBezTo>
                <a:cubicBezTo>
                  <a:pt x="301549" y="394208"/>
                  <a:pt x="302768" y="392786"/>
                  <a:pt x="303581" y="391973"/>
                </a:cubicBezTo>
                <a:cubicBezTo>
                  <a:pt x="307238" y="387503"/>
                  <a:pt x="310286" y="384251"/>
                  <a:pt x="312725" y="382219"/>
                </a:cubicBezTo>
                <a:cubicBezTo>
                  <a:pt x="312725" y="382219"/>
                  <a:pt x="312826" y="382321"/>
                  <a:pt x="313029" y="382524"/>
                </a:cubicBezTo>
                <a:cubicBezTo>
                  <a:pt x="313233" y="382727"/>
                  <a:pt x="313334" y="382829"/>
                  <a:pt x="313334" y="382829"/>
                </a:cubicBezTo>
                <a:cubicBezTo>
                  <a:pt x="312521" y="383642"/>
                  <a:pt x="311404" y="384556"/>
                  <a:pt x="309981" y="385572"/>
                </a:cubicBezTo>
                <a:cubicBezTo>
                  <a:pt x="308559" y="386588"/>
                  <a:pt x="307645" y="387909"/>
                  <a:pt x="307238" y="389535"/>
                </a:cubicBezTo>
                <a:cubicBezTo>
                  <a:pt x="305613" y="391160"/>
                  <a:pt x="304190" y="393192"/>
                  <a:pt x="302971" y="395631"/>
                </a:cubicBezTo>
                <a:cubicBezTo>
                  <a:pt x="301752" y="398069"/>
                  <a:pt x="300736" y="399695"/>
                  <a:pt x="299923" y="400507"/>
                </a:cubicBezTo>
                <a:cubicBezTo>
                  <a:pt x="296672" y="405384"/>
                  <a:pt x="293624" y="408839"/>
                  <a:pt x="290779" y="410871"/>
                </a:cubicBezTo>
                <a:cubicBezTo>
                  <a:pt x="290373" y="411277"/>
                  <a:pt x="289763" y="411683"/>
                  <a:pt x="288950" y="412090"/>
                </a:cubicBezTo>
                <a:cubicBezTo>
                  <a:pt x="288137" y="412496"/>
                  <a:pt x="287528" y="413106"/>
                  <a:pt x="287121" y="413919"/>
                </a:cubicBezTo>
                <a:cubicBezTo>
                  <a:pt x="287121" y="413919"/>
                  <a:pt x="287223" y="414020"/>
                  <a:pt x="287426" y="414223"/>
                </a:cubicBezTo>
                <a:cubicBezTo>
                  <a:pt x="287629" y="414427"/>
                  <a:pt x="287731" y="414528"/>
                  <a:pt x="287731" y="414528"/>
                </a:cubicBezTo>
                <a:cubicBezTo>
                  <a:pt x="288950" y="414122"/>
                  <a:pt x="290881" y="413207"/>
                  <a:pt x="293522" y="411785"/>
                </a:cubicBezTo>
                <a:cubicBezTo>
                  <a:pt x="296164" y="410363"/>
                  <a:pt x="298704" y="409448"/>
                  <a:pt x="301142" y="409042"/>
                </a:cubicBezTo>
                <a:cubicBezTo>
                  <a:pt x="301142" y="410261"/>
                  <a:pt x="300228" y="411379"/>
                  <a:pt x="298399" y="412395"/>
                </a:cubicBezTo>
                <a:cubicBezTo>
                  <a:pt x="296570" y="413411"/>
                  <a:pt x="295453" y="414122"/>
                  <a:pt x="295046" y="414528"/>
                </a:cubicBezTo>
                <a:cubicBezTo>
                  <a:pt x="290982" y="416967"/>
                  <a:pt x="286715" y="418795"/>
                  <a:pt x="282245" y="420015"/>
                </a:cubicBezTo>
                <a:lnTo>
                  <a:pt x="281025" y="420015"/>
                </a:lnTo>
                <a:cubicBezTo>
                  <a:pt x="280619" y="420015"/>
                  <a:pt x="280213" y="421031"/>
                  <a:pt x="279806" y="423063"/>
                </a:cubicBezTo>
                <a:cubicBezTo>
                  <a:pt x="280213" y="422250"/>
                  <a:pt x="281025" y="421843"/>
                  <a:pt x="282245" y="421843"/>
                </a:cubicBezTo>
                <a:lnTo>
                  <a:pt x="284073" y="422453"/>
                </a:lnTo>
                <a:lnTo>
                  <a:pt x="282245" y="426720"/>
                </a:lnTo>
                <a:cubicBezTo>
                  <a:pt x="283464" y="427533"/>
                  <a:pt x="284886" y="427838"/>
                  <a:pt x="286512" y="427635"/>
                </a:cubicBezTo>
                <a:cubicBezTo>
                  <a:pt x="288137" y="427431"/>
                  <a:pt x="289357" y="427330"/>
                  <a:pt x="290169" y="427330"/>
                </a:cubicBezTo>
                <a:cubicBezTo>
                  <a:pt x="291389" y="427330"/>
                  <a:pt x="293319" y="427127"/>
                  <a:pt x="295961" y="426720"/>
                </a:cubicBezTo>
                <a:cubicBezTo>
                  <a:pt x="298602" y="426314"/>
                  <a:pt x="300736" y="425907"/>
                  <a:pt x="302361" y="425501"/>
                </a:cubicBezTo>
                <a:cubicBezTo>
                  <a:pt x="307238" y="423469"/>
                  <a:pt x="311912" y="421843"/>
                  <a:pt x="316382" y="420624"/>
                </a:cubicBezTo>
                <a:cubicBezTo>
                  <a:pt x="320853" y="419405"/>
                  <a:pt x="323901" y="418592"/>
                  <a:pt x="325526" y="418186"/>
                </a:cubicBezTo>
                <a:lnTo>
                  <a:pt x="346253" y="412090"/>
                </a:lnTo>
                <a:cubicBezTo>
                  <a:pt x="344221" y="411683"/>
                  <a:pt x="343205" y="411074"/>
                  <a:pt x="343205" y="410261"/>
                </a:cubicBezTo>
                <a:cubicBezTo>
                  <a:pt x="343205" y="409855"/>
                  <a:pt x="344221" y="409245"/>
                  <a:pt x="346253" y="408432"/>
                </a:cubicBezTo>
                <a:cubicBezTo>
                  <a:pt x="348285" y="407619"/>
                  <a:pt x="349910" y="407010"/>
                  <a:pt x="351129" y="406603"/>
                </a:cubicBezTo>
                <a:cubicBezTo>
                  <a:pt x="351129" y="400101"/>
                  <a:pt x="351333" y="395631"/>
                  <a:pt x="351739" y="393192"/>
                </a:cubicBezTo>
                <a:cubicBezTo>
                  <a:pt x="351739" y="389941"/>
                  <a:pt x="352145" y="386283"/>
                  <a:pt x="352958" y="382219"/>
                </a:cubicBezTo>
                <a:cubicBezTo>
                  <a:pt x="353365" y="378562"/>
                  <a:pt x="353568" y="373685"/>
                  <a:pt x="353568" y="367589"/>
                </a:cubicBezTo>
                <a:cubicBezTo>
                  <a:pt x="354381" y="362712"/>
                  <a:pt x="354787" y="359055"/>
                  <a:pt x="354787" y="356616"/>
                </a:cubicBezTo>
                <a:cubicBezTo>
                  <a:pt x="354787" y="354178"/>
                  <a:pt x="353974" y="353162"/>
                  <a:pt x="352349" y="353568"/>
                </a:cubicBezTo>
                <a:cubicBezTo>
                  <a:pt x="353974" y="350317"/>
                  <a:pt x="354990" y="348488"/>
                  <a:pt x="355397" y="348082"/>
                </a:cubicBezTo>
                <a:lnTo>
                  <a:pt x="354177" y="347472"/>
                </a:lnTo>
                <a:cubicBezTo>
                  <a:pt x="350926" y="349098"/>
                  <a:pt x="348691" y="350622"/>
                  <a:pt x="347472" y="352044"/>
                </a:cubicBezTo>
                <a:cubicBezTo>
                  <a:pt x="346253" y="353467"/>
                  <a:pt x="346862" y="354991"/>
                  <a:pt x="349301" y="356616"/>
                </a:cubicBezTo>
                <a:cubicBezTo>
                  <a:pt x="344017" y="356210"/>
                  <a:pt x="340868" y="355600"/>
                  <a:pt x="339852" y="354787"/>
                </a:cubicBezTo>
                <a:cubicBezTo>
                  <a:pt x="338836" y="353975"/>
                  <a:pt x="338734" y="353365"/>
                  <a:pt x="339547" y="352959"/>
                </a:cubicBezTo>
                <a:cubicBezTo>
                  <a:pt x="341173" y="352552"/>
                  <a:pt x="343306" y="351536"/>
                  <a:pt x="345948" y="349911"/>
                </a:cubicBezTo>
                <a:cubicBezTo>
                  <a:pt x="348589" y="348285"/>
                  <a:pt x="350723" y="347269"/>
                  <a:pt x="352349" y="346863"/>
                </a:cubicBezTo>
                <a:cubicBezTo>
                  <a:pt x="353974" y="346050"/>
                  <a:pt x="354889" y="345034"/>
                  <a:pt x="355092" y="343815"/>
                </a:cubicBezTo>
                <a:cubicBezTo>
                  <a:pt x="355295" y="342595"/>
                  <a:pt x="355397" y="341173"/>
                  <a:pt x="355397" y="339547"/>
                </a:cubicBezTo>
                <a:cubicBezTo>
                  <a:pt x="355397" y="339141"/>
                  <a:pt x="355295" y="338328"/>
                  <a:pt x="355092" y="337109"/>
                </a:cubicBezTo>
                <a:cubicBezTo>
                  <a:pt x="354889" y="335890"/>
                  <a:pt x="354990" y="335077"/>
                  <a:pt x="355397" y="334671"/>
                </a:cubicBezTo>
                <a:cubicBezTo>
                  <a:pt x="355397" y="332639"/>
                  <a:pt x="355600" y="330810"/>
                  <a:pt x="356006" y="329184"/>
                </a:cubicBezTo>
                <a:cubicBezTo>
                  <a:pt x="356413" y="327559"/>
                  <a:pt x="356616" y="326136"/>
                  <a:pt x="356616" y="324917"/>
                </a:cubicBezTo>
                <a:cubicBezTo>
                  <a:pt x="356616" y="318415"/>
                  <a:pt x="356819" y="313131"/>
                  <a:pt x="357225" y="309067"/>
                </a:cubicBezTo>
                <a:lnTo>
                  <a:pt x="356616" y="299314"/>
                </a:lnTo>
                <a:cubicBezTo>
                  <a:pt x="356616" y="297688"/>
                  <a:pt x="356819" y="295859"/>
                  <a:pt x="357225" y="293827"/>
                </a:cubicBezTo>
                <a:cubicBezTo>
                  <a:pt x="357632" y="291795"/>
                  <a:pt x="357835" y="289763"/>
                  <a:pt x="357835" y="287731"/>
                </a:cubicBezTo>
                <a:lnTo>
                  <a:pt x="357225" y="276758"/>
                </a:lnTo>
                <a:lnTo>
                  <a:pt x="357835" y="276149"/>
                </a:lnTo>
                <a:cubicBezTo>
                  <a:pt x="358241" y="272085"/>
                  <a:pt x="358445" y="267411"/>
                  <a:pt x="358445" y="262128"/>
                </a:cubicBezTo>
                <a:cubicBezTo>
                  <a:pt x="358851" y="257658"/>
                  <a:pt x="359054" y="252781"/>
                  <a:pt x="359054" y="247498"/>
                </a:cubicBezTo>
                <a:lnTo>
                  <a:pt x="358445" y="245669"/>
                </a:lnTo>
                <a:cubicBezTo>
                  <a:pt x="358445" y="245262"/>
                  <a:pt x="358343" y="244958"/>
                  <a:pt x="358140" y="244754"/>
                </a:cubicBezTo>
                <a:cubicBezTo>
                  <a:pt x="357937" y="244551"/>
                  <a:pt x="357835" y="244247"/>
                  <a:pt x="357835" y="243840"/>
                </a:cubicBezTo>
                <a:cubicBezTo>
                  <a:pt x="358648" y="242215"/>
                  <a:pt x="359054" y="238963"/>
                  <a:pt x="359054" y="234086"/>
                </a:cubicBezTo>
                <a:lnTo>
                  <a:pt x="359054" y="230429"/>
                </a:lnTo>
                <a:cubicBezTo>
                  <a:pt x="359867" y="223926"/>
                  <a:pt x="360273" y="217627"/>
                  <a:pt x="360273" y="211531"/>
                </a:cubicBezTo>
                <a:cubicBezTo>
                  <a:pt x="360680" y="209093"/>
                  <a:pt x="360883" y="205435"/>
                  <a:pt x="360883" y="200558"/>
                </a:cubicBezTo>
                <a:lnTo>
                  <a:pt x="362102" y="190195"/>
                </a:lnTo>
                <a:lnTo>
                  <a:pt x="362102" y="188976"/>
                </a:lnTo>
                <a:cubicBezTo>
                  <a:pt x="362102" y="186944"/>
                  <a:pt x="361899" y="185115"/>
                  <a:pt x="361493" y="183490"/>
                </a:cubicBezTo>
                <a:lnTo>
                  <a:pt x="360883" y="184099"/>
                </a:lnTo>
                <a:cubicBezTo>
                  <a:pt x="359257" y="186538"/>
                  <a:pt x="358241" y="188366"/>
                  <a:pt x="357835" y="189586"/>
                </a:cubicBezTo>
                <a:cubicBezTo>
                  <a:pt x="357835" y="190398"/>
                  <a:pt x="357022" y="190805"/>
                  <a:pt x="355397" y="190805"/>
                </a:cubicBezTo>
                <a:cubicBezTo>
                  <a:pt x="355397" y="190805"/>
                  <a:pt x="355295" y="190906"/>
                  <a:pt x="355092" y="191110"/>
                </a:cubicBezTo>
                <a:cubicBezTo>
                  <a:pt x="354889" y="191313"/>
                  <a:pt x="354787" y="191414"/>
                  <a:pt x="354787" y="191414"/>
                </a:cubicBezTo>
                <a:cubicBezTo>
                  <a:pt x="353974" y="191821"/>
                  <a:pt x="353263" y="192634"/>
                  <a:pt x="352653" y="193853"/>
                </a:cubicBezTo>
                <a:cubicBezTo>
                  <a:pt x="352044" y="195072"/>
                  <a:pt x="351536" y="195885"/>
                  <a:pt x="351129" y="196291"/>
                </a:cubicBezTo>
                <a:cubicBezTo>
                  <a:pt x="350723" y="196291"/>
                  <a:pt x="349809" y="196393"/>
                  <a:pt x="348386" y="196596"/>
                </a:cubicBezTo>
                <a:cubicBezTo>
                  <a:pt x="346964" y="196799"/>
                  <a:pt x="346049" y="198120"/>
                  <a:pt x="345643" y="200558"/>
                </a:cubicBezTo>
                <a:lnTo>
                  <a:pt x="343205" y="202387"/>
                </a:lnTo>
                <a:lnTo>
                  <a:pt x="340157" y="204216"/>
                </a:lnTo>
                <a:lnTo>
                  <a:pt x="340157" y="205435"/>
                </a:lnTo>
                <a:cubicBezTo>
                  <a:pt x="340157" y="207467"/>
                  <a:pt x="339750" y="208686"/>
                  <a:pt x="338937" y="209093"/>
                </a:cubicBezTo>
                <a:cubicBezTo>
                  <a:pt x="338125" y="209499"/>
                  <a:pt x="336905" y="209702"/>
                  <a:pt x="335280" y="209702"/>
                </a:cubicBezTo>
                <a:lnTo>
                  <a:pt x="334670" y="209702"/>
                </a:lnTo>
                <a:cubicBezTo>
                  <a:pt x="333857" y="210109"/>
                  <a:pt x="333248" y="210922"/>
                  <a:pt x="332841" y="212141"/>
                </a:cubicBezTo>
                <a:cubicBezTo>
                  <a:pt x="332435" y="213360"/>
                  <a:pt x="332029" y="214173"/>
                  <a:pt x="331622" y="214579"/>
                </a:cubicBezTo>
                <a:cubicBezTo>
                  <a:pt x="330403" y="213767"/>
                  <a:pt x="329793" y="212547"/>
                  <a:pt x="329793" y="210922"/>
                </a:cubicBezTo>
                <a:cubicBezTo>
                  <a:pt x="328981" y="208890"/>
                  <a:pt x="328066" y="207670"/>
                  <a:pt x="327050" y="207264"/>
                </a:cubicBezTo>
                <a:cubicBezTo>
                  <a:pt x="326034" y="206858"/>
                  <a:pt x="324510" y="207061"/>
                  <a:pt x="322478" y="207874"/>
                </a:cubicBezTo>
                <a:cubicBezTo>
                  <a:pt x="322072" y="208686"/>
                  <a:pt x="320649" y="209093"/>
                  <a:pt x="318211" y="209093"/>
                </a:cubicBezTo>
                <a:cubicBezTo>
                  <a:pt x="319024" y="210312"/>
                  <a:pt x="319837" y="211430"/>
                  <a:pt x="320649" y="212446"/>
                </a:cubicBezTo>
                <a:cubicBezTo>
                  <a:pt x="321462" y="213462"/>
                  <a:pt x="322072" y="214376"/>
                  <a:pt x="322478" y="215189"/>
                </a:cubicBezTo>
                <a:lnTo>
                  <a:pt x="321869" y="215189"/>
                </a:lnTo>
                <a:cubicBezTo>
                  <a:pt x="322275" y="216002"/>
                  <a:pt x="322681" y="216408"/>
                  <a:pt x="323088" y="216408"/>
                </a:cubicBezTo>
                <a:cubicBezTo>
                  <a:pt x="320243" y="218846"/>
                  <a:pt x="316789" y="220574"/>
                  <a:pt x="312725" y="221590"/>
                </a:cubicBezTo>
                <a:cubicBezTo>
                  <a:pt x="308661" y="222606"/>
                  <a:pt x="304292" y="223418"/>
                  <a:pt x="299618" y="224028"/>
                </a:cubicBezTo>
                <a:cubicBezTo>
                  <a:pt x="294945" y="224638"/>
                  <a:pt x="291389" y="225146"/>
                  <a:pt x="288950" y="225552"/>
                </a:cubicBezTo>
                <a:cubicBezTo>
                  <a:pt x="284886" y="227584"/>
                  <a:pt x="280822" y="229210"/>
                  <a:pt x="276758" y="230429"/>
                </a:cubicBezTo>
                <a:cubicBezTo>
                  <a:pt x="273913" y="231648"/>
                  <a:pt x="268630" y="233782"/>
                  <a:pt x="260909" y="236830"/>
                </a:cubicBezTo>
                <a:cubicBezTo>
                  <a:pt x="253187" y="239878"/>
                  <a:pt x="248717" y="242215"/>
                  <a:pt x="247497" y="243840"/>
                </a:cubicBezTo>
                <a:cubicBezTo>
                  <a:pt x="241808" y="247091"/>
                  <a:pt x="236525" y="250546"/>
                  <a:pt x="231648" y="254203"/>
                </a:cubicBezTo>
                <a:cubicBezTo>
                  <a:pt x="230835" y="255016"/>
                  <a:pt x="229819" y="255727"/>
                  <a:pt x="228600" y="256337"/>
                </a:cubicBezTo>
                <a:cubicBezTo>
                  <a:pt x="227381" y="256946"/>
                  <a:pt x="226365" y="257658"/>
                  <a:pt x="225552" y="258470"/>
                </a:cubicBezTo>
                <a:cubicBezTo>
                  <a:pt x="224739" y="258877"/>
                  <a:pt x="223520" y="259486"/>
                  <a:pt x="221894" y="260299"/>
                </a:cubicBezTo>
                <a:cubicBezTo>
                  <a:pt x="220269" y="261112"/>
                  <a:pt x="219253" y="262128"/>
                  <a:pt x="218846" y="263347"/>
                </a:cubicBezTo>
                <a:lnTo>
                  <a:pt x="218237" y="265176"/>
                </a:lnTo>
                <a:cubicBezTo>
                  <a:pt x="214173" y="265989"/>
                  <a:pt x="210718" y="267411"/>
                  <a:pt x="207873" y="269443"/>
                </a:cubicBezTo>
                <a:cubicBezTo>
                  <a:pt x="208686" y="266598"/>
                  <a:pt x="209499" y="264465"/>
                  <a:pt x="210312" y="263042"/>
                </a:cubicBezTo>
                <a:cubicBezTo>
                  <a:pt x="211125" y="261620"/>
                  <a:pt x="212547" y="261112"/>
                  <a:pt x="214579" y="261518"/>
                </a:cubicBezTo>
                <a:cubicBezTo>
                  <a:pt x="217017" y="261112"/>
                  <a:pt x="218846" y="258267"/>
                  <a:pt x="220065" y="252984"/>
                </a:cubicBezTo>
                <a:cubicBezTo>
                  <a:pt x="220472" y="249733"/>
                  <a:pt x="221081" y="247701"/>
                  <a:pt x="221894" y="246888"/>
                </a:cubicBezTo>
                <a:cubicBezTo>
                  <a:pt x="222707" y="246075"/>
                  <a:pt x="224333" y="245872"/>
                  <a:pt x="226771" y="246279"/>
                </a:cubicBezTo>
                <a:lnTo>
                  <a:pt x="227990" y="243840"/>
                </a:lnTo>
                <a:lnTo>
                  <a:pt x="229819" y="243230"/>
                </a:lnTo>
                <a:cubicBezTo>
                  <a:pt x="231445" y="244450"/>
                  <a:pt x="232867" y="245059"/>
                  <a:pt x="234086" y="245059"/>
                </a:cubicBezTo>
                <a:cubicBezTo>
                  <a:pt x="235712" y="245059"/>
                  <a:pt x="237337" y="243434"/>
                  <a:pt x="238963" y="240183"/>
                </a:cubicBezTo>
                <a:cubicBezTo>
                  <a:pt x="239776" y="239370"/>
                  <a:pt x="239979" y="238760"/>
                  <a:pt x="239573" y="238354"/>
                </a:cubicBezTo>
                <a:lnTo>
                  <a:pt x="232257" y="242011"/>
                </a:lnTo>
                <a:cubicBezTo>
                  <a:pt x="232257" y="241605"/>
                  <a:pt x="232461" y="240487"/>
                  <a:pt x="232867" y="238658"/>
                </a:cubicBezTo>
                <a:cubicBezTo>
                  <a:pt x="233273" y="236830"/>
                  <a:pt x="234086" y="235306"/>
                  <a:pt x="235305" y="234086"/>
                </a:cubicBezTo>
                <a:lnTo>
                  <a:pt x="215189" y="249327"/>
                </a:lnTo>
                <a:lnTo>
                  <a:pt x="209093" y="257861"/>
                </a:lnTo>
                <a:cubicBezTo>
                  <a:pt x="207873" y="259486"/>
                  <a:pt x="205841" y="261925"/>
                  <a:pt x="202997" y="265176"/>
                </a:cubicBezTo>
                <a:cubicBezTo>
                  <a:pt x="200152" y="268427"/>
                  <a:pt x="197917" y="271882"/>
                  <a:pt x="196291" y="275539"/>
                </a:cubicBezTo>
                <a:cubicBezTo>
                  <a:pt x="196291" y="275946"/>
                  <a:pt x="195681" y="276149"/>
                  <a:pt x="194462" y="276149"/>
                </a:cubicBezTo>
                <a:cubicBezTo>
                  <a:pt x="197307" y="277774"/>
                  <a:pt x="199339" y="281026"/>
                  <a:pt x="200558" y="285902"/>
                </a:cubicBezTo>
                <a:cubicBezTo>
                  <a:pt x="200965" y="287528"/>
                  <a:pt x="201879" y="289357"/>
                  <a:pt x="203301" y="291389"/>
                </a:cubicBezTo>
                <a:cubicBezTo>
                  <a:pt x="204724" y="293421"/>
                  <a:pt x="205841" y="295250"/>
                  <a:pt x="206654" y="296875"/>
                </a:cubicBezTo>
                <a:cubicBezTo>
                  <a:pt x="207467" y="299314"/>
                  <a:pt x="208280" y="301955"/>
                  <a:pt x="209093" y="304800"/>
                </a:cubicBezTo>
                <a:cubicBezTo>
                  <a:pt x="209905" y="307645"/>
                  <a:pt x="210109" y="310287"/>
                  <a:pt x="209702" y="312725"/>
                </a:cubicBezTo>
                <a:lnTo>
                  <a:pt x="209702" y="313944"/>
                </a:lnTo>
                <a:cubicBezTo>
                  <a:pt x="209702" y="315163"/>
                  <a:pt x="210109" y="316992"/>
                  <a:pt x="210921" y="319431"/>
                </a:cubicBezTo>
                <a:cubicBezTo>
                  <a:pt x="212141" y="323495"/>
                  <a:pt x="212953" y="328168"/>
                  <a:pt x="213360" y="333451"/>
                </a:cubicBezTo>
                <a:cubicBezTo>
                  <a:pt x="213766" y="338735"/>
                  <a:pt x="213969" y="342189"/>
                  <a:pt x="213969" y="343815"/>
                </a:cubicBezTo>
                <a:cubicBezTo>
                  <a:pt x="213969" y="345440"/>
                  <a:pt x="214071" y="347980"/>
                  <a:pt x="214274" y="351435"/>
                </a:cubicBezTo>
                <a:cubicBezTo>
                  <a:pt x="214477" y="354889"/>
                  <a:pt x="214985" y="357632"/>
                  <a:pt x="215798" y="359664"/>
                </a:cubicBezTo>
                <a:cubicBezTo>
                  <a:pt x="216611" y="362103"/>
                  <a:pt x="217017" y="363525"/>
                  <a:pt x="217017" y="363931"/>
                </a:cubicBezTo>
                <a:cubicBezTo>
                  <a:pt x="217017" y="364744"/>
                  <a:pt x="216611" y="366370"/>
                  <a:pt x="215798" y="368808"/>
                </a:cubicBezTo>
                <a:cubicBezTo>
                  <a:pt x="214985" y="370027"/>
                  <a:pt x="215189" y="371247"/>
                  <a:pt x="216408" y="372466"/>
                </a:cubicBezTo>
                <a:cubicBezTo>
                  <a:pt x="217221" y="373279"/>
                  <a:pt x="217932" y="373990"/>
                  <a:pt x="218541" y="374599"/>
                </a:cubicBezTo>
                <a:cubicBezTo>
                  <a:pt x="219151" y="375209"/>
                  <a:pt x="219862" y="375920"/>
                  <a:pt x="220675" y="376733"/>
                </a:cubicBezTo>
                <a:lnTo>
                  <a:pt x="221894" y="381610"/>
                </a:lnTo>
                <a:cubicBezTo>
                  <a:pt x="221894" y="381610"/>
                  <a:pt x="221996" y="381508"/>
                  <a:pt x="222199" y="381305"/>
                </a:cubicBezTo>
                <a:cubicBezTo>
                  <a:pt x="222402" y="381102"/>
                  <a:pt x="222504" y="381000"/>
                  <a:pt x="222504" y="381000"/>
                </a:cubicBezTo>
                <a:cubicBezTo>
                  <a:pt x="223723" y="378968"/>
                  <a:pt x="225552" y="377546"/>
                  <a:pt x="227990" y="376733"/>
                </a:cubicBezTo>
                <a:cubicBezTo>
                  <a:pt x="230429" y="375920"/>
                  <a:pt x="232257" y="375311"/>
                  <a:pt x="233477" y="374904"/>
                </a:cubicBezTo>
                <a:cubicBezTo>
                  <a:pt x="234289" y="374498"/>
                  <a:pt x="235102" y="373787"/>
                  <a:pt x="235915" y="372771"/>
                </a:cubicBezTo>
                <a:cubicBezTo>
                  <a:pt x="236728" y="371755"/>
                  <a:pt x="237541" y="371043"/>
                  <a:pt x="238353" y="370637"/>
                </a:cubicBezTo>
                <a:lnTo>
                  <a:pt x="242621" y="363931"/>
                </a:lnTo>
                <a:lnTo>
                  <a:pt x="246888" y="359055"/>
                </a:lnTo>
                <a:lnTo>
                  <a:pt x="251765" y="352959"/>
                </a:lnTo>
                <a:lnTo>
                  <a:pt x="252374" y="354178"/>
                </a:lnTo>
                <a:cubicBezTo>
                  <a:pt x="252374" y="355397"/>
                  <a:pt x="251358" y="358039"/>
                  <a:pt x="249326" y="362103"/>
                </a:cubicBezTo>
                <a:cubicBezTo>
                  <a:pt x="249733" y="361696"/>
                  <a:pt x="250139" y="361493"/>
                  <a:pt x="250545" y="361493"/>
                </a:cubicBezTo>
                <a:cubicBezTo>
                  <a:pt x="250952" y="361493"/>
                  <a:pt x="251155" y="361290"/>
                  <a:pt x="251155" y="360883"/>
                </a:cubicBezTo>
                <a:cubicBezTo>
                  <a:pt x="259283" y="349504"/>
                  <a:pt x="265176" y="340970"/>
                  <a:pt x="268833" y="335280"/>
                </a:cubicBezTo>
                <a:cubicBezTo>
                  <a:pt x="269646" y="333655"/>
                  <a:pt x="273304" y="327152"/>
                  <a:pt x="279806" y="315773"/>
                </a:cubicBezTo>
                <a:lnTo>
                  <a:pt x="281635" y="313944"/>
                </a:lnTo>
                <a:lnTo>
                  <a:pt x="281025" y="316383"/>
                </a:lnTo>
                <a:cubicBezTo>
                  <a:pt x="277774" y="327762"/>
                  <a:pt x="275742" y="334874"/>
                  <a:pt x="274929" y="337719"/>
                </a:cubicBezTo>
                <a:lnTo>
                  <a:pt x="273101" y="341986"/>
                </a:lnTo>
                <a:lnTo>
                  <a:pt x="271881" y="346253"/>
                </a:lnTo>
                <a:cubicBezTo>
                  <a:pt x="269849" y="348285"/>
                  <a:pt x="268732" y="349707"/>
                  <a:pt x="268529" y="350520"/>
                </a:cubicBezTo>
                <a:cubicBezTo>
                  <a:pt x="268325" y="351333"/>
                  <a:pt x="268630" y="352552"/>
                  <a:pt x="269443" y="354178"/>
                </a:cubicBezTo>
                <a:lnTo>
                  <a:pt x="265785" y="358445"/>
                </a:lnTo>
                <a:cubicBezTo>
                  <a:pt x="265785" y="358445"/>
                  <a:pt x="265684" y="358547"/>
                  <a:pt x="265481" y="358750"/>
                </a:cubicBezTo>
                <a:cubicBezTo>
                  <a:pt x="265277" y="358953"/>
                  <a:pt x="265176" y="359055"/>
                  <a:pt x="265176" y="359055"/>
                </a:cubicBezTo>
                <a:lnTo>
                  <a:pt x="265176" y="360883"/>
                </a:lnTo>
                <a:cubicBezTo>
                  <a:pt x="265176" y="364541"/>
                  <a:pt x="263957" y="368808"/>
                  <a:pt x="261518" y="373685"/>
                </a:cubicBezTo>
                <a:cubicBezTo>
                  <a:pt x="260705" y="375717"/>
                  <a:pt x="260096" y="378155"/>
                  <a:pt x="259689" y="381000"/>
                </a:cubicBezTo>
                <a:cubicBezTo>
                  <a:pt x="259283" y="383845"/>
                  <a:pt x="259080" y="385877"/>
                  <a:pt x="259080" y="387096"/>
                </a:cubicBezTo>
                <a:cubicBezTo>
                  <a:pt x="258267" y="388722"/>
                  <a:pt x="257861" y="389738"/>
                  <a:pt x="257861" y="390144"/>
                </a:cubicBezTo>
                <a:lnTo>
                  <a:pt x="254203" y="401727"/>
                </a:lnTo>
                <a:lnTo>
                  <a:pt x="256641" y="400507"/>
                </a:lnTo>
                <a:lnTo>
                  <a:pt x="262128" y="391363"/>
                </a:lnTo>
                <a:lnTo>
                  <a:pt x="263957" y="384658"/>
                </a:lnTo>
                <a:cubicBezTo>
                  <a:pt x="264769" y="382626"/>
                  <a:pt x="266192" y="378155"/>
                  <a:pt x="268224" y="371247"/>
                </a:cubicBezTo>
                <a:lnTo>
                  <a:pt x="271881" y="359664"/>
                </a:lnTo>
                <a:lnTo>
                  <a:pt x="276758" y="349301"/>
                </a:lnTo>
                <a:lnTo>
                  <a:pt x="278587" y="341376"/>
                </a:lnTo>
                <a:cubicBezTo>
                  <a:pt x="279806" y="342595"/>
                  <a:pt x="280416" y="343408"/>
                  <a:pt x="280416" y="343815"/>
                </a:cubicBezTo>
                <a:cubicBezTo>
                  <a:pt x="280009" y="345034"/>
                  <a:pt x="279400" y="346964"/>
                  <a:pt x="278587" y="349606"/>
                </a:cubicBezTo>
                <a:cubicBezTo>
                  <a:pt x="277774" y="352247"/>
                  <a:pt x="277165" y="354787"/>
                  <a:pt x="276758" y="357226"/>
                </a:cubicBezTo>
                <a:cubicBezTo>
                  <a:pt x="275133" y="361696"/>
                  <a:pt x="273710" y="366979"/>
                  <a:pt x="272491" y="373075"/>
                </a:cubicBezTo>
                <a:cubicBezTo>
                  <a:pt x="270865" y="382829"/>
                  <a:pt x="269443" y="389941"/>
                  <a:pt x="268224" y="394411"/>
                </a:cubicBezTo>
                <a:cubicBezTo>
                  <a:pt x="267411" y="398069"/>
                  <a:pt x="266497" y="401422"/>
                  <a:pt x="265481" y="404470"/>
                </a:cubicBezTo>
                <a:cubicBezTo>
                  <a:pt x="264465" y="407518"/>
                  <a:pt x="263550" y="410058"/>
                  <a:pt x="262737" y="412090"/>
                </a:cubicBezTo>
                <a:lnTo>
                  <a:pt x="256641" y="428549"/>
                </a:lnTo>
                <a:lnTo>
                  <a:pt x="256641" y="430378"/>
                </a:lnTo>
                <a:lnTo>
                  <a:pt x="256641" y="432207"/>
                </a:lnTo>
                <a:cubicBezTo>
                  <a:pt x="256641" y="433426"/>
                  <a:pt x="256235" y="434950"/>
                  <a:pt x="255422" y="436779"/>
                </a:cubicBezTo>
                <a:cubicBezTo>
                  <a:pt x="254609" y="438607"/>
                  <a:pt x="254000" y="440335"/>
                  <a:pt x="253593" y="441960"/>
                </a:cubicBezTo>
                <a:cubicBezTo>
                  <a:pt x="252781" y="443586"/>
                  <a:pt x="251968" y="446024"/>
                  <a:pt x="251155" y="449275"/>
                </a:cubicBezTo>
                <a:cubicBezTo>
                  <a:pt x="250342" y="451714"/>
                  <a:pt x="249225" y="454762"/>
                  <a:pt x="247802" y="458419"/>
                </a:cubicBezTo>
                <a:cubicBezTo>
                  <a:pt x="246380" y="462077"/>
                  <a:pt x="244449" y="466344"/>
                  <a:pt x="242011" y="471221"/>
                </a:cubicBezTo>
                <a:cubicBezTo>
                  <a:pt x="237947" y="479349"/>
                  <a:pt x="233680" y="486461"/>
                  <a:pt x="229209" y="492557"/>
                </a:cubicBezTo>
                <a:cubicBezTo>
                  <a:pt x="225958" y="496215"/>
                  <a:pt x="223418" y="500279"/>
                  <a:pt x="221589" y="504749"/>
                </a:cubicBezTo>
                <a:cubicBezTo>
                  <a:pt x="219761" y="509219"/>
                  <a:pt x="218643" y="512064"/>
                  <a:pt x="218237" y="513283"/>
                </a:cubicBezTo>
                <a:lnTo>
                  <a:pt x="214579" y="526695"/>
                </a:lnTo>
                <a:lnTo>
                  <a:pt x="213360" y="529133"/>
                </a:lnTo>
                <a:cubicBezTo>
                  <a:pt x="212141" y="529946"/>
                  <a:pt x="210820" y="530962"/>
                  <a:pt x="209397" y="532181"/>
                </a:cubicBezTo>
                <a:cubicBezTo>
                  <a:pt x="207975" y="533400"/>
                  <a:pt x="206654" y="534213"/>
                  <a:pt x="205435" y="534619"/>
                </a:cubicBezTo>
                <a:cubicBezTo>
                  <a:pt x="204622" y="535026"/>
                  <a:pt x="203606" y="535229"/>
                  <a:pt x="202387" y="535229"/>
                </a:cubicBezTo>
                <a:cubicBezTo>
                  <a:pt x="200355" y="535229"/>
                  <a:pt x="198526" y="534416"/>
                  <a:pt x="196901" y="532791"/>
                </a:cubicBezTo>
                <a:cubicBezTo>
                  <a:pt x="195275" y="531571"/>
                  <a:pt x="192837" y="530149"/>
                  <a:pt x="189585" y="528523"/>
                </a:cubicBezTo>
                <a:cubicBezTo>
                  <a:pt x="187553" y="527304"/>
                  <a:pt x="186334" y="526491"/>
                  <a:pt x="185928" y="526085"/>
                </a:cubicBezTo>
                <a:cubicBezTo>
                  <a:pt x="181864" y="521208"/>
                  <a:pt x="176174" y="516535"/>
                  <a:pt x="168859" y="512064"/>
                </a:cubicBezTo>
                <a:cubicBezTo>
                  <a:pt x="164795" y="509219"/>
                  <a:pt x="161950" y="506171"/>
                  <a:pt x="160325" y="502920"/>
                </a:cubicBezTo>
                <a:lnTo>
                  <a:pt x="157886" y="499263"/>
                </a:lnTo>
                <a:cubicBezTo>
                  <a:pt x="153416" y="495605"/>
                  <a:pt x="150368" y="490728"/>
                  <a:pt x="148742" y="484632"/>
                </a:cubicBezTo>
                <a:lnTo>
                  <a:pt x="145694" y="480365"/>
                </a:lnTo>
                <a:cubicBezTo>
                  <a:pt x="144475" y="478739"/>
                  <a:pt x="143865" y="477520"/>
                  <a:pt x="143865" y="476707"/>
                </a:cubicBezTo>
                <a:cubicBezTo>
                  <a:pt x="143865" y="475895"/>
                  <a:pt x="144272" y="474675"/>
                  <a:pt x="145085" y="473050"/>
                </a:cubicBezTo>
                <a:lnTo>
                  <a:pt x="148742" y="464515"/>
                </a:lnTo>
                <a:cubicBezTo>
                  <a:pt x="151587" y="458013"/>
                  <a:pt x="153213" y="453949"/>
                  <a:pt x="153619" y="452323"/>
                </a:cubicBezTo>
                <a:cubicBezTo>
                  <a:pt x="154838" y="449072"/>
                  <a:pt x="156870" y="442163"/>
                  <a:pt x="159715" y="431597"/>
                </a:cubicBezTo>
                <a:lnTo>
                  <a:pt x="156667" y="430378"/>
                </a:lnTo>
                <a:lnTo>
                  <a:pt x="159105" y="425501"/>
                </a:lnTo>
                <a:cubicBezTo>
                  <a:pt x="159512" y="423469"/>
                  <a:pt x="160223" y="421031"/>
                  <a:pt x="161239" y="418186"/>
                </a:cubicBezTo>
                <a:cubicBezTo>
                  <a:pt x="162255" y="415341"/>
                  <a:pt x="162966" y="412699"/>
                  <a:pt x="163373" y="410261"/>
                </a:cubicBezTo>
                <a:cubicBezTo>
                  <a:pt x="164998" y="398882"/>
                  <a:pt x="166217" y="386893"/>
                  <a:pt x="167030" y="374295"/>
                </a:cubicBezTo>
                <a:cubicBezTo>
                  <a:pt x="167437" y="369418"/>
                  <a:pt x="167640" y="362103"/>
                  <a:pt x="167640" y="352349"/>
                </a:cubicBezTo>
                <a:lnTo>
                  <a:pt x="167640" y="315163"/>
                </a:lnTo>
                <a:cubicBezTo>
                  <a:pt x="167640" y="313944"/>
                  <a:pt x="167538" y="312420"/>
                  <a:pt x="167335" y="310591"/>
                </a:cubicBezTo>
                <a:cubicBezTo>
                  <a:pt x="167132" y="308762"/>
                  <a:pt x="167233" y="306426"/>
                  <a:pt x="167640" y="303581"/>
                </a:cubicBezTo>
                <a:cubicBezTo>
                  <a:pt x="167640" y="301549"/>
                  <a:pt x="166421" y="300533"/>
                  <a:pt x="163982" y="300533"/>
                </a:cubicBezTo>
                <a:cubicBezTo>
                  <a:pt x="163576" y="300533"/>
                  <a:pt x="163271" y="300838"/>
                  <a:pt x="163068" y="301447"/>
                </a:cubicBezTo>
                <a:cubicBezTo>
                  <a:pt x="162865" y="302057"/>
                  <a:pt x="162357" y="302565"/>
                  <a:pt x="161544" y="302971"/>
                </a:cubicBezTo>
                <a:cubicBezTo>
                  <a:pt x="161137" y="304190"/>
                  <a:pt x="160528" y="304800"/>
                  <a:pt x="159715" y="304800"/>
                </a:cubicBezTo>
                <a:cubicBezTo>
                  <a:pt x="157683" y="305206"/>
                  <a:pt x="156464" y="306426"/>
                  <a:pt x="156057" y="308458"/>
                </a:cubicBezTo>
                <a:cubicBezTo>
                  <a:pt x="155651" y="308458"/>
                  <a:pt x="154838" y="308254"/>
                  <a:pt x="153619" y="307848"/>
                </a:cubicBezTo>
                <a:cubicBezTo>
                  <a:pt x="152400" y="307442"/>
                  <a:pt x="151587" y="307543"/>
                  <a:pt x="151181" y="308153"/>
                </a:cubicBezTo>
                <a:cubicBezTo>
                  <a:pt x="150774" y="308762"/>
                  <a:pt x="150368" y="309880"/>
                  <a:pt x="149961" y="311506"/>
                </a:cubicBezTo>
                <a:lnTo>
                  <a:pt x="146913" y="311506"/>
                </a:lnTo>
                <a:lnTo>
                  <a:pt x="146913" y="314554"/>
                </a:lnTo>
                <a:cubicBezTo>
                  <a:pt x="146507" y="315367"/>
                  <a:pt x="145491" y="316179"/>
                  <a:pt x="143865" y="316992"/>
                </a:cubicBezTo>
                <a:lnTo>
                  <a:pt x="142646" y="317602"/>
                </a:lnTo>
                <a:cubicBezTo>
                  <a:pt x="141833" y="317602"/>
                  <a:pt x="141427" y="315570"/>
                  <a:pt x="141427" y="311506"/>
                </a:cubicBezTo>
                <a:lnTo>
                  <a:pt x="140817" y="306629"/>
                </a:lnTo>
                <a:lnTo>
                  <a:pt x="132283" y="307848"/>
                </a:lnTo>
                <a:lnTo>
                  <a:pt x="120701" y="312725"/>
                </a:lnTo>
                <a:cubicBezTo>
                  <a:pt x="118669" y="313538"/>
                  <a:pt x="113893" y="315367"/>
                  <a:pt x="106375" y="318211"/>
                </a:cubicBezTo>
                <a:cubicBezTo>
                  <a:pt x="98857" y="321056"/>
                  <a:pt x="94488" y="323291"/>
                  <a:pt x="93269" y="324917"/>
                </a:cubicBezTo>
                <a:cubicBezTo>
                  <a:pt x="89205" y="326543"/>
                  <a:pt x="84328" y="329591"/>
                  <a:pt x="78638" y="334061"/>
                </a:cubicBezTo>
                <a:cubicBezTo>
                  <a:pt x="77825" y="334874"/>
                  <a:pt x="76708" y="335687"/>
                  <a:pt x="75285" y="336499"/>
                </a:cubicBezTo>
                <a:cubicBezTo>
                  <a:pt x="73863" y="337312"/>
                  <a:pt x="72949" y="337922"/>
                  <a:pt x="72542" y="338328"/>
                </a:cubicBezTo>
                <a:cubicBezTo>
                  <a:pt x="71729" y="338735"/>
                  <a:pt x="70612" y="339243"/>
                  <a:pt x="69189" y="339852"/>
                </a:cubicBezTo>
                <a:cubicBezTo>
                  <a:pt x="67767" y="340462"/>
                  <a:pt x="66853" y="341173"/>
                  <a:pt x="66446" y="341986"/>
                </a:cubicBezTo>
                <a:lnTo>
                  <a:pt x="65837" y="344424"/>
                </a:lnTo>
                <a:cubicBezTo>
                  <a:pt x="61773" y="344831"/>
                  <a:pt x="58521" y="346050"/>
                  <a:pt x="56083" y="348082"/>
                </a:cubicBezTo>
                <a:cubicBezTo>
                  <a:pt x="56489" y="346050"/>
                  <a:pt x="57099" y="344221"/>
                  <a:pt x="57912" y="342595"/>
                </a:cubicBezTo>
                <a:cubicBezTo>
                  <a:pt x="58725" y="340970"/>
                  <a:pt x="59944" y="340360"/>
                  <a:pt x="61569" y="340767"/>
                </a:cubicBezTo>
                <a:cubicBezTo>
                  <a:pt x="64821" y="340360"/>
                  <a:pt x="66649" y="337719"/>
                  <a:pt x="67056" y="332842"/>
                </a:cubicBezTo>
                <a:cubicBezTo>
                  <a:pt x="67462" y="329997"/>
                  <a:pt x="68072" y="328168"/>
                  <a:pt x="68885" y="327355"/>
                </a:cubicBezTo>
                <a:cubicBezTo>
                  <a:pt x="69697" y="326543"/>
                  <a:pt x="71120" y="326339"/>
                  <a:pt x="73152" y="326746"/>
                </a:cubicBezTo>
                <a:lnTo>
                  <a:pt x="74371" y="324917"/>
                </a:lnTo>
                <a:lnTo>
                  <a:pt x="76809" y="324307"/>
                </a:lnTo>
                <a:cubicBezTo>
                  <a:pt x="77622" y="325120"/>
                  <a:pt x="78841" y="325527"/>
                  <a:pt x="80467" y="325527"/>
                </a:cubicBezTo>
                <a:cubicBezTo>
                  <a:pt x="82093" y="325527"/>
                  <a:pt x="83515" y="324104"/>
                  <a:pt x="84734" y="321259"/>
                </a:cubicBezTo>
                <a:cubicBezTo>
                  <a:pt x="85547" y="320447"/>
                  <a:pt x="85750" y="319837"/>
                  <a:pt x="85344" y="319431"/>
                </a:cubicBezTo>
                <a:lnTo>
                  <a:pt x="78638" y="323088"/>
                </a:lnTo>
                <a:cubicBezTo>
                  <a:pt x="79451" y="319431"/>
                  <a:pt x="80264" y="316992"/>
                  <a:pt x="81077" y="315773"/>
                </a:cubicBezTo>
                <a:cubicBezTo>
                  <a:pt x="76200" y="319024"/>
                  <a:pt x="68885" y="324714"/>
                  <a:pt x="59131" y="332842"/>
                </a:cubicBezTo>
                <a:cubicBezTo>
                  <a:pt x="35560" y="351130"/>
                  <a:pt x="15849" y="364744"/>
                  <a:pt x="0" y="373685"/>
                </a:cubicBezTo>
                <a:cubicBezTo>
                  <a:pt x="13411" y="363931"/>
                  <a:pt x="26212" y="352755"/>
                  <a:pt x="38404" y="340157"/>
                </a:cubicBezTo>
                <a:cubicBezTo>
                  <a:pt x="50597" y="327559"/>
                  <a:pt x="64008" y="311709"/>
                  <a:pt x="78638" y="292608"/>
                </a:cubicBezTo>
                <a:lnTo>
                  <a:pt x="78029" y="287731"/>
                </a:lnTo>
                <a:cubicBezTo>
                  <a:pt x="79654" y="286106"/>
                  <a:pt x="81381" y="284379"/>
                  <a:pt x="83210" y="282550"/>
                </a:cubicBezTo>
                <a:cubicBezTo>
                  <a:pt x="85039" y="280721"/>
                  <a:pt x="86766" y="278790"/>
                  <a:pt x="88392" y="276758"/>
                </a:cubicBezTo>
                <a:cubicBezTo>
                  <a:pt x="90424" y="274726"/>
                  <a:pt x="92151" y="272898"/>
                  <a:pt x="93573" y="271272"/>
                </a:cubicBezTo>
                <a:cubicBezTo>
                  <a:pt x="94996" y="269646"/>
                  <a:pt x="96317" y="268224"/>
                  <a:pt x="97536" y="267005"/>
                </a:cubicBezTo>
                <a:cubicBezTo>
                  <a:pt x="98755" y="265379"/>
                  <a:pt x="99771" y="263754"/>
                  <a:pt x="100584" y="262128"/>
                </a:cubicBezTo>
                <a:cubicBezTo>
                  <a:pt x="101397" y="260502"/>
                  <a:pt x="102413" y="258877"/>
                  <a:pt x="103632" y="257251"/>
                </a:cubicBezTo>
                <a:lnTo>
                  <a:pt x="103632" y="256642"/>
                </a:lnTo>
                <a:lnTo>
                  <a:pt x="119481" y="235915"/>
                </a:lnTo>
                <a:cubicBezTo>
                  <a:pt x="122326" y="231445"/>
                  <a:pt x="124155" y="228194"/>
                  <a:pt x="124968" y="226162"/>
                </a:cubicBezTo>
                <a:cubicBezTo>
                  <a:pt x="127000" y="224536"/>
                  <a:pt x="129845" y="220472"/>
                  <a:pt x="133502" y="213970"/>
                </a:cubicBezTo>
                <a:cubicBezTo>
                  <a:pt x="135128" y="211938"/>
                  <a:pt x="136449" y="210007"/>
                  <a:pt x="137465" y="208178"/>
                </a:cubicBezTo>
                <a:cubicBezTo>
                  <a:pt x="138481" y="206350"/>
                  <a:pt x="139395" y="204826"/>
                  <a:pt x="140208" y="203606"/>
                </a:cubicBezTo>
                <a:cubicBezTo>
                  <a:pt x="141833" y="200355"/>
                  <a:pt x="143662" y="197714"/>
                  <a:pt x="145694" y="195682"/>
                </a:cubicBezTo>
                <a:cubicBezTo>
                  <a:pt x="147320" y="190805"/>
                  <a:pt x="148742" y="187147"/>
                  <a:pt x="149961" y="184709"/>
                </a:cubicBezTo>
                <a:cubicBezTo>
                  <a:pt x="151181" y="183490"/>
                  <a:pt x="153619" y="180035"/>
                  <a:pt x="157277" y="174346"/>
                </a:cubicBezTo>
                <a:cubicBezTo>
                  <a:pt x="159309" y="171501"/>
                  <a:pt x="160934" y="168961"/>
                  <a:pt x="162153" y="166726"/>
                </a:cubicBezTo>
                <a:cubicBezTo>
                  <a:pt x="163373" y="164490"/>
                  <a:pt x="164389" y="162560"/>
                  <a:pt x="165201" y="160934"/>
                </a:cubicBezTo>
                <a:cubicBezTo>
                  <a:pt x="167233" y="157277"/>
                  <a:pt x="168859" y="153619"/>
                  <a:pt x="170078" y="149962"/>
                </a:cubicBezTo>
                <a:cubicBezTo>
                  <a:pt x="170485" y="149555"/>
                  <a:pt x="170993" y="148946"/>
                  <a:pt x="171602" y="148133"/>
                </a:cubicBezTo>
                <a:cubicBezTo>
                  <a:pt x="172212" y="147320"/>
                  <a:pt x="172517" y="146507"/>
                  <a:pt x="172517" y="145694"/>
                </a:cubicBezTo>
                <a:cubicBezTo>
                  <a:pt x="173329" y="144069"/>
                  <a:pt x="173533" y="143053"/>
                  <a:pt x="173126" y="142646"/>
                </a:cubicBezTo>
                <a:cubicBezTo>
                  <a:pt x="171907" y="136144"/>
                  <a:pt x="169265" y="130454"/>
                  <a:pt x="165201" y="125578"/>
                </a:cubicBezTo>
                <a:cubicBezTo>
                  <a:pt x="164389" y="124358"/>
                  <a:pt x="163982" y="123139"/>
                  <a:pt x="163982" y="121920"/>
                </a:cubicBezTo>
                <a:cubicBezTo>
                  <a:pt x="163982" y="120701"/>
                  <a:pt x="163779" y="119888"/>
                  <a:pt x="163373" y="119482"/>
                </a:cubicBezTo>
                <a:lnTo>
                  <a:pt x="163373" y="118872"/>
                </a:lnTo>
                <a:cubicBezTo>
                  <a:pt x="162153" y="117653"/>
                  <a:pt x="160934" y="117043"/>
                  <a:pt x="159715" y="117043"/>
                </a:cubicBezTo>
                <a:cubicBezTo>
                  <a:pt x="159715" y="117043"/>
                  <a:pt x="158902" y="116230"/>
                  <a:pt x="157277" y="114605"/>
                </a:cubicBezTo>
                <a:cubicBezTo>
                  <a:pt x="156870" y="113792"/>
                  <a:pt x="156464" y="112370"/>
                  <a:pt x="156057" y="110338"/>
                </a:cubicBezTo>
                <a:cubicBezTo>
                  <a:pt x="155651" y="108306"/>
                  <a:pt x="154838" y="106883"/>
                  <a:pt x="153619" y="106070"/>
                </a:cubicBezTo>
                <a:cubicBezTo>
                  <a:pt x="152400" y="104851"/>
                  <a:pt x="151790" y="103226"/>
                  <a:pt x="151790" y="101194"/>
                </a:cubicBezTo>
                <a:cubicBezTo>
                  <a:pt x="151790" y="100787"/>
                  <a:pt x="152197" y="100178"/>
                  <a:pt x="153009" y="99365"/>
                </a:cubicBezTo>
                <a:lnTo>
                  <a:pt x="154229" y="99974"/>
                </a:lnTo>
                <a:cubicBezTo>
                  <a:pt x="154229" y="101600"/>
                  <a:pt x="154838" y="102413"/>
                  <a:pt x="156057" y="102413"/>
                </a:cubicBezTo>
                <a:lnTo>
                  <a:pt x="156057" y="101803"/>
                </a:lnTo>
                <a:cubicBezTo>
                  <a:pt x="158089" y="100990"/>
                  <a:pt x="159715" y="101397"/>
                  <a:pt x="160934" y="103022"/>
                </a:cubicBezTo>
                <a:lnTo>
                  <a:pt x="162153" y="103632"/>
                </a:lnTo>
                <a:cubicBezTo>
                  <a:pt x="167030" y="106070"/>
                  <a:pt x="170891" y="108509"/>
                  <a:pt x="173736" y="110947"/>
                </a:cubicBezTo>
                <a:cubicBezTo>
                  <a:pt x="181864" y="115824"/>
                  <a:pt x="187553" y="119685"/>
                  <a:pt x="190805" y="122530"/>
                </a:cubicBezTo>
                <a:cubicBezTo>
                  <a:pt x="192024" y="123749"/>
                  <a:pt x="193954" y="125578"/>
                  <a:pt x="196596" y="128016"/>
                </a:cubicBezTo>
                <a:cubicBezTo>
                  <a:pt x="199237" y="130454"/>
                  <a:pt x="201574" y="132283"/>
                  <a:pt x="203606" y="133502"/>
                </a:cubicBezTo>
                <a:cubicBezTo>
                  <a:pt x="204013" y="133502"/>
                  <a:pt x="204521" y="133807"/>
                  <a:pt x="205130" y="134417"/>
                </a:cubicBezTo>
                <a:cubicBezTo>
                  <a:pt x="205740" y="135026"/>
                  <a:pt x="206045" y="135534"/>
                  <a:pt x="206045" y="135941"/>
                </a:cubicBezTo>
                <a:lnTo>
                  <a:pt x="214579" y="151181"/>
                </a:lnTo>
                <a:lnTo>
                  <a:pt x="218846" y="156058"/>
                </a:lnTo>
                <a:cubicBezTo>
                  <a:pt x="223317" y="161341"/>
                  <a:pt x="225958" y="165202"/>
                  <a:pt x="226771" y="167640"/>
                </a:cubicBezTo>
                <a:cubicBezTo>
                  <a:pt x="226771" y="167640"/>
                  <a:pt x="227787" y="168656"/>
                  <a:pt x="229819" y="170688"/>
                </a:cubicBezTo>
                <a:lnTo>
                  <a:pt x="235915" y="176784"/>
                </a:lnTo>
                <a:cubicBezTo>
                  <a:pt x="237947" y="178816"/>
                  <a:pt x="238963" y="181661"/>
                  <a:pt x="238963" y="185318"/>
                </a:cubicBezTo>
                <a:lnTo>
                  <a:pt x="238353" y="191414"/>
                </a:lnTo>
                <a:lnTo>
                  <a:pt x="239573" y="196901"/>
                </a:lnTo>
                <a:lnTo>
                  <a:pt x="245059" y="191414"/>
                </a:lnTo>
                <a:cubicBezTo>
                  <a:pt x="246278" y="190195"/>
                  <a:pt x="247701" y="188671"/>
                  <a:pt x="249326" y="186842"/>
                </a:cubicBezTo>
                <a:cubicBezTo>
                  <a:pt x="250952" y="185014"/>
                  <a:pt x="252781" y="183083"/>
                  <a:pt x="254813" y="181051"/>
                </a:cubicBezTo>
                <a:cubicBezTo>
                  <a:pt x="256438" y="178613"/>
                  <a:pt x="258470" y="174955"/>
                  <a:pt x="260909" y="170078"/>
                </a:cubicBezTo>
                <a:lnTo>
                  <a:pt x="260909" y="169469"/>
                </a:lnTo>
                <a:cubicBezTo>
                  <a:pt x="266192" y="162966"/>
                  <a:pt x="272085" y="155245"/>
                  <a:pt x="278587" y="146304"/>
                </a:cubicBezTo>
                <a:lnTo>
                  <a:pt x="285293" y="136550"/>
                </a:lnTo>
                <a:cubicBezTo>
                  <a:pt x="286918" y="134925"/>
                  <a:pt x="288442" y="132588"/>
                  <a:pt x="289865" y="129540"/>
                </a:cubicBezTo>
                <a:cubicBezTo>
                  <a:pt x="291287" y="126492"/>
                  <a:pt x="292608" y="124155"/>
                  <a:pt x="293827" y="122530"/>
                </a:cubicBezTo>
                <a:cubicBezTo>
                  <a:pt x="295046" y="121310"/>
                  <a:pt x="296367" y="119583"/>
                  <a:pt x="297789" y="117348"/>
                </a:cubicBezTo>
                <a:cubicBezTo>
                  <a:pt x="299212" y="115113"/>
                  <a:pt x="300533" y="113182"/>
                  <a:pt x="301752" y="111557"/>
                </a:cubicBezTo>
                <a:cubicBezTo>
                  <a:pt x="302565" y="109931"/>
                  <a:pt x="304393" y="106883"/>
                  <a:pt x="307238" y="102413"/>
                </a:cubicBezTo>
                <a:lnTo>
                  <a:pt x="312115" y="90830"/>
                </a:lnTo>
                <a:cubicBezTo>
                  <a:pt x="314960" y="88798"/>
                  <a:pt x="317805" y="84938"/>
                  <a:pt x="320649" y="79248"/>
                </a:cubicBezTo>
                <a:cubicBezTo>
                  <a:pt x="322681" y="76810"/>
                  <a:pt x="324409" y="74066"/>
                  <a:pt x="325831" y="71018"/>
                </a:cubicBezTo>
                <a:cubicBezTo>
                  <a:pt x="327253" y="67970"/>
                  <a:pt x="328371" y="65837"/>
                  <a:pt x="329184" y="64618"/>
                </a:cubicBezTo>
                <a:cubicBezTo>
                  <a:pt x="331216" y="62179"/>
                  <a:pt x="333248" y="58115"/>
                  <a:pt x="335280" y="52426"/>
                </a:cubicBezTo>
                <a:cubicBezTo>
                  <a:pt x="335686" y="52019"/>
                  <a:pt x="336093" y="51410"/>
                  <a:pt x="336499" y="50597"/>
                </a:cubicBezTo>
                <a:cubicBezTo>
                  <a:pt x="336905" y="49784"/>
                  <a:pt x="337312" y="48768"/>
                  <a:pt x="337718" y="47549"/>
                </a:cubicBezTo>
                <a:cubicBezTo>
                  <a:pt x="338125" y="47142"/>
                  <a:pt x="338429" y="46634"/>
                  <a:pt x="338633" y="46025"/>
                </a:cubicBezTo>
                <a:cubicBezTo>
                  <a:pt x="338836" y="45415"/>
                  <a:pt x="338734" y="44907"/>
                  <a:pt x="338328" y="44501"/>
                </a:cubicBezTo>
                <a:cubicBezTo>
                  <a:pt x="337109" y="36779"/>
                  <a:pt x="334670" y="30480"/>
                  <a:pt x="331013" y="25603"/>
                </a:cubicBezTo>
                <a:cubicBezTo>
                  <a:pt x="330200" y="23978"/>
                  <a:pt x="329793" y="22657"/>
                  <a:pt x="329793" y="21641"/>
                </a:cubicBezTo>
                <a:cubicBezTo>
                  <a:pt x="329793" y="20625"/>
                  <a:pt x="329590" y="19710"/>
                  <a:pt x="329184" y="18898"/>
                </a:cubicBezTo>
                <a:cubicBezTo>
                  <a:pt x="328371" y="14427"/>
                  <a:pt x="327152" y="11582"/>
                  <a:pt x="325526" y="10363"/>
                </a:cubicBezTo>
                <a:cubicBezTo>
                  <a:pt x="325526" y="8738"/>
                  <a:pt x="324307" y="7925"/>
                  <a:pt x="321869" y="7925"/>
                </a:cubicBezTo>
                <a:cubicBezTo>
                  <a:pt x="322275" y="6299"/>
                  <a:pt x="322478" y="4775"/>
                  <a:pt x="322478" y="3353"/>
                </a:cubicBezTo>
                <a:cubicBezTo>
                  <a:pt x="322478" y="1930"/>
                  <a:pt x="322478" y="813"/>
                  <a:pt x="322478" y="0"/>
                </a:cubicBezTo>
                <a:close/>
              </a:path>
            </a:pathLst>
          </a:custGeom>
          <a:gradFill flip="none" rotWithShape="1">
            <a:gsLst>
              <a:gs pos="10000">
                <a:srgbClr val="BD1D28"/>
              </a:gs>
              <a:gs pos="89000">
                <a:srgbClr val="E3671B"/>
              </a:gs>
            </a:gsLst>
            <a:lin ang="0" scaled="1"/>
            <a:tileRect/>
          </a:gradFill>
          <a:ln>
            <a:noFill/>
          </a:ln>
          <a:effectLst>
            <a:glow>
              <a:srgbClr val="000000"/>
            </a:glow>
            <a:outerShdw blurRad="127000" sx="102000" sy="102000" algn="ctr" rotWithShape="0">
              <a:srgbClr val="D41E1E">
                <a:alpha val="1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4800">
                <a:gradFill>
                  <a:gsLst>
                    <a:gs pos="0">
                      <a:srgbClr val="C9512E"/>
                    </a:gs>
                    <a:gs pos="100000">
                      <a:srgbClr val="C9512E"/>
                    </a:gs>
                  </a:gsLst>
                  <a:lin ang="0" scaled="0"/>
                </a:gradFill>
                <a:effectLst/>
                <a:latin typeface="演示镇魂行楷" panose="00000500000000000000" pitchFamily="2" charset="-122"/>
                <a:ea typeface="演示镇魂行楷" panose="00000500000000000000" pitchFamily="2" charset="-122"/>
                <a:cs typeface="+mj-cs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endParaRPr lang="en-US" altLang="zh-CN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2BD416CF-E634-4338-3EFF-C3B45F5A8652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205308" y="1960059"/>
            <a:ext cx="775202" cy="850781"/>
          </a:xfrm>
          <a:custGeom>
            <a:avLst/>
            <a:gdLst/>
            <a:ahLst/>
            <a:cxnLst/>
            <a:rect l="l" t="t" r="r" b="b"/>
            <a:pathLst>
              <a:path w="462687" h="507797">
                <a:moveTo>
                  <a:pt x="223724" y="403555"/>
                </a:moveTo>
                <a:lnTo>
                  <a:pt x="226075" y="406429"/>
                </a:lnTo>
                <a:lnTo>
                  <a:pt x="225857" y="406298"/>
                </a:lnTo>
                <a:cubicBezTo>
                  <a:pt x="225248" y="405689"/>
                  <a:pt x="224536" y="404774"/>
                  <a:pt x="223724" y="403555"/>
                </a:cubicBezTo>
                <a:close/>
                <a:moveTo>
                  <a:pt x="231953" y="331622"/>
                </a:moveTo>
                <a:cubicBezTo>
                  <a:pt x="231750" y="331622"/>
                  <a:pt x="231648" y="331825"/>
                  <a:pt x="231648" y="332232"/>
                </a:cubicBezTo>
                <a:cubicBezTo>
                  <a:pt x="231648" y="333045"/>
                  <a:pt x="232055" y="333654"/>
                  <a:pt x="232868" y="334061"/>
                </a:cubicBezTo>
                <a:lnTo>
                  <a:pt x="235306" y="334061"/>
                </a:lnTo>
                <a:lnTo>
                  <a:pt x="235306" y="333451"/>
                </a:lnTo>
                <a:cubicBezTo>
                  <a:pt x="234900" y="332638"/>
                  <a:pt x="234392" y="332232"/>
                  <a:pt x="233782" y="332232"/>
                </a:cubicBezTo>
                <a:cubicBezTo>
                  <a:pt x="233172" y="332232"/>
                  <a:pt x="232868" y="332029"/>
                  <a:pt x="232868" y="331622"/>
                </a:cubicBezTo>
                <a:cubicBezTo>
                  <a:pt x="232461" y="331622"/>
                  <a:pt x="232156" y="331622"/>
                  <a:pt x="231953" y="331622"/>
                </a:cubicBezTo>
                <a:close/>
                <a:moveTo>
                  <a:pt x="219456" y="329184"/>
                </a:moveTo>
                <a:cubicBezTo>
                  <a:pt x="219050" y="330809"/>
                  <a:pt x="219863" y="331825"/>
                  <a:pt x="221895" y="332232"/>
                </a:cubicBezTo>
                <a:cubicBezTo>
                  <a:pt x="221895" y="331419"/>
                  <a:pt x="222301" y="331013"/>
                  <a:pt x="223114" y="331013"/>
                </a:cubicBezTo>
                <a:cubicBezTo>
                  <a:pt x="222708" y="330606"/>
                  <a:pt x="222200" y="330200"/>
                  <a:pt x="221590" y="329793"/>
                </a:cubicBezTo>
                <a:cubicBezTo>
                  <a:pt x="220980" y="329387"/>
                  <a:pt x="220269" y="329184"/>
                  <a:pt x="219456" y="329184"/>
                </a:cubicBezTo>
                <a:close/>
                <a:moveTo>
                  <a:pt x="78639" y="264566"/>
                </a:moveTo>
                <a:cubicBezTo>
                  <a:pt x="80671" y="264566"/>
                  <a:pt x="81687" y="265582"/>
                  <a:pt x="81687" y="267614"/>
                </a:cubicBezTo>
                <a:cubicBezTo>
                  <a:pt x="81280" y="267208"/>
                  <a:pt x="80671" y="267005"/>
                  <a:pt x="79858" y="267005"/>
                </a:cubicBezTo>
                <a:cubicBezTo>
                  <a:pt x="79045" y="267005"/>
                  <a:pt x="78639" y="266192"/>
                  <a:pt x="78639" y="264566"/>
                </a:cubicBezTo>
                <a:close/>
                <a:moveTo>
                  <a:pt x="71933" y="264566"/>
                </a:moveTo>
                <a:cubicBezTo>
                  <a:pt x="73152" y="264566"/>
                  <a:pt x="74168" y="265582"/>
                  <a:pt x="74981" y="267614"/>
                </a:cubicBezTo>
                <a:lnTo>
                  <a:pt x="76810" y="267614"/>
                </a:lnTo>
                <a:lnTo>
                  <a:pt x="76810" y="268224"/>
                </a:lnTo>
                <a:cubicBezTo>
                  <a:pt x="75591" y="268224"/>
                  <a:pt x="74778" y="268427"/>
                  <a:pt x="74372" y="268833"/>
                </a:cubicBezTo>
                <a:lnTo>
                  <a:pt x="70104" y="268833"/>
                </a:lnTo>
                <a:cubicBezTo>
                  <a:pt x="70104" y="268833"/>
                  <a:pt x="70003" y="268732"/>
                  <a:pt x="69800" y="268529"/>
                </a:cubicBezTo>
                <a:cubicBezTo>
                  <a:pt x="69596" y="268325"/>
                  <a:pt x="69495" y="268224"/>
                  <a:pt x="69495" y="268224"/>
                </a:cubicBezTo>
                <a:cubicBezTo>
                  <a:pt x="71120" y="268224"/>
                  <a:pt x="71933" y="267005"/>
                  <a:pt x="71933" y="264566"/>
                </a:cubicBezTo>
                <a:close/>
                <a:moveTo>
                  <a:pt x="96927" y="258470"/>
                </a:moveTo>
                <a:cubicBezTo>
                  <a:pt x="96520" y="258470"/>
                  <a:pt x="96012" y="258673"/>
                  <a:pt x="95403" y="259080"/>
                </a:cubicBezTo>
                <a:cubicBezTo>
                  <a:pt x="94793" y="259486"/>
                  <a:pt x="94082" y="259689"/>
                  <a:pt x="93269" y="259689"/>
                </a:cubicBezTo>
                <a:cubicBezTo>
                  <a:pt x="94082" y="259689"/>
                  <a:pt x="94793" y="259893"/>
                  <a:pt x="95403" y="260299"/>
                </a:cubicBezTo>
                <a:cubicBezTo>
                  <a:pt x="96012" y="260705"/>
                  <a:pt x="96724" y="261112"/>
                  <a:pt x="97536" y="261518"/>
                </a:cubicBezTo>
                <a:close/>
                <a:moveTo>
                  <a:pt x="218237" y="252374"/>
                </a:moveTo>
                <a:cubicBezTo>
                  <a:pt x="218237" y="252374"/>
                  <a:pt x="218339" y="252476"/>
                  <a:pt x="218542" y="252679"/>
                </a:cubicBezTo>
                <a:cubicBezTo>
                  <a:pt x="218745" y="252882"/>
                  <a:pt x="218847" y="253187"/>
                  <a:pt x="218847" y="253593"/>
                </a:cubicBezTo>
                <a:cubicBezTo>
                  <a:pt x="219253" y="254000"/>
                  <a:pt x="219761" y="254203"/>
                  <a:pt x="220371" y="254203"/>
                </a:cubicBezTo>
                <a:cubicBezTo>
                  <a:pt x="220980" y="254203"/>
                  <a:pt x="221488" y="254406"/>
                  <a:pt x="221895" y="254813"/>
                </a:cubicBezTo>
                <a:cubicBezTo>
                  <a:pt x="222301" y="254813"/>
                  <a:pt x="224130" y="255829"/>
                  <a:pt x="227381" y="257861"/>
                </a:cubicBezTo>
                <a:cubicBezTo>
                  <a:pt x="228194" y="258267"/>
                  <a:pt x="228905" y="258673"/>
                  <a:pt x="229515" y="259080"/>
                </a:cubicBezTo>
                <a:cubicBezTo>
                  <a:pt x="230124" y="259486"/>
                  <a:pt x="230836" y="259689"/>
                  <a:pt x="231648" y="259689"/>
                </a:cubicBezTo>
                <a:cubicBezTo>
                  <a:pt x="239776" y="262534"/>
                  <a:pt x="245263" y="266192"/>
                  <a:pt x="248108" y="270662"/>
                </a:cubicBezTo>
                <a:cubicBezTo>
                  <a:pt x="249733" y="271475"/>
                  <a:pt x="251257" y="272288"/>
                  <a:pt x="252680" y="273101"/>
                </a:cubicBezTo>
                <a:cubicBezTo>
                  <a:pt x="254102" y="273913"/>
                  <a:pt x="255626" y="274726"/>
                  <a:pt x="257252" y="275539"/>
                </a:cubicBezTo>
                <a:cubicBezTo>
                  <a:pt x="257658" y="276758"/>
                  <a:pt x="258471" y="277977"/>
                  <a:pt x="259690" y="279197"/>
                </a:cubicBezTo>
                <a:cubicBezTo>
                  <a:pt x="260909" y="280416"/>
                  <a:pt x="261722" y="281229"/>
                  <a:pt x="262128" y="281635"/>
                </a:cubicBezTo>
                <a:cubicBezTo>
                  <a:pt x="263348" y="284073"/>
                  <a:pt x="265989" y="287121"/>
                  <a:pt x="270053" y="290779"/>
                </a:cubicBezTo>
                <a:cubicBezTo>
                  <a:pt x="272085" y="295656"/>
                  <a:pt x="274524" y="299313"/>
                  <a:pt x="277368" y="301752"/>
                </a:cubicBezTo>
                <a:cubicBezTo>
                  <a:pt x="278994" y="304597"/>
                  <a:pt x="281229" y="307035"/>
                  <a:pt x="284074" y="309067"/>
                </a:cubicBezTo>
                <a:cubicBezTo>
                  <a:pt x="285700" y="310286"/>
                  <a:pt x="286309" y="311709"/>
                  <a:pt x="285903" y="313334"/>
                </a:cubicBezTo>
                <a:lnTo>
                  <a:pt x="285903" y="316382"/>
                </a:lnTo>
                <a:cubicBezTo>
                  <a:pt x="285903" y="317601"/>
                  <a:pt x="285801" y="319125"/>
                  <a:pt x="285598" y="320954"/>
                </a:cubicBezTo>
                <a:cubicBezTo>
                  <a:pt x="285395" y="322783"/>
                  <a:pt x="284887" y="324307"/>
                  <a:pt x="284074" y="325526"/>
                </a:cubicBezTo>
                <a:cubicBezTo>
                  <a:pt x="283668" y="325933"/>
                  <a:pt x="283464" y="326745"/>
                  <a:pt x="283464" y="327965"/>
                </a:cubicBezTo>
                <a:lnTo>
                  <a:pt x="283464" y="328574"/>
                </a:lnTo>
                <a:cubicBezTo>
                  <a:pt x="283464" y="329387"/>
                  <a:pt x="283160" y="330403"/>
                  <a:pt x="282550" y="331622"/>
                </a:cubicBezTo>
                <a:cubicBezTo>
                  <a:pt x="281940" y="332841"/>
                  <a:pt x="281229" y="333654"/>
                  <a:pt x="280416" y="334061"/>
                </a:cubicBezTo>
                <a:cubicBezTo>
                  <a:pt x="279197" y="334061"/>
                  <a:pt x="278791" y="334670"/>
                  <a:pt x="279197" y="335889"/>
                </a:cubicBezTo>
                <a:cubicBezTo>
                  <a:pt x="279197" y="337921"/>
                  <a:pt x="278384" y="338937"/>
                  <a:pt x="276759" y="338937"/>
                </a:cubicBezTo>
                <a:lnTo>
                  <a:pt x="274930" y="338937"/>
                </a:lnTo>
                <a:cubicBezTo>
                  <a:pt x="275336" y="340157"/>
                  <a:pt x="275438" y="341274"/>
                  <a:pt x="275235" y="342290"/>
                </a:cubicBezTo>
                <a:cubicBezTo>
                  <a:pt x="275032" y="343306"/>
                  <a:pt x="274524" y="344017"/>
                  <a:pt x="273711" y="344424"/>
                </a:cubicBezTo>
                <a:cubicBezTo>
                  <a:pt x="272898" y="344424"/>
                  <a:pt x="272085" y="344627"/>
                  <a:pt x="271272" y="345033"/>
                </a:cubicBezTo>
                <a:cubicBezTo>
                  <a:pt x="270460" y="345440"/>
                  <a:pt x="269647" y="345643"/>
                  <a:pt x="268834" y="345643"/>
                </a:cubicBezTo>
                <a:cubicBezTo>
                  <a:pt x="267208" y="346862"/>
                  <a:pt x="265176" y="347472"/>
                  <a:pt x="262738" y="347472"/>
                </a:cubicBezTo>
                <a:cubicBezTo>
                  <a:pt x="260706" y="346253"/>
                  <a:pt x="258064" y="345643"/>
                  <a:pt x="254813" y="345643"/>
                </a:cubicBezTo>
                <a:cubicBezTo>
                  <a:pt x="254000" y="345643"/>
                  <a:pt x="252781" y="345237"/>
                  <a:pt x="251156" y="344424"/>
                </a:cubicBezTo>
                <a:cubicBezTo>
                  <a:pt x="250343" y="344017"/>
                  <a:pt x="249632" y="343509"/>
                  <a:pt x="249022" y="342900"/>
                </a:cubicBezTo>
                <a:cubicBezTo>
                  <a:pt x="248412" y="342290"/>
                  <a:pt x="248108" y="341782"/>
                  <a:pt x="248108" y="341376"/>
                </a:cubicBezTo>
                <a:cubicBezTo>
                  <a:pt x="248108" y="340969"/>
                  <a:pt x="247803" y="340766"/>
                  <a:pt x="247193" y="340766"/>
                </a:cubicBezTo>
                <a:cubicBezTo>
                  <a:pt x="246584" y="340766"/>
                  <a:pt x="246279" y="340969"/>
                  <a:pt x="246279" y="341376"/>
                </a:cubicBezTo>
                <a:lnTo>
                  <a:pt x="243840" y="341985"/>
                </a:lnTo>
                <a:cubicBezTo>
                  <a:pt x="242621" y="341985"/>
                  <a:pt x="240996" y="340969"/>
                  <a:pt x="238964" y="338937"/>
                </a:cubicBezTo>
                <a:cubicBezTo>
                  <a:pt x="238151" y="338937"/>
                  <a:pt x="237643" y="338734"/>
                  <a:pt x="237440" y="338328"/>
                </a:cubicBezTo>
                <a:cubicBezTo>
                  <a:pt x="237236" y="337921"/>
                  <a:pt x="236932" y="337718"/>
                  <a:pt x="236525" y="337718"/>
                </a:cubicBezTo>
                <a:lnTo>
                  <a:pt x="232868" y="337109"/>
                </a:lnTo>
                <a:cubicBezTo>
                  <a:pt x="230429" y="338328"/>
                  <a:pt x="227991" y="338125"/>
                  <a:pt x="225552" y="336499"/>
                </a:cubicBezTo>
                <a:cubicBezTo>
                  <a:pt x="224333" y="335280"/>
                  <a:pt x="223520" y="334670"/>
                  <a:pt x="223114" y="334670"/>
                </a:cubicBezTo>
                <a:cubicBezTo>
                  <a:pt x="222301" y="334264"/>
                  <a:pt x="221082" y="334061"/>
                  <a:pt x="219456" y="334061"/>
                </a:cubicBezTo>
                <a:cubicBezTo>
                  <a:pt x="216612" y="334061"/>
                  <a:pt x="214783" y="333248"/>
                  <a:pt x="213970" y="331622"/>
                </a:cubicBezTo>
                <a:cubicBezTo>
                  <a:pt x="213564" y="330403"/>
                  <a:pt x="212852" y="329692"/>
                  <a:pt x="211836" y="329489"/>
                </a:cubicBezTo>
                <a:cubicBezTo>
                  <a:pt x="210820" y="329285"/>
                  <a:pt x="209500" y="329184"/>
                  <a:pt x="207874" y="329184"/>
                </a:cubicBezTo>
                <a:cubicBezTo>
                  <a:pt x="206655" y="329184"/>
                  <a:pt x="205537" y="328879"/>
                  <a:pt x="204521" y="328269"/>
                </a:cubicBezTo>
                <a:cubicBezTo>
                  <a:pt x="203505" y="327660"/>
                  <a:pt x="202591" y="327152"/>
                  <a:pt x="201778" y="326745"/>
                </a:cubicBezTo>
                <a:cubicBezTo>
                  <a:pt x="199746" y="324713"/>
                  <a:pt x="197511" y="323697"/>
                  <a:pt x="195072" y="323697"/>
                </a:cubicBezTo>
                <a:cubicBezTo>
                  <a:pt x="193040" y="323697"/>
                  <a:pt x="191516" y="323291"/>
                  <a:pt x="190500" y="322478"/>
                </a:cubicBezTo>
                <a:cubicBezTo>
                  <a:pt x="189484" y="321665"/>
                  <a:pt x="188773" y="321056"/>
                  <a:pt x="188367" y="320649"/>
                </a:cubicBezTo>
                <a:cubicBezTo>
                  <a:pt x="187148" y="319430"/>
                  <a:pt x="186132" y="318821"/>
                  <a:pt x="185319" y="318821"/>
                </a:cubicBezTo>
                <a:lnTo>
                  <a:pt x="182880" y="318211"/>
                </a:lnTo>
                <a:cubicBezTo>
                  <a:pt x="182068" y="316179"/>
                  <a:pt x="182474" y="315163"/>
                  <a:pt x="184100" y="315163"/>
                </a:cubicBezTo>
                <a:lnTo>
                  <a:pt x="185319" y="315163"/>
                </a:lnTo>
                <a:cubicBezTo>
                  <a:pt x="185319" y="314757"/>
                  <a:pt x="185420" y="314452"/>
                  <a:pt x="185624" y="314249"/>
                </a:cubicBezTo>
                <a:cubicBezTo>
                  <a:pt x="185827" y="314045"/>
                  <a:pt x="185928" y="313741"/>
                  <a:pt x="185928" y="313334"/>
                </a:cubicBezTo>
                <a:lnTo>
                  <a:pt x="185319" y="312725"/>
                </a:lnTo>
                <a:cubicBezTo>
                  <a:pt x="183287" y="311505"/>
                  <a:pt x="181661" y="311505"/>
                  <a:pt x="180442" y="312725"/>
                </a:cubicBezTo>
                <a:lnTo>
                  <a:pt x="179223" y="312725"/>
                </a:lnTo>
                <a:cubicBezTo>
                  <a:pt x="176784" y="312725"/>
                  <a:pt x="174752" y="311912"/>
                  <a:pt x="173127" y="310286"/>
                </a:cubicBezTo>
                <a:cubicBezTo>
                  <a:pt x="172720" y="308661"/>
                  <a:pt x="172212" y="307848"/>
                  <a:pt x="171603" y="307848"/>
                </a:cubicBezTo>
                <a:cubicBezTo>
                  <a:pt x="170993" y="307848"/>
                  <a:pt x="169876" y="308051"/>
                  <a:pt x="168250" y="308457"/>
                </a:cubicBezTo>
                <a:cubicBezTo>
                  <a:pt x="167844" y="308457"/>
                  <a:pt x="167437" y="308254"/>
                  <a:pt x="167031" y="307848"/>
                </a:cubicBezTo>
                <a:cubicBezTo>
                  <a:pt x="166624" y="307441"/>
                  <a:pt x="166015" y="307238"/>
                  <a:pt x="165202" y="307238"/>
                </a:cubicBezTo>
                <a:lnTo>
                  <a:pt x="165202" y="306019"/>
                </a:lnTo>
                <a:cubicBezTo>
                  <a:pt x="165202" y="305613"/>
                  <a:pt x="166015" y="305409"/>
                  <a:pt x="167640" y="305409"/>
                </a:cubicBezTo>
                <a:cubicBezTo>
                  <a:pt x="168047" y="305003"/>
                  <a:pt x="169063" y="304800"/>
                  <a:pt x="170688" y="304800"/>
                </a:cubicBezTo>
                <a:cubicBezTo>
                  <a:pt x="170688" y="303987"/>
                  <a:pt x="170384" y="303276"/>
                  <a:pt x="169774" y="302666"/>
                </a:cubicBezTo>
                <a:cubicBezTo>
                  <a:pt x="169164" y="302057"/>
                  <a:pt x="168860" y="301549"/>
                  <a:pt x="168860" y="301142"/>
                </a:cubicBezTo>
                <a:lnTo>
                  <a:pt x="168860" y="299313"/>
                </a:lnTo>
                <a:lnTo>
                  <a:pt x="171908" y="299313"/>
                </a:lnTo>
                <a:lnTo>
                  <a:pt x="172517" y="302971"/>
                </a:lnTo>
                <a:cubicBezTo>
                  <a:pt x="172111" y="303784"/>
                  <a:pt x="172111" y="304393"/>
                  <a:pt x="172517" y="304800"/>
                </a:cubicBezTo>
                <a:cubicBezTo>
                  <a:pt x="172924" y="305206"/>
                  <a:pt x="173533" y="305409"/>
                  <a:pt x="174346" y="305409"/>
                </a:cubicBezTo>
                <a:cubicBezTo>
                  <a:pt x="176378" y="305409"/>
                  <a:pt x="177800" y="305003"/>
                  <a:pt x="178613" y="304190"/>
                </a:cubicBezTo>
                <a:lnTo>
                  <a:pt x="179223" y="301142"/>
                </a:lnTo>
                <a:lnTo>
                  <a:pt x="182880" y="301752"/>
                </a:lnTo>
                <a:cubicBezTo>
                  <a:pt x="184100" y="303784"/>
                  <a:pt x="185319" y="304190"/>
                  <a:pt x="186538" y="302971"/>
                </a:cubicBezTo>
                <a:cubicBezTo>
                  <a:pt x="186944" y="302158"/>
                  <a:pt x="187554" y="301752"/>
                  <a:pt x="188367" y="301752"/>
                </a:cubicBezTo>
                <a:lnTo>
                  <a:pt x="190196" y="302361"/>
                </a:lnTo>
                <a:cubicBezTo>
                  <a:pt x="191415" y="302361"/>
                  <a:pt x="192736" y="302057"/>
                  <a:pt x="194158" y="301447"/>
                </a:cubicBezTo>
                <a:cubicBezTo>
                  <a:pt x="195580" y="300837"/>
                  <a:pt x="197104" y="300533"/>
                  <a:pt x="198730" y="300533"/>
                </a:cubicBezTo>
                <a:cubicBezTo>
                  <a:pt x="199543" y="300533"/>
                  <a:pt x="200356" y="300329"/>
                  <a:pt x="201168" y="299923"/>
                </a:cubicBezTo>
                <a:cubicBezTo>
                  <a:pt x="201981" y="299517"/>
                  <a:pt x="202591" y="299313"/>
                  <a:pt x="202997" y="299313"/>
                </a:cubicBezTo>
                <a:cubicBezTo>
                  <a:pt x="203404" y="299313"/>
                  <a:pt x="203912" y="299110"/>
                  <a:pt x="204521" y="298704"/>
                </a:cubicBezTo>
                <a:cubicBezTo>
                  <a:pt x="205131" y="298297"/>
                  <a:pt x="206045" y="298094"/>
                  <a:pt x="207264" y="298094"/>
                </a:cubicBezTo>
                <a:cubicBezTo>
                  <a:pt x="207671" y="298094"/>
                  <a:pt x="208484" y="297789"/>
                  <a:pt x="209703" y="297180"/>
                </a:cubicBezTo>
                <a:cubicBezTo>
                  <a:pt x="210922" y="296570"/>
                  <a:pt x="211532" y="296062"/>
                  <a:pt x="211532" y="295656"/>
                </a:cubicBezTo>
                <a:cubicBezTo>
                  <a:pt x="212344" y="295249"/>
                  <a:pt x="213259" y="295046"/>
                  <a:pt x="214275" y="295046"/>
                </a:cubicBezTo>
                <a:cubicBezTo>
                  <a:pt x="215291" y="295046"/>
                  <a:pt x="216002" y="294640"/>
                  <a:pt x="216408" y="293827"/>
                </a:cubicBezTo>
                <a:cubicBezTo>
                  <a:pt x="216815" y="293014"/>
                  <a:pt x="217018" y="291998"/>
                  <a:pt x="217018" y="290779"/>
                </a:cubicBezTo>
                <a:cubicBezTo>
                  <a:pt x="220269" y="290779"/>
                  <a:pt x="221895" y="289763"/>
                  <a:pt x="221895" y="287731"/>
                </a:cubicBezTo>
                <a:cubicBezTo>
                  <a:pt x="221895" y="287325"/>
                  <a:pt x="222200" y="287223"/>
                  <a:pt x="222809" y="287426"/>
                </a:cubicBezTo>
                <a:cubicBezTo>
                  <a:pt x="223419" y="287629"/>
                  <a:pt x="224130" y="287528"/>
                  <a:pt x="224943" y="287121"/>
                </a:cubicBezTo>
                <a:cubicBezTo>
                  <a:pt x="225349" y="286309"/>
                  <a:pt x="226162" y="285496"/>
                  <a:pt x="227381" y="284683"/>
                </a:cubicBezTo>
                <a:cubicBezTo>
                  <a:pt x="228600" y="283870"/>
                  <a:pt x="229413" y="283261"/>
                  <a:pt x="229820" y="282854"/>
                </a:cubicBezTo>
                <a:cubicBezTo>
                  <a:pt x="231445" y="281229"/>
                  <a:pt x="231445" y="278790"/>
                  <a:pt x="229820" y="275539"/>
                </a:cubicBezTo>
                <a:cubicBezTo>
                  <a:pt x="226975" y="271881"/>
                  <a:pt x="225349" y="269443"/>
                  <a:pt x="224943" y="268224"/>
                </a:cubicBezTo>
                <a:cubicBezTo>
                  <a:pt x="224943" y="268224"/>
                  <a:pt x="224333" y="266395"/>
                  <a:pt x="223114" y="262737"/>
                </a:cubicBezTo>
                <a:cubicBezTo>
                  <a:pt x="223114" y="262331"/>
                  <a:pt x="222911" y="261823"/>
                  <a:pt x="222504" y="261213"/>
                </a:cubicBezTo>
                <a:cubicBezTo>
                  <a:pt x="222098" y="260604"/>
                  <a:pt x="221895" y="260096"/>
                  <a:pt x="221895" y="259689"/>
                </a:cubicBezTo>
                <a:cubicBezTo>
                  <a:pt x="221082" y="259689"/>
                  <a:pt x="220371" y="259181"/>
                  <a:pt x="219761" y="258165"/>
                </a:cubicBezTo>
                <a:cubicBezTo>
                  <a:pt x="219152" y="257149"/>
                  <a:pt x="218440" y="256641"/>
                  <a:pt x="217628" y="256641"/>
                </a:cubicBezTo>
                <a:cubicBezTo>
                  <a:pt x="217628" y="256641"/>
                  <a:pt x="217526" y="256540"/>
                  <a:pt x="217323" y="256337"/>
                </a:cubicBezTo>
                <a:cubicBezTo>
                  <a:pt x="217120" y="256133"/>
                  <a:pt x="217018" y="256032"/>
                  <a:pt x="217018" y="256032"/>
                </a:cubicBezTo>
                <a:cubicBezTo>
                  <a:pt x="217018" y="254406"/>
                  <a:pt x="217221" y="253593"/>
                  <a:pt x="217628" y="253593"/>
                </a:cubicBezTo>
                <a:cubicBezTo>
                  <a:pt x="217628" y="253187"/>
                  <a:pt x="217729" y="252882"/>
                  <a:pt x="217932" y="252679"/>
                </a:cubicBezTo>
                <a:cubicBezTo>
                  <a:pt x="218136" y="252476"/>
                  <a:pt x="218237" y="252374"/>
                  <a:pt x="218237" y="252374"/>
                </a:cubicBezTo>
                <a:close/>
                <a:moveTo>
                  <a:pt x="126188" y="142646"/>
                </a:moveTo>
                <a:cubicBezTo>
                  <a:pt x="125375" y="143052"/>
                  <a:pt x="124867" y="143560"/>
                  <a:pt x="124664" y="144170"/>
                </a:cubicBezTo>
                <a:cubicBezTo>
                  <a:pt x="124460" y="144780"/>
                  <a:pt x="124562" y="145491"/>
                  <a:pt x="124968" y="146304"/>
                </a:cubicBezTo>
                <a:cubicBezTo>
                  <a:pt x="124968" y="146304"/>
                  <a:pt x="125375" y="145999"/>
                  <a:pt x="126188" y="145389"/>
                </a:cubicBezTo>
                <a:cubicBezTo>
                  <a:pt x="127000" y="144780"/>
                  <a:pt x="127000" y="143865"/>
                  <a:pt x="126188" y="142646"/>
                </a:cubicBezTo>
                <a:close/>
                <a:moveTo>
                  <a:pt x="124968" y="136550"/>
                </a:moveTo>
                <a:cubicBezTo>
                  <a:pt x="125781" y="137363"/>
                  <a:pt x="126188" y="138582"/>
                  <a:pt x="126188" y="140208"/>
                </a:cubicBezTo>
                <a:lnTo>
                  <a:pt x="127407" y="136550"/>
                </a:lnTo>
                <a:cubicBezTo>
                  <a:pt x="127407" y="135737"/>
                  <a:pt x="126594" y="135737"/>
                  <a:pt x="124968" y="136550"/>
                </a:cubicBezTo>
                <a:close/>
                <a:moveTo>
                  <a:pt x="127407" y="131064"/>
                </a:moveTo>
                <a:cubicBezTo>
                  <a:pt x="127407" y="131470"/>
                  <a:pt x="127204" y="131673"/>
                  <a:pt x="126797" y="131673"/>
                </a:cubicBezTo>
                <a:cubicBezTo>
                  <a:pt x="126391" y="131673"/>
                  <a:pt x="126188" y="131876"/>
                  <a:pt x="126188" y="132283"/>
                </a:cubicBezTo>
                <a:cubicBezTo>
                  <a:pt x="126188" y="133096"/>
                  <a:pt x="126594" y="133705"/>
                  <a:pt x="127407" y="134112"/>
                </a:cubicBezTo>
                <a:cubicBezTo>
                  <a:pt x="127407" y="133705"/>
                  <a:pt x="127610" y="133400"/>
                  <a:pt x="128016" y="133197"/>
                </a:cubicBezTo>
                <a:cubicBezTo>
                  <a:pt x="128423" y="132994"/>
                  <a:pt x="128829" y="132689"/>
                  <a:pt x="129236" y="132283"/>
                </a:cubicBezTo>
                <a:cubicBezTo>
                  <a:pt x="129236" y="131876"/>
                  <a:pt x="128931" y="131673"/>
                  <a:pt x="128321" y="131673"/>
                </a:cubicBezTo>
                <a:cubicBezTo>
                  <a:pt x="127712" y="131673"/>
                  <a:pt x="127407" y="131470"/>
                  <a:pt x="127407" y="131064"/>
                </a:cubicBezTo>
                <a:close/>
                <a:moveTo>
                  <a:pt x="129845" y="120700"/>
                </a:moveTo>
                <a:cubicBezTo>
                  <a:pt x="129439" y="120700"/>
                  <a:pt x="128931" y="120904"/>
                  <a:pt x="128321" y="121310"/>
                </a:cubicBezTo>
                <a:cubicBezTo>
                  <a:pt x="127712" y="121717"/>
                  <a:pt x="127407" y="122123"/>
                  <a:pt x="127407" y="122529"/>
                </a:cubicBezTo>
                <a:lnTo>
                  <a:pt x="127407" y="126187"/>
                </a:lnTo>
                <a:cubicBezTo>
                  <a:pt x="125781" y="127813"/>
                  <a:pt x="126391" y="129235"/>
                  <a:pt x="129236" y="130454"/>
                </a:cubicBezTo>
                <a:lnTo>
                  <a:pt x="129845" y="127406"/>
                </a:lnTo>
                <a:cubicBezTo>
                  <a:pt x="129845" y="126593"/>
                  <a:pt x="130048" y="125984"/>
                  <a:pt x="130455" y="125577"/>
                </a:cubicBezTo>
                <a:cubicBezTo>
                  <a:pt x="130861" y="125171"/>
                  <a:pt x="131064" y="124765"/>
                  <a:pt x="131064" y="124358"/>
                </a:cubicBezTo>
                <a:lnTo>
                  <a:pt x="131064" y="120700"/>
                </a:lnTo>
                <a:close/>
                <a:moveTo>
                  <a:pt x="121920" y="88392"/>
                </a:moveTo>
                <a:cubicBezTo>
                  <a:pt x="121108" y="91236"/>
                  <a:pt x="120295" y="92862"/>
                  <a:pt x="119482" y="93268"/>
                </a:cubicBezTo>
                <a:lnTo>
                  <a:pt x="120701" y="93268"/>
                </a:lnTo>
                <a:cubicBezTo>
                  <a:pt x="121108" y="92862"/>
                  <a:pt x="121311" y="92354"/>
                  <a:pt x="121311" y="91744"/>
                </a:cubicBezTo>
                <a:cubicBezTo>
                  <a:pt x="121311" y="91135"/>
                  <a:pt x="121514" y="90627"/>
                  <a:pt x="121920" y="90220"/>
                </a:cubicBezTo>
                <a:close/>
                <a:moveTo>
                  <a:pt x="157277" y="65227"/>
                </a:moveTo>
                <a:lnTo>
                  <a:pt x="156668" y="66446"/>
                </a:lnTo>
                <a:lnTo>
                  <a:pt x="153620" y="67665"/>
                </a:lnTo>
                <a:cubicBezTo>
                  <a:pt x="153620" y="68478"/>
                  <a:pt x="153213" y="68884"/>
                  <a:pt x="152400" y="68884"/>
                </a:cubicBezTo>
                <a:lnTo>
                  <a:pt x="153620" y="70104"/>
                </a:lnTo>
                <a:cubicBezTo>
                  <a:pt x="152400" y="70104"/>
                  <a:pt x="151384" y="70205"/>
                  <a:pt x="150572" y="70408"/>
                </a:cubicBezTo>
                <a:cubicBezTo>
                  <a:pt x="149759" y="70612"/>
                  <a:pt x="149556" y="71323"/>
                  <a:pt x="149962" y="72542"/>
                </a:cubicBezTo>
                <a:cubicBezTo>
                  <a:pt x="149962" y="73761"/>
                  <a:pt x="148946" y="74980"/>
                  <a:pt x="146914" y="76200"/>
                </a:cubicBezTo>
                <a:cubicBezTo>
                  <a:pt x="146914" y="76606"/>
                  <a:pt x="146812" y="76911"/>
                  <a:pt x="146609" y="77114"/>
                </a:cubicBezTo>
                <a:cubicBezTo>
                  <a:pt x="146406" y="77317"/>
                  <a:pt x="146304" y="77622"/>
                  <a:pt x="146304" y="78028"/>
                </a:cubicBezTo>
                <a:lnTo>
                  <a:pt x="143866" y="82296"/>
                </a:lnTo>
                <a:cubicBezTo>
                  <a:pt x="142240" y="83515"/>
                  <a:pt x="141224" y="84937"/>
                  <a:pt x="140818" y="86563"/>
                </a:cubicBezTo>
                <a:cubicBezTo>
                  <a:pt x="140818" y="87376"/>
                  <a:pt x="140412" y="88290"/>
                  <a:pt x="139599" y="89306"/>
                </a:cubicBezTo>
                <a:cubicBezTo>
                  <a:pt x="138786" y="90322"/>
                  <a:pt x="138380" y="91236"/>
                  <a:pt x="138380" y="92049"/>
                </a:cubicBezTo>
                <a:lnTo>
                  <a:pt x="137770" y="93268"/>
                </a:lnTo>
                <a:cubicBezTo>
                  <a:pt x="137770" y="94081"/>
                  <a:pt x="137364" y="94691"/>
                  <a:pt x="136551" y="95097"/>
                </a:cubicBezTo>
                <a:cubicBezTo>
                  <a:pt x="136144" y="95910"/>
                  <a:pt x="135636" y="96926"/>
                  <a:pt x="135027" y="98145"/>
                </a:cubicBezTo>
                <a:cubicBezTo>
                  <a:pt x="134417" y="99364"/>
                  <a:pt x="134316" y="100584"/>
                  <a:pt x="134722" y="101803"/>
                </a:cubicBezTo>
                <a:cubicBezTo>
                  <a:pt x="134722" y="102209"/>
                  <a:pt x="134620" y="102412"/>
                  <a:pt x="134417" y="102412"/>
                </a:cubicBezTo>
                <a:cubicBezTo>
                  <a:pt x="134214" y="102412"/>
                  <a:pt x="133909" y="102412"/>
                  <a:pt x="133503" y="102412"/>
                </a:cubicBezTo>
                <a:lnTo>
                  <a:pt x="131064" y="109118"/>
                </a:lnTo>
                <a:lnTo>
                  <a:pt x="131064" y="112166"/>
                </a:lnTo>
                <a:cubicBezTo>
                  <a:pt x="129845" y="115011"/>
                  <a:pt x="129236" y="117246"/>
                  <a:pt x="129236" y="118872"/>
                </a:cubicBezTo>
                <a:cubicBezTo>
                  <a:pt x="129236" y="119278"/>
                  <a:pt x="129236" y="119583"/>
                  <a:pt x="129236" y="119786"/>
                </a:cubicBezTo>
                <a:cubicBezTo>
                  <a:pt x="129236" y="119989"/>
                  <a:pt x="129439" y="120091"/>
                  <a:pt x="129845" y="120091"/>
                </a:cubicBezTo>
                <a:lnTo>
                  <a:pt x="131674" y="119481"/>
                </a:lnTo>
                <a:lnTo>
                  <a:pt x="134722" y="112776"/>
                </a:lnTo>
                <a:cubicBezTo>
                  <a:pt x="134722" y="109118"/>
                  <a:pt x="135332" y="106476"/>
                  <a:pt x="136551" y="104851"/>
                </a:cubicBezTo>
                <a:lnTo>
                  <a:pt x="136551" y="103022"/>
                </a:lnTo>
                <a:cubicBezTo>
                  <a:pt x="136551" y="102616"/>
                  <a:pt x="136754" y="102108"/>
                  <a:pt x="137160" y="101498"/>
                </a:cubicBezTo>
                <a:cubicBezTo>
                  <a:pt x="137567" y="100888"/>
                  <a:pt x="137770" y="100177"/>
                  <a:pt x="137770" y="99364"/>
                </a:cubicBezTo>
                <a:cubicBezTo>
                  <a:pt x="138176" y="98958"/>
                  <a:pt x="138786" y="98348"/>
                  <a:pt x="139599" y="97536"/>
                </a:cubicBezTo>
                <a:cubicBezTo>
                  <a:pt x="140412" y="96723"/>
                  <a:pt x="140615" y="95707"/>
                  <a:pt x="140208" y="94488"/>
                </a:cubicBezTo>
                <a:lnTo>
                  <a:pt x="140818" y="93878"/>
                </a:lnTo>
                <a:cubicBezTo>
                  <a:pt x="140818" y="93472"/>
                  <a:pt x="141326" y="92659"/>
                  <a:pt x="142342" y="91440"/>
                </a:cubicBezTo>
                <a:cubicBezTo>
                  <a:pt x="143358" y="90220"/>
                  <a:pt x="143866" y="88595"/>
                  <a:pt x="143866" y="86563"/>
                </a:cubicBezTo>
                <a:cubicBezTo>
                  <a:pt x="144679" y="86563"/>
                  <a:pt x="145492" y="85547"/>
                  <a:pt x="146304" y="83515"/>
                </a:cubicBezTo>
                <a:cubicBezTo>
                  <a:pt x="147117" y="81483"/>
                  <a:pt x="148336" y="79654"/>
                  <a:pt x="149962" y="78028"/>
                </a:cubicBezTo>
                <a:lnTo>
                  <a:pt x="149962" y="77419"/>
                </a:lnTo>
                <a:cubicBezTo>
                  <a:pt x="149149" y="76606"/>
                  <a:pt x="149048" y="75996"/>
                  <a:pt x="149657" y="75590"/>
                </a:cubicBezTo>
                <a:cubicBezTo>
                  <a:pt x="150267" y="75184"/>
                  <a:pt x="150572" y="74980"/>
                  <a:pt x="150572" y="74980"/>
                </a:cubicBezTo>
                <a:cubicBezTo>
                  <a:pt x="151384" y="74980"/>
                  <a:pt x="152400" y="74371"/>
                  <a:pt x="153620" y="73152"/>
                </a:cubicBezTo>
                <a:cubicBezTo>
                  <a:pt x="154026" y="72745"/>
                  <a:pt x="154534" y="72136"/>
                  <a:pt x="155144" y="71323"/>
                </a:cubicBezTo>
                <a:cubicBezTo>
                  <a:pt x="155753" y="70510"/>
                  <a:pt x="156261" y="70104"/>
                  <a:pt x="156668" y="70104"/>
                </a:cubicBezTo>
                <a:cubicBezTo>
                  <a:pt x="157887" y="68884"/>
                  <a:pt x="158496" y="67462"/>
                  <a:pt x="158496" y="65836"/>
                </a:cubicBezTo>
                <a:cubicBezTo>
                  <a:pt x="158496" y="65836"/>
                  <a:pt x="158496" y="65735"/>
                  <a:pt x="158496" y="65532"/>
                </a:cubicBezTo>
                <a:cubicBezTo>
                  <a:pt x="158496" y="65328"/>
                  <a:pt x="158496" y="65227"/>
                  <a:pt x="158496" y="65227"/>
                </a:cubicBezTo>
                <a:cubicBezTo>
                  <a:pt x="158496" y="65227"/>
                  <a:pt x="158090" y="65227"/>
                  <a:pt x="157277" y="65227"/>
                </a:cubicBezTo>
                <a:close/>
                <a:moveTo>
                  <a:pt x="160935" y="59131"/>
                </a:moveTo>
                <a:cubicBezTo>
                  <a:pt x="160122" y="61163"/>
                  <a:pt x="159512" y="62179"/>
                  <a:pt x="159106" y="62179"/>
                </a:cubicBezTo>
                <a:lnTo>
                  <a:pt x="159106" y="62788"/>
                </a:lnTo>
                <a:cubicBezTo>
                  <a:pt x="161544" y="61163"/>
                  <a:pt x="163170" y="60350"/>
                  <a:pt x="163983" y="60350"/>
                </a:cubicBezTo>
                <a:cubicBezTo>
                  <a:pt x="163576" y="58724"/>
                  <a:pt x="162560" y="58318"/>
                  <a:pt x="160935" y="59131"/>
                </a:cubicBezTo>
                <a:close/>
                <a:moveTo>
                  <a:pt x="207264" y="34137"/>
                </a:moveTo>
                <a:cubicBezTo>
                  <a:pt x="206045" y="35356"/>
                  <a:pt x="204826" y="35966"/>
                  <a:pt x="203607" y="35966"/>
                </a:cubicBezTo>
                <a:cubicBezTo>
                  <a:pt x="203200" y="36779"/>
                  <a:pt x="202692" y="37896"/>
                  <a:pt x="202083" y="39319"/>
                </a:cubicBezTo>
                <a:cubicBezTo>
                  <a:pt x="201473" y="40741"/>
                  <a:pt x="200965" y="41859"/>
                  <a:pt x="200559" y="42672"/>
                </a:cubicBezTo>
                <a:cubicBezTo>
                  <a:pt x="200559" y="44704"/>
                  <a:pt x="199340" y="46329"/>
                  <a:pt x="196901" y="47548"/>
                </a:cubicBezTo>
                <a:lnTo>
                  <a:pt x="196292" y="46329"/>
                </a:lnTo>
                <a:cubicBezTo>
                  <a:pt x="196292" y="45517"/>
                  <a:pt x="196596" y="44704"/>
                  <a:pt x="197206" y="43891"/>
                </a:cubicBezTo>
                <a:cubicBezTo>
                  <a:pt x="197816" y="43078"/>
                  <a:pt x="198324" y="42265"/>
                  <a:pt x="198730" y="41452"/>
                </a:cubicBezTo>
                <a:cubicBezTo>
                  <a:pt x="199543" y="40640"/>
                  <a:pt x="199543" y="40030"/>
                  <a:pt x="198730" y="39624"/>
                </a:cubicBezTo>
                <a:cubicBezTo>
                  <a:pt x="197917" y="40030"/>
                  <a:pt x="197003" y="40233"/>
                  <a:pt x="195987" y="40233"/>
                </a:cubicBezTo>
                <a:cubicBezTo>
                  <a:pt x="194971" y="40233"/>
                  <a:pt x="193853" y="40640"/>
                  <a:pt x="192634" y="41452"/>
                </a:cubicBezTo>
                <a:cubicBezTo>
                  <a:pt x="188164" y="43891"/>
                  <a:pt x="183693" y="47142"/>
                  <a:pt x="179223" y="51206"/>
                </a:cubicBezTo>
                <a:cubicBezTo>
                  <a:pt x="179223" y="51206"/>
                  <a:pt x="179121" y="51308"/>
                  <a:pt x="178918" y="51511"/>
                </a:cubicBezTo>
                <a:cubicBezTo>
                  <a:pt x="178715" y="51714"/>
                  <a:pt x="178613" y="51816"/>
                  <a:pt x="178613" y="51816"/>
                </a:cubicBezTo>
                <a:lnTo>
                  <a:pt x="174956" y="57302"/>
                </a:lnTo>
                <a:cubicBezTo>
                  <a:pt x="174549" y="57708"/>
                  <a:pt x="173838" y="58115"/>
                  <a:pt x="172822" y="58521"/>
                </a:cubicBezTo>
                <a:cubicBezTo>
                  <a:pt x="171806" y="58928"/>
                  <a:pt x="171095" y="59537"/>
                  <a:pt x="170688" y="60350"/>
                </a:cubicBezTo>
                <a:cubicBezTo>
                  <a:pt x="169876" y="61163"/>
                  <a:pt x="168860" y="62382"/>
                  <a:pt x="167640" y="64008"/>
                </a:cubicBezTo>
                <a:cubicBezTo>
                  <a:pt x="166421" y="65633"/>
                  <a:pt x="165202" y="66852"/>
                  <a:pt x="163983" y="67665"/>
                </a:cubicBezTo>
                <a:lnTo>
                  <a:pt x="158496" y="76200"/>
                </a:lnTo>
                <a:cubicBezTo>
                  <a:pt x="157277" y="80264"/>
                  <a:pt x="155245" y="83718"/>
                  <a:pt x="152400" y="86563"/>
                </a:cubicBezTo>
                <a:cubicBezTo>
                  <a:pt x="148743" y="92252"/>
                  <a:pt x="146508" y="95910"/>
                  <a:pt x="145695" y="97536"/>
                </a:cubicBezTo>
                <a:cubicBezTo>
                  <a:pt x="145695" y="97942"/>
                  <a:pt x="145492" y="98755"/>
                  <a:pt x="145085" y="99974"/>
                </a:cubicBezTo>
                <a:cubicBezTo>
                  <a:pt x="144679" y="101193"/>
                  <a:pt x="144272" y="102006"/>
                  <a:pt x="143866" y="102412"/>
                </a:cubicBezTo>
                <a:cubicBezTo>
                  <a:pt x="143866" y="103632"/>
                  <a:pt x="143460" y="104851"/>
                  <a:pt x="142647" y="106070"/>
                </a:cubicBezTo>
                <a:cubicBezTo>
                  <a:pt x="141834" y="107289"/>
                  <a:pt x="141224" y="108305"/>
                  <a:pt x="140818" y="109118"/>
                </a:cubicBezTo>
                <a:cubicBezTo>
                  <a:pt x="140412" y="110744"/>
                  <a:pt x="139904" y="112572"/>
                  <a:pt x="139294" y="114604"/>
                </a:cubicBezTo>
                <a:cubicBezTo>
                  <a:pt x="138684" y="116636"/>
                  <a:pt x="138176" y="118668"/>
                  <a:pt x="137770" y="120700"/>
                </a:cubicBezTo>
                <a:cubicBezTo>
                  <a:pt x="137770" y="125171"/>
                  <a:pt x="137364" y="128625"/>
                  <a:pt x="136551" y="131064"/>
                </a:cubicBezTo>
                <a:cubicBezTo>
                  <a:pt x="136144" y="132689"/>
                  <a:pt x="135941" y="135737"/>
                  <a:pt x="135941" y="140208"/>
                </a:cubicBezTo>
                <a:cubicBezTo>
                  <a:pt x="135941" y="141833"/>
                  <a:pt x="135840" y="143662"/>
                  <a:pt x="135636" y="145694"/>
                </a:cubicBezTo>
                <a:cubicBezTo>
                  <a:pt x="135433" y="147726"/>
                  <a:pt x="135535" y="149352"/>
                  <a:pt x="135941" y="150571"/>
                </a:cubicBezTo>
                <a:cubicBezTo>
                  <a:pt x="135941" y="151790"/>
                  <a:pt x="136551" y="152196"/>
                  <a:pt x="137770" y="151790"/>
                </a:cubicBezTo>
                <a:lnTo>
                  <a:pt x="140208" y="151790"/>
                </a:lnTo>
                <a:lnTo>
                  <a:pt x="140208" y="152400"/>
                </a:lnTo>
                <a:cubicBezTo>
                  <a:pt x="138583" y="152806"/>
                  <a:pt x="137770" y="153213"/>
                  <a:pt x="137770" y="153619"/>
                </a:cubicBezTo>
                <a:cubicBezTo>
                  <a:pt x="134519" y="156057"/>
                  <a:pt x="133706" y="158699"/>
                  <a:pt x="135332" y="161544"/>
                </a:cubicBezTo>
                <a:cubicBezTo>
                  <a:pt x="136144" y="162763"/>
                  <a:pt x="136957" y="163169"/>
                  <a:pt x="137770" y="162763"/>
                </a:cubicBezTo>
                <a:cubicBezTo>
                  <a:pt x="137770" y="161544"/>
                  <a:pt x="138786" y="160934"/>
                  <a:pt x="140818" y="160934"/>
                </a:cubicBezTo>
                <a:lnTo>
                  <a:pt x="140818" y="163982"/>
                </a:lnTo>
                <a:cubicBezTo>
                  <a:pt x="140818" y="166421"/>
                  <a:pt x="141224" y="168249"/>
                  <a:pt x="142037" y="169468"/>
                </a:cubicBezTo>
                <a:cubicBezTo>
                  <a:pt x="143256" y="168249"/>
                  <a:pt x="144374" y="167030"/>
                  <a:pt x="145390" y="165811"/>
                </a:cubicBezTo>
                <a:cubicBezTo>
                  <a:pt x="146406" y="164592"/>
                  <a:pt x="147320" y="163576"/>
                  <a:pt x="148133" y="162763"/>
                </a:cubicBezTo>
                <a:cubicBezTo>
                  <a:pt x="149352" y="161544"/>
                  <a:pt x="151080" y="160731"/>
                  <a:pt x="153315" y="160325"/>
                </a:cubicBezTo>
                <a:cubicBezTo>
                  <a:pt x="155550" y="159918"/>
                  <a:pt x="157074" y="159715"/>
                  <a:pt x="157887" y="159715"/>
                </a:cubicBezTo>
                <a:cubicBezTo>
                  <a:pt x="159512" y="159309"/>
                  <a:pt x="161138" y="158292"/>
                  <a:pt x="162764" y="156667"/>
                </a:cubicBezTo>
                <a:cubicBezTo>
                  <a:pt x="164389" y="155041"/>
                  <a:pt x="165812" y="153822"/>
                  <a:pt x="167031" y="153009"/>
                </a:cubicBezTo>
                <a:cubicBezTo>
                  <a:pt x="167437" y="152603"/>
                  <a:pt x="167742" y="152196"/>
                  <a:pt x="167945" y="151790"/>
                </a:cubicBezTo>
                <a:cubicBezTo>
                  <a:pt x="168148" y="151384"/>
                  <a:pt x="168453" y="150977"/>
                  <a:pt x="168860" y="150571"/>
                </a:cubicBezTo>
                <a:cubicBezTo>
                  <a:pt x="169672" y="149352"/>
                  <a:pt x="170384" y="148132"/>
                  <a:pt x="170993" y="146913"/>
                </a:cubicBezTo>
                <a:cubicBezTo>
                  <a:pt x="171603" y="145694"/>
                  <a:pt x="172314" y="144678"/>
                  <a:pt x="173127" y="143865"/>
                </a:cubicBezTo>
                <a:cubicBezTo>
                  <a:pt x="174752" y="142240"/>
                  <a:pt x="174549" y="140411"/>
                  <a:pt x="172517" y="138379"/>
                </a:cubicBezTo>
                <a:cubicBezTo>
                  <a:pt x="173736" y="137160"/>
                  <a:pt x="174549" y="136550"/>
                  <a:pt x="174956" y="136550"/>
                </a:cubicBezTo>
                <a:lnTo>
                  <a:pt x="178613" y="134112"/>
                </a:lnTo>
                <a:cubicBezTo>
                  <a:pt x="179020" y="132892"/>
                  <a:pt x="179629" y="131876"/>
                  <a:pt x="180442" y="131064"/>
                </a:cubicBezTo>
                <a:cubicBezTo>
                  <a:pt x="181255" y="130251"/>
                  <a:pt x="181864" y="129235"/>
                  <a:pt x="182271" y="128016"/>
                </a:cubicBezTo>
                <a:cubicBezTo>
                  <a:pt x="183084" y="127203"/>
                  <a:pt x="183693" y="126085"/>
                  <a:pt x="184100" y="124663"/>
                </a:cubicBezTo>
                <a:cubicBezTo>
                  <a:pt x="184506" y="123241"/>
                  <a:pt x="185116" y="121920"/>
                  <a:pt x="185928" y="120700"/>
                </a:cubicBezTo>
                <a:cubicBezTo>
                  <a:pt x="186335" y="120294"/>
                  <a:pt x="186843" y="119278"/>
                  <a:pt x="187452" y="117652"/>
                </a:cubicBezTo>
                <a:cubicBezTo>
                  <a:pt x="188062" y="116027"/>
                  <a:pt x="188570" y="114198"/>
                  <a:pt x="188976" y="112166"/>
                </a:cubicBezTo>
                <a:cubicBezTo>
                  <a:pt x="189789" y="111353"/>
                  <a:pt x="191008" y="109118"/>
                  <a:pt x="192634" y="105460"/>
                </a:cubicBezTo>
                <a:cubicBezTo>
                  <a:pt x="192634" y="104648"/>
                  <a:pt x="193040" y="103632"/>
                  <a:pt x="193853" y="102412"/>
                </a:cubicBezTo>
                <a:cubicBezTo>
                  <a:pt x="194666" y="101193"/>
                  <a:pt x="195072" y="100177"/>
                  <a:pt x="195072" y="99364"/>
                </a:cubicBezTo>
                <a:cubicBezTo>
                  <a:pt x="196698" y="98145"/>
                  <a:pt x="197816" y="97028"/>
                  <a:pt x="198425" y="96012"/>
                </a:cubicBezTo>
                <a:cubicBezTo>
                  <a:pt x="199035" y="94996"/>
                  <a:pt x="199746" y="94081"/>
                  <a:pt x="200559" y="93268"/>
                </a:cubicBezTo>
                <a:cubicBezTo>
                  <a:pt x="201778" y="87579"/>
                  <a:pt x="203200" y="83108"/>
                  <a:pt x="204826" y="79857"/>
                </a:cubicBezTo>
                <a:cubicBezTo>
                  <a:pt x="205639" y="78638"/>
                  <a:pt x="206350" y="77114"/>
                  <a:pt x="206960" y="75285"/>
                </a:cubicBezTo>
                <a:cubicBezTo>
                  <a:pt x="207569" y="73456"/>
                  <a:pt x="208077" y="72136"/>
                  <a:pt x="208484" y="71323"/>
                </a:cubicBezTo>
                <a:cubicBezTo>
                  <a:pt x="210516" y="68478"/>
                  <a:pt x="211735" y="66649"/>
                  <a:pt x="212141" y="65836"/>
                </a:cubicBezTo>
                <a:cubicBezTo>
                  <a:pt x="212954" y="64211"/>
                  <a:pt x="214376" y="61772"/>
                  <a:pt x="216408" y="58521"/>
                </a:cubicBezTo>
                <a:lnTo>
                  <a:pt x="217628" y="51206"/>
                </a:lnTo>
                <a:cubicBezTo>
                  <a:pt x="217628" y="49987"/>
                  <a:pt x="217831" y="49377"/>
                  <a:pt x="218237" y="49377"/>
                </a:cubicBezTo>
                <a:lnTo>
                  <a:pt x="218237" y="45110"/>
                </a:lnTo>
                <a:lnTo>
                  <a:pt x="216408" y="45110"/>
                </a:lnTo>
                <a:cubicBezTo>
                  <a:pt x="215596" y="44704"/>
                  <a:pt x="214376" y="44500"/>
                  <a:pt x="212751" y="44500"/>
                </a:cubicBezTo>
                <a:cubicBezTo>
                  <a:pt x="211125" y="44500"/>
                  <a:pt x="209703" y="44297"/>
                  <a:pt x="208484" y="43891"/>
                </a:cubicBezTo>
                <a:cubicBezTo>
                  <a:pt x="206045" y="42265"/>
                  <a:pt x="205639" y="40843"/>
                  <a:pt x="207264" y="39624"/>
                </a:cubicBezTo>
                <a:lnTo>
                  <a:pt x="208484" y="37185"/>
                </a:lnTo>
                <a:cubicBezTo>
                  <a:pt x="208484" y="36779"/>
                  <a:pt x="208687" y="36372"/>
                  <a:pt x="209093" y="35966"/>
                </a:cubicBezTo>
                <a:cubicBezTo>
                  <a:pt x="209500" y="35560"/>
                  <a:pt x="209296" y="35153"/>
                  <a:pt x="208484" y="34747"/>
                </a:cubicBezTo>
                <a:cubicBezTo>
                  <a:pt x="208484" y="34340"/>
                  <a:pt x="208077" y="34137"/>
                  <a:pt x="207264" y="34137"/>
                </a:cubicBezTo>
                <a:close/>
                <a:moveTo>
                  <a:pt x="213360" y="0"/>
                </a:moveTo>
                <a:lnTo>
                  <a:pt x="215189" y="0"/>
                </a:lnTo>
                <a:cubicBezTo>
                  <a:pt x="216815" y="812"/>
                  <a:pt x="218644" y="1625"/>
                  <a:pt x="220676" y="2438"/>
                </a:cubicBezTo>
                <a:cubicBezTo>
                  <a:pt x="222708" y="3251"/>
                  <a:pt x="225146" y="4470"/>
                  <a:pt x="227991" y="6096"/>
                </a:cubicBezTo>
                <a:cubicBezTo>
                  <a:pt x="237338" y="10160"/>
                  <a:pt x="243840" y="14427"/>
                  <a:pt x="247498" y="18897"/>
                </a:cubicBezTo>
                <a:cubicBezTo>
                  <a:pt x="248311" y="20116"/>
                  <a:pt x="249428" y="21234"/>
                  <a:pt x="250851" y="22250"/>
                </a:cubicBezTo>
                <a:cubicBezTo>
                  <a:pt x="252273" y="23266"/>
                  <a:pt x="253594" y="24587"/>
                  <a:pt x="254813" y="26212"/>
                </a:cubicBezTo>
                <a:cubicBezTo>
                  <a:pt x="254813" y="26212"/>
                  <a:pt x="255829" y="27228"/>
                  <a:pt x="257861" y="29260"/>
                </a:cubicBezTo>
                <a:cubicBezTo>
                  <a:pt x="257861" y="29667"/>
                  <a:pt x="258064" y="30276"/>
                  <a:pt x="258471" y="31089"/>
                </a:cubicBezTo>
                <a:cubicBezTo>
                  <a:pt x="258877" y="31902"/>
                  <a:pt x="259284" y="32512"/>
                  <a:pt x="259690" y="32918"/>
                </a:cubicBezTo>
                <a:cubicBezTo>
                  <a:pt x="260503" y="34137"/>
                  <a:pt x="261519" y="35356"/>
                  <a:pt x="262738" y="36576"/>
                </a:cubicBezTo>
                <a:cubicBezTo>
                  <a:pt x="263957" y="37795"/>
                  <a:pt x="265176" y="39217"/>
                  <a:pt x="266396" y="40843"/>
                </a:cubicBezTo>
                <a:lnTo>
                  <a:pt x="268224" y="41452"/>
                </a:lnTo>
                <a:cubicBezTo>
                  <a:pt x="269850" y="41859"/>
                  <a:pt x="271069" y="43078"/>
                  <a:pt x="271882" y="45110"/>
                </a:cubicBezTo>
                <a:cubicBezTo>
                  <a:pt x="272695" y="47142"/>
                  <a:pt x="273508" y="48564"/>
                  <a:pt x="274320" y="49377"/>
                </a:cubicBezTo>
                <a:cubicBezTo>
                  <a:pt x="275133" y="51409"/>
                  <a:pt x="275743" y="52832"/>
                  <a:pt x="276149" y="53644"/>
                </a:cubicBezTo>
                <a:lnTo>
                  <a:pt x="276149" y="55473"/>
                </a:lnTo>
                <a:cubicBezTo>
                  <a:pt x="275336" y="58318"/>
                  <a:pt x="274524" y="61772"/>
                  <a:pt x="273711" y="65836"/>
                </a:cubicBezTo>
                <a:lnTo>
                  <a:pt x="271272" y="72542"/>
                </a:lnTo>
                <a:lnTo>
                  <a:pt x="268834" y="80467"/>
                </a:lnTo>
                <a:cubicBezTo>
                  <a:pt x="268428" y="81686"/>
                  <a:pt x="267920" y="82702"/>
                  <a:pt x="267310" y="83515"/>
                </a:cubicBezTo>
                <a:cubicBezTo>
                  <a:pt x="266700" y="84328"/>
                  <a:pt x="266192" y="84937"/>
                  <a:pt x="265786" y="85344"/>
                </a:cubicBezTo>
                <a:lnTo>
                  <a:pt x="262128" y="92659"/>
                </a:lnTo>
                <a:cubicBezTo>
                  <a:pt x="262128" y="92659"/>
                  <a:pt x="262027" y="92760"/>
                  <a:pt x="261824" y="92964"/>
                </a:cubicBezTo>
                <a:cubicBezTo>
                  <a:pt x="261620" y="93167"/>
                  <a:pt x="261519" y="93268"/>
                  <a:pt x="261519" y="93268"/>
                </a:cubicBezTo>
                <a:cubicBezTo>
                  <a:pt x="261519" y="94488"/>
                  <a:pt x="261011" y="96012"/>
                  <a:pt x="259995" y="97840"/>
                </a:cubicBezTo>
                <a:cubicBezTo>
                  <a:pt x="258979" y="99669"/>
                  <a:pt x="258268" y="101193"/>
                  <a:pt x="257861" y="102412"/>
                </a:cubicBezTo>
                <a:cubicBezTo>
                  <a:pt x="257455" y="103225"/>
                  <a:pt x="256845" y="104140"/>
                  <a:pt x="256032" y="105156"/>
                </a:cubicBezTo>
                <a:cubicBezTo>
                  <a:pt x="255220" y="106172"/>
                  <a:pt x="254813" y="107086"/>
                  <a:pt x="254813" y="107899"/>
                </a:cubicBezTo>
                <a:cubicBezTo>
                  <a:pt x="254813" y="107899"/>
                  <a:pt x="254813" y="108305"/>
                  <a:pt x="254813" y="109118"/>
                </a:cubicBezTo>
                <a:cubicBezTo>
                  <a:pt x="256032" y="109118"/>
                  <a:pt x="256845" y="109321"/>
                  <a:pt x="257252" y="109728"/>
                </a:cubicBezTo>
                <a:cubicBezTo>
                  <a:pt x="256439" y="110540"/>
                  <a:pt x="255626" y="110947"/>
                  <a:pt x="254813" y="110947"/>
                </a:cubicBezTo>
                <a:cubicBezTo>
                  <a:pt x="253594" y="111760"/>
                  <a:pt x="252476" y="113182"/>
                  <a:pt x="251460" y="115214"/>
                </a:cubicBezTo>
                <a:cubicBezTo>
                  <a:pt x="250444" y="117246"/>
                  <a:pt x="249733" y="118872"/>
                  <a:pt x="249327" y="120091"/>
                </a:cubicBezTo>
                <a:cubicBezTo>
                  <a:pt x="249327" y="121310"/>
                  <a:pt x="249124" y="122123"/>
                  <a:pt x="248717" y="122529"/>
                </a:cubicBezTo>
                <a:cubicBezTo>
                  <a:pt x="248717" y="123342"/>
                  <a:pt x="248920" y="123952"/>
                  <a:pt x="249327" y="124358"/>
                </a:cubicBezTo>
                <a:cubicBezTo>
                  <a:pt x="249733" y="124765"/>
                  <a:pt x="250343" y="124968"/>
                  <a:pt x="251156" y="124968"/>
                </a:cubicBezTo>
                <a:lnTo>
                  <a:pt x="257252" y="124358"/>
                </a:lnTo>
                <a:cubicBezTo>
                  <a:pt x="259690" y="123139"/>
                  <a:pt x="262332" y="122529"/>
                  <a:pt x="265176" y="122529"/>
                </a:cubicBezTo>
                <a:cubicBezTo>
                  <a:pt x="268021" y="122529"/>
                  <a:pt x="269850" y="122529"/>
                  <a:pt x="270663" y="122529"/>
                </a:cubicBezTo>
                <a:cubicBezTo>
                  <a:pt x="271476" y="122123"/>
                  <a:pt x="272187" y="122428"/>
                  <a:pt x="272796" y="123444"/>
                </a:cubicBezTo>
                <a:cubicBezTo>
                  <a:pt x="273406" y="124460"/>
                  <a:pt x="273711" y="124968"/>
                  <a:pt x="273711" y="124968"/>
                </a:cubicBezTo>
                <a:lnTo>
                  <a:pt x="277368" y="129235"/>
                </a:lnTo>
                <a:cubicBezTo>
                  <a:pt x="277775" y="129235"/>
                  <a:pt x="279604" y="130048"/>
                  <a:pt x="282855" y="131673"/>
                </a:cubicBezTo>
                <a:lnTo>
                  <a:pt x="283464" y="129235"/>
                </a:lnTo>
                <a:cubicBezTo>
                  <a:pt x="283871" y="128828"/>
                  <a:pt x="284277" y="128524"/>
                  <a:pt x="284684" y="128320"/>
                </a:cubicBezTo>
                <a:cubicBezTo>
                  <a:pt x="285090" y="128117"/>
                  <a:pt x="285496" y="128422"/>
                  <a:pt x="285903" y="129235"/>
                </a:cubicBezTo>
                <a:cubicBezTo>
                  <a:pt x="287122" y="129235"/>
                  <a:pt x="288036" y="129133"/>
                  <a:pt x="288646" y="128930"/>
                </a:cubicBezTo>
                <a:cubicBezTo>
                  <a:pt x="289256" y="128727"/>
                  <a:pt x="289560" y="128219"/>
                  <a:pt x="289560" y="127406"/>
                </a:cubicBezTo>
                <a:cubicBezTo>
                  <a:pt x="289560" y="127000"/>
                  <a:pt x="290170" y="126695"/>
                  <a:pt x="291389" y="126492"/>
                </a:cubicBezTo>
                <a:cubicBezTo>
                  <a:pt x="292608" y="126289"/>
                  <a:pt x="293421" y="126390"/>
                  <a:pt x="293828" y="126796"/>
                </a:cubicBezTo>
                <a:cubicBezTo>
                  <a:pt x="294234" y="126796"/>
                  <a:pt x="295656" y="127203"/>
                  <a:pt x="298095" y="128016"/>
                </a:cubicBezTo>
                <a:lnTo>
                  <a:pt x="298095" y="124358"/>
                </a:lnTo>
                <a:lnTo>
                  <a:pt x="301143" y="124358"/>
                </a:lnTo>
                <a:cubicBezTo>
                  <a:pt x="301549" y="124358"/>
                  <a:pt x="301854" y="124358"/>
                  <a:pt x="302057" y="124358"/>
                </a:cubicBezTo>
                <a:cubicBezTo>
                  <a:pt x="302260" y="124358"/>
                  <a:pt x="302362" y="124561"/>
                  <a:pt x="302362" y="124968"/>
                </a:cubicBezTo>
                <a:lnTo>
                  <a:pt x="302362" y="120700"/>
                </a:lnTo>
                <a:lnTo>
                  <a:pt x="310896" y="124358"/>
                </a:lnTo>
                <a:cubicBezTo>
                  <a:pt x="310490" y="122732"/>
                  <a:pt x="309677" y="121513"/>
                  <a:pt x="308458" y="120700"/>
                </a:cubicBezTo>
                <a:lnTo>
                  <a:pt x="308458" y="120091"/>
                </a:lnTo>
                <a:cubicBezTo>
                  <a:pt x="310084" y="119684"/>
                  <a:pt x="311912" y="119481"/>
                  <a:pt x="313944" y="119481"/>
                </a:cubicBezTo>
                <a:lnTo>
                  <a:pt x="313944" y="120700"/>
                </a:lnTo>
                <a:cubicBezTo>
                  <a:pt x="314757" y="120294"/>
                  <a:pt x="315164" y="119684"/>
                  <a:pt x="315164" y="118872"/>
                </a:cubicBezTo>
                <a:cubicBezTo>
                  <a:pt x="315164" y="118059"/>
                  <a:pt x="315367" y="117449"/>
                  <a:pt x="315773" y="117043"/>
                </a:cubicBezTo>
                <a:lnTo>
                  <a:pt x="321869" y="117043"/>
                </a:lnTo>
                <a:cubicBezTo>
                  <a:pt x="321869" y="115824"/>
                  <a:pt x="322682" y="115417"/>
                  <a:pt x="324308" y="115824"/>
                </a:cubicBezTo>
                <a:lnTo>
                  <a:pt x="326136" y="115214"/>
                </a:lnTo>
                <a:cubicBezTo>
                  <a:pt x="326136" y="115214"/>
                  <a:pt x="326644" y="115214"/>
                  <a:pt x="327660" y="115214"/>
                </a:cubicBezTo>
                <a:cubicBezTo>
                  <a:pt x="328676" y="115214"/>
                  <a:pt x="328575" y="114401"/>
                  <a:pt x="327356" y="112776"/>
                </a:cubicBezTo>
                <a:cubicBezTo>
                  <a:pt x="327356" y="112369"/>
                  <a:pt x="328168" y="112166"/>
                  <a:pt x="329794" y="112166"/>
                </a:cubicBezTo>
                <a:lnTo>
                  <a:pt x="334061" y="109728"/>
                </a:lnTo>
                <a:lnTo>
                  <a:pt x="335280" y="109728"/>
                </a:lnTo>
                <a:cubicBezTo>
                  <a:pt x="337719" y="108915"/>
                  <a:pt x="340767" y="108508"/>
                  <a:pt x="344424" y="108508"/>
                </a:cubicBezTo>
                <a:cubicBezTo>
                  <a:pt x="348488" y="108508"/>
                  <a:pt x="351536" y="108305"/>
                  <a:pt x="353568" y="107899"/>
                </a:cubicBezTo>
                <a:cubicBezTo>
                  <a:pt x="354381" y="107899"/>
                  <a:pt x="355296" y="107899"/>
                  <a:pt x="356312" y="107899"/>
                </a:cubicBezTo>
                <a:cubicBezTo>
                  <a:pt x="357328" y="107899"/>
                  <a:pt x="358445" y="107696"/>
                  <a:pt x="359664" y="107289"/>
                </a:cubicBezTo>
                <a:cubicBezTo>
                  <a:pt x="360071" y="107289"/>
                  <a:pt x="360376" y="107289"/>
                  <a:pt x="360579" y="107289"/>
                </a:cubicBezTo>
                <a:cubicBezTo>
                  <a:pt x="360782" y="107289"/>
                  <a:pt x="360884" y="107492"/>
                  <a:pt x="360884" y="107899"/>
                </a:cubicBezTo>
                <a:cubicBezTo>
                  <a:pt x="365354" y="109931"/>
                  <a:pt x="369418" y="111861"/>
                  <a:pt x="373076" y="113690"/>
                </a:cubicBezTo>
                <a:cubicBezTo>
                  <a:pt x="376733" y="115519"/>
                  <a:pt x="379578" y="117043"/>
                  <a:pt x="381610" y="118262"/>
                </a:cubicBezTo>
                <a:lnTo>
                  <a:pt x="395021" y="124968"/>
                </a:lnTo>
                <a:cubicBezTo>
                  <a:pt x="398679" y="126187"/>
                  <a:pt x="402032" y="127914"/>
                  <a:pt x="405080" y="130149"/>
                </a:cubicBezTo>
                <a:cubicBezTo>
                  <a:pt x="408128" y="132384"/>
                  <a:pt x="411074" y="134924"/>
                  <a:pt x="413919" y="137769"/>
                </a:cubicBezTo>
                <a:cubicBezTo>
                  <a:pt x="415138" y="138176"/>
                  <a:pt x="415748" y="139801"/>
                  <a:pt x="415748" y="142646"/>
                </a:cubicBezTo>
                <a:cubicBezTo>
                  <a:pt x="417373" y="145491"/>
                  <a:pt x="419710" y="147828"/>
                  <a:pt x="422758" y="149656"/>
                </a:cubicBezTo>
                <a:cubicBezTo>
                  <a:pt x="425806" y="151485"/>
                  <a:pt x="427940" y="152806"/>
                  <a:pt x="429159" y="153619"/>
                </a:cubicBezTo>
                <a:cubicBezTo>
                  <a:pt x="431191" y="155651"/>
                  <a:pt x="434239" y="157886"/>
                  <a:pt x="438303" y="160325"/>
                </a:cubicBezTo>
                <a:cubicBezTo>
                  <a:pt x="441148" y="162357"/>
                  <a:pt x="442570" y="164388"/>
                  <a:pt x="442570" y="166421"/>
                </a:cubicBezTo>
                <a:cubicBezTo>
                  <a:pt x="440944" y="166014"/>
                  <a:pt x="439116" y="165811"/>
                  <a:pt x="437084" y="165811"/>
                </a:cubicBezTo>
                <a:cubicBezTo>
                  <a:pt x="439116" y="167843"/>
                  <a:pt x="440335" y="168859"/>
                  <a:pt x="440741" y="168859"/>
                </a:cubicBezTo>
                <a:cubicBezTo>
                  <a:pt x="449276" y="172110"/>
                  <a:pt x="454965" y="177800"/>
                  <a:pt x="457810" y="185928"/>
                </a:cubicBezTo>
                <a:cubicBezTo>
                  <a:pt x="459842" y="190804"/>
                  <a:pt x="461061" y="194462"/>
                  <a:pt x="461468" y="196900"/>
                </a:cubicBezTo>
                <a:cubicBezTo>
                  <a:pt x="462280" y="201371"/>
                  <a:pt x="462484" y="204622"/>
                  <a:pt x="462077" y="206654"/>
                </a:cubicBezTo>
                <a:lnTo>
                  <a:pt x="462687" y="209702"/>
                </a:lnTo>
                <a:cubicBezTo>
                  <a:pt x="462687" y="210921"/>
                  <a:pt x="462484" y="211734"/>
                  <a:pt x="462077" y="212140"/>
                </a:cubicBezTo>
                <a:lnTo>
                  <a:pt x="459029" y="211531"/>
                </a:lnTo>
                <a:cubicBezTo>
                  <a:pt x="459029" y="210718"/>
                  <a:pt x="458216" y="209702"/>
                  <a:pt x="456591" y="208483"/>
                </a:cubicBezTo>
                <a:lnTo>
                  <a:pt x="454762" y="208483"/>
                </a:lnTo>
                <a:cubicBezTo>
                  <a:pt x="454356" y="208483"/>
                  <a:pt x="454152" y="208584"/>
                  <a:pt x="454152" y="208788"/>
                </a:cubicBezTo>
                <a:cubicBezTo>
                  <a:pt x="454152" y="208991"/>
                  <a:pt x="454152" y="209296"/>
                  <a:pt x="454152" y="209702"/>
                </a:cubicBezTo>
                <a:cubicBezTo>
                  <a:pt x="454152" y="210921"/>
                  <a:pt x="453746" y="212039"/>
                  <a:pt x="452933" y="213055"/>
                </a:cubicBezTo>
                <a:cubicBezTo>
                  <a:pt x="452120" y="214071"/>
                  <a:pt x="451714" y="214782"/>
                  <a:pt x="451714" y="215188"/>
                </a:cubicBezTo>
                <a:lnTo>
                  <a:pt x="450495" y="223113"/>
                </a:lnTo>
                <a:cubicBezTo>
                  <a:pt x="450088" y="223520"/>
                  <a:pt x="449987" y="223926"/>
                  <a:pt x="450190" y="224333"/>
                </a:cubicBezTo>
                <a:cubicBezTo>
                  <a:pt x="450393" y="224739"/>
                  <a:pt x="450292" y="225145"/>
                  <a:pt x="449885" y="225552"/>
                </a:cubicBezTo>
                <a:cubicBezTo>
                  <a:pt x="449479" y="226771"/>
                  <a:pt x="448869" y="228092"/>
                  <a:pt x="448056" y="229514"/>
                </a:cubicBezTo>
                <a:cubicBezTo>
                  <a:pt x="447244" y="230937"/>
                  <a:pt x="446634" y="232664"/>
                  <a:pt x="446228" y="234696"/>
                </a:cubicBezTo>
                <a:cubicBezTo>
                  <a:pt x="446228" y="235915"/>
                  <a:pt x="446024" y="236728"/>
                  <a:pt x="445618" y="237134"/>
                </a:cubicBezTo>
                <a:cubicBezTo>
                  <a:pt x="444399" y="238353"/>
                  <a:pt x="443484" y="240284"/>
                  <a:pt x="442875" y="242925"/>
                </a:cubicBezTo>
                <a:cubicBezTo>
                  <a:pt x="442265" y="245567"/>
                  <a:pt x="441554" y="247701"/>
                  <a:pt x="440741" y="249326"/>
                </a:cubicBezTo>
                <a:lnTo>
                  <a:pt x="440132" y="251155"/>
                </a:lnTo>
                <a:cubicBezTo>
                  <a:pt x="440132" y="252781"/>
                  <a:pt x="439725" y="253797"/>
                  <a:pt x="438912" y="254203"/>
                </a:cubicBezTo>
                <a:cubicBezTo>
                  <a:pt x="438506" y="256641"/>
                  <a:pt x="437490" y="259283"/>
                  <a:pt x="435864" y="262128"/>
                </a:cubicBezTo>
                <a:cubicBezTo>
                  <a:pt x="435052" y="264566"/>
                  <a:pt x="434645" y="265785"/>
                  <a:pt x="434645" y="265785"/>
                </a:cubicBezTo>
                <a:cubicBezTo>
                  <a:pt x="434645" y="267411"/>
                  <a:pt x="434442" y="268427"/>
                  <a:pt x="434036" y="268833"/>
                </a:cubicBezTo>
                <a:cubicBezTo>
                  <a:pt x="434036" y="269646"/>
                  <a:pt x="433832" y="270053"/>
                  <a:pt x="433426" y="270053"/>
                </a:cubicBezTo>
                <a:cubicBezTo>
                  <a:pt x="433020" y="271272"/>
                  <a:pt x="430073" y="277977"/>
                  <a:pt x="424587" y="290169"/>
                </a:cubicBezTo>
                <a:cubicBezTo>
                  <a:pt x="419100" y="302361"/>
                  <a:pt x="408839" y="324510"/>
                  <a:pt x="393802" y="356616"/>
                </a:cubicBezTo>
                <a:cubicBezTo>
                  <a:pt x="378359" y="390753"/>
                  <a:pt x="364338" y="421741"/>
                  <a:pt x="351740" y="449580"/>
                </a:cubicBezTo>
                <a:cubicBezTo>
                  <a:pt x="339141" y="477418"/>
                  <a:pt x="330607" y="496011"/>
                  <a:pt x="326136" y="505358"/>
                </a:cubicBezTo>
                <a:lnTo>
                  <a:pt x="323088" y="505358"/>
                </a:lnTo>
                <a:cubicBezTo>
                  <a:pt x="320650" y="505358"/>
                  <a:pt x="319228" y="506171"/>
                  <a:pt x="318821" y="507797"/>
                </a:cubicBezTo>
                <a:cubicBezTo>
                  <a:pt x="313538" y="505765"/>
                  <a:pt x="309677" y="503733"/>
                  <a:pt x="307239" y="501701"/>
                </a:cubicBezTo>
                <a:lnTo>
                  <a:pt x="305410" y="501701"/>
                </a:lnTo>
                <a:cubicBezTo>
                  <a:pt x="302972" y="500481"/>
                  <a:pt x="300533" y="498449"/>
                  <a:pt x="298095" y="495605"/>
                </a:cubicBezTo>
                <a:cubicBezTo>
                  <a:pt x="295656" y="492353"/>
                  <a:pt x="292202" y="489305"/>
                  <a:pt x="287732" y="486461"/>
                </a:cubicBezTo>
                <a:cubicBezTo>
                  <a:pt x="283261" y="483616"/>
                  <a:pt x="280213" y="481584"/>
                  <a:pt x="278588" y="480365"/>
                </a:cubicBezTo>
                <a:cubicBezTo>
                  <a:pt x="276556" y="479552"/>
                  <a:pt x="274625" y="478333"/>
                  <a:pt x="272796" y="476707"/>
                </a:cubicBezTo>
                <a:cubicBezTo>
                  <a:pt x="270968" y="475081"/>
                  <a:pt x="269647" y="473862"/>
                  <a:pt x="268834" y="473049"/>
                </a:cubicBezTo>
                <a:cubicBezTo>
                  <a:pt x="266396" y="470205"/>
                  <a:pt x="264262" y="467868"/>
                  <a:pt x="262433" y="466039"/>
                </a:cubicBezTo>
                <a:cubicBezTo>
                  <a:pt x="260604" y="464210"/>
                  <a:pt x="259080" y="462483"/>
                  <a:pt x="257861" y="460857"/>
                </a:cubicBezTo>
                <a:cubicBezTo>
                  <a:pt x="256642" y="459638"/>
                  <a:pt x="254305" y="456793"/>
                  <a:pt x="250851" y="452323"/>
                </a:cubicBezTo>
                <a:cubicBezTo>
                  <a:pt x="247396" y="447853"/>
                  <a:pt x="245060" y="443382"/>
                  <a:pt x="243840" y="438912"/>
                </a:cubicBezTo>
                <a:cubicBezTo>
                  <a:pt x="243434" y="438912"/>
                  <a:pt x="243129" y="438607"/>
                  <a:pt x="242926" y="437997"/>
                </a:cubicBezTo>
                <a:cubicBezTo>
                  <a:pt x="242723" y="437388"/>
                  <a:pt x="242418" y="437083"/>
                  <a:pt x="242012" y="437083"/>
                </a:cubicBezTo>
                <a:cubicBezTo>
                  <a:pt x="241199" y="435457"/>
                  <a:pt x="238557" y="430987"/>
                  <a:pt x="234087" y="423672"/>
                </a:cubicBezTo>
                <a:cubicBezTo>
                  <a:pt x="229616" y="416357"/>
                  <a:pt x="225349" y="409041"/>
                  <a:pt x="221285" y="401726"/>
                </a:cubicBezTo>
                <a:lnTo>
                  <a:pt x="229210" y="410261"/>
                </a:lnTo>
                <a:lnTo>
                  <a:pt x="226075" y="406429"/>
                </a:lnTo>
                <a:lnTo>
                  <a:pt x="227381" y="407213"/>
                </a:lnTo>
                <a:lnTo>
                  <a:pt x="217628" y="386486"/>
                </a:lnTo>
                <a:cubicBezTo>
                  <a:pt x="219660" y="388518"/>
                  <a:pt x="222504" y="391058"/>
                  <a:pt x="226162" y="394106"/>
                </a:cubicBezTo>
                <a:cubicBezTo>
                  <a:pt x="229820" y="397154"/>
                  <a:pt x="232258" y="398475"/>
                  <a:pt x="233477" y="398069"/>
                </a:cubicBezTo>
                <a:lnTo>
                  <a:pt x="195682" y="362712"/>
                </a:lnTo>
                <a:lnTo>
                  <a:pt x="283464" y="414528"/>
                </a:lnTo>
                <a:cubicBezTo>
                  <a:pt x="284684" y="412496"/>
                  <a:pt x="285700" y="410261"/>
                  <a:pt x="286512" y="407822"/>
                </a:cubicBezTo>
                <a:cubicBezTo>
                  <a:pt x="287732" y="406197"/>
                  <a:pt x="288646" y="404571"/>
                  <a:pt x="289256" y="402945"/>
                </a:cubicBezTo>
                <a:cubicBezTo>
                  <a:pt x="289865" y="401320"/>
                  <a:pt x="290373" y="400101"/>
                  <a:pt x="290780" y="399288"/>
                </a:cubicBezTo>
                <a:cubicBezTo>
                  <a:pt x="292405" y="398069"/>
                  <a:pt x="293828" y="395427"/>
                  <a:pt x="295047" y="391363"/>
                </a:cubicBezTo>
                <a:cubicBezTo>
                  <a:pt x="295860" y="389331"/>
                  <a:pt x="296266" y="388315"/>
                  <a:pt x="296266" y="388315"/>
                </a:cubicBezTo>
                <a:lnTo>
                  <a:pt x="296266" y="387096"/>
                </a:lnTo>
                <a:cubicBezTo>
                  <a:pt x="298298" y="383438"/>
                  <a:pt x="299720" y="380187"/>
                  <a:pt x="300533" y="377342"/>
                </a:cubicBezTo>
                <a:cubicBezTo>
                  <a:pt x="301752" y="373685"/>
                  <a:pt x="302362" y="371856"/>
                  <a:pt x="302362" y="371856"/>
                </a:cubicBezTo>
                <a:cubicBezTo>
                  <a:pt x="304800" y="364541"/>
                  <a:pt x="307442" y="358445"/>
                  <a:pt x="310287" y="353568"/>
                </a:cubicBezTo>
                <a:cubicBezTo>
                  <a:pt x="311506" y="351129"/>
                  <a:pt x="313335" y="345846"/>
                  <a:pt x="315773" y="337718"/>
                </a:cubicBezTo>
                <a:cubicBezTo>
                  <a:pt x="318212" y="335280"/>
                  <a:pt x="319634" y="333451"/>
                  <a:pt x="320040" y="332232"/>
                </a:cubicBezTo>
                <a:cubicBezTo>
                  <a:pt x="320853" y="329387"/>
                  <a:pt x="321666" y="326644"/>
                  <a:pt x="322479" y="324002"/>
                </a:cubicBezTo>
                <a:cubicBezTo>
                  <a:pt x="323292" y="321361"/>
                  <a:pt x="324104" y="318821"/>
                  <a:pt x="324917" y="316382"/>
                </a:cubicBezTo>
                <a:cubicBezTo>
                  <a:pt x="326543" y="311505"/>
                  <a:pt x="327965" y="308051"/>
                  <a:pt x="329184" y="306019"/>
                </a:cubicBezTo>
                <a:cubicBezTo>
                  <a:pt x="329591" y="303987"/>
                  <a:pt x="331013" y="301345"/>
                  <a:pt x="333452" y="298094"/>
                </a:cubicBezTo>
                <a:cubicBezTo>
                  <a:pt x="334671" y="294437"/>
                  <a:pt x="335280" y="291795"/>
                  <a:pt x="335280" y="290169"/>
                </a:cubicBezTo>
                <a:cubicBezTo>
                  <a:pt x="335687" y="289357"/>
                  <a:pt x="336398" y="288137"/>
                  <a:pt x="337414" y="286512"/>
                </a:cubicBezTo>
                <a:cubicBezTo>
                  <a:pt x="338430" y="284886"/>
                  <a:pt x="339548" y="283667"/>
                  <a:pt x="340767" y="282854"/>
                </a:cubicBezTo>
                <a:cubicBezTo>
                  <a:pt x="340767" y="280009"/>
                  <a:pt x="341173" y="277977"/>
                  <a:pt x="341986" y="276758"/>
                </a:cubicBezTo>
                <a:cubicBezTo>
                  <a:pt x="345644" y="269443"/>
                  <a:pt x="347879" y="264566"/>
                  <a:pt x="348692" y="262128"/>
                </a:cubicBezTo>
                <a:cubicBezTo>
                  <a:pt x="348692" y="260502"/>
                  <a:pt x="348996" y="258978"/>
                  <a:pt x="349606" y="257556"/>
                </a:cubicBezTo>
                <a:cubicBezTo>
                  <a:pt x="350216" y="256133"/>
                  <a:pt x="350724" y="254813"/>
                  <a:pt x="351130" y="253593"/>
                </a:cubicBezTo>
                <a:cubicBezTo>
                  <a:pt x="351943" y="251155"/>
                  <a:pt x="353365" y="248717"/>
                  <a:pt x="355397" y="246278"/>
                </a:cubicBezTo>
                <a:cubicBezTo>
                  <a:pt x="356210" y="241808"/>
                  <a:pt x="357632" y="237947"/>
                  <a:pt x="359664" y="234696"/>
                </a:cubicBezTo>
                <a:lnTo>
                  <a:pt x="360884" y="227990"/>
                </a:lnTo>
                <a:cubicBezTo>
                  <a:pt x="361696" y="227584"/>
                  <a:pt x="362103" y="226771"/>
                  <a:pt x="362103" y="225552"/>
                </a:cubicBezTo>
                <a:cubicBezTo>
                  <a:pt x="362509" y="225145"/>
                  <a:pt x="362712" y="224333"/>
                  <a:pt x="362712" y="223113"/>
                </a:cubicBezTo>
                <a:cubicBezTo>
                  <a:pt x="362712" y="222707"/>
                  <a:pt x="362611" y="221996"/>
                  <a:pt x="362408" y="220980"/>
                </a:cubicBezTo>
                <a:cubicBezTo>
                  <a:pt x="362204" y="219964"/>
                  <a:pt x="362306" y="219252"/>
                  <a:pt x="362712" y="218846"/>
                </a:cubicBezTo>
                <a:lnTo>
                  <a:pt x="362712" y="218236"/>
                </a:lnTo>
                <a:cubicBezTo>
                  <a:pt x="362712" y="217424"/>
                  <a:pt x="362408" y="216611"/>
                  <a:pt x="361798" y="215798"/>
                </a:cubicBezTo>
                <a:cubicBezTo>
                  <a:pt x="361188" y="214985"/>
                  <a:pt x="360477" y="214579"/>
                  <a:pt x="359664" y="214579"/>
                </a:cubicBezTo>
                <a:cubicBezTo>
                  <a:pt x="357632" y="214173"/>
                  <a:pt x="356210" y="212547"/>
                  <a:pt x="355397" y="209702"/>
                </a:cubicBezTo>
                <a:lnTo>
                  <a:pt x="355397" y="208483"/>
                </a:lnTo>
                <a:lnTo>
                  <a:pt x="356007" y="206045"/>
                </a:lnTo>
                <a:cubicBezTo>
                  <a:pt x="356007" y="205638"/>
                  <a:pt x="355804" y="204622"/>
                  <a:pt x="355397" y="202997"/>
                </a:cubicBezTo>
                <a:cubicBezTo>
                  <a:pt x="354991" y="201371"/>
                  <a:pt x="354178" y="200152"/>
                  <a:pt x="352959" y="199339"/>
                </a:cubicBezTo>
                <a:cubicBezTo>
                  <a:pt x="352146" y="197713"/>
                  <a:pt x="350927" y="196900"/>
                  <a:pt x="349301" y="196900"/>
                </a:cubicBezTo>
                <a:cubicBezTo>
                  <a:pt x="347676" y="196900"/>
                  <a:pt x="346253" y="197713"/>
                  <a:pt x="345034" y="199339"/>
                </a:cubicBezTo>
                <a:cubicBezTo>
                  <a:pt x="345034" y="199339"/>
                  <a:pt x="343612" y="200761"/>
                  <a:pt x="340767" y="203606"/>
                </a:cubicBezTo>
                <a:lnTo>
                  <a:pt x="340767" y="198729"/>
                </a:lnTo>
                <a:cubicBezTo>
                  <a:pt x="337922" y="199542"/>
                  <a:pt x="336500" y="199948"/>
                  <a:pt x="336500" y="199948"/>
                </a:cubicBezTo>
                <a:cubicBezTo>
                  <a:pt x="335687" y="200355"/>
                  <a:pt x="334468" y="200558"/>
                  <a:pt x="332842" y="200558"/>
                </a:cubicBezTo>
                <a:cubicBezTo>
                  <a:pt x="331623" y="201371"/>
                  <a:pt x="330505" y="201879"/>
                  <a:pt x="329489" y="202082"/>
                </a:cubicBezTo>
                <a:cubicBezTo>
                  <a:pt x="328473" y="202285"/>
                  <a:pt x="327559" y="202387"/>
                  <a:pt x="326746" y="202387"/>
                </a:cubicBezTo>
                <a:cubicBezTo>
                  <a:pt x="324308" y="202793"/>
                  <a:pt x="321260" y="204012"/>
                  <a:pt x="317602" y="206045"/>
                </a:cubicBezTo>
                <a:cubicBezTo>
                  <a:pt x="315976" y="206857"/>
                  <a:pt x="313741" y="207568"/>
                  <a:pt x="310896" y="208178"/>
                </a:cubicBezTo>
                <a:cubicBezTo>
                  <a:pt x="308052" y="208788"/>
                  <a:pt x="306020" y="209296"/>
                  <a:pt x="304800" y="209702"/>
                </a:cubicBezTo>
                <a:cubicBezTo>
                  <a:pt x="302768" y="210515"/>
                  <a:pt x="299924" y="211328"/>
                  <a:pt x="296266" y="212140"/>
                </a:cubicBezTo>
                <a:cubicBezTo>
                  <a:pt x="295047" y="212953"/>
                  <a:pt x="293116" y="213766"/>
                  <a:pt x="290475" y="214579"/>
                </a:cubicBezTo>
                <a:cubicBezTo>
                  <a:pt x="287833" y="215392"/>
                  <a:pt x="285700" y="216204"/>
                  <a:pt x="284074" y="217017"/>
                </a:cubicBezTo>
                <a:cubicBezTo>
                  <a:pt x="283261" y="217424"/>
                  <a:pt x="282245" y="218033"/>
                  <a:pt x="281026" y="218846"/>
                </a:cubicBezTo>
                <a:cubicBezTo>
                  <a:pt x="279807" y="219659"/>
                  <a:pt x="278588" y="220065"/>
                  <a:pt x="277368" y="220065"/>
                </a:cubicBezTo>
                <a:cubicBezTo>
                  <a:pt x="276149" y="220065"/>
                  <a:pt x="274930" y="220268"/>
                  <a:pt x="273711" y="220675"/>
                </a:cubicBezTo>
                <a:cubicBezTo>
                  <a:pt x="272492" y="221081"/>
                  <a:pt x="271476" y="221488"/>
                  <a:pt x="270663" y="221894"/>
                </a:cubicBezTo>
                <a:cubicBezTo>
                  <a:pt x="268631" y="222300"/>
                  <a:pt x="266700" y="222605"/>
                  <a:pt x="264872" y="222808"/>
                </a:cubicBezTo>
                <a:cubicBezTo>
                  <a:pt x="263043" y="223012"/>
                  <a:pt x="261316" y="223520"/>
                  <a:pt x="259690" y="224333"/>
                </a:cubicBezTo>
                <a:cubicBezTo>
                  <a:pt x="258877" y="224739"/>
                  <a:pt x="258166" y="225145"/>
                  <a:pt x="257556" y="225552"/>
                </a:cubicBezTo>
                <a:cubicBezTo>
                  <a:pt x="256947" y="225958"/>
                  <a:pt x="256032" y="226161"/>
                  <a:pt x="254813" y="226161"/>
                </a:cubicBezTo>
                <a:lnTo>
                  <a:pt x="249327" y="227381"/>
                </a:lnTo>
                <a:cubicBezTo>
                  <a:pt x="248920" y="227381"/>
                  <a:pt x="248514" y="227482"/>
                  <a:pt x="248108" y="227685"/>
                </a:cubicBezTo>
                <a:cubicBezTo>
                  <a:pt x="247701" y="227889"/>
                  <a:pt x="247092" y="227990"/>
                  <a:pt x="246279" y="227990"/>
                </a:cubicBezTo>
                <a:cubicBezTo>
                  <a:pt x="245060" y="227990"/>
                  <a:pt x="243434" y="228600"/>
                  <a:pt x="241402" y="229819"/>
                </a:cubicBezTo>
                <a:cubicBezTo>
                  <a:pt x="241402" y="230632"/>
                  <a:pt x="240183" y="231038"/>
                  <a:pt x="237744" y="231038"/>
                </a:cubicBezTo>
                <a:cubicBezTo>
                  <a:pt x="236932" y="231851"/>
                  <a:pt x="235916" y="232257"/>
                  <a:pt x="234696" y="232257"/>
                </a:cubicBezTo>
                <a:cubicBezTo>
                  <a:pt x="233477" y="232257"/>
                  <a:pt x="231648" y="232664"/>
                  <a:pt x="229210" y="233477"/>
                </a:cubicBezTo>
                <a:cubicBezTo>
                  <a:pt x="228804" y="233883"/>
                  <a:pt x="227788" y="234696"/>
                  <a:pt x="226162" y="235915"/>
                </a:cubicBezTo>
                <a:cubicBezTo>
                  <a:pt x="224536" y="237134"/>
                  <a:pt x="223114" y="237947"/>
                  <a:pt x="221895" y="238353"/>
                </a:cubicBezTo>
                <a:cubicBezTo>
                  <a:pt x="220676" y="238353"/>
                  <a:pt x="219456" y="238963"/>
                  <a:pt x="218237" y="240182"/>
                </a:cubicBezTo>
                <a:cubicBezTo>
                  <a:pt x="215392" y="243027"/>
                  <a:pt x="213157" y="244856"/>
                  <a:pt x="211532" y="245669"/>
                </a:cubicBezTo>
                <a:cubicBezTo>
                  <a:pt x="208280" y="247294"/>
                  <a:pt x="205436" y="249326"/>
                  <a:pt x="202997" y="251765"/>
                </a:cubicBezTo>
                <a:cubicBezTo>
                  <a:pt x="202997" y="252171"/>
                  <a:pt x="202184" y="253187"/>
                  <a:pt x="200559" y="254813"/>
                </a:cubicBezTo>
                <a:cubicBezTo>
                  <a:pt x="199746" y="254813"/>
                  <a:pt x="199136" y="255219"/>
                  <a:pt x="198730" y="256032"/>
                </a:cubicBezTo>
                <a:cubicBezTo>
                  <a:pt x="197104" y="256032"/>
                  <a:pt x="196088" y="256133"/>
                  <a:pt x="195682" y="256337"/>
                </a:cubicBezTo>
                <a:cubicBezTo>
                  <a:pt x="195276" y="256540"/>
                  <a:pt x="195072" y="257657"/>
                  <a:pt x="195072" y="259689"/>
                </a:cubicBezTo>
                <a:cubicBezTo>
                  <a:pt x="195072" y="258877"/>
                  <a:pt x="194260" y="258470"/>
                  <a:pt x="192634" y="258470"/>
                </a:cubicBezTo>
                <a:lnTo>
                  <a:pt x="188976" y="257861"/>
                </a:lnTo>
                <a:cubicBezTo>
                  <a:pt x="188164" y="257861"/>
                  <a:pt x="187757" y="258165"/>
                  <a:pt x="187757" y="258775"/>
                </a:cubicBezTo>
                <a:cubicBezTo>
                  <a:pt x="187757" y="259385"/>
                  <a:pt x="187554" y="259689"/>
                  <a:pt x="187148" y="259689"/>
                </a:cubicBezTo>
                <a:cubicBezTo>
                  <a:pt x="186335" y="261315"/>
                  <a:pt x="185725" y="261925"/>
                  <a:pt x="185319" y="261518"/>
                </a:cubicBezTo>
                <a:cubicBezTo>
                  <a:pt x="184100" y="261518"/>
                  <a:pt x="183084" y="262331"/>
                  <a:pt x="182271" y="263957"/>
                </a:cubicBezTo>
                <a:cubicBezTo>
                  <a:pt x="181458" y="263957"/>
                  <a:pt x="180442" y="264566"/>
                  <a:pt x="179223" y="265785"/>
                </a:cubicBezTo>
                <a:cubicBezTo>
                  <a:pt x="179223" y="268224"/>
                  <a:pt x="178410" y="270053"/>
                  <a:pt x="176784" y="271272"/>
                </a:cubicBezTo>
                <a:cubicBezTo>
                  <a:pt x="173940" y="273710"/>
                  <a:pt x="171908" y="275539"/>
                  <a:pt x="170688" y="276758"/>
                </a:cubicBezTo>
                <a:cubicBezTo>
                  <a:pt x="169469" y="278384"/>
                  <a:pt x="168148" y="279908"/>
                  <a:pt x="166726" y="281330"/>
                </a:cubicBezTo>
                <a:cubicBezTo>
                  <a:pt x="165304" y="282753"/>
                  <a:pt x="164186" y="284277"/>
                  <a:pt x="163373" y="285902"/>
                </a:cubicBezTo>
                <a:cubicBezTo>
                  <a:pt x="162967" y="288747"/>
                  <a:pt x="161951" y="291592"/>
                  <a:pt x="160325" y="294437"/>
                </a:cubicBezTo>
                <a:cubicBezTo>
                  <a:pt x="159512" y="295249"/>
                  <a:pt x="158903" y="296164"/>
                  <a:pt x="158496" y="297180"/>
                </a:cubicBezTo>
                <a:cubicBezTo>
                  <a:pt x="158090" y="298196"/>
                  <a:pt x="157887" y="298907"/>
                  <a:pt x="157887" y="299313"/>
                </a:cubicBezTo>
                <a:cubicBezTo>
                  <a:pt x="155855" y="303784"/>
                  <a:pt x="154432" y="306425"/>
                  <a:pt x="153620" y="307238"/>
                </a:cubicBezTo>
                <a:lnTo>
                  <a:pt x="152400" y="307238"/>
                </a:lnTo>
                <a:lnTo>
                  <a:pt x="152400" y="308457"/>
                </a:lnTo>
                <a:cubicBezTo>
                  <a:pt x="152400" y="309270"/>
                  <a:pt x="151689" y="310388"/>
                  <a:pt x="150267" y="311810"/>
                </a:cubicBezTo>
                <a:cubicBezTo>
                  <a:pt x="148844" y="313233"/>
                  <a:pt x="148133" y="314350"/>
                  <a:pt x="148133" y="315163"/>
                </a:cubicBezTo>
                <a:lnTo>
                  <a:pt x="145695" y="321869"/>
                </a:lnTo>
                <a:cubicBezTo>
                  <a:pt x="144069" y="323494"/>
                  <a:pt x="142444" y="325933"/>
                  <a:pt x="140818" y="329184"/>
                </a:cubicBezTo>
                <a:cubicBezTo>
                  <a:pt x="140412" y="331216"/>
                  <a:pt x="139599" y="333146"/>
                  <a:pt x="138380" y="334975"/>
                </a:cubicBezTo>
                <a:cubicBezTo>
                  <a:pt x="137160" y="336804"/>
                  <a:pt x="136348" y="338125"/>
                  <a:pt x="135941" y="338937"/>
                </a:cubicBezTo>
                <a:lnTo>
                  <a:pt x="135332" y="344424"/>
                </a:lnTo>
                <a:lnTo>
                  <a:pt x="131674" y="350520"/>
                </a:lnTo>
                <a:lnTo>
                  <a:pt x="131064" y="353568"/>
                </a:lnTo>
                <a:lnTo>
                  <a:pt x="131064" y="354787"/>
                </a:lnTo>
                <a:lnTo>
                  <a:pt x="126188" y="360273"/>
                </a:lnTo>
                <a:cubicBezTo>
                  <a:pt x="125781" y="361086"/>
                  <a:pt x="125172" y="362305"/>
                  <a:pt x="124359" y="363931"/>
                </a:cubicBezTo>
                <a:cubicBezTo>
                  <a:pt x="123546" y="365557"/>
                  <a:pt x="122733" y="366979"/>
                  <a:pt x="121920" y="368198"/>
                </a:cubicBezTo>
                <a:lnTo>
                  <a:pt x="121920" y="370027"/>
                </a:lnTo>
                <a:cubicBezTo>
                  <a:pt x="120701" y="371246"/>
                  <a:pt x="119888" y="372770"/>
                  <a:pt x="119482" y="374599"/>
                </a:cubicBezTo>
                <a:cubicBezTo>
                  <a:pt x="119076" y="376428"/>
                  <a:pt x="118669" y="377749"/>
                  <a:pt x="118263" y="378561"/>
                </a:cubicBezTo>
                <a:cubicBezTo>
                  <a:pt x="117450" y="381000"/>
                  <a:pt x="116434" y="383438"/>
                  <a:pt x="115215" y="385877"/>
                </a:cubicBezTo>
                <a:cubicBezTo>
                  <a:pt x="114808" y="386689"/>
                  <a:pt x="114402" y="387604"/>
                  <a:pt x="113996" y="388620"/>
                </a:cubicBezTo>
                <a:cubicBezTo>
                  <a:pt x="113589" y="389636"/>
                  <a:pt x="113183" y="390957"/>
                  <a:pt x="112776" y="392582"/>
                </a:cubicBezTo>
                <a:cubicBezTo>
                  <a:pt x="112370" y="393801"/>
                  <a:pt x="112065" y="394919"/>
                  <a:pt x="111862" y="395935"/>
                </a:cubicBezTo>
                <a:cubicBezTo>
                  <a:pt x="111659" y="396951"/>
                  <a:pt x="111151" y="398069"/>
                  <a:pt x="110338" y="399288"/>
                </a:cubicBezTo>
                <a:cubicBezTo>
                  <a:pt x="110338" y="400101"/>
                  <a:pt x="109627" y="401218"/>
                  <a:pt x="108204" y="402641"/>
                </a:cubicBezTo>
                <a:cubicBezTo>
                  <a:pt x="106782" y="404063"/>
                  <a:pt x="105868" y="405384"/>
                  <a:pt x="105461" y="406603"/>
                </a:cubicBezTo>
                <a:cubicBezTo>
                  <a:pt x="105461" y="407009"/>
                  <a:pt x="105360" y="407517"/>
                  <a:pt x="105156" y="408127"/>
                </a:cubicBezTo>
                <a:cubicBezTo>
                  <a:pt x="104953" y="408737"/>
                  <a:pt x="104445" y="409448"/>
                  <a:pt x="103632" y="410261"/>
                </a:cubicBezTo>
                <a:cubicBezTo>
                  <a:pt x="103226" y="410667"/>
                  <a:pt x="103023" y="411683"/>
                  <a:pt x="103023" y="413309"/>
                </a:cubicBezTo>
                <a:cubicBezTo>
                  <a:pt x="102210" y="414121"/>
                  <a:pt x="101397" y="415747"/>
                  <a:pt x="100584" y="418185"/>
                </a:cubicBezTo>
                <a:cubicBezTo>
                  <a:pt x="100584" y="418592"/>
                  <a:pt x="100584" y="418998"/>
                  <a:pt x="100584" y="419405"/>
                </a:cubicBezTo>
                <a:cubicBezTo>
                  <a:pt x="100584" y="419811"/>
                  <a:pt x="100381" y="420014"/>
                  <a:pt x="99975" y="420014"/>
                </a:cubicBezTo>
                <a:cubicBezTo>
                  <a:pt x="98349" y="421640"/>
                  <a:pt x="97536" y="422453"/>
                  <a:pt x="97536" y="422453"/>
                </a:cubicBezTo>
                <a:cubicBezTo>
                  <a:pt x="97536" y="422859"/>
                  <a:pt x="97232" y="423570"/>
                  <a:pt x="96622" y="424586"/>
                </a:cubicBezTo>
                <a:cubicBezTo>
                  <a:pt x="96012" y="425602"/>
                  <a:pt x="96114" y="426517"/>
                  <a:pt x="96927" y="427329"/>
                </a:cubicBezTo>
                <a:cubicBezTo>
                  <a:pt x="97333" y="427736"/>
                  <a:pt x="97333" y="428244"/>
                  <a:pt x="96927" y="428853"/>
                </a:cubicBezTo>
                <a:cubicBezTo>
                  <a:pt x="96520" y="429463"/>
                  <a:pt x="96114" y="429768"/>
                  <a:pt x="95708" y="429768"/>
                </a:cubicBezTo>
                <a:cubicBezTo>
                  <a:pt x="94082" y="429768"/>
                  <a:pt x="93269" y="430784"/>
                  <a:pt x="93269" y="432816"/>
                </a:cubicBezTo>
                <a:cubicBezTo>
                  <a:pt x="94082" y="434035"/>
                  <a:pt x="94488" y="435051"/>
                  <a:pt x="94488" y="435864"/>
                </a:cubicBezTo>
                <a:cubicBezTo>
                  <a:pt x="94488" y="436677"/>
                  <a:pt x="92863" y="437083"/>
                  <a:pt x="89612" y="437083"/>
                </a:cubicBezTo>
                <a:cubicBezTo>
                  <a:pt x="88392" y="437083"/>
                  <a:pt x="87072" y="437286"/>
                  <a:pt x="85649" y="437693"/>
                </a:cubicBezTo>
                <a:cubicBezTo>
                  <a:pt x="84227" y="438099"/>
                  <a:pt x="82906" y="437896"/>
                  <a:pt x="81687" y="437083"/>
                </a:cubicBezTo>
                <a:cubicBezTo>
                  <a:pt x="80874" y="436270"/>
                  <a:pt x="79452" y="435254"/>
                  <a:pt x="77420" y="434035"/>
                </a:cubicBezTo>
                <a:cubicBezTo>
                  <a:pt x="75388" y="432816"/>
                  <a:pt x="73965" y="431393"/>
                  <a:pt x="73152" y="429768"/>
                </a:cubicBezTo>
                <a:cubicBezTo>
                  <a:pt x="71933" y="428549"/>
                  <a:pt x="70308" y="427533"/>
                  <a:pt x="68276" y="426720"/>
                </a:cubicBezTo>
                <a:cubicBezTo>
                  <a:pt x="66244" y="425501"/>
                  <a:pt x="64212" y="424383"/>
                  <a:pt x="62180" y="423367"/>
                </a:cubicBezTo>
                <a:cubicBezTo>
                  <a:pt x="60148" y="422351"/>
                  <a:pt x="58522" y="421437"/>
                  <a:pt x="57303" y="420624"/>
                </a:cubicBezTo>
                <a:cubicBezTo>
                  <a:pt x="56084" y="418185"/>
                  <a:pt x="54661" y="416153"/>
                  <a:pt x="53036" y="414528"/>
                </a:cubicBezTo>
                <a:cubicBezTo>
                  <a:pt x="49378" y="411683"/>
                  <a:pt x="46533" y="408635"/>
                  <a:pt x="44501" y="405384"/>
                </a:cubicBezTo>
                <a:cubicBezTo>
                  <a:pt x="41250" y="402133"/>
                  <a:pt x="39624" y="400507"/>
                  <a:pt x="39624" y="400507"/>
                </a:cubicBezTo>
                <a:cubicBezTo>
                  <a:pt x="39218" y="399288"/>
                  <a:pt x="37999" y="397865"/>
                  <a:pt x="35967" y="396240"/>
                </a:cubicBezTo>
                <a:lnTo>
                  <a:pt x="32309" y="388925"/>
                </a:lnTo>
                <a:lnTo>
                  <a:pt x="32309" y="387705"/>
                </a:lnTo>
                <a:cubicBezTo>
                  <a:pt x="32716" y="387299"/>
                  <a:pt x="33325" y="385673"/>
                  <a:pt x="34138" y="382829"/>
                </a:cubicBezTo>
                <a:lnTo>
                  <a:pt x="34138" y="381609"/>
                </a:lnTo>
                <a:cubicBezTo>
                  <a:pt x="34138" y="380797"/>
                  <a:pt x="34240" y="380085"/>
                  <a:pt x="34443" y="379476"/>
                </a:cubicBezTo>
                <a:cubicBezTo>
                  <a:pt x="34646" y="378866"/>
                  <a:pt x="34544" y="378358"/>
                  <a:pt x="34138" y="377952"/>
                </a:cubicBezTo>
                <a:cubicBezTo>
                  <a:pt x="34138" y="376326"/>
                  <a:pt x="33935" y="375310"/>
                  <a:pt x="33528" y="374904"/>
                </a:cubicBezTo>
                <a:cubicBezTo>
                  <a:pt x="33528" y="376123"/>
                  <a:pt x="33122" y="376733"/>
                  <a:pt x="32309" y="376733"/>
                </a:cubicBezTo>
                <a:lnTo>
                  <a:pt x="31700" y="377952"/>
                </a:lnTo>
                <a:cubicBezTo>
                  <a:pt x="31700" y="377952"/>
                  <a:pt x="31598" y="377850"/>
                  <a:pt x="31395" y="377647"/>
                </a:cubicBezTo>
                <a:cubicBezTo>
                  <a:pt x="31192" y="377444"/>
                  <a:pt x="31090" y="377342"/>
                  <a:pt x="31090" y="377342"/>
                </a:cubicBezTo>
                <a:cubicBezTo>
                  <a:pt x="31496" y="376529"/>
                  <a:pt x="31700" y="375615"/>
                  <a:pt x="31700" y="374599"/>
                </a:cubicBezTo>
                <a:cubicBezTo>
                  <a:pt x="31700" y="373583"/>
                  <a:pt x="31903" y="372669"/>
                  <a:pt x="32309" y="371856"/>
                </a:cubicBezTo>
                <a:cubicBezTo>
                  <a:pt x="33122" y="369417"/>
                  <a:pt x="33325" y="367182"/>
                  <a:pt x="32919" y="365150"/>
                </a:cubicBezTo>
                <a:cubicBezTo>
                  <a:pt x="32512" y="365150"/>
                  <a:pt x="32411" y="364947"/>
                  <a:pt x="32614" y="364541"/>
                </a:cubicBezTo>
                <a:cubicBezTo>
                  <a:pt x="32817" y="364134"/>
                  <a:pt x="32919" y="363728"/>
                  <a:pt x="32919" y="363321"/>
                </a:cubicBezTo>
                <a:cubicBezTo>
                  <a:pt x="33732" y="361696"/>
                  <a:pt x="33528" y="360883"/>
                  <a:pt x="32309" y="360883"/>
                </a:cubicBezTo>
                <a:cubicBezTo>
                  <a:pt x="31903" y="360883"/>
                  <a:pt x="31598" y="360578"/>
                  <a:pt x="31395" y="359969"/>
                </a:cubicBezTo>
                <a:cubicBezTo>
                  <a:pt x="31192" y="359359"/>
                  <a:pt x="31293" y="358851"/>
                  <a:pt x="31700" y="358445"/>
                </a:cubicBezTo>
                <a:lnTo>
                  <a:pt x="32919" y="357835"/>
                </a:lnTo>
                <a:cubicBezTo>
                  <a:pt x="32512" y="357022"/>
                  <a:pt x="32106" y="356616"/>
                  <a:pt x="31700" y="356616"/>
                </a:cubicBezTo>
                <a:lnTo>
                  <a:pt x="31090" y="355397"/>
                </a:lnTo>
                <a:cubicBezTo>
                  <a:pt x="31496" y="354584"/>
                  <a:pt x="31598" y="353873"/>
                  <a:pt x="31395" y="353263"/>
                </a:cubicBezTo>
                <a:cubicBezTo>
                  <a:pt x="31192" y="352653"/>
                  <a:pt x="31090" y="352145"/>
                  <a:pt x="31090" y="351739"/>
                </a:cubicBezTo>
                <a:cubicBezTo>
                  <a:pt x="30684" y="351333"/>
                  <a:pt x="30582" y="350825"/>
                  <a:pt x="30785" y="350215"/>
                </a:cubicBezTo>
                <a:cubicBezTo>
                  <a:pt x="30988" y="349605"/>
                  <a:pt x="30887" y="349097"/>
                  <a:pt x="30480" y="348691"/>
                </a:cubicBezTo>
                <a:lnTo>
                  <a:pt x="30480" y="348081"/>
                </a:lnTo>
                <a:lnTo>
                  <a:pt x="30480" y="345643"/>
                </a:lnTo>
                <a:cubicBezTo>
                  <a:pt x="30480" y="344424"/>
                  <a:pt x="30074" y="342189"/>
                  <a:pt x="29261" y="338937"/>
                </a:cubicBezTo>
                <a:lnTo>
                  <a:pt x="29261" y="334061"/>
                </a:lnTo>
                <a:cubicBezTo>
                  <a:pt x="29261" y="333248"/>
                  <a:pt x="29058" y="332130"/>
                  <a:pt x="28652" y="330708"/>
                </a:cubicBezTo>
                <a:cubicBezTo>
                  <a:pt x="28245" y="329285"/>
                  <a:pt x="27839" y="328168"/>
                  <a:pt x="27432" y="327355"/>
                </a:cubicBezTo>
                <a:lnTo>
                  <a:pt x="27432" y="325526"/>
                </a:lnTo>
                <a:cubicBezTo>
                  <a:pt x="27432" y="323494"/>
                  <a:pt x="27839" y="322275"/>
                  <a:pt x="28652" y="321869"/>
                </a:cubicBezTo>
                <a:lnTo>
                  <a:pt x="28652" y="323697"/>
                </a:lnTo>
                <a:lnTo>
                  <a:pt x="30480" y="323697"/>
                </a:lnTo>
                <a:cubicBezTo>
                  <a:pt x="30480" y="324510"/>
                  <a:pt x="30277" y="325221"/>
                  <a:pt x="29871" y="325831"/>
                </a:cubicBezTo>
                <a:cubicBezTo>
                  <a:pt x="29464" y="326441"/>
                  <a:pt x="29261" y="326949"/>
                  <a:pt x="29261" y="327355"/>
                </a:cubicBezTo>
                <a:lnTo>
                  <a:pt x="31090" y="327355"/>
                </a:lnTo>
                <a:cubicBezTo>
                  <a:pt x="31090" y="328574"/>
                  <a:pt x="30480" y="329184"/>
                  <a:pt x="29261" y="329184"/>
                </a:cubicBezTo>
                <a:lnTo>
                  <a:pt x="31700" y="329184"/>
                </a:lnTo>
                <a:lnTo>
                  <a:pt x="30480" y="331622"/>
                </a:lnTo>
                <a:lnTo>
                  <a:pt x="31700" y="331622"/>
                </a:lnTo>
                <a:cubicBezTo>
                  <a:pt x="31293" y="332435"/>
                  <a:pt x="31293" y="333248"/>
                  <a:pt x="31700" y="334061"/>
                </a:cubicBezTo>
                <a:cubicBezTo>
                  <a:pt x="32106" y="334873"/>
                  <a:pt x="32309" y="335483"/>
                  <a:pt x="32309" y="335889"/>
                </a:cubicBezTo>
                <a:cubicBezTo>
                  <a:pt x="32309" y="336296"/>
                  <a:pt x="32411" y="337007"/>
                  <a:pt x="32614" y="338023"/>
                </a:cubicBezTo>
                <a:cubicBezTo>
                  <a:pt x="32817" y="339039"/>
                  <a:pt x="32512" y="339953"/>
                  <a:pt x="31700" y="340766"/>
                </a:cubicBezTo>
                <a:lnTo>
                  <a:pt x="31700" y="341376"/>
                </a:lnTo>
                <a:lnTo>
                  <a:pt x="34138" y="341376"/>
                </a:lnTo>
                <a:cubicBezTo>
                  <a:pt x="33732" y="341782"/>
                  <a:pt x="33528" y="342290"/>
                  <a:pt x="33528" y="342900"/>
                </a:cubicBezTo>
                <a:cubicBezTo>
                  <a:pt x="33528" y="343509"/>
                  <a:pt x="33325" y="344017"/>
                  <a:pt x="32919" y="344424"/>
                </a:cubicBezTo>
                <a:cubicBezTo>
                  <a:pt x="35764" y="345643"/>
                  <a:pt x="36170" y="347269"/>
                  <a:pt x="34138" y="349301"/>
                </a:cubicBezTo>
                <a:cubicBezTo>
                  <a:pt x="36170" y="349301"/>
                  <a:pt x="37389" y="349605"/>
                  <a:pt x="37796" y="350215"/>
                </a:cubicBezTo>
                <a:cubicBezTo>
                  <a:pt x="38202" y="350825"/>
                  <a:pt x="38202" y="351942"/>
                  <a:pt x="37796" y="353568"/>
                </a:cubicBezTo>
                <a:cubicBezTo>
                  <a:pt x="40234" y="353568"/>
                  <a:pt x="41860" y="354482"/>
                  <a:pt x="42672" y="356311"/>
                </a:cubicBezTo>
                <a:cubicBezTo>
                  <a:pt x="43485" y="358140"/>
                  <a:pt x="43892" y="359257"/>
                  <a:pt x="43892" y="359664"/>
                </a:cubicBezTo>
                <a:cubicBezTo>
                  <a:pt x="43892" y="361289"/>
                  <a:pt x="44908" y="362509"/>
                  <a:pt x="46940" y="363321"/>
                </a:cubicBezTo>
                <a:cubicBezTo>
                  <a:pt x="48159" y="363321"/>
                  <a:pt x="48768" y="363931"/>
                  <a:pt x="48768" y="365150"/>
                </a:cubicBezTo>
                <a:lnTo>
                  <a:pt x="49378" y="368198"/>
                </a:lnTo>
                <a:cubicBezTo>
                  <a:pt x="52223" y="371043"/>
                  <a:pt x="54864" y="372059"/>
                  <a:pt x="57303" y="371246"/>
                </a:cubicBezTo>
                <a:cubicBezTo>
                  <a:pt x="58522" y="370433"/>
                  <a:pt x="59538" y="368401"/>
                  <a:pt x="60351" y="365150"/>
                </a:cubicBezTo>
                <a:cubicBezTo>
                  <a:pt x="61164" y="363525"/>
                  <a:pt x="62586" y="361493"/>
                  <a:pt x="64618" y="359054"/>
                </a:cubicBezTo>
                <a:cubicBezTo>
                  <a:pt x="66650" y="356616"/>
                  <a:pt x="67869" y="354787"/>
                  <a:pt x="68276" y="353568"/>
                </a:cubicBezTo>
                <a:cubicBezTo>
                  <a:pt x="69901" y="349910"/>
                  <a:pt x="71120" y="347269"/>
                  <a:pt x="71933" y="345643"/>
                </a:cubicBezTo>
                <a:cubicBezTo>
                  <a:pt x="72340" y="345237"/>
                  <a:pt x="73356" y="342392"/>
                  <a:pt x="74981" y="337109"/>
                </a:cubicBezTo>
                <a:cubicBezTo>
                  <a:pt x="77013" y="334264"/>
                  <a:pt x="78232" y="332232"/>
                  <a:pt x="78639" y="331013"/>
                </a:cubicBezTo>
                <a:lnTo>
                  <a:pt x="81687" y="325526"/>
                </a:lnTo>
                <a:cubicBezTo>
                  <a:pt x="83312" y="320649"/>
                  <a:pt x="84125" y="317195"/>
                  <a:pt x="84125" y="315163"/>
                </a:cubicBezTo>
                <a:cubicBezTo>
                  <a:pt x="85344" y="314350"/>
                  <a:pt x="86157" y="313436"/>
                  <a:pt x="86564" y="312420"/>
                </a:cubicBezTo>
                <a:cubicBezTo>
                  <a:pt x="86970" y="311404"/>
                  <a:pt x="87376" y="310693"/>
                  <a:pt x="87783" y="310286"/>
                </a:cubicBezTo>
                <a:cubicBezTo>
                  <a:pt x="88596" y="309473"/>
                  <a:pt x="89408" y="308457"/>
                  <a:pt x="90221" y="307238"/>
                </a:cubicBezTo>
                <a:lnTo>
                  <a:pt x="90221" y="306019"/>
                </a:lnTo>
                <a:lnTo>
                  <a:pt x="98146" y="292608"/>
                </a:lnTo>
                <a:cubicBezTo>
                  <a:pt x="98959" y="290576"/>
                  <a:pt x="99975" y="286918"/>
                  <a:pt x="101194" y="281635"/>
                </a:cubicBezTo>
                <a:cubicBezTo>
                  <a:pt x="101194" y="281229"/>
                  <a:pt x="101397" y="281025"/>
                  <a:pt x="101804" y="281025"/>
                </a:cubicBezTo>
                <a:cubicBezTo>
                  <a:pt x="102616" y="279806"/>
                  <a:pt x="103023" y="277774"/>
                  <a:pt x="103023" y="274929"/>
                </a:cubicBezTo>
                <a:cubicBezTo>
                  <a:pt x="103023" y="273710"/>
                  <a:pt x="101397" y="273101"/>
                  <a:pt x="98146" y="273101"/>
                </a:cubicBezTo>
                <a:cubicBezTo>
                  <a:pt x="96927" y="274320"/>
                  <a:pt x="95911" y="273913"/>
                  <a:pt x="95098" y="271881"/>
                </a:cubicBezTo>
                <a:cubicBezTo>
                  <a:pt x="94285" y="271475"/>
                  <a:pt x="93472" y="270764"/>
                  <a:pt x="92660" y="269748"/>
                </a:cubicBezTo>
                <a:cubicBezTo>
                  <a:pt x="91847" y="268732"/>
                  <a:pt x="90831" y="268021"/>
                  <a:pt x="89612" y="267614"/>
                </a:cubicBezTo>
                <a:cubicBezTo>
                  <a:pt x="87173" y="268427"/>
                  <a:pt x="85344" y="270256"/>
                  <a:pt x="84125" y="273101"/>
                </a:cubicBezTo>
                <a:cubicBezTo>
                  <a:pt x="83719" y="270662"/>
                  <a:pt x="83719" y="268833"/>
                  <a:pt x="84125" y="267614"/>
                </a:cubicBezTo>
                <a:cubicBezTo>
                  <a:pt x="84125" y="266395"/>
                  <a:pt x="84532" y="265074"/>
                  <a:pt x="85344" y="263652"/>
                </a:cubicBezTo>
                <a:cubicBezTo>
                  <a:pt x="86157" y="262229"/>
                  <a:pt x="86564" y="261315"/>
                  <a:pt x="86564" y="260909"/>
                </a:cubicBezTo>
                <a:lnTo>
                  <a:pt x="86564" y="258470"/>
                </a:lnTo>
                <a:lnTo>
                  <a:pt x="85344" y="258470"/>
                </a:lnTo>
                <a:cubicBezTo>
                  <a:pt x="84532" y="259283"/>
                  <a:pt x="83312" y="259689"/>
                  <a:pt x="81687" y="259689"/>
                </a:cubicBezTo>
                <a:cubicBezTo>
                  <a:pt x="80874" y="260502"/>
                  <a:pt x="79248" y="260909"/>
                  <a:pt x="76810" y="260909"/>
                </a:cubicBezTo>
                <a:cubicBezTo>
                  <a:pt x="74778" y="261315"/>
                  <a:pt x="72543" y="261518"/>
                  <a:pt x="70104" y="261518"/>
                </a:cubicBezTo>
                <a:cubicBezTo>
                  <a:pt x="64415" y="262331"/>
                  <a:pt x="60757" y="263144"/>
                  <a:pt x="59132" y="263957"/>
                </a:cubicBezTo>
                <a:cubicBezTo>
                  <a:pt x="57912" y="264363"/>
                  <a:pt x="56693" y="264465"/>
                  <a:pt x="55474" y="264261"/>
                </a:cubicBezTo>
                <a:cubicBezTo>
                  <a:pt x="54255" y="264058"/>
                  <a:pt x="52629" y="264160"/>
                  <a:pt x="50597" y="264566"/>
                </a:cubicBezTo>
                <a:cubicBezTo>
                  <a:pt x="49378" y="264566"/>
                  <a:pt x="47346" y="265582"/>
                  <a:pt x="44501" y="267614"/>
                </a:cubicBezTo>
                <a:cubicBezTo>
                  <a:pt x="43688" y="268021"/>
                  <a:pt x="43384" y="268630"/>
                  <a:pt x="43587" y="269443"/>
                </a:cubicBezTo>
                <a:cubicBezTo>
                  <a:pt x="43790" y="270256"/>
                  <a:pt x="44298" y="270865"/>
                  <a:pt x="45111" y="271272"/>
                </a:cubicBezTo>
                <a:cubicBezTo>
                  <a:pt x="45517" y="271272"/>
                  <a:pt x="45924" y="271475"/>
                  <a:pt x="46330" y="271881"/>
                </a:cubicBezTo>
                <a:cubicBezTo>
                  <a:pt x="46736" y="272288"/>
                  <a:pt x="46940" y="272694"/>
                  <a:pt x="46940" y="273101"/>
                </a:cubicBezTo>
                <a:cubicBezTo>
                  <a:pt x="46940" y="274320"/>
                  <a:pt x="46635" y="275031"/>
                  <a:pt x="46025" y="275234"/>
                </a:cubicBezTo>
                <a:cubicBezTo>
                  <a:pt x="45416" y="275437"/>
                  <a:pt x="45111" y="275539"/>
                  <a:pt x="45111" y="275539"/>
                </a:cubicBezTo>
                <a:cubicBezTo>
                  <a:pt x="43485" y="277571"/>
                  <a:pt x="41250" y="278587"/>
                  <a:pt x="38405" y="278587"/>
                </a:cubicBezTo>
                <a:cubicBezTo>
                  <a:pt x="35560" y="278587"/>
                  <a:pt x="33935" y="278587"/>
                  <a:pt x="33528" y="278587"/>
                </a:cubicBezTo>
                <a:cubicBezTo>
                  <a:pt x="32309" y="279400"/>
                  <a:pt x="30684" y="279400"/>
                  <a:pt x="28652" y="278587"/>
                </a:cubicBezTo>
                <a:cubicBezTo>
                  <a:pt x="26620" y="277774"/>
                  <a:pt x="25604" y="278587"/>
                  <a:pt x="25604" y="281025"/>
                </a:cubicBezTo>
                <a:cubicBezTo>
                  <a:pt x="25604" y="284277"/>
                  <a:pt x="24994" y="286918"/>
                  <a:pt x="23775" y="288950"/>
                </a:cubicBezTo>
                <a:lnTo>
                  <a:pt x="23775" y="290779"/>
                </a:lnTo>
                <a:cubicBezTo>
                  <a:pt x="23775" y="292811"/>
                  <a:pt x="24080" y="294741"/>
                  <a:pt x="24689" y="296570"/>
                </a:cubicBezTo>
                <a:cubicBezTo>
                  <a:pt x="25299" y="298399"/>
                  <a:pt x="25604" y="300126"/>
                  <a:pt x="25604" y="301752"/>
                </a:cubicBezTo>
                <a:lnTo>
                  <a:pt x="25604" y="309067"/>
                </a:lnTo>
                <a:cubicBezTo>
                  <a:pt x="25604" y="308254"/>
                  <a:pt x="25299" y="307543"/>
                  <a:pt x="24689" y="306933"/>
                </a:cubicBezTo>
                <a:cubicBezTo>
                  <a:pt x="24080" y="306324"/>
                  <a:pt x="23775" y="305816"/>
                  <a:pt x="23775" y="305409"/>
                </a:cubicBezTo>
                <a:cubicBezTo>
                  <a:pt x="23368" y="300533"/>
                  <a:pt x="22352" y="294945"/>
                  <a:pt x="20727" y="288645"/>
                </a:cubicBezTo>
                <a:cubicBezTo>
                  <a:pt x="19101" y="282346"/>
                  <a:pt x="18085" y="277977"/>
                  <a:pt x="17679" y="275539"/>
                </a:cubicBezTo>
                <a:cubicBezTo>
                  <a:pt x="16866" y="270662"/>
                  <a:pt x="15240" y="267005"/>
                  <a:pt x="12802" y="264566"/>
                </a:cubicBezTo>
                <a:cubicBezTo>
                  <a:pt x="12396" y="264566"/>
                  <a:pt x="12091" y="264465"/>
                  <a:pt x="11888" y="264261"/>
                </a:cubicBezTo>
                <a:cubicBezTo>
                  <a:pt x="11684" y="264058"/>
                  <a:pt x="11583" y="263957"/>
                  <a:pt x="11583" y="263957"/>
                </a:cubicBezTo>
                <a:cubicBezTo>
                  <a:pt x="10770" y="260705"/>
                  <a:pt x="8738" y="258267"/>
                  <a:pt x="5487" y="256641"/>
                </a:cubicBezTo>
                <a:cubicBezTo>
                  <a:pt x="5487" y="256235"/>
                  <a:pt x="5284" y="255930"/>
                  <a:pt x="4877" y="255727"/>
                </a:cubicBezTo>
                <a:cubicBezTo>
                  <a:pt x="4471" y="255524"/>
                  <a:pt x="4268" y="255219"/>
                  <a:pt x="4268" y="254813"/>
                </a:cubicBezTo>
                <a:cubicBezTo>
                  <a:pt x="3861" y="253187"/>
                  <a:pt x="3252" y="251663"/>
                  <a:pt x="2439" y="250241"/>
                </a:cubicBezTo>
                <a:cubicBezTo>
                  <a:pt x="1626" y="248818"/>
                  <a:pt x="1016" y="247294"/>
                  <a:pt x="610" y="245669"/>
                </a:cubicBezTo>
                <a:cubicBezTo>
                  <a:pt x="204" y="245669"/>
                  <a:pt x="0" y="245567"/>
                  <a:pt x="0" y="245364"/>
                </a:cubicBezTo>
                <a:cubicBezTo>
                  <a:pt x="0" y="245161"/>
                  <a:pt x="0" y="244856"/>
                  <a:pt x="0" y="244449"/>
                </a:cubicBezTo>
                <a:cubicBezTo>
                  <a:pt x="407" y="244449"/>
                  <a:pt x="915" y="244653"/>
                  <a:pt x="1524" y="245059"/>
                </a:cubicBezTo>
                <a:cubicBezTo>
                  <a:pt x="2134" y="245465"/>
                  <a:pt x="2642" y="245669"/>
                  <a:pt x="3048" y="245669"/>
                </a:cubicBezTo>
                <a:lnTo>
                  <a:pt x="5487" y="245669"/>
                </a:lnTo>
                <a:cubicBezTo>
                  <a:pt x="7519" y="245669"/>
                  <a:pt x="9043" y="245465"/>
                  <a:pt x="10059" y="245059"/>
                </a:cubicBezTo>
                <a:cubicBezTo>
                  <a:pt x="11075" y="244653"/>
                  <a:pt x="11989" y="244449"/>
                  <a:pt x="12802" y="244449"/>
                </a:cubicBezTo>
                <a:lnTo>
                  <a:pt x="14631" y="244449"/>
                </a:lnTo>
                <a:cubicBezTo>
                  <a:pt x="16663" y="242011"/>
                  <a:pt x="18898" y="239979"/>
                  <a:pt x="21336" y="238353"/>
                </a:cubicBezTo>
                <a:lnTo>
                  <a:pt x="29261" y="233477"/>
                </a:lnTo>
                <a:cubicBezTo>
                  <a:pt x="31293" y="232257"/>
                  <a:pt x="33528" y="231445"/>
                  <a:pt x="35967" y="231038"/>
                </a:cubicBezTo>
                <a:cubicBezTo>
                  <a:pt x="37592" y="229819"/>
                  <a:pt x="38608" y="229006"/>
                  <a:pt x="39015" y="228600"/>
                </a:cubicBezTo>
                <a:lnTo>
                  <a:pt x="46940" y="226771"/>
                </a:lnTo>
                <a:lnTo>
                  <a:pt x="49378" y="226161"/>
                </a:lnTo>
                <a:lnTo>
                  <a:pt x="53645" y="224333"/>
                </a:lnTo>
                <a:cubicBezTo>
                  <a:pt x="54458" y="223520"/>
                  <a:pt x="55271" y="223113"/>
                  <a:pt x="56084" y="223113"/>
                </a:cubicBezTo>
                <a:cubicBezTo>
                  <a:pt x="56084" y="222300"/>
                  <a:pt x="56490" y="221894"/>
                  <a:pt x="57303" y="221894"/>
                </a:cubicBezTo>
                <a:cubicBezTo>
                  <a:pt x="57303" y="221488"/>
                  <a:pt x="57709" y="221183"/>
                  <a:pt x="58522" y="220980"/>
                </a:cubicBezTo>
                <a:cubicBezTo>
                  <a:pt x="59335" y="220776"/>
                  <a:pt x="59944" y="220472"/>
                  <a:pt x="60351" y="220065"/>
                </a:cubicBezTo>
                <a:cubicBezTo>
                  <a:pt x="61570" y="220065"/>
                  <a:pt x="62180" y="219659"/>
                  <a:pt x="62180" y="218846"/>
                </a:cubicBezTo>
                <a:lnTo>
                  <a:pt x="65228" y="218846"/>
                </a:lnTo>
                <a:cubicBezTo>
                  <a:pt x="66853" y="216408"/>
                  <a:pt x="69088" y="215188"/>
                  <a:pt x="71933" y="215188"/>
                </a:cubicBezTo>
                <a:lnTo>
                  <a:pt x="73152" y="214579"/>
                </a:lnTo>
                <a:cubicBezTo>
                  <a:pt x="73152" y="212953"/>
                  <a:pt x="73660" y="212140"/>
                  <a:pt x="74676" y="212140"/>
                </a:cubicBezTo>
                <a:cubicBezTo>
                  <a:pt x="75692" y="212140"/>
                  <a:pt x="76404" y="212140"/>
                  <a:pt x="76810" y="212140"/>
                </a:cubicBezTo>
                <a:lnTo>
                  <a:pt x="78639" y="210921"/>
                </a:lnTo>
                <a:cubicBezTo>
                  <a:pt x="80264" y="209296"/>
                  <a:pt x="81280" y="208483"/>
                  <a:pt x="81687" y="208483"/>
                </a:cubicBezTo>
                <a:lnTo>
                  <a:pt x="83516" y="208483"/>
                </a:lnTo>
                <a:cubicBezTo>
                  <a:pt x="83516" y="207670"/>
                  <a:pt x="83820" y="207060"/>
                  <a:pt x="84430" y="206654"/>
                </a:cubicBezTo>
                <a:cubicBezTo>
                  <a:pt x="85040" y="206248"/>
                  <a:pt x="85751" y="206248"/>
                  <a:pt x="86564" y="206654"/>
                </a:cubicBezTo>
                <a:cubicBezTo>
                  <a:pt x="87376" y="206654"/>
                  <a:pt x="88088" y="206654"/>
                  <a:pt x="88697" y="206654"/>
                </a:cubicBezTo>
                <a:cubicBezTo>
                  <a:pt x="89307" y="206654"/>
                  <a:pt x="89612" y="206451"/>
                  <a:pt x="89612" y="206045"/>
                </a:cubicBezTo>
                <a:cubicBezTo>
                  <a:pt x="89612" y="204825"/>
                  <a:pt x="90120" y="204114"/>
                  <a:pt x="91136" y="203911"/>
                </a:cubicBezTo>
                <a:cubicBezTo>
                  <a:pt x="92152" y="203708"/>
                  <a:pt x="92863" y="203606"/>
                  <a:pt x="93269" y="203606"/>
                </a:cubicBezTo>
                <a:cubicBezTo>
                  <a:pt x="96114" y="203606"/>
                  <a:pt x="97536" y="202997"/>
                  <a:pt x="97536" y="201777"/>
                </a:cubicBezTo>
                <a:lnTo>
                  <a:pt x="99975" y="201777"/>
                </a:lnTo>
                <a:cubicBezTo>
                  <a:pt x="100381" y="201371"/>
                  <a:pt x="100788" y="201066"/>
                  <a:pt x="101194" y="200863"/>
                </a:cubicBezTo>
                <a:cubicBezTo>
                  <a:pt x="101600" y="200660"/>
                  <a:pt x="101397" y="200152"/>
                  <a:pt x="100584" y="199339"/>
                </a:cubicBezTo>
                <a:cubicBezTo>
                  <a:pt x="100584" y="198933"/>
                  <a:pt x="99975" y="198120"/>
                  <a:pt x="98756" y="196900"/>
                </a:cubicBezTo>
                <a:cubicBezTo>
                  <a:pt x="93472" y="194462"/>
                  <a:pt x="90628" y="191008"/>
                  <a:pt x="90221" y="186537"/>
                </a:cubicBezTo>
                <a:cubicBezTo>
                  <a:pt x="89815" y="185318"/>
                  <a:pt x="89002" y="184099"/>
                  <a:pt x="87783" y="182880"/>
                </a:cubicBezTo>
                <a:cubicBezTo>
                  <a:pt x="86564" y="181660"/>
                  <a:pt x="85751" y="180644"/>
                  <a:pt x="85344" y="179832"/>
                </a:cubicBezTo>
                <a:lnTo>
                  <a:pt x="84125" y="178003"/>
                </a:lnTo>
                <a:cubicBezTo>
                  <a:pt x="83312" y="178003"/>
                  <a:pt x="82906" y="177393"/>
                  <a:pt x="82906" y="176174"/>
                </a:cubicBezTo>
                <a:cubicBezTo>
                  <a:pt x="82906" y="175361"/>
                  <a:pt x="82703" y="174853"/>
                  <a:pt x="82296" y="174650"/>
                </a:cubicBezTo>
                <a:cubicBezTo>
                  <a:pt x="81890" y="174447"/>
                  <a:pt x="81687" y="174142"/>
                  <a:pt x="81687" y="173736"/>
                </a:cubicBezTo>
                <a:cubicBezTo>
                  <a:pt x="79655" y="171704"/>
                  <a:pt x="78029" y="169265"/>
                  <a:pt x="76810" y="166421"/>
                </a:cubicBezTo>
                <a:cubicBezTo>
                  <a:pt x="73152" y="161544"/>
                  <a:pt x="71324" y="157277"/>
                  <a:pt x="71324" y="153619"/>
                </a:cubicBezTo>
                <a:cubicBezTo>
                  <a:pt x="71324" y="153213"/>
                  <a:pt x="71120" y="153009"/>
                  <a:pt x="70714" y="153009"/>
                </a:cubicBezTo>
                <a:cubicBezTo>
                  <a:pt x="70308" y="153009"/>
                  <a:pt x="69901" y="152806"/>
                  <a:pt x="69495" y="152400"/>
                </a:cubicBezTo>
                <a:lnTo>
                  <a:pt x="68276" y="150571"/>
                </a:lnTo>
                <a:lnTo>
                  <a:pt x="68885" y="148132"/>
                </a:lnTo>
                <a:cubicBezTo>
                  <a:pt x="68885" y="146913"/>
                  <a:pt x="68377" y="145186"/>
                  <a:pt x="67361" y="142951"/>
                </a:cubicBezTo>
                <a:cubicBezTo>
                  <a:pt x="66345" y="140716"/>
                  <a:pt x="65634" y="138582"/>
                  <a:pt x="65228" y="136550"/>
                </a:cubicBezTo>
                <a:cubicBezTo>
                  <a:pt x="64415" y="134518"/>
                  <a:pt x="61773" y="127406"/>
                  <a:pt x="57303" y="115214"/>
                </a:cubicBezTo>
                <a:cubicBezTo>
                  <a:pt x="54864" y="107899"/>
                  <a:pt x="52020" y="100787"/>
                  <a:pt x="48768" y="93878"/>
                </a:cubicBezTo>
                <a:cubicBezTo>
                  <a:pt x="45517" y="88595"/>
                  <a:pt x="43282" y="85140"/>
                  <a:pt x="42063" y="83515"/>
                </a:cubicBezTo>
                <a:cubicBezTo>
                  <a:pt x="40031" y="80670"/>
                  <a:pt x="38608" y="78028"/>
                  <a:pt x="37796" y="75590"/>
                </a:cubicBezTo>
                <a:cubicBezTo>
                  <a:pt x="37389" y="75590"/>
                  <a:pt x="36983" y="75387"/>
                  <a:pt x="36576" y="74980"/>
                </a:cubicBezTo>
                <a:cubicBezTo>
                  <a:pt x="36170" y="74574"/>
                  <a:pt x="35967" y="74371"/>
                  <a:pt x="35967" y="74371"/>
                </a:cubicBezTo>
                <a:cubicBezTo>
                  <a:pt x="35967" y="72745"/>
                  <a:pt x="35764" y="71729"/>
                  <a:pt x="35357" y="71323"/>
                </a:cubicBezTo>
                <a:cubicBezTo>
                  <a:pt x="34544" y="70510"/>
                  <a:pt x="34138" y="69494"/>
                  <a:pt x="34138" y="68275"/>
                </a:cubicBezTo>
                <a:lnTo>
                  <a:pt x="37796" y="68275"/>
                </a:lnTo>
                <a:lnTo>
                  <a:pt x="37796" y="71323"/>
                </a:lnTo>
                <a:cubicBezTo>
                  <a:pt x="39828" y="70104"/>
                  <a:pt x="41148" y="69494"/>
                  <a:pt x="41758" y="69494"/>
                </a:cubicBezTo>
                <a:cubicBezTo>
                  <a:pt x="42368" y="69494"/>
                  <a:pt x="43079" y="70307"/>
                  <a:pt x="43892" y="71932"/>
                </a:cubicBezTo>
                <a:cubicBezTo>
                  <a:pt x="44298" y="72339"/>
                  <a:pt x="44908" y="72542"/>
                  <a:pt x="45720" y="72542"/>
                </a:cubicBezTo>
                <a:cubicBezTo>
                  <a:pt x="48159" y="72542"/>
                  <a:pt x="49784" y="73558"/>
                  <a:pt x="50597" y="75590"/>
                </a:cubicBezTo>
                <a:cubicBezTo>
                  <a:pt x="51410" y="75996"/>
                  <a:pt x="52020" y="76504"/>
                  <a:pt x="52426" y="77114"/>
                </a:cubicBezTo>
                <a:cubicBezTo>
                  <a:pt x="52832" y="77724"/>
                  <a:pt x="53239" y="78028"/>
                  <a:pt x="53645" y="78028"/>
                </a:cubicBezTo>
                <a:cubicBezTo>
                  <a:pt x="54864" y="78028"/>
                  <a:pt x="55779" y="78536"/>
                  <a:pt x="56388" y="79552"/>
                </a:cubicBezTo>
                <a:cubicBezTo>
                  <a:pt x="56998" y="80568"/>
                  <a:pt x="57303" y="81483"/>
                  <a:pt x="57303" y="82296"/>
                </a:cubicBezTo>
                <a:lnTo>
                  <a:pt x="60351" y="85344"/>
                </a:lnTo>
                <a:cubicBezTo>
                  <a:pt x="63196" y="87376"/>
                  <a:pt x="64821" y="89204"/>
                  <a:pt x="65228" y="90830"/>
                </a:cubicBezTo>
                <a:lnTo>
                  <a:pt x="68276" y="93268"/>
                </a:lnTo>
                <a:cubicBezTo>
                  <a:pt x="67869" y="92862"/>
                  <a:pt x="71324" y="96926"/>
                  <a:pt x="78639" y="105460"/>
                </a:cubicBezTo>
                <a:cubicBezTo>
                  <a:pt x="79858" y="106680"/>
                  <a:pt x="81687" y="109118"/>
                  <a:pt x="84125" y="112776"/>
                </a:cubicBezTo>
                <a:cubicBezTo>
                  <a:pt x="85344" y="114401"/>
                  <a:pt x="86157" y="115620"/>
                  <a:pt x="86564" y="116433"/>
                </a:cubicBezTo>
                <a:cubicBezTo>
                  <a:pt x="86970" y="117246"/>
                  <a:pt x="87376" y="118059"/>
                  <a:pt x="87783" y="118872"/>
                </a:cubicBezTo>
                <a:cubicBezTo>
                  <a:pt x="87783" y="119278"/>
                  <a:pt x="88189" y="119583"/>
                  <a:pt x="89002" y="119786"/>
                </a:cubicBezTo>
                <a:cubicBezTo>
                  <a:pt x="89815" y="119989"/>
                  <a:pt x="90424" y="119888"/>
                  <a:pt x="90831" y="119481"/>
                </a:cubicBezTo>
                <a:cubicBezTo>
                  <a:pt x="93269" y="119481"/>
                  <a:pt x="95301" y="119888"/>
                  <a:pt x="96927" y="120700"/>
                </a:cubicBezTo>
                <a:lnTo>
                  <a:pt x="98756" y="124358"/>
                </a:lnTo>
                <a:cubicBezTo>
                  <a:pt x="100381" y="124358"/>
                  <a:pt x="101397" y="123545"/>
                  <a:pt x="101804" y="121920"/>
                </a:cubicBezTo>
                <a:cubicBezTo>
                  <a:pt x="101804" y="121107"/>
                  <a:pt x="102210" y="120700"/>
                  <a:pt x="103023" y="120700"/>
                </a:cubicBezTo>
                <a:cubicBezTo>
                  <a:pt x="104242" y="118262"/>
                  <a:pt x="105055" y="115620"/>
                  <a:pt x="105461" y="112776"/>
                </a:cubicBezTo>
                <a:cubicBezTo>
                  <a:pt x="106274" y="110337"/>
                  <a:pt x="107696" y="108508"/>
                  <a:pt x="109728" y="107289"/>
                </a:cubicBezTo>
                <a:cubicBezTo>
                  <a:pt x="110135" y="106883"/>
                  <a:pt x="110541" y="106172"/>
                  <a:pt x="110948" y="105156"/>
                </a:cubicBezTo>
                <a:cubicBezTo>
                  <a:pt x="111354" y="104140"/>
                  <a:pt x="111557" y="103022"/>
                  <a:pt x="111557" y="101803"/>
                </a:cubicBezTo>
                <a:cubicBezTo>
                  <a:pt x="113996" y="96926"/>
                  <a:pt x="115824" y="93675"/>
                  <a:pt x="117044" y="92049"/>
                </a:cubicBezTo>
                <a:cubicBezTo>
                  <a:pt x="118263" y="87985"/>
                  <a:pt x="119685" y="84531"/>
                  <a:pt x="121311" y="81686"/>
                </a:cubicBezTo>
                <a:cubicBezTo>
                  <a:pt x="121311" y="81686"/>
                  <a:pt x="122530" y="79857"/>
                  <a:pt x="124968" y="76200"/>
                </a:cubicBezTo>
                <a:cubicBezTo>
                  <a:pt x="125375" y="75793"/>
                  <a:pt x="125680" y="75184"/>
                  <a:pt x="125883" y="74371"/>
                </a:cubicBezTo>
                <a:cubicBezTo>
                  <a:pt x="126086" y="73558"/>
                  <a:pt x="126594" y="72948"/>
                  <a:pt x="127407" y="72542"/>
                </a:cubicBezTo>
                <a:lnTo>
                  <a:pt x="135332" y="61569"/>
                </a:lnTo>
                <a:lnTo>
                  <a:pt x="143866" y="47548"/>
                </a:lnTo>
                <a:lnTo>
                  <a:pt x="153620" y="37795"/>
                </a:lnTo>
                <a:lnTo>
                  <a:pt x="157887" y="32918"/>
                </a:lnTo>
                <a:cubicBezTo>
                  <a:pt x="158293" y="32512"/>
                  <a:pt x="158801" y="32105"/>
                  <a:pt x="159411" y="31699"/>
                </a:cubicBezTo>
                <a:cubicBezTo>
                  <a:pt x="160020" y="31292"/>
                  <a:pt x="160935" y="30886"/>
                  <a:pt x="162154" y="30480"/>
                </a:cubicBezTo>
                <a:cubicBezTo>
                  <a:pt x="162560" y="29260"/>
                  <a:pt x="163272" y="28244"/>
                  <a:pt x="164288" y="27432"/>
                </a:cubicBezTo>
                <a:cubicBezTo>
                  <a:pt x="165304" y="26619"/>
                  <a:pt x="166218" y="26009"/>
                  <a:pt x="167031" y="25603"/>
                </a:cubicBezTo>
                <a:cubicBezTo>
                  <a:pt x="167031" y="25196"/>
                  <a:pt x="167437" y="24993"/>
                  <a:pt x="168250" y="24993"/>
                </a:cubicBezTo>
                <a:cubicBezTo>
                  <a:pt x="168250" y="24993"/>
                  <a:pt x="168352" y="24892"/>
                  <a:pt x="168555" y="24688"/>
                </a:cubicBezTo>
                <a:cubicBezTo>
                  <a:pt x="168758" y="24485"/>
                  <a:pt x="168860" y="24384"/>
                  <a:pt x="168860" y="24384"/>
                </a:cubicBezTo>
                <a:cubicBezTo>
                  <a:pt x="169672" y="23571"/>
                  <a:pt x="171501" y="22148"/>
                  <a:pt x="174346" y="20116"/>
                </a:cubicBezTo>
                <a:cubicBezTo>
                  <a:pt x="175972" y="19304"/>
                  <a:pt x="177902" y="18084"/>
                  <a:pt x="180137" y="16459"/>
                </a:cubicBezTo>
                <a:cubicBezTo>
                  <a:pt x="182372" y="14833"/>
                  <a:pt x="184303" y="13817"/>
                  <a:pt x="185928" y="13411"/>
                </a:cubicBezTo>
                <a:cubicBezTo>
                  <a:pt x="188367" y="12192"/>
                  <a:pt x="194260" y="9753"/>
                  <a:pt x="203607" y="6096"/>
                </a:cubicBezTo>
                <a:lnTo>
                  <a:pt x="206655" y="6096"/>
                </a:lnTo>
                <a:cubicBezTo>
                  <a:pt x="207468" y="6096"/>
                  <a:pt x="207874" y="5689"/>
                  <a:pt x="207874" y="4876"/>
                </a:cubicBezTo>
                <a:cubicBezTo>
                  <a:pt x="208280" y="4470"/>
                  <a:pt x="208077" y="3860"/>
                  <a:pt x="207264" y="3048"/>
                </a:cubicBezTo>
                <a:lnTo>
                  <a:pt x="206655" y="1828"/>
                </a:lnTo>
                <a:close/>
              </a:path>
            </a:pathLst>
          </a:custGeom>
          <a:gradFill flip="none" rotWithShape="1">
            <a:gsLst>
              <a:gs pos="10000">
                <a:srgbClr val="BD1D28"/>
              </a:gs>
              <a:gs pos="89000">
                <a:srgbClr val="E3671B"/>
              </a:gs>
            </a:gsLst>
            <a:lin ang="0" scaled="1"/>
            <a:tileRect/>
          </a:gradFill>
          <a:ln>
            <a:noFill/>
          </a:ln>
          <a:effectLst>
            <a:glow>
              <a:srgbClr val="000000"/>
            </a:glow>
            <a:outerShdw blurRad="127000" sx="102000" sy="102000" algn="ctr" rotWithShape="0">
              <a:srgbClr val="D41E1E">
                <a:alpha val="1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4800">
                <a:gradFill>
                  <a:gsLst>
                    <a:gs pos="0">
                      <a:srgbClr val="C9512E"/>
                    </a:gs>
                    <a:gs pos="100000">
                      <a:srgbClr val="C9512E"/>
                    </a:gs>
                  </a:gsLst>
                  <a:lin ang="0" scaled="0"/>
                </a:gradFill>
                <a:effectLst/>
                <a:latin typeface="演示镇魂行楷" panose="00000500000000000000" pitchFamily="2" charset="-122"/>
                <a:ea typeface="演示镇魂行楷" panose="00000500000000000000" pitchFamily="2" charset="-122"/>
                <a:cs typeface="+mj-cs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endParaRPr lang="en-US" altLang="zh-CN" dirty="0"/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4A0F6CDE-B1DF-B9EC-502B-A0E20B126186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83000" y="1287199"/>
            <a:ext cx="1089255" cy="1015312"/>
          </a:xfrm>
          <a:custGeom>
            <a:avLst/>
            <a:gdLst/>
            <a:ahLst/>
            <a:cxnLst/>
            <a:rect l="l" t="t" r="r" b="b"/>
            <a:pathLst>
              <a:path w="601676" h="560832">
                <a:moveTo>
                  <a:pt x="219456" y="378562"/>
                </a:moveTo>
                <a:cubicBezTo>
                  <a:pt x="214986" y="378562"/>
                  <a:pt x="211735" y="378765"/>
                  <a:pt x="209703" y="379171"/>
                </a:cubicBezTo>
                <a:cubicBezTo>
                  <a:pt x="204013" y="379578"/>
                  <a:pt x="197308" y="380594"/>
                  <a:pt x="189586" y="382219"/>
                </a:cubicBezTo>
                <a:cubicBezTo>
                  <a:pt x="181864" y="382626"/>
                  <a:pt x="173330" y="383845"/>
                  <a:pt x="163983" y="385877"/>
                </a:cubicBezTo>
                <a:cubicBezTo>
                  <a:pt x="166421" y="387909"/>
                  <a:pt x="167844" y="389128"/>
                  <a:pt x="168250" y="389535"/>
                </a:cubicBezTo>
                <a:cubicBezTo>
                  <a:pt x="169063" y="391973"/>
                  <a:pt x="172314" y="396037"/>
                  <a:pt x="178004" y="401727"/>
                </a:cubicBezTo>
                <a:lnTo>
                  <a:pt x="178613" y="402946"/>
                </a:lnTo>
                <a:cubicBezTo>
                  <a:pt x="185116" y="411074"/>
                  <a:pt x="190196" y="416967"/>
                  <a:pt x="193853" y="420624"/>
                </a:cubicBezTo>
                <a:cubicBezTo>
                  <a:pt x="195072" y="423063"/>
                  <a:pt x="196292" y="424282"/>
                  <a:pt x="197511" y="424282"/>
                </a:cubicBezTo>
                <a:cubicBezTo>
                  <a:pt x="199136" y="425501"/>
                  <a:pt x="200559" y="427533"/>
                  <a:pt x="201778" y="430378"/>
                </a:cubicBezTo>
                <a:cubicBezTo>
                  <a:pt x="202997" y="433629"/>
                  <a:pt x="204623" y="435255"/>
                  <a:pt x="206655" y="435255"/>
                </a:cubicBezTo>
                <a:cubicBezTo>
                  <a:pt x="207468" y="435255"/>
                  <a:pt x="209093" y="434442"/>
                  <a:pt x="211532" y="432816"/>
                </a:cubicBezTo>
                <a:lnTo>
                  <a:pt x="216408" y="437693"/>
                </a:lnTo>
                <a:cubicBezTo>
                  <a:pt x="218847" y="439725"/>
                  <a:pt x="220269" y="439319"/>
                  <a:pt x="220676" y="436474"/>
                </a:cubicBezTo>
                <a:lnTo>
                  <a:pt x="220676" y="433426"/>
                </a:lnTo>
                <a:lnTo>
                  <a:pt x="221285" y="420015"/>
                </a:lnTo>
                <a:cubicBezTo>
                  <a:pt x="222098" y="407823"/>
                  <a:pt x="222504" y="398679"/>
                  <a:pt x="222504" y="392583"/>
                </a:cubicBezTo>
                <a:cubicBezTo>
                  <a:pt x="222504" y="391363"/>
                  <a:pt x="222708" y="390043"/>
                  <a:pt x="223114" y="388620"/>
                </a:cubicBezTo>
                <a:cubicBezTo>
                  <a:pt x="223520" y="387198"/>
                  <a:pt x="223622" y="386080"/>
                  <a:pt x="223419" y="385267"/>
                </a:cubicBezTo>
                <a:cubicBezTo>
                  <a:pt x="223216" y="384455"/>
                  <a:pt x="222301" y="383642"/>
                  <a:pt x="220676" y="382829"/>
                </a:cubicBezTo>
                <a:lnTo>
                  <a:pt x="222504" y="379781"/>
                </a:lnTo>
                <a:cubicBezTo>
                  <a:pt x="220879" y="378968"/>
                  <a:pt x="219863" y="378562"/>
                  <a:pt x="219456" y="378562"/>
                </a:cubicBezTo>
                <a:close/>
                <a:moveTo>
                  <a:pt x="207264" y="370637"/>
                </a:moveTo>
                <a:cubicBezTo>
                  <a:pt x="203607" y="369824"/>
                  <a:pt x="195479" y="370840"/>
                  <a:pt x="182880" y="373685"/>
                </a:cubicBezTo>
                <a:cubicBezTo>
                  <a:pt x="170282" y="376530"/>
                  <a:pt x="162560" y="379171"/>
                  <a:pt x="159716" y="381610"/>
                </a:cubicBezTo>
                <a:lnTo>
                  <a:pt x="188367" y="374904"/>
                </a:lnTo>
                <a:close/>
                <a:moveTo>
                  <a:pt x="295047" y="337719"/>
                </a:moveTo>
                <a:cubicBezTo>
                  <a:pt x="295047" y="337719"/>
                  <a:pt x="294437" y="338735"/>
                  <a:pt x="293218" y="340767"/>
                </a:cubicBezTo>
                <a:cubicBezTo>
                  <a:pt x="293218" y="341173"/>
                  <a:pt x="293421" y="341376"/>
                  <a:pt x="293828" y="341376"/>
                </a:cubicBezTo>
                <a:lnTo>
                  <a:pt x="298704" y="341376"/>
                </a:lnTo>
                <a:lnTo>
                  <a:pt x="299314" y="340157"/>
                </a:lnTo>
                <a:cubicBezTo>
                  <a:pt x="298501" y="339751"/>
                  <a:pt x="297790" y="339243"/>
                  <a:pt x="297180" y="338633"/>
                </a:cubicBezTo>
                <a:cubicBezTo>
                  <a:pt x="296571" y="338023"/>
                  <a:pt x="295860" y="337719"/>
                  <a:pt x="295047" y="337719"/>
                </a:cubicBezTo>
                <a:close/>
                <a:moveTo>
                  <a:pt x="227381" y="288341"/>
                </a:moveTo>
                <a:cubicBezTo>
                  <a:pt x="224130" y="290373"/>
                  <a:pt x="221590" y="292405"/>
                  <a:pt x="219761" y="294437"/>
                </a:cubicBezTo>
                <a:cubicBezTo>
                  <a:pt x="217932" y="296469"/>
                  <a:pt x="216612" y="297891"/>
                  <a:pt x="215799" y="298704"/>
                </a:cubicBezTo>
                <a:cubicBezTo>
                  <a:pt x="214173" y="300330"/>
                  <a:pt x="212751" y="302768"/>
                  <a:pt x="211532" y="306019"/>
                </a:cubicBezTo>
                <a:cubicBezTo>
                  <a:pt x="209500" y="307645"/>
                  <a:pt x="206960" y="309372"/>
                  <a:pt x="203912" y="311201"/>
                </a:cubicBezTo>
                <a:cubicBezTo>
                  <a:pt x="200864" y="313030"/>
                  <a:pt x="198527" y="314757"/>
                  <a:pt x="196901" y="316383"/>
                </a:cubicBezTo>
                <a:cubicBezTo>
                  <a:pt x="191618" y="322885"/>
                  <a:pt x="186538" y="328371"/>
                  <a:pt x="181661" y="332842"/>
                </a:cubicBezTo>
                <a:cubicBezTo>
                  <a:pt x="181255" y="333655"/>
                  <a:pt x="180340" y="335280"/>
                  <a:pt x="178918" y="337719"/>
                </a:cubicBezTo>
                <a:cubicBezTo>
                  <a:pt x="177496" y="340157"/>
                  <a:pt x="175159" y="341783"/>
                  <a:pt x="171908" y="342595"/>
                </a:cubicBezTo>
                <a:cubicBezTo>
                  <a:pt x="170688" y="343408"/>
                  <a:pt x="169876" y="344221"/>
                  <a:pt x="169469" y="345034"/>
                </a:cubicBezTo>
                <a:cubicBezTo>
                  <a:pt x="169063" y="345847"/>
                  <a:pt x="168656" y="346456"/>
                  <a:pt x="168250" y="346863"/>
                </a:cubicBezTo>
                <a:cubicBezTo>
                  <a:pt x="166624" y="347675"/>
                  <a:pt x="164897" y="348691"/>
                  <a:pt x="163068" y="349911"/>
                </a:cubicBezTo>
                <a:cubicBezTo>
                  <a:pt x="161240" y="351130"/>
                  <a:pt x="159716" y="351943"/>
                  <a:pt x="158496" y="352349"/>
                </a:cubicBezTo>
                <a:cubicBezTo>
                  <a:pt x="156464" y="352755"/>
                  <a:pt x="154839" y="353975"/>
                  <a:pt x="153620" y="356007"/>
                </a:cubicBezTo>
                <a:cubicBezTo>
                  <a:pt x="152400" y="358039"/>
                  <a:pt x="151384" y="359258"/>
                  <a:pt x="150572" y="359664"/>
                </a:cubicBezTo>
                <a:cubicBezTo>
                  <a:pt x="150165" y="360071"/>
                  <a:pt x="149657" y="360680"/>
                  <a:pt x="149048" y="361493"/>
                </a:cubicBezTo>
                <a:cubicBezTo>
                  <a:pt x="148438" y="362306"/>
                  <a:pt x="147320" y="362712"/>
                  <a:pt x="145695" y="362712"/>
                </a:cubicBezTo>
                <a:cubicBezTo>
                  <a:pt x="144882" y="362712"/>
                  <a:pt x="144069" y="363322"/>
                  <a:pt x="143256" y="364541"/>
                </a:cubicBezTo>
                <a:cubicBezTo>
                  <a:pt x="145288" y="365354"/>
                  <a:pt x="147320" y="367386"/>
                  <a:pt x="149352" y="370637"/>
                </a:cubicBezTo>
                <a:cubicBezTo>
                  <a:pt x="152604" y="373075"/>
                  <a:pt x="155855" y="373888"/>
                  <a:pt x="159106" y="373075"/>
                </a:cubicBezTo>
                <a:cubicBezTo>
                  <a:pt x="171298" y="369011"/>
                  <a:pt x="189586" y="363931"/>
                  <a:pt x="213970" y="357835"/>
                </a:cubicBezTo>
                <a:cubicBezTo>
                  <a:pt x="214783" y="357835"/>
                  <a:pt x="216205" y="357632"/>
                  <a:pt x="218237" y="357226"/>
                </a:cubicBezTo>
                <a:cubicBezTo>
                  <a:pt x="220269" y="356819"/>
                  <a:pt x="221488" y="356007"/>
                  <a:pt x="221895" y="354787"/>
                </a:cubicBezTo>
                <a:cubicBezTo>
                  <a:pt x="223520" y="353568"/>
                  <a:pt x="224333" y="351841"/>
                  <a:pt x="224333" y="349606"/>
                </a:cubicBezTo>
                <a:cubicBezTo>
                  <a:pt x="224333" y="347371"/>
                  <a:pt x="224333" y="346050"/>
                  <a:pt x="224333" y="345643"/>
                </a:cubicBezTo>
                <a:cubicBezTo>
                  <a:pt x="225146" y="331826"/>
                  <a:pt x="225552" y="322072"/>
                  <a:pt x="225552" y="316383"/>
                </a:cubicBezTo>
                <a:cubicBezTo>
                  <a:pt x="225552" y="307035"/>
                  <a:pt x="225756" y="300127"/>
                  <a:pt x="226162" y="295656"/>
                </a:cubicBezTo>
                <a:cubicBezTo>
                  <a:pt x="226162" y="292811"/>
                  <a:pt x="226568" y="290373"/>
                  <a:pt x="227381" y="288341"/>
                </a:cubicBezTo>
                <a:close/>
                <a:moveTo>
                  <a:pt x="294437" y="284074"/>
                </a:moveTo>
                <a:lnTo>
                  <a:pt x="293218" y="302362"/>
                </a:lnTo>
                <a:lnTo>
                  <a:pt x="291999" y="302362"/>
                </a:lnTo>
                <a:cubicBezTo>
                  <a:pt x="292405" y="303175"/>
                  <a:pt x="293116" y="304191"/>
                  <a:pt x="294132" y="305410"/>
                </a:cubicBezTo>
                <a:cubicBezTo>
                  <a:pt x="295148" y="306629"/>
                  <a:pt x="295656" y="307645"/>
                  <a:pt x="295656" y="308458"/>
                </a:cubicBezTo>
                <a:cubicBezTo>
                  <a:pt x="295656" y="309271"/>
                  <a:pt x="295250" y="310083"/>
                  <a:pt x="294437" y="310896"/>
                </a:cubicBezTo>
                <a:cubicBezTo>
                  <a:pt x="294437" y="310896"/>
                  <a:pt x="294437" y="311099"/>
                  <a:pt x="294437" y="311506"/>
                </a:cubicBezTo>
                <a:cubicBezTo>
                  <a:pt x="294437" y="311912"/>
                  <a:pt x="294437" y="312115"/>
                  <a:pt x="294437" y="312115"/>
                </a:cubicBezTo>
                <a:cubicBezTo>
                  <a:pt x="294844" y="314554"/>
                  <a:pt x="295047" y="318415"/>
                  <a:pt x="295047" y="323698"/>
                </a:cubicBezTo>
                <a:cubicBezTo>
                  <a:pt x="295047" y="324104"/>
                  <a:pt x="294844" y="324307"/>
                  <a:pt x="294437" y="324307"/>
                </a:cubicBezTo>
                <a:cubicBezTo>
                  <a:pt x="294844" y="324714"/>
                  <a:pt x="294945" y="325120"/>
                  <a:pt x="294742" y="325527"/>
                </a:cubicBezTo>
                <a:cubicBezTo>
                  <a:pt x="294539" y="325933"/>
                  <a:pt x="294640" y="326339"/>
                  <a:pt x="295047" y="326746"/>
                </a:cubicBezTo>
                <a:cubicBezTo>
                  <a:pt x="295047" y="329184"/>
                  <a:pt x="295453" y="331013"/>
                  <a:pt x="296266" y="332232"/>
                </a:cubicBezTo>
                <a:cubicBezTo>
                  <a:pt x="299517" y="332232"/>
                  <a:pt x="303073" y="332334"/>
                  <a:pt x="306934" y="332537"/>
                </a:cubicBezTo>
                <a:cubicBezTo>
                  <a:pt x="310795" y="332740"/>
                  <a:pt x="315164" y="332639"/>
                  <a:pt x="320040" y="332232"/>
                </a:cubicBezTo>
                <a:lnTo>
                  <a:pt x="334671" y="330403"/>
                </a:lnTo>
                <a:lnTo>
                  <a:pt x="332232" y="327355"/>
                </a:lnTo>
                <a:cubicBezTo>
                  <a:pt x="324511" y="319227"/>
                  <a:pt x="318821" y="310693"/>
                  <a:pt x="315164" y="301752"/>
                </a:cubicBezTo>
                <a:lnTo>
                  <a:pt x="312725" y="299314"/>
                </a:lnTo>
                <a:lnTo>
                  <a:pt x="306629" y="296875"/>
                </a:lnTo>
                <a:lnTo>
                  <a:pt x="299314" y="287122"/>
                </a:lnTo>
                <a:lnTo>
                  <a:pt x="295656" y="284074"/>
                </a:lnTo>
                <a:close/>
                <a:moveTo>
                  <a:pt x="206045" y="0"/>
                </a:moveTo>
                <a:lnTo>
                  <a:pt x="215799" y="4267"/>
                </a:lnTo>
                <a:cubicBezTo>
                  <a:pt x="221895" y="6299"/>
                  <a:pt x="225756" y="7722"/>
                  <a:pt x="227381" y="8534"/>
                </a:cubicBezTo>
                <a:lnTo>
                  <a:pt x="242621" y="21336"/>
                </a:lnTo>
                <a:cubicBezTo>
                  <a:pt x="244653" y="22149"/>
                  <a:pt x="245669" y="22962"/>
                  <a:pt x="245669" y="23774"/>
                </a:cubicBezTo>
                <a:cubicBezTo>
                  <a:pt x="249733" y="24181"/>
                  <a:pt x="252578" y="27026"/>
                  <a:pt x="254204" y="32309"/>
                </a:cubicBezTo>
                <a:cubicBezTo>
                  <a:pt x="254610" y="34747"/>
                  <a:pt x="255626" y="36779"/>
                  <a:pt x="257252" y="38405"/>
                </a:cubicBezTo>
                <a:cubicBezTo>
                  <a:pt x="258877" y="40030"/>
                  <a:pt x="261316" y="42062"/>
                  <a:pt x="264567" y="44501"/>
                </a:cubicBezTo>
                <a:cubicBezTo>
                  <a:pt x="264973" y="44907"/>
                  <a:pt x="265278" y="45415"/>
                  <a:pt x="265481" y="46025"/>
                </a:cubicBezTo>
                <a:cubicBezTo>
                  <a:pt x="265684" y="46634"/>
                  <a:pt x="266192" y="47346"/>
                  <a:pt x="267005" y="48158"/>
                </a:cubicBezTo>
                <a:cubicBezTo>
                  <a:pt x="267412" y="48971"/>
                  <a:pt x="267818" y="49378"/>
                  <a:pt x="268224" y="49378"/>
                </a:cubicBezTo>
                <a:cubicBezTo>
                  <a:pt x="268631" y="49378"/>
                  <a:pt x="269037" y="49581"/>
                  <a:pt x="269444" y="49987"/>
                </a:cubicBezTo>
                <a:cubicBezTo>
                  <a:pt x="280416" y="54458"/>
                  <a:pt x="290576" y="56896"/>
                  <a:pt x="299924" y="57302"/>
                </a:cubicBezTo>
                <a:lnTo>
                  <a:pt x="308458" y="57302"/>
                </a:lnTo>
                <a:cubicBezTo>
                  <a:pt x="312928" y="57302"/>
                  <a:pt x="317602" y="58623"/>
                  <a:pt x="322479" y="61265"/>
                </a:cubicBezTo>
                <a:cubicBezTo>
                  <a:pt x="327356" y="63906"/>
                  <a:pt x="330404" y="65430"/>
                  <a:pt x="331623" y="65837"/>
                </a:cubicBezTo>
                <a:cubicBezTo>
                  <a:pt x="333248" y="66243"/>
                  <a:pt x="334976" y="66853"/>
                  <a:pt x="336804" y="67666"/>
                </a:cubicBezTo>
                <a:cubicBezTo>
                  <a:pt x="338633" y="68478"/>
                  <a:pt x="340564" y="69291"/>
                  <a:pt x="342596" y="70104"/>
                </a:cubicBezTo>
                <a:cubicBezTo>
                  <a:pt x="346253" y="71323"/>
                  <a:pt x="349911" y="73965"/>
                  <a:pt x="353568" y="78029"/>
                </a:cubicBezTo>
                <a:cubicBezTo>
                  <a:pt x="354788" y="80467"/>
                  <a:pt x="355194" y="82296"/>
                  <a:pt x="354788" y="83515"/>
                </a:cubicBezTo>
                <a:cubicBezTo>
                  <a:pt x="353975" y="85141"/>
                  <a:pt x="353568" y="86360"/>
                  <a:pt x="353568" y="87173"/>
                </a:cubicBezTo>
                <a:cubicBezTo>
                  <a:pt x="353568" y="89205"/>
                  <a:pt x="354991" y="90424"/>
                  <a:pt x="357836" y="90830"/>
                </a:cubicBezTo>
                <a:lnTo>
                  <a:pt x="371247" y="96317"/>
                </a:lnTo>
                <a:cubicBezTo>
                  <a:pt x="373685" y="97130"/>
                  <a:pt x="375108" y="97942"/>
                  <a:pt x="375514" y="98755"/>
                </a:cubicBezTo>
                <a:cubicBezTo>
                  <a:pt x="376327" y="99568"/>
                  <a:pt x="376733" y="100787"/>
                  <a:pt x="376733" y="102413"/>
                </a:cubicBezTo>
                <a:cubicBezTo>
                  <a:pt x="376327" y="103226"/>
                  <a:pt x="376124" y="104242"/>
                  <a:pt x="376124" y="105461"/>
                </a:cubicBezTo>
                <a:cubicBezTo>
                  <a:pt x="376124" y="107086"/>
                  <a:pt x="376733" y="109118"/>
                  <a:pt x="377952" y="111557"/>
                </a:cubicBezTo>
                <a:cubicBezTo>
                  <a:pt x="381204" y="113995"/>
                  <a:pt x="383236" y="115418"/>
                  <a:pt x="384048" y="115824"/>
                </a:cubicBezTo>
                <a:cubicBezTo>
                  <a:pt x="384861" y="117450"/>
                  <a:pt x="384455" y="119482"/>
                  <a:pt x="382829" y="121920"/>
                </a:cubicBezTo>
                <a:cubicBezTo>
                  <a:pt x="382016" y="123952"/>
                  <a:pt x="381204" y="124968"/>
                  <a:pt x="380391" y="124968"/>
                </a:cubicBezTo>
                <a:cubicBezTo>
                  <a:pt x="378359" y="130251"/>
                  <a:pt x="375514" y="132080"/>
                  <a:pt x="371856" y="130454"/>
                </a:cubicBezTo>
                <a:cubicBezTo>
                  <a:pt x="369824" y="128829"/>
                  <a:pt x="366980" y="128422"/>
                  <a:pt x="363322" y="129235"/>
                </a:cubicBezTo>
                <a:cubicBezTo>
                  <a:pt x="361696" y="129235"/>
                  <a:pt x="357632" y="128829"/>
                  <a:pt x="351130" y="128016"/>
                </a:cubicBezTo>
                <a:cubicBezTo>
                  <a:pt x="350724" y="130048"/>
                  <a:pt x="350114" y="131166"/>
                  <a:pt x="349301" y="131369"/>
                </a:cubicBezTo>
                <a:cubicBezTo>
                  <a:pt x="348488" y="131572"/>
                  <a:pt x="347066" y="131267"/>
                  <a:pt x="345034" y="130454"/>
                </a:cubicBezTo>
                <a:cubicBezTo>
                  <a:pt x="343815" y="131674"/>
                  <a:pt x="342799" y="132283"/>
                  <a:pt x="341986" y="132283"/>
                </a:cubicBezTo>
                <a:cubicBezTo>
                  <a:pt x="341173" y="132283"/>
                  <a:pt x="338938" y="131064"/>
                  <a:pt x="335280" y="128626"/>
                </a:cubicBezTo>
                <a:cubicBezTo>
                  <a:pt x="336093" y="128219"/>
                  <a:pt x="337211" y="127711"/>
                  <a:pt x="338633" y="127102"/>
                </a:cubicBezTo>
                <a:cubicBezTo>
                  <a:pt x="340056" y="126492"/>
                  <a:pt x="341580" y="125781"/>
                  <a:pt x="343205" y="124968"/>
                </a:cubicBezTo>
                <a:lnTo>
                  <a:pt x="342596" y="123139"/>
                </a:lnTo>
                <a:cubicBezTo>
                  <a:pt x="341376" y="123546"/>
                  <a:pt x="339649" y="123850"/>
                  <a:pt x="337414" y="124054"/>
                </a:cubicBezTo>
                <a:cubicBezTo>
                  <a:pt x="335179" y="124257"/>
                  <a:pt x="333655" y="125171"/>
                  <a:pt x="332842" y="126797"/>
                </a:cubicBezTo>
                <a:cubicBezTo>
                  <a:pt x="332436" y="126390"/>
                  <a:pt x="331826" y="126187"/>
                  <a:pt x="331013" y="126187"/>
                </a:cubicBezTo>
                <a:cubicBezTo>
                  <a:pt x="329388" y="126187"/>
                  <a:pt x="327762" y="126797"/>
                  <a:pt x="326136" y="128016"/>
                </a:cubicBezTo>
                <a:cubicBezTo>
                  <a:pt x="324511" y="129235"/>
                  <a:pt x="323292" y="130048"/>
                  <a:pt x="322479" y="130454"/>
                </a:cubicBezTo>
                <a:cubicBezTo>
                  <a:pt x="320853" y="130454"/>
                  <a:pt x="319837" y="130861"/>
                  <a:pt x="319431" y="131674"/>
                </a:cubicBezTo>
                <a:cubicBezTo>
                  <a:pt x="319024" y="132486"/>
                  <a:pt x="319228" y="133299"/>
                  <a:pt x="320040" y="134112"/>
                </a:cubicBezTo>
                <a:cubicBezTo>
                  <a:pt x="320447" y="134925"/>
                  <a:pt x="320650" y="135941"/>
                  <a:pt x="320650" y="137160"/>
                </a:cubicBezTo>
                <a:cubicBezTo>
                  <a:pt x="320650" y="138786"/>
                  <a:pt x="319634" y="140614"/>
                  <a:pt x="317602" y="142646"/>
                </a:cubicBezTo>
                <a:cubicBezTo>
                  <a:pt x="315976" y="144272"/>
                  <a:pt x="314960" y="145694"/>
                  <a:pt x="314554" y="146914"/>
                </a:cubicBezTo>
                <a:cubicBezTo>
                  <a:pt x="312116" y="151384"/>
                  <a:pt x="308661" y="154635"/>
                  <a:pt x="304191" y="156667"/>
                </a:cubicBezTo>
                <a:cubicBezTo>
                  <a:pt x="303378" y="156667"/>
                  <a:pt x="302667" y="156870"/>
                  <a:pt x="302057" y="157277"/>
                </a:cubicBezTo>
                <a:cubicBezTo>
                  <a:pt x="301448" y="157683"/>
                  <a:pt x="301143" y="158090"/>
                  <a:pt x="301143" y="158496"/>
                </a:cubicBezTo>
                <a:cubicBezTo>
                  <a:pt x="300736" y="160934"/>
                  <a:pt x="300330" y="162966"/>
                  <a:pt x="299924" y="164592"/>
                </a:cubicBezTo>
                <a:cubicBezTo>
                  <a:pt x="299517" y="166218"/>
                  <a:pt x="299111" y="167640"/>
                  <a:pt x="298704" y="168859"/>
                </a:cubicBezTo>
                <a:cubicBezTo>
                  <a:pt x="297282" y="174549"/>
                  <a:pt x="296266" y="178562"/>
                  <a:pt x="295656" y="180899"/>
                </a:cubicBezTo>
                <a:lnTo>
                  <a:pt x="295047" y="183147"/>
                </a:lnTo>
                <a:lnTo>
                  <a:pt x="295047" y="192634"/>
                </a:lnTo>
                <a:cubicBezTo>
                  <a:pt x="295047" y="193853"/>
                  <a:pt x="294640" y="195682"/>
                  <a:pt x="293828" y="198120"/>
                </a:cubicBezTo>
                <a:lnTo>
                  <a:pt x="293218" y="202387"/>
                </a:lnTo>
                <a:cubicBezTo>
                  <a:pt x="293218" y="203607"/>
                  <a:pt x="293624" y="205435"/>
                  <a:pt x="294437" y="207874"/>
                </a:cubicBezTo>
                <a:cubicBezTo>
                  <a:pt x="294844" y="208686"/>
                  <a:pt x="295047" y="210515"/>
                  <a:pt x="295047" y="213360"/>
                </a:cubicBezTo>
                <a:lnTo>
                  <a:pt x="295047" y="218846"/>
                </a:lnTo>
                <a:cubicBezTo>
                  <a:pt x="293828" y="220066"/>
                  <a:pt x="293421" y="221386"/>
                  <a:pt x="293828" y="222809"/>
                </a:cubicBezTo>
                <a:cubicBezTo>
                  <a:pt x="294234" y="224231"/>
                  <a:pt x="294437" y="225146"/>
                  <a:pt x="294437" y="225552"/>
                </a:cubicBezTo>
                <a:cubicBezTo>
                  <a:pt x="294437" y="228397"/>
                  <a:pt x="294640" y="230835"/>
                  <a:pt x="295047" y="232867"/>
                </a:cubicBezTo>
                <a:lnTo>
                  <a:pt x="321260" y="249936"/>
                </a:lnTo>
                <a:cubicBezTo>
                  <a:pt x="324104" y="251968"/>
                  <a:pt x="326848" y="254407"/>
                  <a:pt x="329489" y="257251"/>
                </a:cubicBezTo>
                <a:cubicBezTo>
                  <a:pt x="332131" y="260096"/>
                  <a:pt x="334264" y="262331"/>
                  <a:pt x="335890" y="263957"/>
                </a:cubicBezTo>
                <a:cubicBezTo>
                  <a:pt x="342392" y="267208"/>
                  <a:pt x="349301" y="268834"/>
                  <a:pt x="356616" y="268834"/>
                </a:cubicBezTo>
                <a:cubicBezTo>
                  <a:pt x="361493" y="268834"/>
                  <a:pt x="369621" y="267615"/>
                  <a:pt x="381000" y="265176"/>
                </a:cubicBezTo>
                <a:cubicBezTo>
                  <a:pt x="387503" y="263551"/>
                  <a:pt x="394412" y="262331"/>
                  <a:pt x="401727" y="261518"/>
                </a:cubicBezTo>
                <a:lnTo>
                  <a:pt x="403556" y="261518"/>
                </a:lnTo>
                <a:cubicBezTo>
                  <a:pt x="406400" y="261518"/>
                  <a:pt x="408839" y="262128"/>
                  <a:pt x="410871" y="263347"/>
                </a:cubicBezTo>
                <a:cubicBezTo>
                  <a:pt x="417373" y="264160"/>
                  <a:pt x="421844" y="264567"/>
                  <a:pt x="424282" y="264567"/>
                </a:cubicBezTo>
                <a:lnTo>
                  <a:pt x="429159" y="264567"/>
                </a:lnTo>
                <a:cubicBezTo>
                  <a:pt x="431597" y="265379"/>
                  <a:pt x="434950" y="265786"/>
                  <a:pt x="439217" y="265786"/>
                </a:cubicBezTo>
                <a:cubicBezTo>
                  <a:pt x="443484" y="265786"/>
                  <a:pt x="446228" y="265786"/>
                  <a:pt x="447447" y="265786"/>
                </a:cubicBezTo>
                <a:cubicBezTo>
                  <a:pt x="448666" y="266192"/>
                  <a:pt x="449682" y="266091"/>
                  <a:pt x="450495" y="265481"/>
                </a:cubicBezTo>
                <a:cubicBezTo>
                  <a:pt x="451308" y="264871"/>
                  <a:pt x="451917" y="264567"/>
                  <a:pt x="452324" y="264567"/>
                </a:cubicBezTo>
                <a:cubicBezTo>
                  <a:pt x="457200" y="262535"/>
                  <a:pt x="462077" y="259690"/>
                  <a:pt x="466954" y="256032"/>
                </a:cubicBezTo>
                <a:cubicBezTo>
                  <a:pt x="471424" y="255626"/>
                  <a:pt x="476301" y="253594"/>
                  <a:pt x="481584" y="249936"/>
                </a:cubicBezTo>
                <a:cubicBezTo>
                  <a:pt x="484836" y="247904"/>
                  <a:pt x="489103" y="245770"/>
                  <a:pt x="494386" y="243535"/>
                </a:cubicBezTo>
                <a:cubicBezTo>
                  <a:pt x="499669" y="241300"/>
                  <a:pt x="503733" y="239167"/>
                  <a:pt x="506578" y="237134"/>
                </a:cubicBezTo>
                <a:cubicBezTo>
                  <a:pt x="516332" y="232664"/>
                  <a:pt x="532791" y="224638"/>
                  <a:pt x="555956" y="213055"/>
                </a:cubicBezTo>
                <a:cubicBezTo>
                  <a:pt x="579120" y="201473"/>
                  <a:pt x="594360" y="193650"/>
                  <a:pt x="601676" y="189586"/>
                </a:cubicBezTo>
                <a:cubicBezTo>
                  <a:pt x="549250" y="222504"/>
                  <a:pt x="522428" y="240589"/>
                  <a:pt x="521208" y="243840"/>
                </a:cubicBezTo>
                <a:cubicBezTo>
                  <a:pt x="520396" y="245466"/>
                  <a:pt x="523240" y="244348"/>
                  <a:pt x="529743" y="240487"/>
                </a:cubicBezTo>
                <a:cubicBezTo>
                  <a:pt x="536245" y="236627"/>
                  <a:pt x="540512" y="234086"/>
                  <a:pt x="542544" y="232867"/>
                </a:cubicBezTo>
                <a:cubicBezTo>
                  <a:pt x="558800" y="222707"/>
                  <a:pt x="568148" y="217424"/>
                  <a:pt x="570586" y="217018"/>
                </a:cubicBezTo>
                <a:cubicBezTo>
                  <a:pt x="557988" y="223114"/>
                  <a:pt x="548234" y="230022"/>
                  <a:pt x="541325" y="237744"/>
                </a:cubicBezTo>
                <a:cubicBezTo>
                  <a:pt x="534416" y="245466"/>
                  <a:pt x="529946" y="251968"/>
                  <a:pt x="527914" y="257251"/>
                </a:cubicBezTo>
                <a:cubicBezTo>
                  <a:pt x="525882" y="262535"/>
                  <a:pt x="524053" y="269037"/>
                  <a:pt x="522428" y="276759"/>
                </a:cubicBezTo>
                <a:cubicBezTo>
                  <a:pt x="522021" y="281229"/>
                  <a:pt x="521818" y="286309"/>
                  <a:pt x="521818" y="291999"/>
                </a:cubicBezTo>
                <a:cubicBezTo>
                  <a:pt x="521818" y="296875"/>
                  <a:pt x="522224" y="299314"/>
                  <a:pt x="523037" y="299314"/>
                </a:cubicBezTo>
                <a:cubicBezTo>
                  <a:pt x="523444" y="299314"/>
                  <a:pt x="524358" y="297587"/>
                  <a:pt x="525780" y="294132"/>
                </a:cubicBezTo>
                <a:cubicBezTo>
                  <a:pt x="527203" y="290678"/>
                  <a:pt x="528524" y="287935"/>
                  <a:pt x="529743" y="285903"/>
                </a:cubicBezTo>
                <a:cubicBezTo>
                  <a:pt x="530962" y="285903"/>
                  <a:pt x="532384" y="289560"/>
                  <a:pt x="534010" y="296875"/>
                </a:cubicBezTo>
                <a:cubicBezTo>
                  <a:pt x="535636" y="304191"/>
                  <a:pt x="536855" y="307848"/>
                  <a:pt x="537668" y="307848"/>
                </a:cubicBezTo>
                <a:cubicBezTo>
                  <a:pt x="538887" y="307848"/>
                  <a:pt x="539496" y="308255"/>
                  <a:pt x="539496" y="309067"/>
                </a:cubicBezTo>
                <a:cubicBezTo>
                  <a:pt x="539496" y="309880"/>
                  <a:pt x="539293" y="310896"/>
                  <a:pt x="538887" y="312115"/>
                </a:cubicBezTo>
                <a:cubicBezTo>
                  <a:pt x="538074" y="312928"/>
                  <a:pt x="537261" y="313843"/>
                  <a:pt x="536448" y="314859"/>
                </a:cubicBezTo>
                <a:cubicBezTo>
                  <a:pt x="535636" y="315875"/>
                  <a:pt x="535229" y="316992"/>
                  <a:pt x="535229" y="318211"/>
                </a:cubicBezTo>
                <a:cubicBezTo>
                  <a:pt x="537668" y="319837"/>
                  <a:pt x="538074" y="322479"/>
                  <a:pt x="536448" y="326136"/>
                </a:cubicBezTo>
                <a:cubicBezTo>
                  <a:pt x="537668" y="328168"/>
                  <a:pt x="538480" y="330708"/>
                  <a:pt x="538887" y="333756"/>
                </a:cubicBezTo>
                <a:cubicBezTo>
                  <a:pt x="539293" y="336804"/>
                  <a:pt x="539903" y="339344"/>
                  <a:pt x="540716" y="341376"/>
                </a:cubicBezTo>
                <a:cubicBezTo>
                  <a:pt x="540309" y="342189"/>
                  <a:pt x="540208" y="343103"/>
                  <a:pt x="540411" y="344119"/>
                </a:cubicBezTo>
                <a:cubicBezTo>
                  <a:pt x="540614" y="345135"/>
                  <a:pt x="540716" y="346050"/>
                  <a:pt x="540716" y="346863"/>
                </a:cubicBezTo>
                <a:cubicBezTo>
                  <a:pt x="540309" y="348488"/>
                  <a:pt x="539700" y="350012"/>
                  <a:pt x="538887" y="351435"/>
                </a:cubicBezTo>
                <a:cubicBezTo>
                  <a:pt x="538074" y="352857"/>
                  <a:pt x="537058" y="353975"/>
                  <a:pt x="535839" y="354787"/>
                </a:cubicBezTo>
                <a:cubicBezTo>
                  <a:pt x="529743" y="357632"/>
                  <a:pt x="527914" y="361290"/>
                  <a:pt x="530352" y="365760"/>
                </a:cubicBezTo>
                <a:cubicBezTo>
                  <a:pt x="530352" y="366167"/>
                  <a:pt x="530251" y="366878"/>
                  <a:pt x="530048" y="367894"/>
                </a:cubicBezTo>
                <a:cubicBezTo>
                  <a:pt x="529844" y="368910"/>
                  <a:pt x="529235" y="369621"/>
                  <a:pt x="528219" y="370027"/>
                </a:cubicBezTo>
                <a:cubicBezTo>
                  <a:pt x="527203" y="370434"/>
                  <a:pt x="525679" y="370840"/>
                  <a:pt x="523647" y="371247"/>
                </a:cubicBezTo>
                <a:cubicBezTo>
                  <a:pt x="521615" y="371653"/>
                  <a:pt x="520294" y="372466"/>
                  <a:pt x="519684" y="373685"/>
                </a:cubicBezTo>
                <a:cubicBezTo>
                  <a:pt x="519075" y="374904"/>
                  <a:pt x="519380" y="375514"/>
                  <a:pt x="520599" y="375514"/>
                </a:cubicBezTo>
                <a:cubicBezTo>
                  <a:pt x="521005" y="375920"/>
                  <a:pt x="521615" y="376835"/>
                  <a:pt x="522428" y="378257"/>
                </a:cubicBezTo>
                <a:cubicBezTo>
                  <a:pt x="523240" y="379679"/>
                  <a:pt x="524256" y="380594"/>
                  <a:pt x="525476" y="381000"/>
                </a:cubicBezTo>
                <a:cubicBezTo>
                  <a:pt x="529946" y="383845"/>
                  <a:pt x="532181" y="386283"/>
                  <a:pt x="532181" y="388315"/>
                </a:cubicBezTo>
                <a:cubicBezTo>
                  <a:pt x="532181" y="389535"/>
                  <a:pt x="531572" y="391973"/>
                  <a:pt x="530352" y="395631"/>
                </a:cubicBezTo>
                <a:cubicBezTo>
                  <a:pt x="529133" y="400507"/>
                  <a:pt x="525069" y="405181"/>
                  <a:pt x="518160" y="409651"/>
                </a:cubicBezTo>
                <a:cubicBezTo>
                  <a:pt x="517348" y="410871"/>
                  <a:pt x="516738" y="412293"/>
                  <a:pt x="516332" y="413919"/>
                </a:cubicBezTo>
                <a:cubicBezTo>
                  <a:pt x="515925" y="415544"/>
                  <a:pt x="515316" y="416560"/>
                  <a:pt x="514503" y="416967"/>
                </a:cubicBezTo>
                <a:cubicBezTo>
                  <a:pt x="509626" y="417373"/>
                  <a:pt x="504952" y="418592"/>
                  <a:pt x="500482" y="420624"/>
                </a:cubicBezTo>
                <a:cubicBezTo>
                  <a:pt x="493980" y="422250"/>
                  <a:pt x="489712" y="423063"/>
                  <a:pt x="487680" y="423063"/>
                </a:cubicBezTo>
                <a:cubicBezTo>
                  <a:pt x="484429" y="423063"/>
                  <a:pt x="481991" y="422656"/>
                  <a:pt x="480365" y="421843"/>
                </a:cubicBezTo>
                <a:lnTo>
                  <a:pt x="479146" y="421843"/>
                </a:lnTo>
                <a:lnTo>
                  <a:pt x="471221" y="421843"/>
                </a:lnTo>
                <a:cubicBezTo>
                  <a:pt x="463500" y="421843"/>
                  <a:pt x="457404" y="421640"/>
                  <a:pt x="452933" y="421234"/>
                </a:cubicBezTo>
                <a:cubicBezTo>
                  <a:pt x="445212" y="421234"/>
                  <a:pt x="436068" y="418795"/>
                  <a:pt x="425501" y="413919"/>
                </a:cubicBezTo>
                <a:cubicBezTo>
                  <a:pt x="421031" y="412293"/>
                  <a:pt x="417170" y="409855"/>
                  <a:pt x="413919" y="406603"/>
                </a:cubicBezTo>
                <a:cubicBezTo>
                  <a:pt x="409042" y="405791"/>
                  <a:pt x="405588" y="405587"/>
                  <a:pt x="403556" y="405994"/>
                </a:cubicBezTo>
                <a:cubicBezTo>
                  <a:pt x="401524" y="405994"/>
                  <a:pt x="399898" y="405791"/>
                  <a:pt x="398679" y="405384"/>
                </a:cubicBezTo>
                <a:cubicBezTo>
                  <a:pt x="395834" y="403352"/>
                  <a:pt x="390754" y="400711"/>
                  <a:pt x="383439" y="397459"/>
                </a:cubicBezTo>
                <a:cubicBezTo>
                  <a:pt x="381813" y="396647"/>
                  <a:pt x="379984" y="396240"/>
                  <a:pt x="377952" y="396240"/>
                </a:cubicBezTo>
                <a:lnTo>
                  <a:pt x="376124" y="396240"/>
                </a:lnTo>
                <a:cubicBezTo>
                  <a:pt x="371247" y="396240"/>
                  <a:pt x="367996" y="394818"/>
                  <a:pt x="366370" y="391973"/>
                </a:cubicBezTo>
                <a:cubicBezTo>
                  <a:pt x="365964" y="391567"/>
                  <a:pt x="365456" y="391160"/>
                  <a:pt x="364846" y="390754"/>
                </a:cubicBezTo>
                <a:cubicBezTo>
                  <a:pt x="364236" y="390347"/>
                  <a:pt x="363525" y="390144"/>
                  <a:pt x="362712" y="390144"/>
                </a:cubicBezTo>
                <a:cubicBezTo>
                  <a:pt x="350520" y="387299"/>
                  <a:pt x="342392" y="385877"/>
                  <a:pt x="338328" y="385877"/>
                </a:cubicBezTo>
                <a:cubicBezTo>
                  <a:pt x="334671" y="385877"/>
                  <a:pt x="329591" y="385471"/>
                  <a:pt x="323088" y="384658"/>
                </a:cubicBezTo>
                <a:cubicBezTo>
                  <a:pt x="317805" y="383845"/>
                  <a:pt x="314554" y="384048"/>
                  <a:pt x="313335" y="385267"/>
                </a:cubicBezTo>
                <a:lnTo>
                  <a:pt x="312725" y="385267"/>
                </a:lnTo>
                <a:cubicBezTo>
                  <a:pt x="303784" y="384455"/>
                  <a:pt x="297079" y="384048"/>
                  <a:pt x="292608" y="384048"/>
                </a:cubicBezTo>
                <a:lnTo>
                  <a:pt x="291389" y="383439"/>
                </a:lnTo>
                <a:cubicBezTo>
                  <a:pt x="291389" y="388315"/>
                  <a:pt x="292405" y="392786"/>
                  <a:pt x="294437" y="396850"/>
                </a:cubicBezTo>
                <a:cubicBezTo>
                  <a:pt x="291186" y="398882"/>
                  <a:pt x="289560" y="401727"/>
                  <a:pt x="289560" y="405384"/>
                </a:cubicBezTo>
                <a:cubicBezTo>
                  <a:pt x="289560" y="406197"/>
                  <a:pt x="289967" y="407823"/>
                  <a:pt x="290780" y="410261"/>
                </a:cubicBezTo>
                <a:cubicBezTo>
                  <a:pt x="292405" y="414731"/>
                  <a:pt x="292608" y="418186"/>
                  <a:pt x="291389" y="420624"/>
                </a:cubicBezTo>
                <a:cubicBezTo>
                  <a:pt x="290983" y="421437"/>
                  <a:pt x="290475" y="422656"/>
                  <a:pt x="289865" y="424282"/>
                </a:cubicBezTo>
                <a:cubicBezTo>
                  <a:pt x="289256" y="425907"/>
                  <a:pt x="288951" y="427127"/>
                  <a:pt x="288951" y="427939"/>
                </a:cubicBezTo>
                <a:cubicBezTo>
                  <a:pt x="288951" y="429565"/>
                  <a:pt x="289967" y="431191"/>
                  <a:pt x="291999" y="432816"/>
                </a:cubicBezTo>
                <a:lnTo>
                  <a:pt x="292608" y="433426"/>
                </a:lnTo>
                <a:cubicBezTo>
                  <a:pt x="291389" y="433832"/>
                  <a:pt x="290780" y="434848"/>
                  <a:pt x="290780" y="436474"/>
                </a:cubicBezTo>
                <a:cubicBezTo>
                  <a:pt x="290780" y="437287"/>
                  <a:pt x="290881" y="438303"/>
                  <a:pt x="291084" y="439522"/>
                </a:cubicBezTo>
                <a:cubicBezTo>
                  <a:pt x="291288" y="440741"/>
                  <a:pt x="290780" y="441757"/>
                  <a:pt x="289560" y="442570"/>
                </a:cubicBezTo>
                <a:cubicBezTo>
                  <a:pt x="289154" y="443383"/>
                  <a:pt x="288951" y="444399"/>
                  <a:pt x="288951" y="445618"/>
                </a:cubicBezTo>
                <a:lnTo>
                  <a:pt x="288951" y="453543"/>
                </a:lnTo>
                <a:cubicBezTo>
                  <a:pt x="288951" y="454762"/>
                  <a:pt x="289154" y="455575"/>
                  <a:pt x="289560" y="455981"/>
                </a:cubicBezTo>
                <a:cubicBezTo>
                  <a:pt x="289967" y="456387"/>
                  <a:pt x="290170" y="456794"/>
                  <a:pt x="290170" y="457200"/>
                </a:cubicBezTo>
                <a:cubicBezTo>
                  <a:pt x="289764" y="458013"/>
                  <a:pt x="289662" y="459131"/>
                  <a:pt x="289865" y="460553"/>
                </a:cubicBezTo>
                <a:cubicBezTo>
                  <a:pt x="290068" y="461975"/>
                  <a:pt x="290170" y="463093"/>
                  <a:pt x="290170" y="463906"/>
                </a:cubicBezTo>
                <a:cubicBezTo>
                  <a:pt x="289764" y="465125"/>
                  <a:pt x="289560" y="466954"/>
                  <a:pt x="289560" y="469392"/>
                </a:cubicBezTo>
                <a:cubicBezTo>
                  <a:pt x="289154" y="470611"/>
                  <a:pt x="288646" y="472135"/>
                  <a:pt x="288036" y="473964"/>
                </a:cubicBezTo>
                <a:cubicBezTo>
                  <a:pt x="287427" y="475793"/>
                  <a:pt x="287122" y="477520"/>
                  <a:pt x="287122" y="479146"/>
                </a:cubicBezTo>
                <a:cubicBezTo>
                  <a:pt x="287122" y="480365"/>
                  <a:pt x="287020" y="481991"/>
                  <a:pt x="286817" y="484023"/>
                </a:cubicBezTo>
                <a:cubicBezTo>
                  <a:pt x="286614" y="486055"/>
                  <a:pt x="286716" y="487680"/>
                  <a:pt x="287122" y="488899"/>
                </a:cubicBezTo>
                <a:cubicBezTo>
                  <a:pt x="285903" y="493776"/>
                  <a:pt x="285496" y="498043"/>
                  <a:pt x="285903" y="501701"/>
                </a:cubicBezTo>
                <a:lnTo>
                  <a:pt x="285293" y="507797"/>
                </a:lnTo>
                <a:cubicBezTo>
                  <a:pt x="285293" y="510235"/>
                  <a:pt x="286309" y="512471"/>
                  <a:pt x="288341" y="514503"/>
                </a:cubicBezTo>
                <a:lnTo>
                  <a:pt x="288951" y="516331"/>
                </a:lnTo>
                <a:cubicBezTo>
                  <a:pt x="287732" y="517144"/>
                  <a:pt x="287122" y="518160"/>
                  <a:pt x="287122" y="519379"/>
                </a:cubicBezTo>
                <a:cubicBezTo>
                  <a:pt x="287122" y="519786"/>
                  <a:pt x="287224" y="520497"/>
                  <a:pt x="287427" y="521513"/>
                </a:cubicBezTo>
                <a:cubicBezTo>
                  <a:pt x="287630" y="522529"/>
                  <a:pt x="287325" y="523443"/>
                  <a:pt x="286512" y="524256"/>
                </a:cubicBezTo>
                <a:lnTo>
                  <a:pt x="285903" y="525475"/>
                </a:lnTo>
                <a:cubicBezTo>
                  <a:pt x="286716" y="527507"/>
                  <a:pt x="287427" y="529539"/>
                  <a:pt x="288036" y="531571"/>
                </a:cubicBezTo>
                <a:cubicBezTo>
                  <a:pt x="288646" y="533603"/>
                  <a:pt x="289357" y="535635"/>
                  <a:pt x="290170" y="537667"/>
                </a:cubicBezTo>
                <a:cubicBezTo>
                  <a:pt x="289764" y="538887"/>
                  <a:pt x="289560" y="540309"/>
                  <a:pt x="289560" y="541935"/>
                </a:cubicBezTo>
                <a:lnTo>
                  <a:pt x="288341" y="541935"/>
                </a:lnTo>
                <a:cubicBezTo>
                  <a:pt x="290373" y="543967"/>
                  <a:pt x="291389" y="545389"/>
                  <a:pt x="291389" y="546202"/>
                </a:cubicBezTo>
                <a:lnTo>
                  <a:pt x="291389" y="552298"/>
                </a:lnTo>
                <a:cubicBezTo>
                  <a:pt x="291389" y="556362"/>
                  <a:pt x="290576" y="559207"/>
                  <a:pt x="288951" y="560832"/>
                </a:cubicBezTo>
                <a:cubicBezTo>
                  <a:pt x="288544" y="560832"/>
                  <a:pt x="288036" y="560731"/>
                  <a:pt x="287427" y="560527"/>
                </a:cubicBezTo>
                <a:cubicBezTo>
                  <a:pt x="286817" y="560324"/>
                  <a:pt x="286106" y="559816"/>
                  <a:pt x="285293" y="559003"/>
                </a:cubicBezTo>
                <a:cubicBezTo>
                  <a:pt x="283261" y="556971"/>
                  <a:pt x="280620" y="556971"/>
                  <a:pt x="277368" y="559003"/>
                </a:cubicBezTo>
                <a:cubicBezTo>
                  <a:pt x="275743" y="559816"/>
                  <a:pt x="274727" y="560223"/>
                  <a:pt x="274320" y="560223"/>
                </a:cubicBezTo>
                <a:cubicBezTo>
                  <a:pt x="273101" y="560223"/>
                  <a:pt x="271679" y="559410"/>
                  <a:pt x="270053" y="557784"/>
                </a:cubicBezTo>
                <a:cubicBezTo>
                  <a:pt x="262738" y="553720"/>
                  <a:pt x="255829" y="549047"/>
                  <a:pt x="249327" y="543763"/>
                </a:cubicBezTo>
                <a:cubicBezTo>
                  <a:pt x="248108" y="542951"/>
                  <a:pt x="246482" y="541833"/>
                  <a:pt x="244450" y="540411"/>
                </a:cubicBezTo>
                <a:cubicBezTo>
                  <a:pt x="242418" y="538988"/>
                  <a:pt x="240183" y="537464"/>
                  <a:pt x="237744" y="535839"/>
                </a:cubicBezTo>
                <a:cubicBezTo>
                  <a:pt x="224740" y="526085"/>
                  <a:pt x="214580" y="516128"/>
                  <a:pt x="207264" y="505968"/>
                </a:cubicBezTo>
                <a:cubicBezTo>
                  <a:pt x="199136" y="493776"/>
                  <a:pt x="194056" y="486055"/>
                  <a:pt x="192024" y="482803"/>
                </a:cubicBezTo>
                <a:cubicBezTo>
                  <a:pt x="190805" y="481584"/>
                  <a:pt x="189586" y="479451"/>
                  <a:pt x="188367" y="476403"/>
                </a:cubicBezTo>
                <a:cubicBezTo>
                  <a:pt x="187148" y="473355"/>
                  <a:pt x="185928" y="470815"/>
                  <a:pt x="184709" y="468783"/>
                </a:cubicBezTo>
                <a:cubicBezTo>
                  <a:pt x="178207" y="454559"/>
                  <a:pt x="169469" y="437083"/>
                  <a:pt x="158496" y="416357"/>
                </a:cubicBezTo>
                <a:cubicBezTo>
                  <a:pt x="157277" y="413106"/>
                  <a:pt x="155347" y="409245"/>
                  <a:pt x="152705" y="404775"/>
                </a:cubicBezTo>
                <a:cubicBezTo>
                  <a:pt x="150064" y="400304"/>
                  <a:pt x="148133" y="397053"/>
                  <a:pt x="146914" y="395021"/>
                </a:cubicBezTo>
                <a:cubicBezTo>
                  <a:pt x="145695" y="392583"/>
                  <a:pt x="143866" y="391567"/>
                  <a:pt x="141428" y="391973"/>
                </a:cubicBezTo>
                <a:cubicBezTo>
                  <a:pt x="135738" y="393599"/>
                  <a:pt x="129439" y="394919"/>
                  <a:pt x="122530" y="395935"/>
                </a:cubicBezTo>
                <a:cubicBezTo>
                  <a:pt x="115621" y="396951"/>
                  <a:pt x="110744" y="397663"/>
                  <a:pt x="107900" y="398069"/>
                </a:cubicBezTo>
                <a:cubicBezTo>
                  <a:pt x="107087" y="398475"/>
                  <a:pt x="106274" y="398577"/>
                  <a:pt x="105461" y="398374"/>
                </a:cubicBezTo>
                <a:cubicBezTo>
                  <a:pt x="104648" y="398171"/>
                  <a:pt x="104039" y="398069"/>
                  <a:pt x="103632" y="398069"/>
                </a:cubicBezTo>
                <a:lnTo>
                  <a:pt x="103632" y="396850"/>
                </a:lnTo>
                <a:cubicBezTo>
                  <a:pt x="110541" y="395631"/>
                  <a:pt x="121311" y="392989"/>
                  <a:pt x="135941" y="388925"/>
                </a:cubicBezTo>
                <a:cubicBezTo>
                  <a:pt x="138380" y="388112"/>
                  <a:pt x="139599" y="387706"/>
                  <a:pt x="139599" y="387706"/>
                </a:cubicBezTo>
                <a:cubicBezTo>
                  <a:pt x="140818" y="386487"/>
                  <a:pt x="141631" y="385877"/>
                  <a:pt x="142037" y="385877"/>
                </a:cubicBezTo>
                <a:lnTo>
                  <a:pt x="138989" y="385877"/>
                </a:lnTo>
                <a:lnTo>
                  <a:pt x="104242" y="395631"/>
                </a:lnTo>
                <a:cubicBezTo>
                  <a:pt x="103836" y="396037"/>
                  <a:pt x="102820" y="396240"/>
                  <a:pt x="101194" y="396240"/>
                </a:cubicBezTo>
                <a:lnTo>
                  <a:pt x="99365" y="395021"/>
                </a:lnTo>
                <a:cubicBezTo>
                  <a:pt x="117653" y="387706"/>
                  <a:pt x="130861" y="382829"/>
                  <a:pt x="138989" y="380391"/>
                </a:cubicBezTo>
                <a:cubicBezTo>
                  <a:pt x="137770" y="377139"/>
                  <a:pt x="136144" y="374498"/>
                  <a:pt x="134112" y="372466"/>
                </a:cubicBezTo>
                <a:cubicBezTo>
                  <a:pt x="123952" y="378155"/>
                  <a:pt x="115215" y="381610"/>
                  <a:pt x="107900" y="382829"/>
                </a:cubicBezTo>
                <a:cubicBezTo>
                  <a:pt x="105055" y="383235"/>
                  <a:pt x="102312" y="383947"/>
                  <a:pt x="99670" y="384963"/>
                </a:cubicBezTo>
                <a:cubicBezTo>
                  <a:pt x="97028" y="385979"/>
                  <a:pt x="95098" y="386690"/>
                  <a:pt x="93879" y="387096"/>
                </a:cubicBezTo>
                <a:cubicBezTo>
                  <a:pt x="90628" y="388315"/>
                  <a:pt x="87580" y="389636"/>
                  <a:pt x="84735" y="391059"/>
                </a:cubicBezTo>
                <a:cubicBezTo>
                  <a:pt x="81890" y="392481"/>
                  <a:pt x="79045" y="393599"/>
                  <a:pt x="76200" y="394411"/>
                </a:cubicBezTo>
                <a:cubicBezTo>
                  <a:pt x="74575" y="395631"/>
                  <a:pt x="71324" y="396647"/>
                  <a:pt x="66447" y="397459"/>
                </a:cubicBezTo>
                <a:cubicBezTo>
                  <a:pt x="65634" y="397866"/>
                  <a:pt x="64923" y="397967"/>
                  <a:pt x="64313" y="397764"/>
                </a:cubicBezTo>
                <a:cubicBezTo>
                  <a:pt x="63704" y="397561"/>
                  <a:pt x="62992" y="397663"/>
                  <a:pt x="62180" y="398069"/>
                </a:cubicBezTo>
                <a:cubicBezTo>
                  <a:pt x="60148" y="398069"/>
                  <a:pt x="58725" y="398272"/>
                  <a:pt x="57912" y="398679"/>
                </a:cubicBezTo>
                <a:lnTo>
                  <a:pt x="54255" y="398679"/>
                </a:lnTo>
                <a:cubicBezTo>
                  <a:pt x="52223" y="399085"/>
                  <a:pt x="49175" y="399288"/>
                  <a:pt x="45111" y="399288"/>
                </a:cubicBezTo>
                <a:cubicBezTo>
                  <a:pt x="42672" y="399288"/>
                  <a:pt x="39421" y="399695"/>
                  <a:pt x="35357" y="400507"/>
                </a:cubicBezTo>
                <a:lnTo>
                  <a:pt x="7925" y="404775"/>
                </a:lnTo>
                <a:cubicBezTo>
                  <a:pt x="6706" y="404775"/>
                  <a:pt x="5690" y="404571"/>
                  <a:pt x="4877" y="404165"/>
                </a:cubicBezTo>
                <a:cubicBezTo>
                  <a:pt x="10567" y="400914"/>
                  <a:pt x="17069" y="398679"/>
                  <a:pt x="24384" y="397459"/>
                </a:cubicBezTo>
                <a:cubicBezTo>
                  <a:pt x="30074" y="396240"/>
                  <a:pt x="34544" y="394818"/>
                  <a:pt x="37796" y="393192"/>
                </a:cubicBezTo>
                <a:cubicBezTo>
                  <a:pt x="32512" y="392786"/>
                  <a:pt x="25807" y="393802"/>
                  <a:pt x="17679" y="396240"/>
                </a:cubicBezTo>
                <a:cubicBezTo>
                  <a:pt x="16460" y="396647"/>
                  <a:pt x="14123" y="397256"/>
                  <a:pt x="10668" y="398069"/>
                </a:cubicBezTo>
                <a:cubicBezTo>
                  <a:pt x="7214" y="398882"/>
                  <a:pt x="3861" y="399288"/>
                  <a:pt x="610" y="399288"/>
                </a:cubicBezTo>
                <a:cubicBezTo>
                  <a:pt x="204" y="399288"/>
                  <a:pt x="0" y="399085"/>
                  <a:pt x="0" y="398679"/>
                </a:cubicBezTo>
                <a:cubicBezTo>
                  <a:pt x="2439" y="397459"/>
                  <a:pt x="6401" y="395631"/>
                  <a:pt x="11888" y="393192"/>
                </a:cubicBezTo>
                <a:cubicBezTo>
                  <a:pt x="17374" y="390754"/>
                  <a:pt x="21946" y="388315"/>
                  <a:pt x="25604" y="385877"/>
                </a:cubicBezTo>
                <a:cubicBezTo>
                  <a:pt x="32512" y="383032"/>
                  <a:pt x="39015" y="379781"/>
                  <a:pt x="45111" y="376123"/>
                </a:cubicBezTo>
                <a:cubicBezTo>
                  <a:pt x="48768" y="373685"/>
                  <a:pt x="51816" y="371450"/>
                  <a:pt x="54255" y="369418"/>
                </a:cubicBezTo>
                <a:cubicBezTo>
                  <a:pt x="56693" y="367386"/>
                  <a:pt x="58928" y="365557"/>
                  <a:pt x="60960" y="363931"/>
                </a:cubicBezTo>
                <a:cubicBezTo>
                  <a:pt x="63399" y="362306"/>
                  <a:pt x="65837" y="360782"/>
                  <a:pt x="68276" y="359359"/>
                </a:cubicBezTo>
                <a:cubicBezTo>
                  <a:pt x="70714" y="357937"/>
                  <a:pt x="73152" y="356413"/>
                  <a:pt x="75591" y="354787"/>
                </a:cubicBezTo>
                <a:cubicBezTo>
                  <a:pt x="77623" y="351536"/>
                  <a:pt x="79655" y="348895"/>
                  <a:pt x="81687" y="346863"/>
                </a:cubicBezTo>
                <a:cubicBezTo>
                  <a:pt x="83312" y="346050"/>
                  <a:pt x="85548" y="344221"/>
                  <a:pt x="88392" y="341376"/>
                </a:cubicBezTo>
                <a:lnTo>
                  <a:pt x="95708" y="335280"/>
                </a:lnTo>
                <a:cubicBezTo>
                  <a:pt x="96520" y="333655"/>
                  <a:pt x="98756" y="331419"/>
                  <a:pt x="102413" y="328575"/>
                </a:cubicBezTo>
                <a:lnTo>
                  <a:pt x="110338" y="321869"/>
                </a:lnTo>
                <a:cubicBezTo>
                  <a:pt x="112776" y="318618"/>
                  <a:pt x="115012" y="316179"/>
                  <a:pt x="117044" y="314554"/>
                </a:cubicBezTo>
                <a:lnTo>
                  <a:pt x="124968" y="307848"/>
                </a:lnTo>
                <a:cubicBezTo>
                  <a:pt x="126188" y="307035"/>
                  <a:pt x="127407" y="305715"/>
                  <a:pt x="128626" y="303886"/>
                </a:cubicBezTo>
                <a:cubicBezTo>
                  <a:pt x="129845" y="302057"/>
                  <a:pt x="130658" y="300736"/>
                  <a:pt x="131064" y="299923"/>
                </a:cubicBezTo>
                <a:cubicBezTo>
                  <a:pt x="131877" y="299111"/>
                  <a:pt x="133300" y="297891"/>
                  <a:pt x="135332" y="296266"/>
                </a:cubicBezTo>
                <a:cubicBezTo>
                  <a:pt x="137364" y="294640"/>
                  <a:pt x="138786" y="293015"/>
                  <a:pt x="139599" y="291389"/>
                </a:cubicBezTo>
                <a:cubicBezTo>
                  <a:pt x="141631" y="289763"/>
                  <a:pt x="143663" y="287325"/>
                  <a:pt x="145695" y="284074"/>
                </a:cubicBezTo>
                <a:cubicBezTo>
                  <a:pt x="146914" y="283667"/>
                  <a:pt x="148032" y="282753"/>
                  <a:pt x="149048" y="281331"/>
                </a:cubicBezTo>
                <a:cubicBezTo>
                  <a:pt x="150064" y="279908"/>
                  <a:pt x="150978" y="278791"/>
                  <a:pt x="151791" y="277978"/>
                </a:cubicBezTo>
                <a:lnTo>
                  <a:pt x="159716" y="272491"/>
                </a:lnTo>
                <a:cubicBezTo>
                  <a:pt x="160528" y="270053"/>
                  <a:pt x="161748" y="268021"/>
                  <a:pt x="163373" y="266395"/>
                </a:cubicBezTo>
                <a:cubicBezTo>
                  <a:pt x="166624" y="263144"/>
                  <a:pt x="168656" y="260706"/>
                  <a:pt x="169469" y="259080"/>
                </a:cubicBezTo>
                <a:cubicBezTo>
                  <a:pt x="170282" y="258267"/>
                  <a:pt x="171603" y="257150"/>
                  <a:pt x="173432" y="255727"/>
                </a:cubicBezTo>
                <a:cubicBezTo>
                  <a:pt x="175260" y="254305"/>
                  <a:pt x="176581" y="252781"/>
                  <a:pt x="177394" y="251155"/>
                </a:cubicBezTo>
                <a:cubicBezTo>
                  <a:pt x="179020" y="249936"/>
                  <a:pt x="180442" y="248514"/>
                  <a:pt x="181661" y="246888"/>
                </a:cubicBezTo>
                <a:lnTo>
                  <a:pt x="187757" y="239573"/>
                </a:lnTo>
                <a:cubicBezTo>
                  <a:pt x="191008" y="237541"/>
                  <a:pt x="193244" y="234899"/>
                  <a:pt x="194463" y="231648"/>
                </a:cubicBezTo>
                <a:cubicBezTo>
                  <a:pt x="195682" y="230429"/>
                  <a:pt x="196800" y="229108"/>
                  <a:pt x="197816" y="227686"/>
                </a:cubicBezTo>
                <a:cubicBezTo>
                  <a:pt x="198832" y="226263"/>
                  <a:pt x="199949" y="225146"/>
                  <a:pt x="201168" y="224333"/>
                </a:cubicBezTo>
                <a:cubicBezTo>
                  <a:pt x="202388" y="222301"/>
                  <a:pt x="203505" y="220472"/>
                  <a:pt x="204521" y="218846"/>
                </a:cubicBezTo>
                <a:cubicBezTo>
                  <a:pt x="205537" y="217221"/>
                  <a:pt x="206452" y="215798"/>
                  <a:pt x="207264" y="214579"/>
                </a:cubicBezTo>
                <a:cubicBezTo>
                  <a:pt x="208484" y="213766"/>
                  <a:pt x="209703" y="212446"/>
                  <a:pt x="210922" y="210617"/>
                </a:cubicBezTo>
                <a:cubicBezTo>
                  <a:pt x="212141" y="208788"/>
                  <a:pt x="212954" y="207467"/>
                  <a:pt x="213360" y="206654"/>
                </a:cubicBezTo>
                <a:cubicBezTo>
                  <a:pt x="213360" y="206654"/>
                  <a:pt x="213462" y="206553"/>
                  <a:pt x="213665" y="206350"/>
                </a:cubicBezTo>
                <a:cubicBezTo>
                  <a:pt x="213868" y="206146"/>
                  <a:pt x="213970" y="206045"/>
                  <a:pt x="213970" y="206045"/>
                </a:cubicBezTo>
                <a:cubicBezTo>
                  <a:pt x="214783" y="204826"/>
                  <a:pt x="215189" y="203403"/>
                  <a:pt x="215189" y="201778"/>
                </a:cubicBezTo>
                <a:cubicBezTo>
                  <a:pt x="215189" y="200559"/>
                  <a:pt x="213970" y="198527"/>
                  <a:pt x="211532" y="195682"/>
                </a:cubicBezTo>
                <a:cubicBezTo>
                  <a:pt x="209093" y="200152"/>
                  <a:pt x="207671" y="202794"/>
                  <a:pt x="207264" y="203607"/>
                </a:cubicBezTo>
                <a:cubicBezTo>
                  <a:pt x="205232" y="201575"/>
                  <a:pt x="204216" y="198933"/>
                  <a:pt x="204216" y="195682"/>
                </a:cubicBezTo>
                <a:cubicBezTo>
                  <a:pt x="204216" y="194869"/>
                  <a:pt x="204216" y="193650"/>
                  <a:pt x="204216" y="192024"/>
                </a:cubicBezTo>
                <a:cubicBezTo>
                  <a:pt x="204216" y="190398"/>
                  <a:pt x="203810" y="188976"/>
                  <a:pt x="202997" y="187757"/>
                </a:cubicBezTo>
                <a:lnTo>
                  <a:pt x="195682" y="192634"/>
                </a:lnTo>
                <a:cubicBezTo>
                  <a:pt x="194869" y="193446"/>
                  <a:pt x="194056" y="193853"/>
                  <a:pt x="193244" y="193853"/>
                </a:cubicBezTo>
                <a:cubicBezTo>
                  <a:pt x="184709" y="196698"/>
                  <a:pt x="180442" y="198120"/>
                  <a:pt x="180442" y="198120"/>
                </a:cubicBezTo>
                <a:cubicBezTo>
                  <a:pt x="178410" y="198933"/>
                  <a:pt x="174956" y="200254"/>
                  <a:pt x="170079" y="202083"/>
                </a:cubicBezTo>
                <a:cubicBezTo>
                  <a:pt x="165202" y="203911"/>
                  <a:pt x="160528" y="205029"/>
                  <a:pt x="156058" y="205435"/>
                </a:cubicBezTo>
                <a:cubicBezTo>
                  <a:pt x="153620" y="205842"/>
                  <a:pt x="147930" y="207061"/>
                  <a:pt x="138989" y="209093"/>
                </a:cubicBezTo>
                <a:cubicBezTo>
                  <a:pt x="139802" y="211531"/>
                  <a:pt x="140716" y="213157"/>
                  <a:pt x="141732" y="213970"/>
                </a:cubicBezTo>
                <a:cubicBezTo>
                  <a:pt x="142748" y="214782"/>
                  <a:pt x="144476" y="214986"/>
                  <a:pt x="146914" y="214579"/>
                </a:cubicBezTo>
                <a:lnTo>
                  <a:pt x="159716" y="210922"/>
                </a:lnTo>
                <a:cubicBezTo>
                  <a:pt x="160528" y="210515"/>
                  <a:pt x="161544" y="210312"/>
                  <a:pt x="162764" y="210312"/>
                </a:cubicBezTo>
                <a:cubicBezTo>
                  <a:pt x="165608" y="210312"/>
                  <a:pt x="167844" y="211531"/>
                  <a:pt x="169469" y="213970"/>
                </a:cubicBezTo>
                <a:lnTo>
                  <a:pt x="168250" y="213970"/>
                </a:lnTo>
                <a:cubicBezTo>
                  <a:pt x="166624" y="213970"/>
                  <a:pt x="164694" y="214274"/>
                  <a:pt x="162459" y="214884"/>
                </a:cubicBezTo>
                <a:cubicBezTo>
                  <a:pt x="160224" y="215494"/>
                  <a:pt x="158496" y="215595"/>
                  <a:pt x="157277" y="215189"/>
                </a:cubicBezTo>
                <a:lnTo>
                  <a:pt x="155448" y="215189"/>
                </a:lnTo>
                <a:cubicBezTo>
                  <a:pt x="153416" y="215189"/>
                  <a:pt x="151283" y="215392"/>
                  <a:pt x="149048" y="215798"/>
                </a:cubicBezTo>
                <a:cubicBezTo>
                  <a:pt x="146812" y="216205"/>
                  <a:pt x="144679" y="216408"/>
                  <a:pt x="142647" y="216408"/>
                </a:cubicBezTo>
                <a:cubicBezTo>
                  <a:pt x="138583" y="217221"/>
                  <a:pt x="135941" y="217627"/>
                  <a:pt x="134722" y="217627"/>
                </a:cubicBezTo>
                <a:cubicBezTo>
                  <a:pt x="131877" y="217627"/>
                  <a:pt x="128423" y="216611"/>
                  <a:pt x="124359" y="214579"/>
                </a:cubicBezTo>
                <a:lnTo>
                  <a:pt x="121311" y="214579"/>
                </a:lnTo>
                <a:cubicBezTo>
                  <a:pt x="117247" y="214579"/>
                  <a:pt x="113589" y="213766"/>
                  <a:pt x="110338" y="212141"/>
                </a:cubicBezTo>
                <a:cubicBezTo>
                  <a:pt x="109932" y="211734"/>
                  <a:pt x="109322" y="211531"/>
                  <a:pt x="108509" y="211531"/>
                </a:cubicBezTo>
                <a:cubicBezTo>
                  <a:pt x="104852" y="211531"/>
                  <a:pt x="100889" y="210414"/>
                  <a:pt x="96622" y="208178"/>
                </a:cubicBezTo>
                <a:cubicBezTo>
                  <a:pt x="92355" y="205943"/>
                  <a:pt x="88799" y="204419"/>
                  <a:pt x="85954" y="203607"/>
                </a:cubicBezTo>
                <a:cubicBezTo>
                  <a:pt x="79045" y="201168"/>
                  <a:pt x="73356" y="198527"/>
                  <a:pt x="68885" y="195682"/>
                </a:cubicBezTo>
                <a:cubicBezTo>
                  <a:pt x="68072" y="195275"/>
                  <a:pt x="67158" y="194564"/>
                  <a:pt x="66142" y="193548"/>
                </a:cubicBezTo>
                <a:cubicBezTo>
                  <a:pt x="65126" y="192532"/>
                  <a:pt x="64008" y="191821"/>
                  <a:pt x="62789" y="191414"/>
                </a:cubicBezTo>
                <a:cubicBezTo>
                  <a:pt x="62383" y="191008"/>
                  <a:pt x="61875" y="190500"/>
                  <a:pt x="61265" y="189890"/>
                </a:cubicBezTo>
                <a:cubicBezTo>
                  <a:pt x="60656" y="189281"/>
                  <a:pt x="60148" y="188976"/>
                  <a:pt x="59741" y="188976"/>
                </a:cubicBezTo>
                <a:cubicBezTo>
                  <a:pt x="57709" y="187351"/>
                  <a:pt x="54966" y="185420"/>
                  <a:pt x="51512" y="183185"/>
                </a:cubicBezTo>
                <a:cubicBezTo>
                  <a:pt x="48057" y="180950"/>
                  <a:pt x="45314" y="178816"/>
                  <a:pt x="43282" y="176784"/>
                </a:cubicBezTo>
                <a:cubicBezTo>
                  <a:pt x="39624" y="175158"/>
                  <a:pt x="36576" y="171298"/>
                  <a:pt x="34138" y="165202"/>
                </a:cubicBezTo>
                <a:cubicBezTo>
                  <a:pt x="29261" y="160325"/>
                  <a:pt x="26823" y="157886"/>
                  <a:pt x="26823" y="157886"/>
                </a:cubicBezTo>
                <a:cubicBezTo>
                  <a:pt x="26823" y="157886"/>
                  <a:pt x="26213" y="157074"/>
                  <a:pt x="24994" y="155448"/>
                </a:cubicBezTo>
                <a:cubicBezTo>
                  <a:pt x="28652" y="156261"/>
                  <a:pt x="30684" y="156870"/>
                  <a:pt x="31090" y="157277"/>
                </a:cubicBezTo>
                <a:cubicBezTo>
                  <a:pt x="33528" y="157277"/>
                  <a:pt x="35357" y="157886"/>
                  <a:pt x="36576" y="159106"/>
                </a:cubicBezTo>
                <a:cubicBezTo>
                  <a:pt x="37796" y="159512"/>
                  <a:pt x="38608" y="160325"/>
                  <a:pt x="39015" y="161544"/>
                </a:cubicBezTo>
                <a:cubicBezTo>
                  <a:pt x="41453" y="163982"/>
                  <a:pt x="43079" y="165202"/>
                  <a:pt x="43892" y="165202"/>
                </a:cubicBezTo>
                <a:cubicBezTo>
                  <a:pt x="47549" y="165202"/>
                  <a:pt x="49784" y="165405"/>
                  <a:pt x="50597" y="165811"/>
                </a:cubicBezTo>
                <a:lnTo>
                  <a:pt x="71324" y="171298"/>
                </a:lnTo>
                <a:cubicBezTo>
                  <a:pt x="72543" y="171298"/>
                  <a:pt x="73356" y="171501"/>
                  <a:pt x="73762" y="171907"/>
                </a:cubicBezTo>
                <a:cubicBezTo>
                  <a:pt x="77420" y="173533"/>
                  <a:pt x="81687" y="174346"/>
                  <a:pt x="86564" y="174346"/>
                </a:cubicBezTo>
                <a:cubicBezTo>
                  <a:pt x="90628" y="174346"/>
                  <a:pt x="94082" y="173736"/>
                  <a:pt x="96927" y="172517"/>
                </a:cubicBezTo>
                <a:cubicBezTo>
                  <a:pt x="100178" y="171298"/>
                  <a:pt x="104039" y="169875"/>
                  <a:pt x="108509" y="168250"/>
                </a:cubicBezTo>
                <a:cubicBezTo>
                  <a:pt x="112980" y="166624"/>
                  <a:pt x="118263" y="164999"/>
                  <a:pt x="124359" y="163373"/>
                </a:cubicBezTo>
                <a:lnTo>
                  <a:pt x="132893" y="157277"/>
                </a:lnTo>
                <a:lnTo>
                  <a:pt x="142647" y="153619"/>
                </a:lnTo>
                <a:lnTo>
                  <a:pt x="153620" y="148133"/>
                </a:lnTo>
                <a:lnTo>
                  <a:pt x="160325" y="144475"/>
                </a:lnTo>
                <a:cubicBezTo>
                  <a:pt x="162764" y="143256"/>
                  <a:pt x="165405" y="142037"/>
                  <a:pt x="168250" y="140818"/>
                </a:cubicBezTo>
                <a:cubicBezTo>
                  <a:pt x="171095" y="139598"/>
                  <a:pt x="174346" y="137973"/>
                  <a:pt x="178004" y="135941"/>
                </a:cubicBezTo>
                <a:cubicBezTo>
                  <a:pt x="179223" y="135534"/>
                  <a:pt x="180239" y="135026"/>
                  <a:pt x="181052" y="134417"/>
                </a:cubicBezTo>
                <a:cubicBezTo>
                  <a:pt x="181864" y="133807"/>
                  <a:pt x="182880" y="133299"/>
                  <a:pt x="184100" y="132893"/>
                </a:cubicBezTo>
                <a:cubicBezTo>
                  <a:pt x="191821" y="127610"/>
                  <a:pt x="197308" y="124562"/>
                  <a:pt x="200559" y="123749"/>
                </a:cubicBezTo>
                <a:cubicBezTo>
                  <a:pt x="203810" y="122530"/>
                  <a:pt x="205639" y="120803"/>
                  <a:pt x="206045" y="118567"/>
                </a:cubicBezTo>
                <a:cubicBezTo>
                  <a:pt x="206452" y="116332"/>
                  <a:pt x="206858" y="114808"/>
                  <a:pt x="207264" y="113995"/>
                </a:cubicBezTo>
                <a:cubicBezTo>
                  <a:pt x="207671" y="113589"/>
                  <a:pt x="207874" y="112878"/>
                  <a:pt x="207874" y="111862"/>
                </a:cubicBezTo>
                <a:cubicBezTo>
                  <a:pt x="207874" y="110846"/>
                  <a:pt x="208280" y="110134"/>
                  <a:pt x="209093" y="109728"/>
                </a:cubicBezTo>
                <a:lnTo>
                  <a:pt x="211532" y="116434"/>
                </a:lnTo>
                <a:lnTo>
                  <a:pt x="212751" y="116434"/>
                </a:lnTo>
                <a:cubicBezTo>
                  <a:pt x="213970" y="114402"/>
                  <a:pt x="215392" y="109728"/>
                  <a:pt x="217018" y="102413"/>
                </a:cubicBezTo>
                <a:cubicBezTo>
                  <a:pt x="217831" y="99974"/>
                  <a:pt x="220676" y="95301"/>
                  <a:pt x="225552" y="88392"/>
                </a:cubicBezTo>
                <a:cubicBezTo>
                  <a:pt x="228397" y="85547"/>
                  <a:pt x="230429" y="82499"/>
                  <a:pt x="231648" y="79248"/>
                </a:cubicBezTo>
                <a:lnTo>
                  <a:pt x="226162" y="76810"/>
                </a:lnTo>
                <a:cubicBezTo>
                  <a:pt x="226568" y="76403"/>
                  <a:pt x="225857" y="72136"/>
                  <a:pt x="224028" y="64008"/>
                </a:cubicBezTo>
                <a:cubicBezTo>
                  <a:pt x="222200" y="55880"/>
                  <a:pt x="220879" y="51206"/>
                  <a:pt x="220066" y="49987"/>
                </a:cubicBezTo>
                <a:cubicBezTo>
                  <a:pt x="218847" y="48362"/>
                  <a:pt x="216815" y="45923"/>
                  <a:pt x="213970" y="42672"/>
                </a:cubicBezTo>
                <a:cubicBezTo>
                  <a:pt x="211125" y="39421"/>
                  <a:pt x="208890" y="36170"/>
                  <a:pt x="207264" y="32918"/>
                </a:cubicBezTo>
                <a:cubicBezTo>
                  <a:pt x="205232" y="31293"/>
                  <a:pt x="203404" y="29159"/>
                  <a:pt x="201778" y="26518"/>
                </a:cubicBezTo>
                <a:cubicBezTo>
                  <a:pt x="200152" y="23876"/>
                  <a:pt x="198730" y="21946"/>
                  <a:pt x="197511" y="20726"/>
                </a:cubicBezTo>
                <a:cubicBezTo>
                  <a:pt x="197511" y="19914"/>
                  <a:pt x="197714" y="19507"/>
                  <a:pt x="198120" y="19507"/>
                </a:cubicBezTo>
                <a:cubicBezTo>
                  <a:pt x="198120" y="19507"/>
                  <a:pt x="198222" y="19609"/>
                  <a:pt x="198425" y="19812"/>
                </a:cubicBezTo>
                <a:cubicBezTo>
                  <a:pt x="198628" y="20015"/>
                  <a:pt x="198730" y="20117"/>
                  <a:pt x="198730" y="20117"/>
                </a:cubicBezTo>
                <a:cubicBezTo>
                  <a:pt x="198730" y="20117"/>
                  <a:pt x="198832" y="20015"/>
                  <a:pt x="199035" y="19812"/>
                </a:cubicBezTo>
                <a:cubicBezTo>
                  <a:pt x="199238" y="19609"/>
                  <a:pt x="199340" y="19507"/>
                  <a:pt x="199340" y="19507"/>
                </a:cubicBezTo>
                <a:cubicBezTo>
                  <a:pt x="199340" y="18694"/>
                  <a:pt x="198933" y="17170"/>
                  <a:pt x="198120" y="14935"/>
                </a:cubicBezTo>
                <a:cubicBezTo>
                  <a:pt x="197308" y="12700"/>
                  <a:pt x="197511" y="11989"/>
                  <a:pt x="198730" y="12802"/>
                </a:cubicBezTo>
                <a:cubicBezTo>
                  <a:pt x="199949" y="7112"/>
                  <a:pt x="201676" y="4470"/>
                  <a:pt x="203912" y="4877"/>
                </a:cubicBezTo>
                <a:cubicBezTo>
                  <a:pt x="206147" y="5283"/>
                  <a:pt x="206858" y="4877"/>
                  <a:pt x="206045" y="3658"/>
                </a:cubicBezTo>
                <a:cubicBezTo>
                  <a:pt x="205639" y="3251"/>
                  <a:pt x="205436" y="2438"/>
                  <a:pt x="205436" y="1219"/>
                </a:cubicBezTo>
                <a:close/>
              </a:path>
            </a:pathLst>
          </a:custGeom>
          <a:gradFill flip="none" rotWithShape="1">
            <a:gsLst>
              <a:gs pos="10000">
                <a:srgbClr val="BD1D28"/>
              </a:gs>
              <a:gs pos="89000">
                <a:srgbClr val="E3671B"/>
              </a:gs>
            </a:gsLst>
            <a:lin ang="0" scaled="1"/>
            <a:tileRect/>
          </a:gradFill>
          <a:ln>
            <a:noFill/>
          </a:ln>
          <a:effectLst>
            <a:glow>
              <a:srgbClr val="000000"/>
            </a:glow>
            <a:outerShdw blurRad="127000" sx="102000" sy="102000" algn="ctr" rotWithShape="0">
              <a:srgbClr val="D41E1E">
                <a:alpha val="1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4800">
                <a:gradFill>
                  <a:gsLst>
                    <a:gs pos="0">
                      <a:srgbClr val="C9512E"/>
                    </a:gs>
                    <a:gs pos="100000">
                      <a:srgbClr val="C9512E"/>
                    </a:gs>
                  </a:gsLst>
                  <a:lin ang="0" scaled="0"/>
                </a:gradFill>
                <a:effectLst/>
                <a:latin typeface="演示镇魂行楷" panose="00000500000000000000" pitchFamily="2" charset="-122"/>
                <a:ea typeface="演示镇魂行楷" panose="00000500000000000000" pitchFamily="2" charset="-122"/>
                <a:cs typeface="+mj-cs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endParaRPr lang="en-US" altLang="zh-CN" dirty="0"/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94AF8EA5-93AF-E084-3671-C38E891129BF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108242" y="1429095"/>
            <a:ext cx="1611312" cy="1280977"/>
          </a:xfrm>
          <a:custGeom>
            <a:avLst/>
            <a:gdLst/>
            <a:ahLst/>
            <a:cxnLst/>
            <a:rect l="l" t="t" r="r" b="b"/>
            <a:pathLst>
              <a:path w="708355" h="548844">
                <a:moveTo>
                  <a:pt x="337109" y="349504"/>
                </a:moveTo>
                <a:lnTo>
                  <a:pt x="338938" y="351333"/>
                </a:lnTo>
                <a:cubicBezTo>
                  <a:pt x="338125" y="351333"/>
                  <a:pt x="337414" y="351435"/>
                  <a:pt x="336804" y="351638"/>
                </a:cubicBezTo>
                <a:cubicBezTo>
                  <a:pt x="336195" y="351841"/>
                  <a:pt x="335483" y="352146"/>
                  <a:pt x="334671" y="352552"/>
                </a:cubicBezTo>
                <a:lnTo>
                  <a:pt x="334671" y="353162"/>
                </a:lnTo>
                <a:cubicBezTo>
                  <a:pt x="338735" y="354381"/>
                  <a:pt x="341275" y="356108"/>
                  <a:pt x="342291" y="358344"/>
                </a:cubicBezTo>
                <a:cubicBezTo>
                  <a:pt x="343307" y="360579"/>
                  <a:pt x="343611" y="363525"/>
                  <a:pt x="343205" y="367183"/>
                </a:cubicBezTo>
                <a:lnTo>
                  <a:pt x="343205" y="380594"/>
                </a:lnTo>
                <a:cubicBezTo>
                  <a:pt x="343205" y="381000"/>
                  <a:pt x="343815" y="383032"/>
                  <a:pt x="345034" y="386690"/>
                </a:cubicBezTo>
                <a:cubicBezTo>
                  <a:pt x="346659" y="389941"/>
                  <a:pt x="347472" y="392380"/>
                  <a:pt x="347472" y="394005"/>
                </a:cubicBezTo>
                <a:lnTo>
                  <a:pt x="349301" y="390348"/>
                </a:lnTo>
                <a:cubicBezTo>
                  <a:pt x="350114" y="390348"/>
                  <a:pt x="350520" y="390144"/>
                  <a:pt x="350520" y="389738"/>
                </a:cubicBezTo>
                <a:cubicBezTo>
                  <a:pt x="352959" y="388925"/>
                  <a:pt x="355600" y="386690"/>
                  <a:pt x="358445" y="383032"/>
                </a:cubicBezTo>
                <a:cubicBezTo>
                  <a:pt x="358851" y="382626"/>
                  <a:pt x="359359" y="381915"/>
                  <a:pt x="359969" y="380899"/>
                </a:cubicBezTo>
                <a:cubicBezTo>
                  <a:pt x="360579" y="379883"/>
                  <a:pt x="361493" y="379172"/>
                  <a:pt x="362712" y="378765"/>
                </a:cubicBezTo>
                <a:cubicBezTo>
                  <a:pt x="363119" y="378359"/>
                  <a:pt x="363423" y="377648"/>
                  <a:pt x="363627" y="376632"/>
                </a:cubicBezTo>
                <a:cubicBezTo>
                  <a:pt x="363830" y="375616"/>
                  <a:pt x="363728" y="374904"/>
                  <a:pt x="363322" y="374498"/>
                </a:cubicBezTo>
                <a:lnTo>
                  <a:pt x="362103" y="373888"/>
                </a:lnTo>
                <a:cubicBezTo>
                  <a:pt x="359664" y="372263"/>
                  <a:pt x="357124" y="370332"/>
                  <a:pt x="354483" y="368097"/>
                </a:cubicBezTo>
                <a:cubicBezTo>
                  <a:pt x="351841" y="365862"/>
                  <a:pt x="349911" y="364135"/>
                  <a:pt x="348691" y="362916"/>
                </a:cubicBezTo>
                <a:cubicBezTo>
                  <a:pt x="347472" y="359664"/>
                  <a:pt x="345847" y="357632"/>
                  <a:pt x="343815" y="356820"/>
                </a:cubicBezTo>
                <a:cubicBezTo>
                  <a:pt x="343002" y="356413"/>
                  <a:pt x="342189" y="355397"/>
                  <a:pt x="341376" y="353772"/>
                </a:cubicBezTo>
                <a:cubicBezTo>
                  <a:pt x="340563" y="352146"/>
                  <a:pt x="339954" y="351130"/>
                  <a:pt x="339547" y="350724"/>
                </a:cubicBezTo>
                <a:close/>
                <a:moveTo>
                  <a:pt x="115824" y="252273"/>
                </a:moveTo>
                <a:cubicBezTo>
                  <a:pt x="115418" y="252070"/>
                  <a:pt x="115215" y="252172"/>
                  <a:pt x="115215" y="252578"/>
                </a:cubicBezTo>
                <a:cubicBezTo>
                  <a:pt x="114402" y="253391"/>
                  <a:pt x="113487" y="254407"/>
                  <a:pt x="112471" y="255626"/>
                </a:cubicBezTo>
                <a:cubicBezTo>
                  <a:pt x="111455" y="256845"/>
                  <a:pt x="110338" y="257658"/>
                  <a:pt x="109119" y="258064"/>
                </a:cubicBezTo>
                <a:cubicBezTo>
                  <a:pt x="109119" y="258877"/>
                  <a:pt x="109728" y="259284"/>
                  <a:pt x="110947" y="259284"/>
                </a:cubicBezTo>
                <a:lnTo>
                  <a:pt x="112167" y="259284"/>
                </a:lnTo>
                <a:cubicBezTo>
                  <a:pt x="114605" y="256845"/>
                  <a:pt x="116434" y="255423"/>
                  <a:pt x="117653" y="255016"/>
                </a:cubicBezTo>
                <a:lnTo>
                  <a:pt x="117653" y="252578"/>
                </a:lnTo>
                <a:cubicBezTo>
                  <a:pt x="116840" y="252578"/>
                  <a:pt x="116231" y="252476"/>
                  <a:pt x="115824" y="252273"/>
                </a:cubicBezTo>
                <a:close/>
                <a:moveTo>
                  <a:pt x="201778" y="223927"/>
                </a:moveTo>
                <a:cubicBezTo>
                  <a:pt x="200965" y="224739"/>
                  <a:pt x="200254" y="225959"/>
                  <a:pt x="199644" y="227584"/>
                </a:cubicBezTo>
                <a:cubicBezTo>
                  <a:pt x="199035" y="229210"/>
                  <a:pt x="198120" y="230226"/>
                  <a:pt x="196901" y="230632"/>
                </a:cubicBezTo>
                <a:cubicBezTo>
                  <a:pt x="194056" y="232258"/>
                  <a:pt x="192024" y="234290"/>
                  <a:pt x="190805" y="236728"/>
                </a:cubicBezTo>
                <a:cubicBezTo>
                  <a:pt x="189179" y="239167"/>
                  <a:pt x="187859" y="241402"/>
                  <a:pt x="186843" y="243434"/>
                </a:cubicBezTo>
                <a:cubicBezTo>
                  <a:pt x="185827" y="245466"/>
                  <a:pt x="184709" y="247091"/>
                  <a:pt x="183490" y="248311"/>
                </a:cubicBezTo>
                <a:cubicBezTo>
                  <a:pt x="183083" y="249124"/>
                  <a:pt x="182880" y="250140"/>
                  <a:pt x="182880" y="251359"/>
                </a:cubicBezTo>
                <a:cubicBezTo>
                  <a:pt x="179629" y="255016"/>
                  <a:pt x="178003" y="259284"/>
                  <a:pt x="178003" y="264160"/>
                </a:cubicBezTo>
                <a:cubicBezTo>
                  <a:pt x="176378" y="267412"/>
                  <a:pt x="173330" y="275133"/>
                  <a:pt x="168859" y="287325"/>
                </a:cubicBezTo>
                <a:cubicBezTo>
                  <a:pt x="168047" y="288544"/>
                  <a:pt x="167132" y="290373"/>
                  <a:pt x="166116" y="292812"/>
                </a:cubicBezTo>
                <a:cubicBezTo>
                  <a:pt x="165100" y="295250"/>
                  <a:pt x="163983" y="297485"/>
                  <a:pt x="162763" y="299517"/>
                </a:cubicBezTo>
                <a:cubicBezTo>
                  <a:pt x="155448" y="310490"/>
                  <a:pt x="151791" y="315976"/>
                  <a:pt x="151791" y="315976"/>
                </a:cubicBezTo>
                <a:cubicBezTo>
                  <a:pt x="149759" y="318821"/>
                  <a:pt x="147523" y="322377"/>
                  <a:pt x="145085" y="326644"/>
                </a:cubicBezTo>
                <a:cubicBezTo>
                  <a:pt x="142647" y="330912"/>
                  <a:pt x="140411" y="334264"/>
                  <a:pt x="138379" y="336703"/>
                </a:cubicBezTo>
                <a:cubicBezTo>
                  <a:pt x="137973" y="337922"/>
                  <a:pt x="137770" y="339344"/>
                  <a:pt x="137770" y="340970"/>
                </a:cubicBezTo>
                <a:cubicBezTo>
                  <a:pt x="137770" y="342189"/>
                  <a:pt x="139192" y="343612"/>
                  <a:pt x="142037" y="345237"/>
                </a:cubicBezTo>
                <a:cubicBezTo>
                  <a:pt x="144882" y="347676"/>
                  <a:pt x="148539" y="350419"/>
                  <a:pt x="153010" y="353467"/>
                </a:cubicBezTo>
                <a:cubicBezTo>
                  <a:pt x="157480" y="356515"/>
                  <a:pt x="161341" y="359258"/>
                  <a:pt x="164592" y="361696"/>
                </a:cubicBezTo>
                <a:cubicBezTo>
                  <a:pt x="170688" y="354788"/>
                  <a:pt x="176378" y="346761"/>
                  <a:pt x="181661" y="337617"/>
                </a:cubicBezTo>
                <a:cubicBezTo>
                  <a:pt x="186944" y="328473"/>
                  <a:pt x="190602" y="322276"/>
                  <a:pt x="192634" y="319024"/>
                </a:cubicBezTo>
                <a:cubicBezTo>
                  <a:pt x="188976" y="318618"/>
                  <a:pt x="186639" y="317907"/>
                  <a:pt x="185623" y="316891"/>
                </a:cubicBezTo>
                <a:cubicBezTo>
                  <a:pt x="184607" y="315875"/>
                  <a:pt x="184303" y="313944"/>
                  <a:pt x="184709" y="311100"/>
                </a:cubicBezTo>
                <a:cubicBezTo>
                  <a:pt x="184709" y="311506"/>
                  <a:pt x="184912" y="311912"/>
                  <a:pt x="185319" y="312319"/>
                </a:cubicBezTo>
                <a:cubicBezTo>
                  <a:pt x="185725" y="312725"/>
                  <a:pt x="185928" y="313335"/>
                  <a:pt x="185928" y="314148"/>
                </a:cubicBezTo>
                <a:cubicBezTo>
                  <a:pt x="187147" y="314148"/>
                  <a:pt x="187960" y="313538"/>
                  <a:pt x="188367" y="312319"/>
                </a:cubicBezTo>
                <a:cubicBezTo>
                  <a:pt x="186741" y="311506"/>
                  <a:pt x="185928" y="309677"/>
                  <a:pt x="185928" y="306832"/>
                </a:cubicBezTo>
                <a:cubicBezTo>
                  <a:pt x="185115" y="308052"/>
                  <a:pt x="184709" y="309474"/>
                  <a:pt x="184709" y="311100"/>
                </a:cubicBezTo>
                <a:cubicBezTo>
                  <a:pt x="183896" y="309880"/>
                  <a:pt x="182474" y="308763"/>
                  <a:pt x="180442" y="307747"/>
                </a:cubicBezTo>
                <a:cubicBezTo>
                  <a:pt x="178410" y="306731"/>
                  <a:pt x="176987" y="305816"/>
                  <a:pt x="176175" y="305004"/>
                </a:cubicBezTo>
                <a:lnTo>
                  <a:pt x="176784" y="307442"/>
                </a:lnTo>
                <a:lnTo>
                  <a:pt x="173127" y="307442"/>
                </a:lnTo>
                <a:cubicBezTo>
                  <a:pt x="172314" y="307036"/>
                  <a:pt x="171907" y="306324"/>
                  <a:pt x="171907" y="305308"/>
                </a:cubicBezTo>
                <a:cubicBezTo>
                  <a:pt x="171907" y="304292"/>
                  <a:pt x="171704" y="303378"/>
                  <a:pt x="171298" y="302565"/>
                </a:cubicBezTo>
                <a:cubicBezTo>
                  <a:pt x="173736" y="303378"/>
                  <a:pt x="175362" y="303784"/>
                  <a:pt x="176175" y="303784"/>
                </a:cubicBezTo>
                <a:cubicBezTo>
                  <a:pt x="176987" y="303784"/>
                  <a:pt x="177394" y="302972"/>
                  <a:pt x="177394" y="301346"/>
                </a:cubicBezTo>
                <a:lnTo>
                  <a:pt x="178003" y="300736"/>
                </a:lnTo>
                <a:cubicBezTo>
                  <a:pt x="178816" y="301143"/>
                  <a:pt x="179832" y="301346"/>
                  <a:pt x="181051" y="301346"/>
                </a:cubicBezTo>
                <a:cubicBezTo>
                  <a:pt x="182271" y="301346"/>
                  <a:pt x="183490" y="300127"/>
                  <a:pt x="184709" y="297688"/>
                </a:cubicBezTo>
                <a:cubicBezTo>
                  <a:pt x="184709" y="297282"/>
                  <a:pt x="185115" y="297180"/>
                  <a:pt x="185928" y="297384"/>
                </a:cubicBezTo>
                <a:cubicBezTo>
                  <a:pt x="186741" y="297587"/>
                  <a:pt x="187554" y="297485"/>
                  <a:pt x="188367" y="297079"/>
                </a:cubicBezTo>
                <a:lnTo>
                  <a:pt x="190195" y="297079"/>
                </a:lnTo>
                <a:cubicBezTo>
                  <a:pt x="194259" y="294234"/>
                  <a:pt x="196698" y="291999"/>
                  <a:pt x="197511" y="290373"/>
                </a:cubicBezTo>
                <a:lnTo>
                  <a:pt x="199339" y="288544"/>
                </a:lnTo>
                <a:cubicBezTo>
                  <a:pt x="198527" y="282855"/>
                  <a:pt x="198323" y="279604"/>
                  <a:pt x="198730" y="278791"/>
                </a:cubicBezTo>
                <a:lnTo>
                  <a:pt x="197511" y="275743"/>
                </a:lnTo>
                <a:cubicBezTo>
                  <a:pt x="196698" y="273711"/>
                  <a:pt x="196698" y="272492"/>
                  <a:pt x="197511" y="272085"/>
                </a:cubicBezTo>
                <a:cubicBezTo>
                  <a:pt x="197917" y="270866"/>
                  <a:pt x="197917" y="269240"/>
                  <a:pt x="197511" y="267208"/>
                </a:cubicBezTo>
                <a:cubicBezTo>
                  <a:pt x="197104" y="266802"/>
                  <a:pt x="197003" y="266192"/>
                  <a:pt x="197206" y="265380"/>
                </a:cubicBezTo>
                <a:cubicBezTo>
                  <a:pt x="197409" y="264567"/>
                  <a:pt x="197511" y="263957"/>
                  <a:pt x="197511" y="263551"/>
                </a:cubicBezTo>
                <a:lnTo>
                  <a:pt x="202387" y="264770"/>
                </a:lnTo>
                <a:cubicBezTo>
                  <a:pt x="202794" y="264770"/>
                  <a:pt x="202997" y="265583"/>
                  <a:pt x="202997" y="267208"/>
                </a:cubicBezTo>
                <a:cubicBezTo>
                  <a:pt x="203403" y="268428"/>
                  <a:pt x="204013" y="269647"/>
                  <a:pt x="204826" y="270866"/>
                </a:cubicBezTo>
                <a:cubicBezTo>
                  <a:pt x="205639" y="272085"/>
                  <a:pt x="206451" y="272695"/>
                  <a:pt x="207264" y="272695"/>
                </a:cubicBezTo>
                <a:lnTo>
                  <a:pt x="209703" y="272695"/>
                </a:lnTo>
                <a:cubicBezTo>
                  <a:pt x="211735" y="272695"/>
                  <a:pt x="213360" y="274524"/>
                  <a:pt x="214579" y="278181"/>
                </a:cubicBezTo>
                <a:lnTo>
                  <a:pt x="215799" y="272695"/>
                </a:lnTo>
                <a:cubicBezTo>
                  <a:pt x="216611" y="272695"/>
                  <a:pt x="217221" y="272492"/>
                  <a:pt x="217627" y="272085"/>
                </a:cubicBezTo>
                <a:cubicBezTo>
                  <a:pt x="221691" y="268834"/>
                  <a:pt x="224333" y="266396"/>
                  <a:pt x="225552" y="264770"/>
                </a:cubicBezTo>
                <a:cubicBezTo>
                  <a:pt x="227584" y="263144"/>
                  <a:pt x="229210" y="261620"/>
                  <a:pt x="230429" y="260198"/>
                </a:cubicBezTo>
                <a:cubicBezTo>
                  <a:pt x="231648" y="258776"/>
                  <a:pt x="232867" y="257252"/>
                  <a:pt x="234087" y="255626"/>
                </a:cubicBezTo>
                <a:lnTo>
                  <a:pt x="234087" y="251359"/>
                </a:lnTo>
                <a:cubicBezTo>
                  <a:pt x="230023" y="242011"/>
                  <a:pt x="225146" y="235915"/>
                  <a:pt x="219456" y="233071"/>
                </a:cubicBezTo>
                <a:lnTo>
                  <a:pt x="215799" y="232461"/>
                </a:lnTo>
                <a:cubicBezTo>
                  <a:pt x="214173" y="232461"/>
                  <a:pt x="213157" y="231851"/>
                  <a:pt x="212751" y="230632"/>
                </a:cubicBezTo>
                <a:cubicBezTo>
                  <a:pt x="212344" y="230632"/>
                  <a:pt x="211531" y="230023"/>
                  <a:pt x="210312" y="228803"/>
                </a:cubicBezTo>
                <a:cubicBezTo>
                  <a:pt x="205842" y="226771"/>
                  <a:pt x="202997" y="225146"/>
                  <a:pt x="201778" y="223927"/>
                </a:cubicBezTo>
                <a:close/>
                <a:moveTo>
                  <a:pt x="82906" y="200152"/>
                </a:moveTo>
                <a:cubicBezTo>
                  <a:pt x="82499" y="200559"/>
                  <a:pt x="81788" y="201067"/>
                  <a:pt x="80772" y="201676"/>
                </a:cubicBezTo>
                <a:cubicBezTo>
                  <a:pt x="79756" y="202286"/>
                  <a:pt x="78639" y="202794"/>
                  <a:pt x="77419" y="203200"/>
                </a:cubicBezTo>
                <a:lnTo>
                  <a:pt x="77419" y="205639"/>
                </a:lnTo>
                <a:lnTo>
                  <a:pt x="81687" y="205639"/>
                </a:lnTo>
                <a:lnTo>
                  <a:pt x="84125" y="200762"/>
                </a:lnTo>
                <a:close/>
                <a:moveTo>
                  <a:pt x="457200" y="180645"/>
                </a:moveTo>
                <a:cubicBezTo>
                  <a:pt x="455981" y="180645"/>
                  <a:pt x="454863" y="181255"/>
                  <a:pt x="453847" y="182474"/>
                </a:cubicBezTo>
                <a:cubicBezTo>
                  <a:pt x="452831" y="183693"/>
                  <a:pt x="452120" y="185116"/>
                  <a:pt x="451714" y="186741"/>
                </a:cubicBezTo>
                <a:cubicBezTo>
                  <a:pt x="451307" y="188773"/>
                  <a:pt x="450393" y="190907"/>
                  <a:pt x="448971" y="193142"/>
                </a:cubicBezTo>
                <a:cubicBezTo>
                  <a:pt x="447548" y="195377"/>
                  <a:pt x="446634" y="197307"/>
                  <a:pt x="446227" y="198933"/>
                </a:cubicBezTo>
                <a:cubicBezTo>
                  <a:pt x="445821" y="199339"/>
                  <a:pt x="445008" y="199746"/>
                  <a:pt x="443789" y="200152"/>
                </a:cubicBezTo>
                <a:cubicBezTo>
                  <a:pt x="442570" y="200559"/>
                  <a:pt x="441757" y="201168"/>
                  <a:pt x="441351" y="201981"/>
                </a:cubicBezTo>
                <a:cubicBezTo>
                  <a:pt x="440944" y="199949"/>
                  <a:pt x="440741" y="197511"/>
                  <a:pt x="440741" y="194666"/>
                </a:cubicBezTo>
                <a:cubicBezTo>
                  <a:pt x="440335" y="193853"/>
                  <a:pt x="440538" y="193243"/>
                  <a:pt x="441351" y="192837"/>
                </a:cubicBezTo>
                <a:cubicBezTo>
                  <a:pt x="443789" y="191618"/>
                  <a:pt x="445313" y="189992"/>
                  <a:pt x="445923" y="187960"/>
                </a:cubicBezTo>
                <a:cubicBezTo>
                  <a:pt x="446532" y="185928"/>
                  <a:pt x="447040" y="184709"/>
                  <a:pt x="447447" y="184303"/>
                </a:cubicBezTo>
                <a:cubicBezTo>
                  <a:pt x="446634" y="184303"/>
                  <a:pt x="446024" y="183896"/>
                  <a:pt x="445618" y="183083"/>
                </a:cubicBezTo>
                <a:cubicBezTo>
                  <a:pt x="442367" y="184303"/>
                  <a:pt x="439725" y="185319"/>
                  <a:pt x="437693" y="186132"/>
                </a:cubicBezTo>
                <a:cubicBezTo>
                  <a:pt x="435661" y="186944"/>
                  <a:pt x="434035" y="187554"/>
                  <a:pt x="432816" y="187960"/>
                </a:cubicBezTo>
                <a:lnTo>
                  <a:pt x="428549" y="187960"/>
                </a:lnTo>
                <a:cubicBezTo>
                  <a:pt x="427330" y="187960"/>
                  <a:pt x="426314" y="187757"/>
                  <a:pt x="425501" y="187351"/>
                </a:cubicBezTo>
                <a:cubicBezTo>
                  <a:pt x="424688" y="186944"/>
                  <a:pt x="423672" y="186741"/>
                  <a:pt x="422453" y="186741"/>
                </a:cubicBezTo>
                <a:lnTo>
                  <a:pt x="418795" y="186741"/>
                </a:lnTo>
                <a:cubicBezTo>
                  <a:pt x="417983" y="186741"/>
                  <a:pt x="416560" y="187147"/>
                  <a:pt x="414528" y="187960"/>
                </a:cubicBezTo>
                <a:cubicBezTo>
                  <a:pt x="415747" y="187960"/>
                  <a:pt x="417271" y="188773"/>
                  <a:pt x="419100" y="190399"/>
                </a:cubicBezTo>
                <a:cubicBezTo>
                  <a:pt x="420929" y="192024"/>
                  <a:pt x="422656" y="192634"/>
                  <a:pt x="424282" y="192227"/>
                </a:cubicBezTo>
                <a:lnTo>
                  <a:pt x="426720" y="193447"/>
                </a:lnTo>
                <a:cubicBezTo>
                  <a:pt x="428752" y="194666"/>
                  <a:pt x="430378" y="194463"/>
                  <a:pt x="431597" y="192837"/>
                </a:cubicBezTo>
                <a:lnTo>
                  <a:pt x="432207" y="192837"/>
                </a:lnTo>
                <a:lnTo>
                  <a:pt x="434035" y="195885"/>
                </a:lnTo>
                <a:cubicBezTo>
                  <a:pt x="433629" y="195885"/>
                  <a:pt x="433019" y="196088"/>
                  <a:pt x="432207" y="196495"/>
                </a:cubicBezTo>
                <a:cubicBezTo>
                  <a:pt x="431394" y="196901"/>
                  <a:pt x="430581" y="197104"/>
                  <a:pt x="429768" y="197104"/>
                </a:cubicBezTo>
                <a:cubicBezTo>
                  <a:pt x="428549" y="196698"/>
                  <a:pt x="427025" y="196393"/>
                  <a:pt x="425196" y="196190"/>
                </a:cubicBezTo>
                <a:cubicBezTo>
                  <a:pt x="423367" y="195987"/>
                  <a:pt x="422047" y="195479"/>
                  <a:pt x="421234" y="194666"/>
                </a:cubicBezTo>
                <a:lnTo>
                  <a:pt x="420624" y="194666"/>
                </a:lnTo>
                <a:cubicBezTo>
                  <a:pt x="418999" y="195479"/>
                  <a:pt x="416763" y="195479"/>
                  <a:pt x="413919" y="194666"/>
                </a:cubicBezTo>
                <a:cubicBezTo>
                  <a:pt x="413106" y="193853"/>
                  <a:pt x="411480" y="193447"/>
                  <a:pt x="409042" y="193447"/>
                </a:cubicBezTo>
                <a:cubicBezTo>
                  <a:pt x="405791" y="192634"/>
                  <a:pt x="402743" y="191618"/>
                  <a:pt x="399898" y="190399"/>
                </a:cubicBezTo>
                <a:cubicBezTo>
                  <a:pt x="399898" y="191618"/>
                  <a:pt x="399695" y="192532"/>
                  <a:pt x="399288" y="193142"/>
                </a:cubicBezTo>
                <a:cubicBezTo>
                  <a:pt x="398882" y="193751"/>
                  <a:pt x="398475" y="194463"/>
                  <a:pt x="398069" y="195275"/>
                </a:cubicBezTo>
                <a:lnTo>
                  <a:pt x="398069" y="197104"/>
                </a:lnTo>
                <a:cubicBezTo>
                  <a:pt x="397256" y="198323"/>
                  <a:pt x="396139" y="199949"/>
                  <a:pt x="394716" y="201981"/>
                </a:cubicBezTo>
                <a:cubicBezTo>
                  <a:pt x="393294" y="204013"/>
                  <a:pt x="392379" y="205842"/>
                  <a:pt x="391973" y="207467"/>
                </a:cubicBezTo>
                <a:cubicBezTo>
                  <a:pt x="391973" y="207467"/>
                  <a:pt x="391871" y="207569"/>
                  <a:pt x="391668" y="207772"/>
                </a:cubicBezTo>
                <a:cubicBezTo>
                  <a:pt x="391465" y="207975"/>
                  <a:pt x="391363" y="208077"/>
                  <a:pt x="391363" y="208077"/>
                </a:cubicBezTo>
                <a:cubicBezTo>
                  <a:pt x="390144" y="213767"/>
                  <a:pt x="388722" y="217831"/>
                  <a:pt x="387096" y="220269"/>
                </a:cubicBezTo>
                <a:cubicBezTo>
                  <a:pt x="386690" y="221488"/>
                  <a:pt x="385979" y="222911"/>
                  <a:pt x="384963" y="224536"/>
                </a:cubicBezTo>
                <a:cubicBezTo>
                  <a:pt x="383947" y="226162"/>
                  <a:pt x="383235" y="227788"/>
                  <a:pt x="382829" y="229413"/>
                </a:cubicBezTo>
                <a:lnTo>
                  <a:pt x="382829" y="230632"/>
                </a:lnTo>
                <a:cubicBezTo>
                  <a:pt x="380797" y="232258"/>
                  <a:pt x="378968" y="235306"/>
                  <a:pt x="377343" y="239776"/>
                </a:cubicBezTo>
                <a:cubicBezTo>
                  <a:pt x="376530" y="240995"/>
                  <a:pt x="375615" y="241808"/>
                  <a:pt x="374599" y="242215"/>
                </a:cubicBezTo>
                <a:cubicBezTo>
                  <a:pt x="373583" y="242621"/>
                  <a:pt x="372872" y="243027"/>
                  <a:pt x="372466" y="243434"/>
                </a:cubicBezTo>
                <a:lnTo>
                  <a:pt x="372466" y="247091"/>
                </a:lnTo>
                <a:lnTo>
                  <a:pt x="370027" y="247091"/>
                </a:lnTo>
                <a:cubicBezTo>
                  <a:pt x="367995" y="247091"/>
                  <a:pt x="366979" y="248311"/>
                  <a:pt x="366979" y="250749"/>
                </a:cubicBezTo>
                <a:cubicBezTo>
                  <a:pt x="364541" y="250343"/>
                  <a:pt x="363017" y="250343"/>
                  <a:pt x="362407" y="250749"/>
                </a:cubicBezTo>
                <a:cubicBezTo>
                  <a:pt x="361798" y="251156"/>
                  <a:pt x="361493" y="252375"/>
                  <a:pt x="361493" y="254407"/>
                </a:cubicBezTo>
                <a:cubicBezTo>
                  <a:pt x="357835" y="254407"/>
                  <a:pt x="356413" y="257455"/>
                  <a:pt x="357226" y="263551"/>
                </a:cubicBezTo>
                <a:cubicBezTo>
                  <a:pt x="353568" y="262738"/>
                  <a:pt x="351536" y="262128"/>
                  <a:pt x="351130" y="261722"/>
                </a:cubicBezTo>
                <a:lnTo>
                  <a:pt x="351130" y="263551"/>
                </a:lnTo>
                <a:cubicBezTo>
                  <a:pt x="351130" y="265176"/>
                  <a:pt x="349911" y="266396"/>
                  <a:pt x="347472" y="267208"/>
                </a:cubicBezTo>
                <a:cubicBezTo>
                  <a:pt x="346659" y="267208"/>
                  <a:pt x="345440" y="267310"/>
                  <a:pt x="343815" y="267513"/>
                </a:cubicBezTo>
                <a:cubicBezTo>
                  <a:pt x="342189" y="267716"/>
                  <a:pt x="341173" y="267412"/>
                  <a:pt x="340767" y="266599"/>
                </a:cubicBezTo>
                <a:cubicBezTo>
                  <a:pt x="340360" y="265786"/>
                  <a:pt x="338938" y="264770"/>
                  <a:pt x="336499" y="263551"/>
                </a:cubicBezTo>
                <a:cubicBezTo>
                  <a:pt x="339344" y="263551"/>
                  <a:pt x="341173" y="262738"/>
                  <a:pt x="341986" y="261112"/>
                </a:cubicBezTo>
                <a:cubicBezTo>
                  <a:pt x="342799" y="259487"/>
                  <a:pt x="343408" y="258268"/>
                  <a:pt x="343815" y="257455"/>
                </a:cubicBezTo>
                <a:cubicBezTo>
                  <a:pt x="343815" y="256642"/>
                  <a:pt x="343713" y="255829"/>
                  <a:pt x="343510" y="255016"/>
                </a:cubicBezTo>
                <a:cubicBezTo>
                  <a:pt x="343307" y="254204"/>
                  <a:pt x="343002" y="253797"/>
                  <a:pt x="342595" y="253797"/>
                </a:cubicBezTo>
                <a:lnTo>
                  <a:pt x="339547" y="253188"/>
                </a:lnTo>
                <a:cubicBezTo>
                  <a:pt x="337109" y="253188"/>
                  <a:pt x="333858" y="254813"/>
                  <a:pt x="329794" y="258064"/>
                </a:cubicBezTo>
                <a:cubicBezTo>
                  <a:pt x="328981" y="258877"/>
                  <a:pt x="327559" y="258877"/>
                  <a:pt x="325527" y="258064"/>
                </a:cubicBezTo>
                <a:cubicBezTo>
                  <a:pt x="324714" y="257658"/>
                  <a:pt x="323698" y="257150"/>
                  <a:pt x="322479" y="256540"/>
                </a:cubicBezTo>
                <a:cubicBezTo>
                  <a:pt x="321259" y="255931"/>
                  <a:pt x="320040" y="256236"/>
                  <a:pt x="318821" y="257455"/>
                </a:cubicBezTo>
                <a:cubicBezTo>
                  <a:pt x="315976" y="257861"/>
                  <a:pt x="312115" y="258064"/>
                  <a:pt x="307239" y="258064"/>
                </a:cubicBezTo>
                <a:lnTo>
                  <a:pt x="306629" y="258064"/>
                </a:lnTo>
                <a:cubicBezTo>
                  <a:pt x="305816" y="258471"/>
                  <a:pt x="304394" y="258674"/>
                  <a:pt x="302362" y="258674"/>
                </a:cubicBezTo>
                <a:cubicBezTo>
                  <a:pt x="299923" y="258674"/>
                  <a:pt x="298095" y="258471"/>
                  <a:pt x="296875" y="258064"/>
                </a:cubicBezTo>
                <a:cubicBezTo>
                  <a:pt x="296875" y="258471"/>
                  <a:pt x="297079" y="259182"/>
                  <a:pt x="297485" y="260198"/>
                </a:cubicBezTo>
                <a:cubicBezTo>
                  <a:pt x="297891" y="261214"/>
                  <a:pt x="298501" y="262128"/>
                  <a:pt x="299314" y="262941"/>
                </a:cubicBezTo>
                <a:cubicBezTo>
                  <a:pt x="300533" y="266599"/>
                  <a:pt x="302362" y="269647"/>
                  <a:pt x="304800" y="272085"/>
                </a:cubicBezTo>
                <a:cubicBezTo>
                  <a:pt x="306019" y="272492"/>
                  <a:pt x="306832" y="273406"/>
                  <a:pt x="307239" y="274828"/>
                </a:cubicBezTo>
                <a:cubicBezTo>
                  <a:pt x="307645" y="276251"/>
                  <a:pt x="307442" y="277572"/>
                  <a:pt x="306629" y="278791"/>
                </a:cubicBezTo>
                <a:cubicBezTo>
                  <a:pt x="306223" y="279604"/>
                  <a:pt x="305918" y="280721"/>
                  <a:pt x="305715" y="282144"/>
                </a:cubicBezTo>
                <a:cubicBezTo>
                  <a:pt x="305511" y="283566"/>
                  <a:pt x="304597" y="284684"/>
                  <a:pt x="302971" y="285496"/>
                </a:cubicBezTo>
                <a:cubicBezTo>
                  <a:pt x="303378" y="285903"/>
                  <a:pt x="303581" y="286716"/>
                  <a:pt x="303581" y="287935"/>
                </a:cubicBezTo>
                <a:cubicBezTo>
                  <a:pt x="303581" y="288748"/>
                  <a:pt x="302768" y="289764"/>
                  <a:pt x="301143" y="290983"/>
                </a:cubicBezTo>
                <a:cubicBezTo>
                  <a:pt x="299517" y="292202"/>
                  <a:pt x="298095" y="293421"/>
                  <a:pt x="296875" y="294640"/>
                </a:cubicBezTo>
                <a:cubicBezTo>
                  <a:pt x="296469" y="295453"/>
                  <a:pt x="295758" y="296266"/>
                  <a:pt x="294742" y="297079"/>
                </a:cubicBezTo>
                <a:cubicBezTo>
                  <a:pt x="293726" y="297892"/>
                  <a:pt x="292811" y="298704"/>
                  <a:pt x="291999" y="299517"/>
                </a:cubicBezTo>
                <a:cubicBezTo>
                  <a:pt x="291186" y="300330"/>
                  <a:pt x="290373" y="301244"/>
                  <a:pt x="289560" y="302260"/>
                </a:cubicBezTo>
                <a:cubicBezTo>
                  <a:pt x="288747" y="303276"/>
                  <a:pt x="287935" y="304191"/>
                  <a:pt x="287122" y="305004"/>
                </a:cubicBezTo>
                <a:cubicBezTo>
                  <a:pt x="287122" y="306223"/>
                  <a:pt x="285496" y="307442"/>
                  <a:pt x="282245" y="308661"/>
                </a:cubicBezTo>
                <a:cubicBezTo>
                  <a:pt x="282245" y="309474"/>
                  <a:pt x="282042" y="310084"/>
                  <a:pt x="281635" y="310490"/>
                </a:cubicBezTo>
                <a:cubicBezTo>
                  <a:pt x="281229" y="310896"/>
                  <a:pt x="281026" y="311506"/>
                  <a:pt x="281026" y="312319"/>
                </a:cubicBezTo>
                <a:cubicBezTo>
                  <a:pt x="281026" y="313944"/>
                  <a:pt x="279400" y="316383"/>
                  <a:pt x="276149" y="319634"/>
                </a:cubicBezTo>
                <a:cubicBezTo>
                  <a:pt x="274930" y="320040"/>
                  <a:pt x="274015" y="320040"/>
                  <a:pt x="273406" y="319634"/>
                </a:cubicBezTo>
                <a:cubicBezTo>
                  <a:pt x="272796" y="319228"/>
                  <a:pt x="272288" y="319024"/>
                  <a:pt x="271882" y="319024"/>
                </a:cubicBezTo>
                <a:lnTo>
                  <a:pt x="270053" y="315367"/>
                </a:lnTo>
                <a:lnTo>
                  <a:pt x="263347" y="316586"/>
                </a:lnTo>
                <a:cubicBezTo>
                  <a:pt x="262535" y="318212"/>
                  <a:pt x="262128" y="320244"/>
                  <a:pt x="262128" y="322682"/>
                </a:cubicBezTo>
                <a:cubicBezTo>
                  <a:pt x="261722" y="322682"/>
                  <a:pt x="261214" y="322479"/>
                  <a:pt x="260604" y="322072"/>
                </a:cubicBezTo>
                <a:cubicBezTo>
                  <a:pt x="259995" y="321666"/>
                  <a:pt x="259487" y="321260"/>
                  <a:pt x="259080" y="320853"/>
                </a:cubicBezTo>
                <a:cubicBezTo>
                  <a:pt x="256642" y="320447"/>
                  <a:pt x="253594" y="320244"/>
                  <a:pt x="249936" y="320244"/>
                </a:cubicBezTo>
                <a:lnTo>
                  <a:pt x="244450" y="319634"/>
                </a:lnTo>
                <a:cubicBezTo>
                  <a:pt x="244043" y="319228"/>
                  <a:pt x="243231" y="319024"/>
                  <a:pt x="242011" y="319024"/>
                </a:cubicBezTo>
                <a:cubicBezTo>
                  <a:pt x="240792" y="319024"/>
                  <a:pt x="239573" y="319329"/>
                  <a:pt x="238354" y="319939"/>
                </a:cubicBezTo>
                <a:cubicBezTo>
                  <a:pt x="237135" y="320548"/>
                  <a:pt x="236525" y="321056"/>
                  <a:pt x="236525" y="321463"/>
                </a:cubicBezTo>
                <a:cubicBezTo>
                  <a:pt x="236119" y="322276"/>
                  <a:pt x="236017" y="323088"/>
                  <a:pt x="236220" y="323901"/>
                </a:cubicBezTo>
                <a:cubicBezTo>
                  <a:pt x="236423" y="324714"/>
                  <a:pt x="236525" y="325730"/>
                  <a:pt x="236525" y="326949"/>
                </a:cubicBezTo>
                <a:cubicBezTo>
                  <a:pt x="236525" y="327356"/>
                  <a:pt x="236728" y="328067"/>
                  <a:pt x="237135" y="329083"/>
                </a:cubicBezTo>
                <a:cubicBezTo>
                  <a:pt x="237541" y="330099"/>
                  <a:pt x="237744" y="331216"/>
                  <a:pt x="237744" y="332436"/>
                </a:cubicBezTo>
                <a:cubicBezTo>
                  <a:pt x="236931" y="334468"/>
                  <a:pt x="236322" y="337109"/>
                  <a:pt x="235915" y="340360"/>
                </a:cubicBezTo>
                <a:cubicBezTo>
                  <a:pt x="235509" y="343612"/>
                  <a:pt x="235103" y="346253"/>
                  <a:pt x="234696" y="348285"/>
                </a:cubicBezTo>
                <a:cubicBezTo>
                  <a:pt x="234696" y="351536"/>
                  <a:pt x="234290" y="353975"/>
                  <a:pt x="233477" y="355600"/>
                </a:cubicBezTo>
                <a:cubicBezTo>
                  <a:pt x="233071" y="358039"/>
                  <a:pt x="231953" y="361392"/>
                  <a:pt x="230124" y="365659"/>
                </a:cubicBezTo>
                <a:cubicBezTo>
                  <a:pt x="228295" y="369926"/>
                  <a:pt x="227178" y="373076"/>
                  <a:pt x="226771" y="375108"/>
                </a:cubicBezTo>
                <a:cubicBezTo>
                  <a:pt x="225959" y="375108"/>
                  <a:pt x="225451" y="375514"/>
                  <a:pt x="225247" y="376327"/>
                </a:cubicBezTo>
                <a:cubicBezTo>
                  <a:pt x="225044" y="377140"/>
                  <a:pt x="224943" y="378156"/>
                  <a:pt x="224943" y="379375"/>
                </a:cubicBezTo>
                <a:cubicBezTo>
                  <a:pt x="226568" y="378156"/>
                  <a:pt x="228194" y="377546"/>
                  <a:pt x="229819" y="377546"/>
                </a:cubicBezTo>
                <a:cubicBezTo>
                  <a:pt x="231039" y="377546"/>
                  <a:pt x="231851" y="377444"/>
                  <a:pt x="232258" y="377241"/>
                </a:cubicBezTo>
                <a:cubicBezTo>
                  <a:pt x="232664" y="377038"/>
                  <a:pt x="232867" y="376936"/>
                  <a:pt x="232867" y="376936"/>
                </a:cubicBezTo>
                <a:cubicBezTo>
                  <a:pt x="233274" y="376936"/>
                  <a:pt x="234188" y="377241"/>
                  <a:pt x="235611" y="377851"/>
                </a:cubicBezTo>
                <a:cubicBezTo>
                  <a:pt x="237033" y="378460"/>
                  <a:pt x="238557" y="377952"/>
                  <a:pt x="240183" y="376327"/>
                </a:cubicBezTo>
                <a:lnTo>
                  <a:pt x="241402" y="376327"/>
                </a:lnTo>
                <a:cubicBezTo>
                  <a:pt x="243027" y="375514"/>
                  <a:pt x="244856" y="375108"/>
                  <a:pt x="246888" y="375108"/>
                </a:cubicBezTo>
                <a:lnTo>
                  <a:pt x="251155" y="375108"/>
                </a:lnTo>
                <a:cubicBezTo>
                  <a:pt x="251562" y="375108"/>
                  <a:pt x="252171" y="374904"/>
                  <a:pt x="252984" y="374498"/>
                </a:cubicBezTo>
                <a:cubicBezTo>
                  <a:pt x="253797" y="374092"/>
                  <a:pt x="255016" y="373888"/>
                  <a:pt x="256642" y="373888"/>
                </a:cubicBezTo>
                <a:lnTo>
                  <a:pt x="256642" y="373279"/>
                </a:lnTo>
                <a:cubicBezTo>
                  <a:pt x="257455" y="373279"/>
                  <a:pt x="258369" y="373482"/>
                  <a:pt x="259385" y="373888"/>
                </a:cubicBezTo>
                <a:cubicBezTo>
                  <a:pt x="260401" y="374295"/>
                  <a:pt x="260909" y="374295"/>
                  <a:pt x="260909" y="373888"/>
                </a:cubicBezTo>
                <a:cubicBezTo>
                  <a:pt x="262128" y="373482"/>
                  <a:pt x="263449" y="373177"/>
                  <a:pt x="264871" y="372974"/>
                </a:cubicBezTo>
                <a:cubicBezTo>
                  <a:pt x="266294" y="372771"/>
                  <a:pt x="267615" y="372263"/>
                  <a:pt x="268834" y="371450"/>
                </a:cubicBezTo>
                <a:cubicBezTo>
                  <a:pt x="270459" y="370231"/>
                  <a:pt x="271679" y="369316"/>
                  <a:pt x="272491" y="368707"/>
                </a:cubicBezTo>
                <a:cubicBezTo>
                  <a:pt x="273304" y="368097"/>
                  <a:pt x="274117" y="367996"/>
                  <a:pt x="274930" y="368402"/>
                </a:cubicBezTo>
                <a:cubicBezTo>
                  <a:pt x="276962" y="367589"/>
                  <a:pt x="278181" y="366573"/>
                  <a:pt x="278587" y="365354"/>
                </a:cubicBezTo>
                <a:cubicBezTo>
                  <a:pt x="278994" y="365354"/>
                  <a:pt x="279807" y="365557"/>
                  <a:pt x="281026" y="365964"/>
                </a:cubicBezTo>
                <a:cubicBezTo>
                  <a:pt x="282245" y="366370"/>
                  <a:pt x="283464" y="365557"/>
                  <a:pt x="284683" y="363525"/>
                </a:cubicBezTo>
                <a:lnTo>
                  <a:pt x="288341" y="363525"/>
                </a:lnTo>
                <a:lnTo>
                  <a:pt x="293827" y="360477"/>
                </a:lnTo>
                <a:cubicBezTo>
                  <a:pt x="294640" y="358852"/>
                  <a:pt x="295656" y="357632"/>
                  <a:pt x="296875" y="356820"/>
                </a:cubicBezTo>
                <a:cubicBezTo>
                  <a:pt x="298095" y="356007"/>
                  <a:pt x="298907" y="355600"/>
                  <a:pt x="299314" y="355600"/>
                </a:cubicBezTo>
                <a:cubicBezTo>
                  <a:pt x="300127" y="354381"/>
                  <a:pt x="302159" y="352959"/>
                  <a:pt x="305410" y="351333"/>
                </a:cubicBezTo>
                <a:cubicBezTo>
                  <a:pt x="306629" y="350520"/>
                  <a:pt x="309575" y="348590"/>
                  <a:pt x="314249" y="345542"/>
                </a:cubicBezTo>
                <a:cubicBezTo>
                  <a:pt x="318923" y="342494"/>
                  <a:pt x="322885" y="339344"/>
                  <a:pt x="326136" y="336093"/>
                </a:cubicBezTo>
                <a:lnTo>
                  <a:pt x="325527" y="334874"/>
                </a:lnTo>
                <a:cubicBezTo>
                  <a:pt x="324307" y="334468"/>
                  <a:pt x="323393" y="334061"/>
                  <a:pt x="322783" y="333655"/>
                </a:cubicBezTo>
                <a:cubicBezTo>
                  <a:pt x="322174" y="333248"/>
                  <a:pt x="321666" y="332842"/>
                  <a:pt x="321259" y="332436"/>
                </a:cubicBezTo>
                <a:cubicBezTo>
                  <a:pt x="319634" y="331216"/>
                  <a:pt x="318821" y="328981"/>
                  <a:pt x="318821" y="325730"/>
                </a:cubicBezTo>
                <a:cubicBezTo>
                  <a:pt x="318821" y="325730"/>
                  <a:pt x="317805" y="324714"/>
                  <a:pt x="315773" y="322682"/>
                </a:cubicBezTo>
                <a:lnTo>
                  <a:pt x="309067" y="313538"/>
                </a:lnTo>
                <a:cubicBezTo>
                  <a:pt x="308255" y="313538"/>
                  <a:pt x="307848" y="312928"/>
                  <a:pt x="307848" y="311709"/>
                </a:cubicBezTo>
                <a:cubicBezTo>
                  <a:pt x="307442" y="311303"/>
                  <a:pt x="307239" y="310693"/>
                  <a:pt x="307239" y="309880"/>
                </a:cubicBezTo>
                <a:lnTo>
                  <a:pt x="311506" y="309880"/>
                </a:lnTo>
                <a:cubicBezTo>
                  <a:pt x="312725" y="308661"/>
                  <a:pt x="313741" y="308052"/>
                  <a:pt x="314554" y="308052"/>
                </a:cubicBezTo>
                <a:cubicBezTo>
                  <a:pt x="315367" y="308052"/>
                  <a:pt x="316789" y="309068"/>
                  <a:pt x="318821" y="311100"/>
                </a:cubicBezTo>
                <a:cubicBezTo>
                  <a:pt x="319634" y="313538"/>
                  <a:pt x="321056" y="314351"/>
                  <a:pt x="323088" y="313538"/>
                </a:cubicBezTo>
                <a:cubicBezTo>
                  <a:pt x="325120" y="313538"/>
                  <a:pt x="326339" y="313944"/>
                  <a:pt x="326746" y="314757"/>
                </a:cubicBezTo>
                <a:lnTo>
                  <a:pt x="340767" y="322682"/>
                </a:lnTo>
                <a:lnTo>
                  <a:pt x="345034" y="319634"/>
                </a:lnTo>
                <a:lnTo>
                  <a:pt x="341376" y="323292"/>
                </a:lnTo>
                <a:lnTo>
                  <a:pt x="372466" y="342189"/>
                </a:lnTo>
                <a:lnTo>
                  <a:pt x="384658" y="350114"/>
                </a:lnTo>
                <a:cubicBezTo>
                  <a:pt x="385877" y="348895"/>
                  <a:pt x="386995" y="347574"/>
                  <a:pt x="388011" y="346152"/>
                </a:cubicBezTo>
                <a:cubicBezTo>
                  <a:pt x="389027" y="344729"/>
                  <a:pt x="389738" y="343612"/>
                  <a:pt x="390144" y="342799"/>
                </a:cubicBezTo>
                <a:cubicBezTo>
                  <a:pt x="390551" y="341580"/>
                  <a:pt x="391567" y="340259"/>
                  <a:pt x="393192" y="338836"/>
                </a:cubicBezTo>
                <a:cubicBezTo>
                  <a:pt x="394818" y="337414"/>
                  <a:pt x="396037" y="336296"/>
                  <a:pt x="396850" y="335484"/>
                </a:cubicBezTo>
                <a:cubicBezTo>
                  <a:pt x="396850" y="335077"/>
                  <a:pt x="397053" y="334772"/>
                  <a:pt x="397459" y="334569"/>
                </a:cubicBezTo>
                <a:cubicBezTo>
                  <a:pt x="397866" y="334366"/>
                  <a:pt x="398069" y="333858"/>
                  <a:pt x="398069" y="333045"/>
                </a:cubicBezTo>
                <a:lnTo>
                  <a:pt x="401117" y="329388"/>
                </a:lnTo>
                <a:cubicBezTo>
                  <a:pt x="401117" y="328575"/>
                  <a:pt x="401727" y="327965"/>
                  <a:pt x="402946" y="327559"/>
                </a:cubicBezTo>
                <a:cubicBezTo>
                  <a:pt x="402946" y="326340"/>
                  <a:pt x="403352" y="325324"/>
                  <a:pt x="404165" y="324511"/>
                </a:cubicBezTo>
                <a:lnTo>
                  <a:pt x="405384" y="320244"/>
                </a:lnTo>
                <a:cubicBezTo>
                  <a:pt x="407823" y="318212"/>
                  <a:pt x="409855" y="315367"/>
                  <a:pt x="411480" y="311709"/>
                </a:cubicBezTo>
                <a:cubicBezTo>
                  <a:pt x="413512" y="309271"/>
                  <a:pt x="415036" y="307137"/>
                  <a:pt x="416052" y="305308"/>
                </a:cubicBezTo>
                <a:cubicBezTo>
                  <a:pt x="417068" y="303480"/>
                  <a:pt x="417983" y="301956"/>
                  <a:pt x="418795" y="300736"/>
                </a:cubicBezTo>
                <a:cubicBezTo>
                  <a:pt x="419608" y="299111"/>
                  <a:pt x="420523" y="297688"/>
                  <a:pt x="421539" y="296469"/>
                </a:cubicBezTo>
                <a:cubicBezTo>
                  <a:pt x="422555" y="295250"/>
                  <a:pt x="423469" y="293828"/>
                  <a:pt x="424282" y="292202"/>
                </a:cubicBezTo>
                <a:cubicBezTo>
                  <a:pt x="427127" y="287732"/>
                  <a:pt x="428549" y="285293"/>
                  <a:pt x="428549" y="284887"/>
                </a:cubicBezTo>
                <a:cubicBezTo>
                  <a:pt x="431394" y="281229"/>
                  <a:pt x="433019" y="278588"/>
                  <a:pt x="433426" y="276962"/>
                </a:cubicBezTo>
                <a:cubicBezTo>
                  <a:pt x="434239" y="274524"/>
                  <a:pt x="435153" y="272390"/>
                  <a:pt x="436169" y="270561"/>
                </a:cubicBezTo>
                <a:cubicBezTo>
                  <a:pt x="437185" y="268732"/>
                  <a:pt x="438099" y="266802"/>
                  <a:pt x="438912" y="264770"/>
                </a:cubicBezTo>
                <a:cubicBezTo>
                  <a:pt x="439319" y="263551"/>
                  <a:pt x="440233" y="262027"/>
                  <a:pt x="441655" y="260198"/>
                </a:cubicBezTo>
                <a:cubicBezTo>
                  <a:pt x="443078" y="258369"/>
                  <a:pt x="443992" y="256236"/>
                  <a:pt x="444399" y="253797"/>
                </a:cubicBezTo>
                <a:cubicBezTo>
                  <a:pt x="445618" y="252984"/>
                  <a:pt x="446634" y="250749"/>
                  <a:pt x="447447" y="247091"/>
                </a:cubicBezTo>
                <a:cubicBezTo>
                  <a:pt x="449885" y="244247"/>
                  <a:pt x="452527" y="238963"/>
                  <a:pt x="455371" y="231242"/>
                </a:cubicBezTo>
                <a:cubicBezTo>
                  <a:pt x="459435" y="225552"/>
                  <a:pt x="461467" y="219659"/>
                  <a:pt x="461467" y="213563"/>
                </a:cubicBezTo>
                <a:cubicBezTo>
                  <a:pt x="461467" y="211938"/>
                  <a:pt x="461874" y="210211"/>
                  <a:pt x="462687" y="208382"/>
                </a:cubicBezTo>
                <a:cubicBezTo>
                  <a:pt x="463499" y="206553"/>
                  <a:pt x="464109" y="205232"/>
                  <a:pt x="464515" y="204419"/>
                </a:cubicBezTo>
                <a:cubicBezTo>
                  <a:pt x="465735" y="200762"/>
                  <a:pt x="464515" y="199136"/>
                  <a:pt x="460858" y="199543"/>
                </a:cubicBezTo>
                <a:lnTo>
                  <a:pt x="458419" y="199543"/>
                </a:lnTo>
                <a:cubicBezTo>
                  <a:pt x="455575" y="199543"/>
                  <a:pt x="453949" y="198730"/>
                  <a:pt x="453543" y="197104"/>
                </a:cubicBezTo>
                <a:cubicBezTo>
                  <a:pt x="453136" y="196291"/>
                  <a:pt x="452933" y="195275"/>
                  <a:pt x="452933" y="194056"/>
                </a:cubicBezTo>
                <a:cubicBezTo>
                  <a:pt x="452933" y="192024"/>
                  <a:pt x="453339" y="190195"/>
                  <a:pt x="454152" y="188570"/>
                </a:cubicBezTo>
                <a:cubicBezTo>
                  <a:pt x="454559" y="187757"/>
                  <a:pt x="455575" y="185116"/>
                  <a:pt x="457200" y="180645"/>
                </a:cubicBezTo>
                <a:close/>
                <a:moveTo>
                  <a:pt x="135331" y="106274"/>
                </a:moveTo>
                <a:cubicBezTo>
                  <a:pt x="133706" y="107899"/>
                  <a:pt x="132690" y="109322"/>
                  <a:pt x="132283" y="110541"/>
                </a:cubicBezTo>
                <a:cubicBezTo>
                  <a:pt x="131471" y="111760"/>
                  <a:pt x="130150" y="112878"/>
                  <a:pt x="128321" y="113894"/>
                </a:cubicBezTo>
                <a:cubicBezTo>
                  <a:pt x="126492" y="114910"/>
                  <a:pt x="124968" y="116027"/>
                  <a:pt x="123749" y="117247"/>
                </a:cubicBezTo>
                <a:cubicBezTo>
                  <a:pt x="113995" y="126594"/>
                  <a:pt x="104242" y="139599"/>
                  <a:pt x="94488" y="156261"/>
                </a:cubicBezTo>
                <a:cubicBezTo>
                  <a:pt x="94488" y="158699"/>
                  <a:pt x="93269" y="160935"/>
                  <a:pt x="90831" y="162967"/>
                </a:cubicBezTo>
                <a:cubicBezTo>
                  <a:pt x="90018" y="164592"/>
                  <a:pt x="90018" y="166218"/>
                  <a:pt x="90831" y="167843"/>
                </a:cubicBezTo>
                <a:cubicBezTo>
                  <a:pt x="90424" y="168250"/>
                  <a:pt x="89916" y="169164"/>
                  <a:pt x="89307" y="170587"/>
                </a:cubicBezTo>
                <a:cubicBezTo>
                  <a:pt x="88697" y="172009"/>
                  <a:pt x="87986" y="172924"/>
                  <a:pt x="87173" y="173330"/>
                </a:cubicBezTo>
                <a:lnTo>
                  <a:pt x="86563" y="177597"/>
                </a:lnTo>
                <a:cubicBezTo>
                  <a:pt x="85344" y="178003"/>
                  <a:pt x="84735" y="179019"/>
                  <a:pt x="84735" y="180645"/>
                </a:cubicBezTo>
                <a:cubicBezTo>
                  <a:pt x="83922" y="186335"/>
                  <a:pt x="82703" y="191821"/>
                  <a:pt x="81077" y="197104"/>
                </a:cubicBezTo>
                <a:cubicBezTo>
                  <a:pt x="83109" y="196291"/>
                  <a:pt x="84125" y="195275"/>
                  <a:pt x="84125" y="194056"/>
                </a:cubicBezTo>
                <a:cubicBezTo>
                  <a:pt x="85344" y="192837"/>
                  <a:pt x="86259" y="191212"/>
                  <a:pt x="86868" y="189180"/>
                </a:cubicBezTo>
                <a:cubicBezTo>
                  <a:pt x="87478" y="187147"/>
                  <a:pt x="87986" y="185725"/>
                  <a:pt x="88392" y="184912"/>
                </a:cubicBezTo>
                <a:cubicBezTo>
                  <a:pt x="88799" y="184100"/>
                  <a:pt x="89205" y="182779"/>
                  <a:pt x="89611" y="180950"/>
                </a:cubicBezTo>
                <a:cubicBezTo>
                  <a:pt x="90018" y="179121"/>
                  <a:pt x="90627" y="178207"/>
                  <a:pt x="91440" y="178207"/>
                </a:cubicBezTo>
                <a:cubicBezTo>
                  <a:pt x="91440" y="182271"/>
                  <a:pt x="91237" y="184709"/>
                  <a:pt x="90831" y="185522"/>
                </a:cubicBezTo>
                <a:lnTo>
                  <a:pt x="90221" y="187960"/>
                </a:lnTo>
                <a:cubicBezTo>
                  <a:pt x="90221" y="189992"/>
                  <a:pt x="91440" y="191415"/>
                  <a:pt x="93879" y="192227"/>
                </a:cubicBezTo>
                <a:cubicBezTo>
                  <a:pt x="89002" y="197104"/>
                  <a:pt x="87579" y="200965"/>
                  <a:pt x="89611" y="203810"/>
                </a:cubicBezTo>
                <a:cubicBezTo>
                  <a:pt x="90018" y="204623"/>
                  <a:pt x="91135" y="205537"/>
                  <a:pt x="92964" y="206553"/>
                </a:cubicBezTo>
                <a:cubicBezTo>
                  <a:pt x="94793" y="207569"/>
                  <a:pt x="96317" y="208077"/>
                  <a:pt x="97536" y="208077"/>
                </a:cubicBezTo>
                <a:cubicBezTo>
                  <a:pt x="99162" y="208890"/>
                  <a:pt x="99975" y="210109"/>
                  <a:pt x="99975" y="211735"/>
                </a:cubicBezTo>
                <a:cubicBezTo>
                  <a:pt x="100787" y="214579"/>
                  <a:pt x="101803" y="214986"/>
                  <a:pt x="103023" y="212954"/>
                </a:cubicBezTo>
                <a:cubicBezTo>
                  <a:pt x="105461" y="212547"/>
                  <a:pt x="108001" y="211633"/>
                  <a:pt x="110643" y="210211"/>
                </a:cubicBezTo>
                <a:cubicBezTo>
                  <a:pt x="113284" y="208788"/>
                  <a:pt x="115215" y="207874"/>
                  <a:pt x="116434" y="207467"/>
                </a:cubicBezTo>
                <a:lnTo>
                  <a:pt x="129235" y="200152"/>
                </a:lnTo>
                <a:cubicBezTo>
                  <a:pt x="130455" y="199746"/>
                  <a:pt x="131877" y="199035"/>
                  <a:pt x="133503" y="198019"/>
                </a:cubicBezTo>
                <a:cubicBezTo>
                  <a:pt x="135128" y="197003"/>
                  <a:pt x="136754" y="196291"/>
                  <a:pt x="138379" y="195885"/>
                </a:cubicBezTo>
                <a:cubicBezTo>
                  <a:pt x="139192" y="195072"/>
                  <a:pt x="141021" y="194056"/>
                  <a:pt x="143866" y="192837"/>
                </a:cubicBezTo>
                <a:cubicBezTo>
                  <a:pt x="146711" y="191618"/>
                  <a:pt x="148743" y="190399"/>
                  <a:pt x="149962" y="189180"/>
                </a:cubicBezTo>
                <a:cubicBezTo>
                  <a:pt x="150368" y="188773"/>
                  <a:pt x="151181" y="188367"/>
                  <a:pt x="152400" y="187960"/>
                </a:cubicBezTo>
                <a:cubicBezTo>
                  <a:pt x="153619" y="187554"/>
                  <a:pt x="154635" y="186741"/>
                  <a:pt x="155448" y="185522"/>
                </a:cubicBezTo>
                <a:cubicBezTo>
                  <a:pt x="157887" y="183083"/>
                  <a:pt x="160122" y="180747"/>
                  <a:pt x="162154" y="178511"/>
                </a:cubicBezTo>
                <a:cubicBezTo>
                  <a:pt x="164186" y="176276"/>
                  <a:pt x="166218" y="174346"/>
                  <a:pt x="168250" y="172720"/>
                </a:cubicBezTo>
                <a:cubicBezTo>
                  <a:pt x="168656" y="172314"/>
                  <a:pt x="168961" y="171603"/>
                  <a:pt x="169164" y="170587"/>
                </a:cubicBezTo>
                <a:cubicBezTo>
                  <a:pt x="169367" y="169571"/>
                  <a:pt x="169672" y="169063"/>
                  <a:pt x="170079" y="169063"/>
                </a:cubicBezTo>
                <a:lnTo>
                  <a:pt x="170688" y="169063"/>
                </a:lnTo>
                <a:cubicBezTo>
                  <a:pt x="170282" y="169875"/>
                  <a:pt x="169469" y="172111"/>
                  <a:pt x="168250" y="175768"/>
                </a:cubicBezTo>
                <a:lnTo>
                  <a:pt x="168859" y="175768"/>
                </a:lnTo>
                <a:cubicBezTo>
                  <a:pt x="169672" y="175768"/>
                  <a:pt x="170282" y="175362"/>
                  <a:pt x="170688" y="174549"/>
                </a:cubicBezTo>
                <a:cubicBezTo>
                  <a:pt x="171501" y="172924"/>
                  <a:pt x="173228" y="170587"/>
                  <a:pt x="175870" y="167539"/>
                </a:cubicBezTo>
                <a:cubicBezTo>
                  <a:pt x="178511" y="164491"/>
                  <a:pt x="180239" y="162154"/>
                  <a:pt x="181051" y="160528"/>
                </a:cubicBezTo>
                <a:cubicBezTo>
                  <a:pt x="184303" y="157683"/>
                  <a:pt x="186944" y="154635"/>
                  <a:pt x="188976" y="151384"/>
                </a:cubicBezTo>
                <a:cubicBezTo>
                  <a:pt x="190602" y="150165"/>
                  <a:pt x="191821" y="147930"/>
                  <a:pt x="192634" y="144679"/>
                </a:cubicBezTo>
                <a:cubicBezTo>
                  <a:pt x="191008" y="144679"/>
                  <a:pt x="189586" y="144476"/>
                  <a:pt x="188367" y="144069"/>
                </a:cubicBezTo>
                <a:cubicBezTo>
                  <a:pt x="187147" y="143663"/>
                  <a:pt x="185928" y="142850"/>
                  <a:pt x="184709" y="141631"/>
                </a:cubicBezTo>
                <a:cubicBezTo>
                  <a:pt x="184709" y="141224"/>
                  <a:pt x="185014" y="140716"/>
                  <a:pt x="185623" y="140107"/>
                </a:cubicBezTo>
                <a:cubicBezTo>
                  <a:pt x="186233" y="139497"/>
                  <a:pt x="186741" y="139192"/>
                  <a:pt x="187147" y="139192"/>
                </a:cubicBezTo>
                <a:cubicBezTo>
                  <a:pt x="185928" y="137973"/>
                  <a:pt x="184099" y="136754"/>
                  <a:pt x="181661" y="135535"/>
                </a:cubicBezTo>
                <a:cubicBezTo>
                  <a:pt x="179223" y="133909"/>
                  <a:pt x="176784" y="132385"/>
                  <a:pt x="174346" y="130963"/>
                </a:cubicBezTo>
                <a:cubicBezTo>
                  <a:pt x="171907" y="129540"/>
                  <a:pt x="169875" y="128423"/>
                  <a:pt x="168250" y="127610"/>
                </a:cubicBezTo>
                <a:cubicBezTo>
                  <a:pt x="166218" y="127203"/>
                  <a:pt x="164491" y="126289"/>
                  <a:pt x="163068" y="124867"/>
                </a:cubicBezTo>
                <a:cubicBezTo>
                  <a:pt x="161646" y="123444"/>
                  <a:pt x="160528" y="122530"/>
                  <a:pt x="159715" y="122123"/>
                </a:cubicBezTo>
                <a:cubicBezTo>
                  <a:pt x="158496" y="121311"/>
                  <a:pt x="157379" y="120193"/>
                  <a:pt x="156363" y="118771"/>
                </a:cubicBezTo>
                <a:cubicBezTo>
                  <a:pt x="155347" y="117348"/>
                  <a:pt x="154026" y="116027"/>
                  <a:pt x="152400" y="114808"/>
                </a:cubicBezTo>
                <a:cubicBezTo>
                  <a:pt x="147117" y="111963"/>
                  <a:pt x="141834" y="110744"/>
                  <a:pt x="136551" y="111151"/>
                </a:cubicBezTo>
                <a:cubicBezTo>
                  <a:pt x="136551" y="108712"/>
                  <a:pt x="136144" y="107087"/>
                  <a:pt x="135331" y="106274"/>
                </a:cubicBezTo>
                <a:close/>
                <a:moveTo>
                  <a:pt x="356616" y="203"/>
                </a:moveTo>
                <a:cubicBezTo>
                  <a:pt x="357835" y="-203"/>
                  <a:pt x="358851" y="0"/>
                  <a:pt x="359664" y="813"/>
                </a:cubicBezTo>
                <a:lnTo>
                  <a:pt x="360883" y="813"/>
                </a:lnTo>
                <a:cubicBezTo>
                  <a:pt x="361290" y="813"/>
                  <a:pt x="361899" y="1321"/>
                  <a:pt x="362712" y="2337"/>
                </a:cubicBezTo>
                <a:cubicBezTo>
                  <a:pt x="363525" y="3353"/>
                  <a:pt x="364338" y="4267"/>
                  <a:pt x="365151" y="5080"/>
                </a:cubicBezTo>
                <a:cubicBezTo>
                  <a:pt x="365151" y="8331"/>
                  <a:pt x="366573" y="10160"/>
                  <a:pt x="369418" y="10567"/>
                </a:cubicBezTo>
                <a:cubicBezTo>
                  <a:pt x="372669" y="10567"/>
                  <a:pt x="374701" y="12395"/>
                  <a:pt x="375514" y="16053"/>
                </a:cubicBezTo>
                <a:lnTo>
                  <a:pt x="377343" y="17882"/>
                </a:lnTo>
                <a:cubicBezTo>
                  <a:pt x="378562" y="19507"/>
                  <a:pt x="381203" y="21336"/>
                  <a:pt x="385267" y="23368"/>
                </a:cubicBezTo>
                <a:cubicBezTo>
                  <a:pt x="386893" y="24587"/>
                  <a:pt x="388112" y="26823"/>
                  <a:pt x="388925" y="30074"/>
                </a:cubicBezTo>
                <a:cubicBezTo>
                  <a:pt x="392176" y="32919"/>
                  <a:pt x="394818" y="37795"/>
                  <a:pt x="396850" y="44704"/>
                </a:cubicBezTo>
                <a:cubicBezTo>
                  <a:pt x="399288" y="47143"/>
                  <a:pt x="401422" y="50495"/>
                  <a:pt x="403251" y="54763"/>
                </a:cubicBezTo>
                <a:cubicBezTo>
                  <a:pt x="405079" y="59030"/>
                  <a:pt x="406400" y="62179"/>
                  <a:pt x="407213" y="64211"/>
                </a:cubicBezTo>
                <a:cubicBezTo>
                  <a:pt x="409245" y="71120"/>
                  <a:pt x="411277" y="75794"/>
                  <a:pt x="413309" y="78232"/>
                </a:cubicBezTo>
                <a:cubicBezTo>
                  <a:pt x="414528" y="80264"/>
                  <a:pt x="415951" y="81890"/>
                  <a:pt x="417576" y="83109"/>
                </a:cubicBezTo>
                <a:cubicBezTo>
                  <a:pt x="419608" y="84735"/>
                  <a:pt x="421031" y="87376"/>
                  <a:pt x="421843" y="91034"/>
                </a:cubicBezTo>
                <a:cubicBezTo>
                  <a:pt x="422656" y="95911"/>
                  <a:pt x="423063" y="99162"/>
                  <a:pt x="423063" y="100787"/>
                </a:cubicBezTo>
                <a:cubicBezTo>
                  <a:pt x="423063" y="103226"/>
                  <a:pt x="422453" y="105664"/>
                  <a:pt x="421234" y="108103"/>
                </a:cubicBezTo>
                <a:lnTo>
                  <a:pt x="421843" y="111151"/>
                </a:lnTo>
                <a:cubicBezTo>
                  <a:pt x="421843" y="112776"/>
                  <a:pt x="421539" y="114808"/>
                  <a:pt x="420929" y="117247"/>
                </a:cubicBezTo>
                <a:cubicBezTo>
                  <a:pt x="420319" y="119685"/>
                  <a:pt x="420218" y="121717"/>
                  <a:pt x="420624" y="123343"/>
                </a:cubicBezTo>
                <a:cubicBezTo>
                  <a:pt x="420624" y="124155"/>
                  <a:pt x="420319" y="125171"/>
                  <a:pt x="419710" y="126391"/>
                </a:cubicBezTo>
                <a:cubicBezTo>
                  <a:pt x="419100" y="127610"/>
                  <a:pt x="418795" y="129032"/>
                  <a:pt x="418795" y="130658"/>
                </a:cubicBezTo>
                <a:cubicBezTo>
                  <a:pt x="418389" y="134722"/>
                  <a:pt x="417170" y="139802"/>
                  <a:pt x="415138" y="145898"/>
                </a:cubicBezTo>
                <a:cubicBezTo>
                  <a:pt x="417576" y="145491"/>
                  <a:pt x="420015" y="144069"/>
                  <a:pt x="422453" y="141631"/>
                </a:cubicBezTo>
                <a:cubicBezTo>
                  <a:pt x="430581" y="138786"/>
                  <a:pt x="438912" y="134722"/>
                  <a:pt x="447447" y="129439"/>
                </a:cubicBezTo>
                <a:lnTo>
                  <a:pt x="459639" y="122123"/>
                </a:lnTo>
                <a:cubicBezTo>
                  <a:pt x="461671" y="121311"/>
                  <a:pt x="463296" y="119685"/>
                  <a:pt x="464515" y="117247"/>
                </a:cubicBezTo>
                <a:cubicBezTo>
                  <a:pt x="470611" y="111151"/>
                  <a:pt x="479755" y="103226"/>
                  <a:pt x="491947" y="93472"/>
                </a:cubicBezTo>
                <a:cubicBezTo>
                  <a:pt x="492760" y="93066"/>
                  <a:pt x="493573" y="92863"/>
                  <a:pt x="494386" y="92863"/>
                </a:cubicBezTo>
                <a:cubicBezTo>
                  <a:pt x="495199" y="92863"/>
                  <a:pt x="495808" y="92659"/>
                  <a:pt x="496215" y="92253"/>
                </a:cubicBezTo>
                <a:cubicBezTo>
                  <a:pt x="496215" y="92253"/>
                  <a:pt x="496316" y="92355"/>
                  <a:pt x="496519" y="92558"/>
                </a:cubicBezTo>
                <a:cubicBezTo>
                  <a:pt x="496723" y="92761"/>
                  <a:pt x="496824" y="92863"/>
                  <a:pt x="496824" y="92863"/>
                </a:cubicBezTo>
                <a:cubicBezTo>
                  <a:pt x="494792" y="94488"/>
                  <a:pt x="492151" y="96723"/>
                  <a:pt x="488899" y="99568"/>
                </a:cubicBezTo>
                <a:cubicBezTo>
                  <a:pt x="485648" y="102413"/>
                  <a:pt x="483007" y="105055"/>
                  <a:pt x="480975" y="107493"/>
                </a:cubicBezTo>
                <a:cubicBezTo>
                  <a:pt x="480975" y="107493"/>
                  <a:pt x="481076" y="107595"/>
                  <a:pt x="481279" y="107798"/>
                </a:cubicBezTo>
                <a:cubicBezTo>
                  <a:pt x="481483" y="108001"/>
                  <a:pt x="481584" y="108103"/>
                  <a:pt x="481584" y="108103"/>
                </a:cubicBezTo>
                <a:lnTo>
                  <a:pt x="482803" y="107493"/>
                </a:lnTo>
                <a:cubicBezTo>
                  <a:pt x="486055" y="105461"/>
                  <a:pt x="487883" y="104039"/>
                  <a:pt x="488290" y="103226"/>
                </a:cubicBezTo>
                <a:lnTo>
                  <a:pt x="497434" y="98349"/>
                </a:lnTo>
                <a:lnTo>
                  <a:pt x="505968" y="93472"/>
                </a:lnTo>
                <a:cubicBezTo>
                  <a:pt x="507594" y="93066"/>
                  <a:pt x="509016" y="92456"/>
                  <a:pt x="510235" y="91643"/>
                </a:cubicBezTo>
                <a:cubicBezTo>
                  <a:pt x="511455" y="90831"/>
                  <a:pt x="512267" y="90221"/>
                  <a:pt x="512674" y="89815"/>
                </a:cubicBezTo>
                <a:cubicBezTo>
                  <a:pt x="513487" y="89408"/>
                  <a:pt x="515011" y="88595"/>
                  <a:pt x="517246" y="87376"/>
                </a:cubicBezTo>
                <a:cubicBezTo>
                  <a:pt x="519481" y="86157"/>
                  <a:pt x="522021" y="85344"/>
                  <a:pt x="524866" y="84938"/>
                </a:cubicBezTo>
                <a:cubicBezTo>
                  <a:pt x="525679" y="84125"/>
                  <a:pt x="526999" y="83719"/>
                  <a:pt x="528828" y="83719"/>
                </a:cubicBezTo>
                <a:cubicBezTo>
                  <a:pt x="530657" y="83719"/>
                  <a:pt x="531774" y="84125"/>
                  <a:pt x="532181" y="84938"/>
                </a:cubicBezTo>
                <a:cubicBezTo>
                  <a:pt x="537870" y="86157"/>
                  <a:pt x="542747" y="88799"/>
                  <a:pt x="546811" y="92863"/>
                </a:cubicBezTo>
                <a:cubicBezTo>
                  <a:pt x="548843" y="93269"/>
                  <a:pt x="551079" y="94082"/>
                  <a:pt x="553517" y="95301"/>
                </a:cubicBezTo>
                <a:cubicBezTo>
                  <a:pt x="560832" y="98146"/>
                  <a:pt x="564287" y="103023"/>
                  <a:pt x="563880" y="109931"/>
                </a:cubicBezTo>
                <a:cubicBezTo>
                  <a:pt x="563880" y="112370"/>
                  <a:pt x="564287" y="114402"/>
                  <a:pt x="565099" y="116027"/>
                </a:cubicBezTo>
                <a:cubicBezTo>
                  <a:pt x="566319" y="117247"/>
                  <a:pt x="568554" y="118059"/>
                  <a:pt x="571805" y="118466"/>
                </a:cubicBezTo>
                <a:cubicBezTo>
                  <a:pt x="574650" y="121311"/>
                  <a:pt x="576885" y="122936"/>
                  <a:pt x="578511" y="123343"/>
                </a:cubicBezTo>
                <a:cubicBezTo>
                  <a:pt x="580136" y="124562"/>
                  <a:pt x="580949" y="127610"/>
                  <a:pt x="580949" y="132487"/>
                </a:cubicBezTo>
                <a:lnTo>
                  <a:pt x="580949" y="133706"/>
                </a:lnTo>
                <a:cubicBezTo>
                  <a:pt x="580949" y="135738"/>
                  <a:pt x="582778" y="138176"/>
                  <a:pt x="586435" y="141021"/>
                </a:cubicBezTo>
                <a:lnTo>
                  <a:pt x="589483" y="145898"/>
                </a:lnTo>
                <a:cubicBezTo>
                  <a:pt x="589890" y="146304"/>
                  <a:pt x="589991" y="147117"/>
                  <a:pt x="589788" y="148336"/>
                </a:cubicBezTo>
                <a:cubicBezTo>
                  <a:pt x="589585" y="149555"/>
                  <a:pt x="589077" y="150368"/>
                  <a:pt x="588264" y="150775"/>
                </a:cubicBezTo>
                <a:cubicBezTo>
                  <a:pt x="587451" y="152400"/>
                  <a:pt x="586639" y="153518"/>
                  <a:pt x="585826" y="154127"/>
                </a:cubicBezTo>
                <a:cubicBezTo>
                  <a:pt x="585013" y="154737"/>
                  <a:pt x="584403" y="155245"/>
                  <a:pt x="583997" y="155651"/>
                </a:cubicBezTo>
                <a:cubicBezTo>
                  <a:pt x="583997" y="155651"/>
                  <a:pt x="583895" y="155753"/>
                  <a:pt x="583692" y="155956"/>
                </a:cubicBezTo>
                <a:cubicBezTo>
                  <a:pt x="583489" y="156159"/>
                  <a:pt x="583387" y="156261"/>
                  <a:pt x="583387" y="156261"/>
                </a:cubicBezTo>
                <a:cubicBezTo>
                  <a:pt x="581762" y="156261"/>
                  <a:pt x="579730" y="156667"/>
                  <a:pt x="577291" y="157480"/>
                </a:cubicBezTo>
                <a:cubicBezTo>
                  <a:pt x="574853" y="158293"/>
                  <a:pt x="573024" y="158090"/>
                  <a:pt x="571805" y="156871"/>
                </a:cubicBezTo>
                <a:cubicBezTo>
                  <a:pt x="570992" y="156464"/>
                  <a:pt x="569976" y="156261"/>
                  <a:pt x="568757" y="156261"/>
                </a:cubicBezTo>
                <a:cubicBezTo>
                  <a:pt x="567538" y="156261"/>
                  <a:pt x="566319" y="156464"/>
                  <a:pt x="565099" y="156871"/>
                </a:cubicBezTo>
                <a:cubicBezTo>
                  <a:pt x="563880" y="157277"/>
                  <a:pt x="562661" y="157277"/>
                  <a:pt x="561442" y="156871"/>
                </a:cubicBezTo>
                <a:cubicBezTo>
                  <a:pt x="560629" y="156871"/>
                  <a:pt x="559613" y="156871"/>
                  <a:pt x="558394" y="156871"/>
                </a:cubicBezTo>
                <a:cubicBezTo>
                  <a:pt x="557175" y="156871"/>
                  <a:pt x="556362" y="157074"/>
                  <a:pt x="555955" y="157480"/>
                </a:cubicBezTo>
                <a:lnTo>
                  <a:pt x="550469" y="157480"/>
                </a:lnTo>
                <a:cubicBezTo>
                  <a:pt x="549656" y="156667"/>
                  <a:pt x="548437" y="156261"/>
                  <a:pt x="546811" y="156261"/>
                </a:cubicBezTo>
                <a:cubicBezTo>
                  <a:pt x="545186" y="156261"/>
                  <a:pt x="543763" y="156667"/>
                  <a:pt x="542544" y="157480"/>
                </a:cubicBezTo>
                <a:lnTo>
                  <a:pt x="540106" y="158699"/>
                </a:lnTo>
                <a:cubicBezTo>
                  <a:pt x="538480" y="158699"/>
                  <a:pt x="536855" y="157277"/>
                  <a:pt x="535229" y="154432"/>
                </a:cubicBezTo>
                <a:cubicBezTo>
                  <a:pt x="534010" y="154839"/>
                  <a:pt x="533298" y="155448"/>
                  <a:pt x="533095" y="156261"/>
                </a:cubicBezTo>
                <a:cubicBezTo>
                  <a:pt x="532892" y="157074"/>
                  <a:pt x="532587" y="157480"/>
                  <a:pt x="532181" y="157480"/>
                </a:cubicBezTo>
                <a:cubicBezTo>
                  <a:pt x="532181" y="158293"/>
                  <a:pt x="531774" y="158699"/>
                  <a:pt x="530962" y="158699"/>
                </a:cubicBezTo>
                <a:cubicBezTo>
                  <a:pt x="530149" y="158699"/>
                  <a:pt x="529539" y="159106"/>
                  <a:pt x="529133" y="159919"/>
                </a:cubicBezTo>
                <a:cubicBezTo>
                  <a:pt x="527507" y="160731"/>
                  <a:pt x="526288" y="161138"/>
                  <a:pt x="525475" y="161138"/>
                </a:cubicBezTo>
                <a:cubicBezTo>
                  <a:pt x="524663" y="161138"/>
                  <a:pt x="523850" y="159919"/>
                  <a:pt x="523037" y="157480"/>
                </a:cubicBezTo>
                <a:lnTo>
                  <a:pt x="526695" y="155651"/>
                </a:lnTo>
                <a:lnTo>
                  <a:pt x="526695" y="156261"/>
                </a:lnTo>
                <a:cubicBezTo>
                  <a:pt x="527914" y="155855"/>
                  <a:pt x="528523" y="155042"/>
                  <a:pt x="528523" y="153823"/>
                </a:cubicBezTo>
                <a:lnTo>
                  <a:pt x="526695" y="153823"/>
                </a:lnTo>
                <a:lnTo>
                  <a:pt x="525475" y="154432"/>
                </a:lnTo>
                <a:cubicBezTo>
                  <a:pt x="525475" y="154432"/>
                  <a:pt x="525069" y="154026"/>
                  <a:pt x="524256" y="153213"/>
                </a:cubicBezTo>
                <a:cubicBezTo>
                  <a:pt x="523850" y="153619"/>
                  <a:pt x="523342" y="153924"/>
                  <a:pt x="522732" y="154127"/>
                </a:cubicBezTo>
                <a:cubicBezTo>
                  <a:pt x="522123" y="154331"/>
                  <a:pt x="521411" y="154839"/>
                  <a:pt x="520599" y="155651"/>
                </a:cubicBezTo>
                <a:cubicBezTo>
                  <a:pt x="520599" y="156058"/>
                  <a:pt x="520395" y="156261"/>
                  <a:pt x="519989" y="156261"/>
                </a:cubicBezTo>
                <a:cubicBezTo>
                  <a:pt x="519583" y="156261"/>
                  <a:pt x="519176" y="156261"/>
                  <a:pt x="518770" y="156261"/>
                </a:cubicBezTo>
                <a:cubicBezTo>
                  <a:pt x="515925" y="156261"/>
                  <a:pt x="513283" y="157480"/>
                  <a:pt x="510845" y="159919"/>
                </a:cubicBezTo>
                <a:cubicBezTo>
                  <a:pt x="509219" y="160325"/>
                  <a:pt x="508407" y="161544"/>
                  <a:pt x="508407" y="163576"/>
                </a:cubicBezTo>
                <a:cubicBezTo>
                  <a:pt x="507594" y="163576"/>
                  <a:pt x="506273" y="163271"/>
                  <a:pt x="504444" y="162662"/>
                </a:cubicBezTo>
                <a:cubicBezTo>
                  <a:pt x="502615" y="162052"/>
                  <a:pt x="501295" y="162560"/>
                  <a:pt x="500482" y="164186"/>
                </a:cubicBezTo>
                <a:cubicBezTo>
                  <a:pt x="501295" y="166218"/>
                  <a:pt x="501904" y="167234"/>
                  <a:pt x="502311" y="167234"/>
                </a:cubicBezTo>
                <a:cubicBezTo>
                  <a:pt x="502717" y="167234"/>
                  <a:pt x="503327" y="166421"/>
                  <a:pt x="504139" y="164795"/>
                </a:cubicBezTo>
                <a:cubicBezTo>
                  <a:pt x="504952" y="164389"/>
                  <a:pt x="506781" y="164186"/>
                  <a:pt x="509626" y="164186"/>
                </a:cubicBezTo>
                <a:cubicBezTo>
                  <a:pt x="509626" y="166624"/>
                  <a:pt x="509423" y="168047"/>
                  <a:pt x="509016" y="168453"/>
                </a:cubicBezTo>
                <a:cubicBezTo>
                  <a:pt x="509016" y="169672"/>
                  <a:pt x="508610" y="170688"/>
                  <a:pt x="507797" y="171501"/>
                </a:cubicBezTo>
                <a:cubicBezTo>
                  <a:pt x="504952" y="171907"/>
                  <a:pt x="503530" y="174143"/>
                  <a:pt x="503530" y="178207"/>
                </a:cubicBezTo>
                <a:cubicBezTo>
                  <a:pt x="503530" y="179832"/>
                  <a:pt x="503327" y="180848"/>
                  <a:pt x="502920" y="181255"/>
                </a:cubicBezTo>
                <a:cubicBezTo>
                  <a:pt x="501701" y="183693"/>
                  <a:pt x="501091" y="185319"/>
                  <a:pt x="501091" y="186132"/>
                </a:cubicBezTo>
                <a:cubicBezTo>
                  <a:pt x="501091" y="186944"/>
                  <a:pt x="501701" y="188367"/>
                  <a:pt x="502920" y="190399"/>
                </a:cubicBezTo>
                <a:lnTo>
                  <a:pt x="503530" y="192837"/>
                </a:lnTo>
                <a:lnTo>
                  <a:pt x="504749" y="200762"/>
                </a:lnTo>
                <a:cubicBezTo>
                  <a:pt x="506375" y="202387"/>
                  <a:pt x="507187" y="204623"/>
                  <a:pt x="507187" y="207467"/>
                </a:cubicBezTo>
                <a:cubicBezTo>
                  <a:pt x="507187" y="211125"/>
                  <a:pt x="508203" y="214376"/>
                  <a:pt x="510235" y="217221"/>
                </a:cubicBezTo>
                <a:cubicBezTo>
                  <a:pt x="511455" y="218440"/>
                  <a:pt x="512064" y="220066"/>
                  <a:pt x="512064" y="222098"/>
                </a:cubicBezTo>
                <a:lnTo>
                  <a:pt x="513283" y="223927"/>
                </a:lnTo>
                <a:cubicBezTo>
                  <a:pt x="515315" y="225146"/>
                  <a:pt x="516331" y="228194"/>
                  <a:pt x="516331" y="233071"/>
                </a:cubicBezTo>
                <a:lnTo>
                  <a:pt x="513893" y="250749"/>
                </a:lnTo>
                <a:cubicBezTo>
                  <a:pt x="513487" y="253594"/>
                  <a:pt x="512674" y="256642"/>
                  <a:pt x="511455" y="259893"/>
                </a:cubicBezTo>
                <a:cubicBezTo>
                  <a:pt x="510235" y="263144"/>
                  <a:pt x="509423" y="265583"/>
                  <a:pt x="509016" y="267208"/>
                </a:cubicBezTo>
                <a:cubicBezTo>
                  <a:pt x="507797" y="270053"/>
                  <a:pt x="506984" y="272695"/>
                  <a:pt x="506578" y="275133"/>
                </a:cubicBezTo>
                <a:lnTo>
                  <a:pt x="499872" y="288544"/>
                </a:lnTo>
                <a:lnTo>
                  <a:pt x="494386" y="300127"/>
                </a:lnTo>
                <a:cubicBezTo>
                  <a:pt x="493979" y="301752"/>
                  <a:pt x="492557" y="305207"/>
                  <a:pt x="490119" y="310490"/>
                </a:cubicBezTo>
                <a:cubicBezTo>
                  <a:pt x="488493" y="312116"/>
                  <a:pt x="486766" y="314554"/>
                  <a:pt x="484937" y="317805"/>
                </a:cubicBezTo>
                <a:cubicBezTo>
                  <a:pt x="483108" y="321056"/>
                  <a:pt x="481584" y="323698"/>
                  <a:pt x="480365" y="325730"/>
                </a:cubicBezTo>
                <a:cubicBezTo>
                  <a:pt x="479959" y="326136"/>
                  <a:pt x="479451" y="327559"/>
                  <a:pt x="478841" y="329997"/>
                </a:cubicBezTo>
                <a:cubicBezTo>
                  <a:pt x="478231" y="332436"/>
                  <a:pt x="476707" y="334264"/>
                  <a:pt x="474269" y="335484"/>
                </a:cubicBezTo>
                <a:cubicBezTo>
                  <a:pt x="474269" y="336296"/>
                  <a:pt x="473050" y="338328"/>
                  <a:pt x="470611" y="341580"/>
                </a:cubicBezTo>
                <a:cubicBezTo>
                  <a:pt x="469392" y="344424"/>
                  <a:pt x="467868" y="347371"/>
                  <a:pt x="466039" y="350419"/>
                </a:cubicBezTo>
                <a:cubicBezTo>
                  <a:pt x="464211" y="353467"/>
                  <a:pt x="462890" y="355804"/>
                  <a:pt x="462077" y="357429"/>
                </a:cubicBezTo>
                <a:cubicBezTo>
                  <a:pt x="461264" y="358648"/>
                  <a:pt x="460147" y="360376"/>
                  <a:pt x="458724" y="362611"/>
                </a:cubicBezTo>
                <a:cubicBezTo>
                  <a:pt x="457302" y="364846"/>
                  <a:pt x="455778" y="366370"/>
                  <a:pt x="454152" y="367183"/>
                </a:cubicBezTo>
                <a:cubicBezTo>
                  <a:pt x="453339" y="368808"/>
                  <a:pt x="452425" y="370231"/>
                  <a:pt x="451409" y="371450"/>
                </a:cubicBezTo>
                <a:cubicBezTo>
                  <a:pt x="450393" y="372669"/>
                  <a:pt x="449682" y="373888"/>
                  <a:pt x="449275" y="375108"/>
                </a:cubicBezTo>
                <a:cubicBezTo>
                  <a:pt x="448463" y="376733"/>
                  <a:pt x="446431" y="379172"/>
                  <a:pt x="443179" y="382423"/>
                </a:cubicBezTo>
                <a:cubicBezTo>
                  <a:pt x="442773" y="382829"/>
                  <a:pt x="441351" y="384861"/>
                  <a:pt x="438912" y="388519"/>
                </a:cubicBezTo>
                <a:lnTo>
                  <a:pt x="439522" y="389128"/>
                </a:lnTo>
                <a:cubicBezTo>
                  <a:pt x="446837" y="391973"/>
                  <a:pt x="455981" y="393396"/>
                  <a:pt x="466954" y="393396"/>
                </a:cubicBezTo>
                <a:cubicBezTo>
                  <a:pt x="474269" y="393396"/>
                  <a:pt x="479959" y="392989"/>
                  <a:pt x="484023" y="392176"/>
                </a:cubicBezTo>
                <a:cubicBezTo>
                  <a:pt x="486461" y="392176"/>
                  <a:pt x="490017" y="391567"/>
                  <a:pt x="494691" y="390348"/>
                </a:cubicBezTo>
                <a:cubicBezTo>
                  <a:pt x="499364" y="389128"/>
                  <a:pt x="502717" y="388519"/>
                  <a:pt x="504749" y="388519"/>
                </a:cubicBezTo>
                <a:lnTo>
                  <a:pt x="532181" y="388519"/>
                </a:lnTo>
                <a:cubicBezTo>
                  <a:pt x="533807" y="388519"/>
                  <a:pt x="536550" y="388112"/>
                  <a:pt x="540411" y="387300"/>
                </a:cubicBezTo>
                <a:cubicBezTo>
                  <a:pt x="544271" y="386487"/>
                  <a:pt x="547624" y="385877"/>
                  <a:pt x="550469" y="385471"/>
                </a:cubicBezTo>
                <a:cubicBezTo>
                  <a:pt x="552095" y="385877"/>
                  <a:pt x="553212" y="385776"/>
                  <a:pt x="553822" y="385166"/>
                </a:cubicBezTo>
                <a:cubicBezTo>
                  <a:pt x="554431" y="384556"/>
                  <a:pt x="554939" y="384252"/>
                  <a:pt x="555346" y="384252"/>
                </a:cubicBezTo>
                <a:cubicBezTo>
                  <a:pt x="559003" y="382220"/>
                  <a:pt x="564083" y="378765"/>
                  <a:pt x="570586" y="373888"/>
                </a:cubicBezTo>
                <a:cubicBezTo>
                  <a:pt x="573837" y="373076"/>
                  <a:pt x="578307" y="370840"/>
                  <a:pt x="583997" y="367183"/>
                </a:cubicBezTo>
                <a:lnTo>
                  <a:pt x="595579" y="360477"/>
                </a:lnTo>
                <a:cubicBezTo>
                  <a:pt x="602895" y="356413"/>
                  <a:pt x="607568" y="353365"/>
                  <a:pt x="609600" y="351333"/>
                </a:cubicBezTo>
                <a:cubicBezTo>
                  <a:pt x="614070" y="350114"/>
                  <a:pt x="646989" y="331013"/>
                  <a:pt x="708355" y="294031"/>
                </a:cubicBezTo>
                <a:cubicBezTo>
                  <a:pt x="697382" y="301752"/>
                  <a:pt x="680822" y="313741"/>
                  <a:pt x="658673" y="329997"/>
                </a:cubicBezTo>
                <a:cubicBezTo>
                  <a:pt x="636524" y="346253"/>
                  <a:pt x="625043" y="355397"/>
                  <a:pt x="624230" y="357429"/>
                </a:cubicBezTo>
                <a:cubicBezTo>
                  <a:pt x="623824" y="359055"/>
                  <a:pt x="625958" y="358344"/>
                  <a:pt x="630631" y="355296"/>
                </a:cubicBezTo>
                <a:cubicBezTo>
                  <a:pt x="635305" y="352248"/>
                  <a:pt x="640486" y="348692"/>
                  <a:pt x="646176" y="344628"/>
                </a:cubicBezTo>
                <a:cubicBezTo>
                  <a:pt x="661213" y="333655"/>
                  <a:pt x="670357" y="327965"/>
                  <a:pt x="673608" y="327559"/>
                </a:cubicBezTo>
                <a:cubicBezTo>
                  <a:pt x="661010" y="334468"/>
                  <a:pt x="651358" y="342088"/>
                  <a:pt x="644652" y="350419"/>
                </a:cubicBezTo>
                <a:cubicBezTo>
                  <a:pt x="637947" y="358750"/>
                  <a:pt x="633679" y="365760"/>
                  <a:pt x="631851" y="371450"/>
                </a:cubicBezTo>
                <a:cubicBezTo>
                  <a:pt x="630022" y="377140"/>
                  <a:pt x="628091" y="384252"/>
                  <a:pt x="626059" y="392786"/>
                </a:cubicBezTo>
                <a:cubicBezTo>
                  <a:pt x="625653" y="397256"/>
                  <a:pt x="625450" y="402336"/>
                  <a:pt x="625450" y="408026"/>
                </a:cubicBezTo>
                <a:cubicBezTo>
                  <a:pt x="625450" y="413309"/>
                  <a:pt x="625856" y="415951"/>
                  <a:pt x="626669" y="415951"/>
                </a:cubicBezTo>
                <a:cubicBezTo>
                  <a:pt x="627075" y="415951"/>
                  <a:pt x="628091" y="414020"/>
                  <a:pt x="629717" y="410160"/>
                </a:cubicBezTo>
                <a:cubicBezTo>
                  <a:pt x="631342" y="406299"/>
                  <a:pt x="632358" y="403759"/>
                  <a:pt x="632765" y="402540"/>
                </a:cubicBezTo>
                <a:cubicBezTo>
                  <a:pt x="633984" y="402133"/>
                  <a:pt x="635508" y="405689"/>
                  <a:pt x="637337" y="413208"/>
                </a:cubicBezTo>
                <a:cubicBezTo>
                  <a:pt x="639166" y="420726"/>
                  <a:pt x="640486" y="424485"/>
                  <a:pt x="641299" y="424485"/>
                </a:cubicBezTo>
                <a:cubicBezTo>
                  <a:pt x="643738" y="424485"/>
                  <a:pt x="644144" y="425908"/>
                  <a:pt x="642518" y="428752"/>
                </a:cubicBezTo>
                <a:cubicBezTo>
                  <a:pt x="640486" y="430784"/>
                  <a:pt x="639470" y="433020"/>
                  <a:pt x="639470" y="435458"/>
                </a:cubicBezTo>
                <a:cubicBezTo>
                  <a:pt x="641909" y="436677"/>
                  <a:pt x="642315" y="439319"/>
                  <a:pt x="640690" y="443383"/>
                </a:cubicBezTo>
                <a:cubicBezTo>
                  <a:pt x="641909" y="445821"/>
                  <a:pt x="642722" y="448564"/>
                  <a:pt x="643128" y="451612"/>
                </a:cubicBezTo>
                <a:cubicBezTo>
                  <a:pt x="643534" y="454660"/>
                  <a:pt x="644144" y="457404"/>
                  <a:pt x="644957" y="459842"/>
                </a:cubicBezTo>
                <a:cubicBezTo>
                  <a:pt x="644551" y="460248"/>
                  <a:pt x="644551" y="460960"/>
                  <a:pt x="644957" y="461976"/>
                </a:cubicBezTo>
                <a:cubicBezTo>
                  <a:pt x="645363" y="462992"/>
                  <a:pt x="645363" y="464109"/>
                  <a:pt x="644957" y="465328"/>
                </a:cubicBezTo>
                <a:cubicBezTo>
                  <a:pt x="644957" y="467767"/>
                  <a:pt x="643331" y="470612"/>
                  <a:pt x="640080" y="473863"/>
                </a:cubicBezTo>
                <a:cubicBezTo>
                  <a:pt x="633984" y="477520"/>
                  <a:pt x="632358" y="481381"/>
                  <a:pt x="635203" y="485445"/>
                </a:cubicBezTo>
                <a:cubicBezTo>
                  <a:pt x="634797" y="486258"/>
                  <a:pt x="634594" y="487071"/>
                  <a:pt x="634594" y="487884"/>
                </a:cubicBezTo>
                <a:cubicBezTo>
                  <a:pt x="634594" y="488696"/>
                  <a:pt x="633984" y="489408"/>
                  <a:pt x="632765" y="490017"/>
                </a:cubicBezTo>
                <a:cubicBezTo>
                  <a:pt x="631546" y="490627"/>
                  <a:pt x="629920" y="491135"/>
                  <a:pt x="627888" y="491541"/>
                </a:cubicBezTo>
                <a:cubicBezTo>
                  <a:pt x="626262" y="491948"/>
                  <a:pt x="625145" y="492862"/>
                  <a:pt x="624535" y="494284"/>
                </a:cubicBezTo>
                <a:cubicBezTo>
                  <a:pt x="623926" y="495707"/>
                  <a:pt x="624230" y="496418"/>
                  <a:pt x="625450" y="496418"/>
                </a:cubicBezTo>
                <a:cubicBezTo>
                  <a:pt x="627075" y="499669"/>
                  <a:pt x="628904" y="501701"/>
                  <a:pt x="630936" y="502514"/>
                </a:cubicBezTo>
                <a:cubicBezTo>
                  <a:pt x="632968" y="503733"/>
                  <a:pt x="634594" y="504851"/>
                  <a:pt x="635813" y="505867"/>
                </a:cubicBezTo>
                <a:cubicBezTo>
                  <a:pt x="637032" y="506883"/>
                  <a:pt x="637642" y="508000"/>
                  <a:pt x="637642" y="509220"/>
                </a:cubicBezTo>
                <a:cubicBezTo>
                  <a:pt x="637642" y="510845"/>
                  <a:pt x="637032" y="513487"/>
                  <a:pt x="635813" y="517144"/>
                </a:cubicBezTo>
                <a:cubicBezTo>
                  <a:pt x="635000" y="522428"/>
                  <a:pt x="630936" y="527508"/>
                  <a:pt x="623621" y="532384"/>
                </a:cubicBezTo>
                <a:cubicBezTo>
                  <a:pt x="622808" y="533197"/>
                  <a:pt x="622097" y="534721"/>
                  <a:pt x="621487" y="536956"/>
                </a:cubicBezTo>
                <a:cubicBezTo>
                  <a:pt x="620878" y="539192"/>
                  <a:pt x="620370" y="540309"/>
                  <a:pt x="619963" y="540309"/>
                </a:cubicBezTo>
                <a:cubicBezTo>
                  <a:pt x="614274" y="541528"/>
                  <a:pt x="609803" y="542951"/>
                  <a:pt x="606552" y="544576"/>
                </a:cubicBezTo>
                <a:cubicBezTo>
                  <a:pt x="599237" y="547015"/>
                  <a:pt x="594360" y="548234"/>
                  <a:pt x="591922" y="548234"/>
                </a:cubicBezTo>
                <a:cubicBezTo>
                  <a:pt x="590703" y="548234"/>
                  <a:pt x="588467" y="547828"/>
                  <a:pt x="585216" y="547015"/>
                </a:cubicBezTo>
                <a:lnTo>
                  <a:pt x="584607" y="547015"/>
                </a:lnTo>
                <a:cubicBezTo>
                  <a:pt x="577698" y="548234"/>
                  <a:pt x="569163" y="548844"/>
                  <a:pt x="559003" y="548844"/>
                </a:cubicBezTo>
                <a:cubicBezTo>
                  <a:pt x="550875" y="548844"/>
                  <a:pt x="541528" y="546812"/>
                  <a:pt x="530962" y="542748"/>
                </a:cubicBezTo>
                <a:cubicBezTo>
                  <a:pt x="527304" y="541122"/>
                  <a:pt x="524053" y="539192"/>
                  <a:pt x="521208" y="536956"/>
                </a:cubicBezTo>
                <a:cubicBezTo>
                  <a:pt x="518363" y="534721"/>
                  <a:pt x="516331" y="533197"/>
                  <a:pt x="515112" y="532384"/>
                </a:cubicBezTo>
                <a:cubicBezTo>
                  <a:pt x="513487" y="531572"/>
                  <a:pt x="512674" y="530759"/>
                  <a:pt x="512674" y="529946"/>
                </a:cubicBezTo>
                <a:cubicBezTo>
                  <a:pt x="512674" y="527101"/>
                  <a:pt x="511759" y="524764"/>
                  <a:pt x="509931" y="522936"/>
                </a:cubicBezTo>
                <a:cubicBezTo>
                  <a:pt x="508102" y="521107"/>
                  <a:pt x="506070" y="519481"/>
                  <a:pt x="503835" y="518059"/>
                </a:cubicBezTo>
                <a:cubicBezTo>
                  <a:pt x="501599" y="516636"/>
                  <a:pt x="500075" y="515519"/>
                  <a:pt x="499263" y="514706"/>
                </a:cubicBezTo>
                <a:cubicBezTo>
                  <a:pt x="495605" y="512674"/>
                  <a:pt x="492049" y="510032"/>
                  <a:pt x="488595" y="506781"/>
                </a:cubicBezTo>
                <a:cubicBezTo>
                  <a:pt x="485140" y="503530"/>
                  <a:pt x="482600" y="501092"/>
                  <a:pt x="480975" y="499466"/>
                </a:cubicBezTo>
                <a:cubicBezTo>
                  <a:pt x="478130" y="497028"/>
                  <a:pt x="473761" y="493268"/>
                  <a:pt x="467868" y="488188"/>
                </a:cubicBezTo>
                <a:cubicBezTo>
                  <a:pt x="461975" y="483108"/>
                  <a:pt x="456997" y="478333"/>
                  <a:pt x="452933" y="473863"/>
                </a:cubicBezTo>
                <a:cubicBezTo>
                  <a:pt x="450901" y="471018"/>
                  <a:pt x="448158" y="467970"/>
                  <a:pt x="444703" y="464719"/>
                </a:cubicBezTo>
                <a:cubicBezTo>
                  <a:pt x="441249" y="461468"/>
                  <a:pt x="438506" y="458826"/>
                  <a:pt x="436474" y="456794"/>
                </a:cubicBezTo>
                <a:lnTo>
                  <a:pt x="402336" y="415341"/>
                </a:lnTo>
                <a:lnTo>
                  <a:pt x="401117" y="415341"/>
                </a:lnTo>
                <a:cubicBezTo>
                  <a:pt x="399898" y="416560"/>
                  <a:pt x="398577" y="417576"/>
                  <a:pt x="397155" y="418389"/>
                </a:cubicBezTo>
                <a:cubicBezTo>
                  <a:pt x="395732" y="419202"/>
                  <a:pt x="394615" y="420015"/>
                  <a:pt x="393802" y="420828"/>
                </a:cubicBezTo>
                <a:cubicBezTo>
                  <a:pt x="390957" y="422047"/>
                  <a:pt x="388519" y="423469"/>
                  <a:pt x="386487" y="425095"/>
                </a:cubicBezTo>
                <a:lnTo>
                  <a:pt x="382829" y="429362"/>
                </a:lnTo>
                <a:lnTo>
                  <a:pt x="382829" y="429972"/>
                </a:lnTo>
                <a:lnTo>
                  <a:pt x="374904" y="434848"/>
                </a:lnTo>
                <a:lnTo>
                  <a:pt x="373075" y="438506"/>
                </a:lnTo>
                <a:cubicBezTo>
                  <a:pt x="370637" y="438506"/>
                  <a:pt x="368503" y="438709"/>
                  <a:pt x="366675" y="439116"/>
                </a:cubicBezTo>
                <a:cubicBezTo>
                  <a:pt x="364846" y="439522"/>
                  <a:pt x="362915" y="439928"/>
                  <a:pt x="360883" y="440335"/>
                </a:cubicBezTo>
                <a:cubicBezTo>
                  <a:pt x="360071" y="440335"/>
                  <a:pt x="359055" y="440538"/>
                  <a:pt x="357835" y="440944"/>
                </a:cubicBezTo>
                <a:cubicBezTo>
                  <a:pt x="356616" y="441351"/>
                  <a:pt x="355600" y="441757"/>
                  <a:pt x="354787" y="442164"/>
                </a:cubicBezTo>
                <a:cubicBezTo>
                  <a:pt x="347879" y="445008"/>
                  <a:pt x="340157" y="448463"/>
                  <a:pt x="331623" y="452527"/>
                </a:cubicBezTo>
                <a:lnTo>
                  <a:pt x="330403" y="461671"/>
                </a:lnTo>
                <a:cubicBezTo>
                  <a:pt x="330403" y="462890"/>
                  <a:pt x="330200" y="463804"/>
                  <a:pt x="329794" y="464414"/>
                </a:cubicBezTo>
                <a:cubicBezTo>
                  <a:pt x="329387" y="465024"/>
                  <a:pt x="329184" y="465735"/>
                  <a:pt x="329184" y="466548"/>
                </a:cubicBezTo>
                <a:cubicBezTo>
                  <a:pt x="327965" y="468173"/>
                  <a:pt x="326441" y="469900"/>
                  <a:pt x="324612" y="471729"/>
                </a:cubicBezTo>
                <a:cubicBezTo>
                  <a:pt x="322783" y="473558"/>
                  <a:pt x="321666" y="475488"/>
                  <a:pt x="321259" y="477520"/>
                </a:cubicBezTo>
                <a:cubicBezTo>
                  <a:pt x="319634" y="478740"/>
                  <a:pt x="318211" y="479756"/>
                  <a:pt x="316992" y="480568"/>
                </a:cubicBezTo>
                <a:cubicBezTo>
                  <a:pt x="315773" y="481381"/>
                  <a:pt x="314757" y="481991"/>
                  <a:pt x="313944" y="482397"/>
                </a:cubicBezTo>
                <a:cubicBezTo>
                  <a:pt x="306629" y="482397"/>
                  <a:pt x="300939" y="483007"/>
                  <a:pt x="296875" y="484226"/>
                </a:cubicBezTo>
                <a:cubicBezTo>
                  <a:pt x="296875" y="484226"/>
                  <a:pt x="296266" y="484328"/>
                  <a:pt x="295047" y="484531"/>
                </a:cubicBezTo>
                <a:cubicBezTo>
                  <a:pt x="293827" y="484734"/>
                  <a:pt x="292608" y="484632"/>
                  <a:pt x="291389" y="484226"/>
                </a:cubicBezTo>
                <a:cubicBezTo>
                  <a:pt x="290576" y="484226"/>
                  <a:pt x="289662" y="483921"/>
                  <a:pt x="288646" y="483312"/>
                </a:cubicBezTo>
                <a:cubicBezTo>
                  <a:pt x="287630" y="482702"/>
                  <a:pt x="286309" y="482397"/>
                  <a:pt x="284683" y="482397"/>
                </a:cubicBezTo>
                <a:cubicBezTo>
                  <a:pt x="284277" y="481584"/>
                  <a:pt x="282651" y="480975"/>
                  <a:pt x="279807" y="480568"/>
                </a:cubicBezTo>
                <a:cubicBezTo>
                  <a:pt x="278587" y="480568"/>
                  <a:pt x="277978" y="480365"/>
                  <a:pt x="277978" y="479959"/>
                </a:cubicBezTo>
                <a:cubicBezTo>
                  <a:pt x="277165" y="479552"/>
                  <a:pt x="276149" y="479451"/>
                  <a:pt x="274930" y="479654"/>
                </a:cubicBezTo>
                <a:cubicBezTo>
                  <a:pt x="273711" y="479857"/>
                  <a:pt x="272898" y="480162"/>
                  <a:pt x="272491" y="480568"/>
                </a:cubicBezTo>
                <a:cubicBezTo>
                  <a:pt x="272085" y="481381"/>
                  <a:pt x="271475" y="481381"/>
                  <a:pt x="270663" y="480568"/>
                </a:cubicBezTo>
                <a:lnTo>
                  <a:pt x="267005" y="478740"/>
                </a:lnTo>
                <a:cubicBezTo>
                  <a:pt x="266192" y="479146"/>
                  <a:pt x="265176" y="479552"/>
                  <a:pt x="263957" y="479959"/>
                </a:cubicBezTo>
                <a:cubicBezTo>
                  <a:pt x="262738" y="480365"/>
                  <a:pt x="261519" y="480975"/>
                  <a:pt x="260299" y="481788"/>
                </a:cubicBezTo>
                <a:lnTo>
                  <a:pt x="252375" y="484836"/>
                </a:lnTo>
                <a:cubicBezTo>
                  <a:pt x="252375" y="484023"/>
                  <a:pt x="251968" y="483616"/>
                  <a:pt x="251155" y="483616"/>
                </a:cubicBezTo>
                <a:cubicBezTo>
                  <a:pt x="253187" y="483210"/>
                  <a:pt x="255727" y="482092"/>
                  <a:pt x="258775" y="480264"/>
                </a:cubicBezTo>
                <a:cubicBezTo>
                  <a:pt x="261823" y="478435"/>
                  <a:pt x="264160" y="477114"/>
                  <a:pt x="265786" y="476301"/>
                </a:cubicBezTo>
                <a:cubicBezTo>
                  <a:pt x="265786" y="476301"/>
                  <a:pt x="265379" y="475895"/>
                  <a:pt x="264567" y="475082"/>
                </a:cubicBezTo>
                <a:lnTo>
                  <a:pt x="263957" y="474472"/>
                </a:lnTo>
                <a:cubicBezTo>
                  <a:pt x="252171" y="480568"/>
                  <a:pt x="245059" y="484023"/>
                  <a:pt x="242621" y="484836"/>
                </a:cubicBezTo>
                <a:lnTo>
                  <a:pt x="242011" y="483616"/>
                </a:lnTo>
                <a:lnTo>
                  <a:pt x="247498" y="481788"/>
                </a:lnTo>
                <a:lnTo>
                  <a:pt x="259690" y="472034"/>
                </a:lnTo>
                <a:cubicBezTo>
                  <a:pt x="255626" y="468783"/>
                  <a:pt x="251359" y="466344"/>
                  <a:pt x="246888" y="464719"/>
                </a:cubicBezTo>
                <a:lnTo>
                  <a:pt x="236525" y="458013"/>
                </a:lnTo>
                <a:cubicBezTo>
                  <a:pt x="230429" y="454762"/>
                  <a:pt x="224943" y="451104"/>
                  <a:pt x="220066" y="447040"/>
                </a:cubicBezTo>
                <a:cubicBezTo>
                  <a:pt x="217627" y="444602"/>
                  <a:pt x="213157" y="440538"/>
                  <a:pt x="206655" y="434848"/>
                </a:cubicBezTo>
                <a:cubicBezTo>
                  <a:pt x="205842" y="434036"/>
                  <a:pt x="203911" y="432512"/>
                  <a:pt x="200863" y="430276"/>
                </a:cubicBezTo>
                <a:cubicBezTo>
                  <a:pt x="197815" y="428041"/>
                  <a:pt x="195479" y="425501"/>
                  <a:pt x="193853" y="422656"/>
                </a:cubicBezTo>
                <a:lnTo>
                  <a:pt x="188976" y="421437"/>
                </a:lnTo>
                <a:cubicBezTo>
                  <a:pt x="187757" y="421437"/>
                  <a:pt x="186131" y="422453"/>
                  <a:pt x="184099" y="424485"/>
                </a:cubicBezTo>
                <a:cubicBezTo>
                  <a:pt x="184099" y="427736"/>
                  <a:pt x="182677" y="429565"/>
                  <a:pt x="179832" y="429972"/>
                </a:cubicBezTo>
                <a:cubicBezTo>
                  <a:pt x="177800" y="430784"/>
                  <a:pt x="175870" y="432308"/>
                  <a:pt x="174041" y="434544"/>
                </a:cubicBezTo>
                <a:cubicBezTo>
                  <a:pt x="172212" y="436779"/>
                  <a:pt x="170891" y="438303"/>
                  <a:pt x="170079" y="439116"/>
                </a:cubicBezTo>
                <a:cubicBezTo>
                  <a:pt x="169266" y="440335"/>
                  <a:pt x="167640" y="440944"/>
                  <a:pt x="165202" y="440944"/>
                </a:cubicBezTo>
                <a:cubicBezTo>
                  <a:pt x="164389" y="441351"/>
                  <a:pt x="163475" y="442062"/>
                  <a:pt x="162459" y="443078"/>
                </a:cubicBezTo>
                <a:cubicBezTo>
                  <a:pt x="161443" y="444094"/>
                  <a:pt x="160122" y="445008"/>
                  <a:pt x="158496" y="445821"/>
                </a:cubicBezTo>
                <a:cubicBezTo>
                  <a:pt x="158496" y="446634"/>
                  <a:pt x="158395" y="447244"/>
                  <a:pt x="158191" y="447650"/>
                </a:cubicBezTo>
                <a:cubicBezTo>
                  <a:pt x="157988" y="448056"/>
                  <a:pt x="157582" y="448158"/>
                  <a:pt x="156972" y="447955"/>
                </a:cubicBezTo>
                <a:cubicBezTo>
                  <a:pt x="156363" y="447752"/>
                  <a:pt x="155448" y="447650"/>
                  <a:pt x="154229" y="447650"/>
                </a:cubicBezTo>
                <a:cubicBezTo>
                  <a:pt x="153010" y="447650"/>
                  <a:pt x="151689" y="447955"/>
                  <a:pt x="150267" y="448564"/>
                </a:cubicBezTo>
                <a:cubicBezTo>
                  <a:pt x="148844" y="449174"/>
                  <a:pt x="147523" y="449682"/>
                  <a:pt x="146304" y="450088"/>
                </a:cubicBezTo>
                <a:cubicBezTo>
                  <a:pt x="145085" y="450088"/>
                  <a:pt x="144272" y="450495"/>
                  <a:pt x="143866" y="451308"/>
                </a:cubicBezTo>
                <a:lnTo>
                  <a:pt x="142037" y="452527"/>
                </a:lnTo>
                <a:cubicBezTo>
                  <a:pt x="141631" y="453340"/>
                  <a:pt x="140615" y="454051"/>
                  <a:pt x="138989" y="454660"/>
                </a:cubicBezTo>
                <a:cubicBezTo>
                  <a:pt x="137363" y="455270"/>
                  <a:pt x="136347" y="455981"/>
                  <a:pt x="135941" y="456794"/>
                </a:cubicBezTo>
                <a:cubicBezTo>
                  <a:pt x="134722" y="456794"/>
                  <a:pt x="133401" y="457099"/>
                  <a:pt x="131979" y="457708"/>
                </a:cubicBezTo>
                <a:cubicBezTo>
                  <a:pt x="130556" y="458318"/>
                  <a:pt x="129235" y="458623"/>
                  <a:pt x="128016" y="458623"/>
                </a:cubicBezTo>
                <a:cubicBezTo>
                  <a:pt x="122733" y="462687"/>
                  <a:pt x="117247" y="464719"/>
                  <a:pt x="111557" y="464719"/>
                </a:cubicBezTo>
                <a:cubicBezTo>
                  <a:pt x="109525" y="464719"/>
                  <a:pt x="105258" y="465125"/>
                  <a:pt x="98755" y="465938"/>
                </a:cubicBezTo>
                <a:cubicBezTo>
                  <a:pt x="95098" y="466751"/>
                  <a:pt x="92659" y="466954"/>
                  <a:pt x="91440" y="466548"/>
                </a:cubicBezTo>
                <a:cubicBezTo>
                  <a:pt x="88189" y="466548"/>
                  <a:pt x="83719" y="466954"/>
                  <a:pt x="78029" y="467767"/>
                </a:cubicBezTo>
                <a:cubicBezTo>
                  <a:pt x="77216" y="468173"/>
                  <a:pt x="75997" y="468275"/>
                  <a:pt x="74371" y="468072"/>
                </a:cubicBezTo>
                <a:cubicBezTo>
                  <a:pt x="72746" y="467868"/>
                  <a:pt x="71730" y="467767"/>
                  <a:pt x="71323" y="467767"/>
                </a:cubicBezTo>
                <a:cubicBezTo>
                  <a:pt x="69698" y="467767"/>
                  <a:pt x="67056" y="468376"/>
                  <a:pt x="63399" y="469596"/>
                </a:cubicBezTo>
                <a:cubicBezTo>
                  <a:pt x="59741" y="470815"/>
                  <a:pt x="56896" y="471424"/>
                  <a:pt x="54864" y="471424"/>
                </a:cubicBezTo>
                <a:cubicBezTo>
                  <a:pt x="50394" y="470612"/>
                  <a:pt x="46635" y="469900"/>
                  <a:pt x="43587" y="469291"/>
                </a:cubicBezTo>
                <a:cubicBezTo>
                  <a:pt x="40539" y="468681"/>
                  <a:pt x="38405" y="468376"/>
                  <a:pt x="37186" y="468376"/>
                </a:cubicBezTo>
                <a:lnTo>
                  <a:pt x="31699" y="468376"/>
                </a:lnTo>
                <a:lnTo>
                  <a:pt x="29871" y="468376"/>
                </a:lnTo>
                <a:cubicBezTo>
                  <a:pt x="30683" y="467970"/>
                  <a:pt x="32004" y="467564"/>
                  <a:pt x="33833" y="467157"/>
                </a:cubicBezTo>
                <a:cubicBezTo>
                  <a:pt x="35662" y="466751"/>
                  <a:pt x="36983" y="466344"/>
                  <a:pt x="37795" y="465938"/>
                </a:cubicBezTo>
                <a:cubicBezTo>
                  <a:pt x="38202" y="465938"/>
                  <a:pt x="38710" y="465633"/>
                  <a:pt x="39319" y="465024"/>
                </a:cubicBezTo>
                <a:cubicBezTo>
                  <a:pt x="39929" y="464414"/>
                  <a:pt x="40234" y="463906"/>
                  <a:pt x="40234" y="463500"/>
                </a:cubicBezTo>
                <a:cubicBezTo>
                  <a:pt x="40234" y="463093"/>
                  <a:pt x="39827" y="462484"/>
                  <a:pt x="39015" y="461671"/>
                </a:cubicBezTo>
                <a:lnTo>
                  <a:pt x="37186" y="462890"/>
                </a:lnTo>
                <a:cubicBezTo>
                  <a:pt x="35560" y="462890"/>
                  <a:pt x="33630" y="463195"/>
                  <a:pt x="31395" y="463804"/>
                </a:cubicBezTo>
                <a:cubicBezTo>
                  <a:pt x="29159" y="464414"/>
                  <a:pt x="27635" y="464922"/>
                  <a:pt x="26823" y="465328"/>
                </a:cubicBezTo>
                <a:cubicBezTo>
                  <a:pt x="26416" y="464922"/>
                  <a:pt x="27331" y="464414"/>
                  <a:pt x="29566" y="463804"/>
                </a:cubicBezTo>
                <a:cubicBezTo>
                  <a:pt x="31801" y="463195"/>
                  <a:pt x="32715" y="462890"/>
                  <a:pt x="32309" y="462890"/>
                </a:cubicBezTo>
                <a:cubicBezTo>
                  <a:pt x="32309" y="462077"/>
                  <a:pt x="32106" y="461468"/>
                  <a:pt x="31699" y="461061"/>
                </a:cubicBezTo>
                <a:cubicBezTo>
                  <a:pt x="31699" y="461468"/>
                  <a:pt x="30683" y="461874"/>
                  <a:pt x="28651" y="462280"/>
                </a:cubicBezTo>
                <a:cubicBezTo>
                  <a:pt x="26619" y="462687"/>
                  <a:pt x="25400" y="463093"/>
                  <a:pt x="24994" y="463500"/>
                </a:cubicBezTo>
                <a:cubicBezTo>
                  <a:pt x="24587" y="463093"/>
                  <a:pt x="20320" y="463601"/>
                  <a:pt x="12192" y="465024"/>
                </a:cubicBezTo>
                <a:cubicBezTo>
                  <a:pt x="4064" y="466446"/>
                  <a:pt x="0" y="466954"/>
                  <a:pt x="0" y="466548"/>
                </a:cubicBezTo>
                <a:cubicBezTo>
                  <a:pt x="4877" y="466141"/>
                  <a:pt x="13716" y="463703"/>
                  <a:pt x="26518" y="459232"/>
                </a:cubicBezTo>
                <a:cubicBezTo>
                  <a:pt x="39319" y="454762"/>
                  <a:pt x="47955" y="451511"/>
                  <a:pt x="52426" y="449479"/>
                </a:cubicBezTo>
                <a:cubicBezTo>
                  <a:pt x="55677" y="448666"/>
                  <a:pt x="58928" y="447650"/>
                  <a:pt x="62179" y="446431"/>
                </a:cubicBezTo>
                <a:cubicBezTo>
                  <a:pt x="65431" y="445212"/>
                  <a:pt x="68072" y="443586"/>
                  <a:pt x="70104" y="441554"/>
                </a:cubicBezTo>
                <a:cubicBezTo>
                  <a:pt x="76607" y="439116"/>
                  <a:pt x="81687" y="436474"/>
                  <a:pt x="85344" y="433629"/>
                </a:cubicBezTo>
                <a:cubicBezTo>
                  <a:pt x="86157" y="432410"/>
                  <a:pt x="87478" y="431496"/>
                  <a:pt x="89307" y="430886"/>
                </a:cubicBezTo>
                <a:cubicBezTo>
                  <a:pt x="91135" y="430276"/>
                  <a:pt x="92456" y="429768"/>
                  <a:pt x="93269" y="429362"/>
                </a:cubicBezTo>
                <a:cubicBezTo>
                  <a:pt x="94895" y="428956"/>
                  <a:pt x="96723" y="427330"/>
                  <a:pt x="98755" y="424485"/>
                </a:cubicBezTo>
                <a:cubicBezTo>
                  <a:pt x="99162" y="423672"/>
                  <a:pt x="100178" y="422656"/>
                  <a:pt x="101803" y="421437"/>
                </a:cubicBezTo>
                <a:cubicBezTo>
                  <a:pt x="103429" y="420218"/>
                  <a:pt x="104648" y="419202"/>
                  <a:pt x="105461" y="418389"/>
                </a:cubicBezTo>
                <a:cubicBezTo>
                  <a:pt x="106274" y="417983"/>
                  <a:pt x="107696" y="417373"/>
                  <a:pt x="109728" y="416560"/>
                </a:cubicBezTo>
                <a:cubicBezTo>
                  <a:pt x="111760" y="415748"/>
                  <a:pt x="112979" y="414732"/>
                  <a:pt x="113386" y="413512"/>
                </a:cubicBezTo>
                <a:cubicBezTo>
                  <a:pt x="116637" y="411480"/>
                  <a:pt x="118669" y="409042"/>
                  <a:pt x="119482" y="406197"/>
                </a:cubicBezTo>
                <a:cubicBezTo>
                  <a:pt x="119888" y="406197"/>
                  <a:pt x="120295" y="406096"/>
                  <a:pt x="120701" y="405892"/>
                </a:cubicBezTo>
                <a:cubicBezTo>
                  <a:pt x="121107" y="405689"/>
                  <a:pt x="121717" y="405384"/>
                  <a:pt x="122530" y="404978"/>
                </a:cubicBezTo>
                <a:lnTo>
                  <a:pt x="125578" y="403149"/>
                </a:lnTo>
                <a:cubicBezTo>
                  <a:pt x="127610" y="401524"/>
                  <a:pt x="129439" y="399085"/>
                  <a:pt x="131064" y="395834"/>
                </a:cubicBezTo>
                <a:cubicBezTo>
                  <a:pt x="131877" y="395834"/>
                  <a:pt x="132283" y="395631"/>
                  <a:pt x="132283" y="395224"/>
                </a:cubicBezTo>
                <a:cubicBezTo>
                  <a:pt x="135941" y="392380"/>
                  <a:pt x="137770" y="390348"/>
                  <a:pt x="137770" y="389128"/>
                </a:cubicBezTo>
                <a:cubicBezTo>
                  <a:pt x="139802" y="389128"/>
                  <a:pt x="141224" y="388316"/>
                  <a:pt x="142037" y="386690"/>
                </a:cubicBezTo>
                <a:cubicBezTo>
                  <a:pt x="142850" y="386690"/>
                  <a:pt x="143256" y="386284"/>
                  <a:pt x="143256" y="385471"/>
                </a:cubicBezTo>
                <a:cubicBezTo>
                  <a:pt x="144475" y="384252"/>
                  <a:pt x="145085" y="383439"/>
                  <a:pt x="145085" y="383032"/>
                </a:cubicBezTo>
                <a:cubicBezTo>
                  <a:pt x="146711" y="382220"/>
                  <a:pt x="147625" y="381508"/>
                  <a:pt x="147828" y="380899"/>
                </a:cubicBezTo>
                <a:cubicBezTo>
                  <a:pt x="148031" y="380289"/>
                  <a:pt x="147727" y="379172"/>
                  <a:pt x="146914" y="377546"/>
                </a:cubicBezTo>
                <a:cubicBezTo>
                  <a:pt x="146101" y="377546"/>
                  <a:pt x="145898" y="377343"/>
                  <a:pt x="146304" y="376936"/>
                </a:cubicBezTo>
                <a:lnTo>
                  <a:pt x="129235" y="361696"/>
                </a:lnTo>
                <a:cubicBezTo>
                  <a:pt x="129235" y="362103"/>
                  <a:pt x="128727" y="362611"/>
                  <a:pt x="127711" y="363220"/>
                </a:cubicBezTo>
                <a:cubicBezTo>
                  <a:pt x="126695" y="363830"/>
                  <a:pt x="126187" y="364541"/>
                  <a:pt x="126187" y="365354"/>
                </a:cubicBezTo>
                <a:cubicBezTo>
                  <a:pt x="124968" y="366573"/>
                  <a:pt x="124054" y="367894"/>
                  <a:pt x="123444" y="369316"/>
                </a:cubicBezTo>
                <a:cubicBezTo>
                  <a:pt x="122835" y="370739"/>
                  <a:pt x="122123" y="371856"/>
                  <a:pt x="121311" y="372669"/>
                </a:cubicBezTo>
                <a:cubicBezTo>
                  <a:pt x="120091" y="375108"/>
                  <a:pt x="118059" y="375920"/>
                  <a:pt x="115215" y="375108"/>
                </a:cubicBezTo>
                <a:cubicBezTo>
                  <a:pt x="110744" y="374295"/>
                  <a:pt x="106071" y="371653"/>
                  <a:pt x="101194" y="367183"/>
                </a:cubicBezTo>
                <a:cubicBezTo>
                  <a:pt x="97130" y="362306"/>
                  <a:pt x="92456" y="358445"/>
                  <a:pt x="87173" y="355600"/>
                </a:cubicBezTo>
                <a:cubicBezTo>
                  <a:pt x="85954" y="355600"/>
                  <a:pt x="84938" y="354991"/>
                  <a:pt x="84125" y="353772"/>
                </a:cubicBezTo>
                <a:cubicBezTo>
                  <a:pt x="83312" y="352552"/>
                  <a:pt x="82499" y="351740"/>
                  <a:pt x="81687" y="351333"/>
                </a:cubicBezTo>
                <a:cubicBezTo>
                  <a:pt x="81687" y="347269"/>
                  <a:pt x="80264" y="344424"/>
                  <a:pt x="77419" y="342799"/>
                </a:cubicBezTo>
                <a:cubicBezTo>
                  <a:pt x="74981" y="340360"/>
                  <a:pt x="73559" y="337922"/>
                  <a:pt x="73152" y="335484"/>
                </a:cubicBezTo>
                <a:cubicBezTo>
                  <a:pt x="72746" y="334671"/>
                  <a:pt x="72339" y="333452"/>
                  <a:pt x="71933" y="331826"/>
                </a:cubicBezTo>
                <a:cubicBezTo>
                  <a:pt x="71527" y="330200"/>
                  <a:pt x="70714" y="328778"/>
                  <a:pt x="69495" y="327559"/>
                </a:cubicBezTo>
                <a:cubicBezTo>
                  <a:pt x="69901" y="326746"/>
                  <a:pt x="70409" y="325527"/>
                  <a:pt x="71019" y="323901"/>
                </a:cubicBezTo>
                <a:cubicBezTo>
                  <a:pt x="71628" y="322276"/>
                  <a:pt x="72339" y="321056"/>
                  <a:pt x="73152" y="320244"/>
                </a:cubicBezTo>
                <a:cubicBezTo>
                  <a:pt x="73965" y="317805"/>
                  <a:pt x="75794" y="315164"/>
                  <a:pt x="78639" y="312319"/>
                </a:cubicBezTo>
                <a:cubicBezTo>
                  <a:pt x="80264" y="310693"/>
                  <a:pt x="81483" y="308458"/>
                  <a:pt x="82296" y="305613"/>
                </a:cubicBezTo>
                <a:cubicBezTo>
                  <a:pt x="83515" y="303581"/>
                  <a:pt x="84735" y="301041"/>
                  <a:pt x="85954" y="297993"/>
                </a:cubicBezTo>
                <a:cubicBezTo>
                  <a:pt x="87173" y="294945"/>
                  <a:pt x="88189" y="292608"/>
                  <a:pt x="89002" y="290983"/>
                </a:cubicBezTo>
                <a:cubicBezTo>
                  <a:pt x="89408" y="290576"/>
                  <a:pt x="90323" y="289662"/>
                  <a:pt x="91745" y="288240"/>
                </a:cubicBezTo>
                <a:cubicBezTo>
                  <a:pt x="93167" y="286817"/>
                  <a:pt x="94285" y="285090"/>
                  <a:pt x="95098" y="283058"/>
                </a:cubicBezTo>
                <a:lnTo>
                  <a:pt x="94488" y="283058"/>
                </a:lnTo>
                <a:cubicBezTo>
                  <a:pt x="94895" y="280620"/>
                  <a:pt x="96317" y="278181"/>
                  <a:pt x="98755" y="275743"/>
                </a:cubicBezTo>
                <a:lnTo>
                  <a:pt x="100584" y="275743"/>
                </a:lnTo>
                <a:cubicBezTo>
                  <a:pt x="99771" y="275743"/>
                  <a:pt x="99365" y="276556"/>
                  <a:pt x="99365" y="278181"/>
                </a:cubicBezTo>
                <a:cubicBezTo>
                  <a:pt x="100178" y="278181"/>
                  <a:pt x="100787" y="278486"/>
                  <a:pt x="101194" y="279096"/>
                </a:cubicBezTo>
                <a:cubicBezTo>
                  <a:pt x="101600" y="279705"/>
                  <a:pt x="101803" y="280823"/>
                  <a:pt x="101803" y="282448"/>
                </a:cubicBezTo>
                <a:lnTo>
                  <a:pt x="104851" y="283668"/>
                </a:lnTo>
                <a:lnTo>
                  <a:pt x="102413" y="283668"/>
                </a:lnTo>
                <a:lnTo>
                  <a:pt x="101803" y="287325"/>
                </a:lnTo>
                <a:cubicBezTo>
                  <a:pt x="101803" y="288138"/>
                  <a:pt x="102819" y="288544"/>
                  <a:pt x="104851" y="288544"/>
                </a:cubicBezTo>
                <a:lnTo>
                  <a:pt x="106071" y="288544"/>
                </a:lnTo>
                <a:cubicBezTo>
                  <a:pt x="106477" y="288544"/>
                  <a:pt x="107391" y="288646"/>
                  <a:pt x="108814" y="288849"/>
                </a:cubicBezTo>
                <a:cubicBezTo>
                  <a:pt x="110236" y="289052"/>
                  <a:pt x="111151" y="288951"/>
                  <a:pt x="111557" y="288544"/>
                </a:cubicBezTo>
                <a:cubicBezTo>
                  <a:pt x="113589" y="284480"/>
                  <a:pt x="114402" y="281839"/>
                  <a:pt x="113995" y="280620"/>
                </a:cubicBezTo>
                <a:cubicBezTo>
                  <a:pt x="113995" y="280213"/>
                  <a:pt x="114097" y="279908"/>
                  <a:pt x="114300" y="279705"/>
                </a:cubicBezTo>
                <a:cubicBezTo>
                  <a:pt x="114503" y="279502"/>
                  <a:pt x="114808" y="279400"/>
                  <a:pt x="115215" y="279400"/>
                </a:cubicBezTo>
                <a:cubicBezTo>
                  <a:pt x="115621" y="278994"/>
                  <a:pt x="116332" y="278181"/>
                  <a:pt x="117348" y="276962"/>
                </a:cubicBezTo>
                <a:cubicBezTo>
                  <a:pt x="118364" y="275743"/>
                  <a:pt x="118872" y="274320"/>
                  <a:pt x="118872" y="272695"/>
                </a:cubicBezTo>
                <a:cubicBezTo>
                  <a:pt x="119685" y="272695"/>
                  <a:pt x="120091" y="270866"/>
                  <a:pt x="120091" y="267208"/>
                </a:cubicBezTo>
                <a:cubicBezTo>
                  <a:pt x="119685" y="268428"/>
                  <a:pt x="118872" y="269037"/>
                  <a:pt x="117653" y="269037"/>
                </a:cubicBezTo>
                <a:cubicBezTo>
                  <a:pt x="113995" y="270256"/>
                  <a:pt x="111760" y="269444"/>
                  <a:pt x="110947" y="266599"/>
                </a:cubicBezTo>
                <a:cubicBezTo>
                  <a:pt x="109728" y="264567"/>
                  <a:pt x="108712" y="263348"/>
                  <a:pt x="107899" y="262941"/>
                </a:cubicBezTo>
                <a:cubicBezTo>
                  <a:pt x="107087" y="262535"/>
                  <a:pt x="106071" y="262941"/>
                  <a:pt x="104851" y="264160"/>
                </a:cubicBezTo>
                <a:cubicBezTo>
                  <a:pt x="104445" y="264567"/>
                  <a:pt x="103429" y="265380"/>
                  <a:pt x="101803" y="266599"/>
                </a:cubicBezTo>
                <a:cubicBezTo>
                  <a:pt x="100178" y="267818"/>
                  <a:pt x="99365" y="269850"/>
                  <a:pt x="99365" y="272695"/>
                </a:cubicBezTo>
                <a:cubicBezTo>
                  <a:pt x="99365" y="272695"/>
                  <a:pt x="98654" y="273304"/>
                  <a:pt x="97231" y="274524"/>
                </a:cubicBezTo>
                <a:cubicBezTo>
                  <a:pt x="95809" y="275743"/>
                  <a:pt x="95098" y="277165"/>
                  <a:pt x="95098" y="278791"/>
                </a:cubicBezTo>
                <a:lnTo>
                  <a:pt x="93879" y="278791"/>
                </a:lnTo>
                <a:lnTo>
                  <a:pt x="93879" y="264160"/>
                </a:lnTo>
                <a:cubicBezTo>
                  <a:pt x="92253" y="263754"/>
                  <a:pt x="90323" y="262840"/>
                  <a:pt x="88087" y="261417"/>
                </a:cubicBezTo>
                <a:cubicBezTo>
                  <a:pt x="85852" y="259995"/>
                  <a:pt x="84328" y="259284"/>
                  <a:pt x="83515" y="259284"/>
                </a:cubicBezTo>
                <a:cubicBezTo>
                  <a:pt x="80671" y="259284"/>
                  <a:pt x="77216" y="256845"/>
                  <a:pt x="73152" y="251968"/>
                </a:cubicBezTo>
                <a:cubicBezTo>
                  <a:pt x="73152" y="251562"/>
                  <a:pt x="72847" y="251257"/>
                  <a:pt x="72238" y="251054"/>
                </a:cubicBezTo>
                <a:cubicBezTo>
                  <a:pt x="71628" y="250851"/>
                  <a:pt x="71120" y="250343"/>
                  <a:pt x="70714" y="249530"/>
                </a:cubicBezTo>
                <a:cubicBezTo>
                  <a:pt x="70307" y="249124"/>
                  <a:pt x="69393" y="248514"/>
                  <a:pt x="67971" y="247701"/>
                </a:cubicBezTo>
                <a:cubicBezTo>
                  <a:pt x="66548" y="246888"/>
                  <a:pt x="65431" y="245466"/>
                  <a:pt x="64618" y="243434"/>
                </a:cubicBezTo>
                <a:cubicBezTo>
                  <a:pt x="61773" y="241808"/>
                  <a:pt x="59335" y="239370"/>
                  <a:pt x="57303" y="236119"/>
                </a:cubicBezTo>
                <a:cubicBezTo>
                  <a:pt x="54864" y="234493"/>
                  <a:pt x="53442" y="232258"/>
                  <a:pt x="53035" y="229413"/>
                </a:cubicBezTo>
                <a:cubicBezTo>
                  <a:pt x="53035" y="227788"/>
                  <a:pt x="52629" y="226771"/>
                  <a:pt x="51816" y="226365"/>
                </a:cubicBezTo>
                <a:cubicBezTo>
                  <a:pt x="51410" y="225552"/>
                  <a:pt x="50800" y="224739"/>
                  <a:pt x="49987" y="223927"/>
                </a:cubicBezTo>
                <a:cubicBezTo>
                  <a:pt x="49175" y="223114"/>
                  <a:pt x="48768" y="222504"/>
                  <a:pt x="48768" y="222098"/>
                </a:cubicBezTo>
                <a:cubicBezTo>
                  <a:pt x="47955" y="220066"/>
                  <a:pt x="48159" y="218237"/>
                  <a:pt x="49378" y="216611"/>
                </a:cubicBezTo>
                <a:cubicBezTo>
                  <a:pt x="50597" y="216205"/>
                  <a:pt x="51613" y="215595"/>
                  <a:pt x="52426" y="214783"/>
                </a:cubicBezTo>
                <a:cubicBezTo>
                  <a:pt x="53239" y="213970"/>
                  <a:pt x="53035" y="212954"/>
                  <a:pt x="51816" y="211735"/>
                </a:cubicBezTo>
                <a:cubicBezTo>
                  <a:pt x="53035" y="210109"/>
                  <a:pt x="53645" y="208890"/>
                  <a:pt x="53645" y="208077"/>
                </a:cubicBezTo>
                <a:cubicBezTo>
                  <a:pt x="54864" y="207264"/>
                  <a:pt x="56083" y="205537"/>
                  <a:pt x="57303" y="202895"/>
                </a:cubicBezTo>
                <a:cubicBezTo>
                  <a:pt x="58522" y="200254"/>
                  <a:pt x="59741" y="198120"/>
                  <a:pt x="60960" y="196495"/>
                </a:cubicBezTo>
                <a:cubicBezTo>
                  <a:pt x="62179" y="194869"/>
                  <a:pt x="63399" y="192939"/>
                  <a:pt x="64618" y="190703"/>
                </a:cubicBezTo>
                <a:cubicBezTo>
                  <a:pt x="65837" y="188468"/>
                  <a:pt x="67463" y="186132"/>
                  <a:pt x="69495" y="183693"/>
                </a:cubicBezTo>
                <a:cubicBezTo>
                  <a:pt x="69495" y="183287"/>
                  <a:pt x="69596" y="183083"/>
                  <a:pt x="69799" y="183083"/>
                </a:cubicBezTo>
                <a:cubicBezTo>
                  <a:pt x="70003" y="183083"/>
                  <a:pt x="70104" y="182880"/>
                  <a:pt x="70104" y="182474"/>
                </a:cubicBezTo>
                <a:cubicBezTo>
                  <a:pt x="70511" y="183693"/>
                  <a:pt x="70511" y="184607"/>
                  <a:pt x="70104" y="185217"/>
                </a:cubicBezTo>
                <a:cubicBezTo>
                  <a:pt x="69698" y="185827"/>
                  <a:pt x="69495" y="186335"/>
                  <a:pt x="69495" y="186741"/>
                </a:cubicBezTo>
                <a:cubicBezTo>
                  <a:pt x="68682" y="187147"/>
                  <a:pt x="68072" y="187960"/>
                  <a:pt x="67666" y="189180"/>
                </a:cubicBezTo>
                <a:cubicBezTo>
                  <a:pt x="67259" y="190399"/>
                  <a:pt x="66853" y="191415"/>
                  <a:pt x="66447" y="192227"/>
                </a:cubicBezTo>
                <a:lnTo>
                  <a:pt x="65227" y="196495"/>
                </a:lnTo>
                <a:cubicBezTo>
                  <a:pt x="64415" y="197307"/>
                  <a:pt x="64008" y="198120"/>
                  <a:pt x="64008" y="198933"/>
                </a:cubicBezTo>
                <a:cubicBezTo>
                  <a:pt x="64008" y="199746"/>
                  <a:pt x="63805" y="200355"/>
                  <a:pt x="63399" y="200762"/>
                </a:cubicBezTo>
                <a:lnTo>
                  <a:pt x="64008" y="200762"/>
                </a:lnTo>
                <a:cubicBezTo>
                  <a:pt x="65227" y="200355"/>
                  <a:pt x="66040" y="199136"/>
                  <a:pt x="66447" y="197104"/>
                </a:cubicBezTo>
                <a:cubicBezTo>
                  <a:pt x="68479" y="192227"/>
                  <a:pt x="70511" y="187859"/>
                  <a:pt x="72543" y="183998"/>
                </a:cubicBezTo>
                <a:cubicBezTo>
                  <a:pt x="74575" y="180137"/>
                  <a:pt x="76403" y="176581"/>
                  <a:pt x="78029" y="173330"/>
                </a:cubicBezTo>
                <a:cubicBezTo>
                  <a:pt x="87783" y="154635"/>
                  <a:pt x="100178" y="137567"/>
                  <a:pt x="115215" y="122123"/>
                </a:cubicBezTo>
                <a:cubicBezTo>
                  <a:pt x="116434" y="119685"/>
                  <a:pt x="118466" y="117043"/>
                  <a:pt x="121311" y="114199"/>
                </a:cubicBezTo>
                <a:cubicBezTo>
                  <a:pt x="124155" y="111354"/>
                  <a:pt x="126391" y="109119"/>
                  <a:pt x="128016" y="107493"/>
                </a:cubicBezTo>
                <a:cubicBezTo>
                  <a:pt x="132487" y="104648"/>
                  <a:pt x="134519" y="101397"/>
                  <a:pt x="134112" y="97739"/>
                </a:cubicBezTo>
                <a:cubicBezTo>
                  <a:pt x="132080" y="96520"/>
                  <a:pt x="131064" y="94488"/>
                  <a:pt x="131064" y="91643"/>
                </a:cubicBezTo>
                <a:cubicBezTo>
                  <a:pt x="127813" y="89205"/>
                  <a:pt x="124968" y="84735"/>
                  <a:pt x="122530" y="78232"/>
                </a:cubicBezTo>
                <a:cubicBezTo>
                  <a:pt x="121717" y="77419"/>
                  <a:pt x="120091" y="75489"/>
                  <a:pt x="117653" y="72441"/>
                </a:cubicBezTo>
                <a:cubicBezTo>
                  <a:pt x="115215" y="69393"/>
                  <a:pt x="113589" y="66040"/>
                  <a:pt x="112776" y="62383"/>
                </a:cubicBezTo>
                <a:cubicBezTo>
                  <a:pt x="112776" y="61976"/>
                  <a:pt x="112573" y="61570"/>
                  <a:pt x="112167" y="61163"/>
                </a:cubicBezTo>
                <a:cubicBezTo>
                  <a:pt x="111760" y="60757"/>
                  <a:pt x="111557" y="59944"/>
                  <a:pt x="111557" y="58725"/>
                </a:cubicBezTo>
                <a:lnTo>
                  <a:pt x="111557" y="58115"/>
                </a:lnTo>
                <a:cubicBezTo>
                  <a:pt x="112370" y="58115"/>
                  <a:pt x="114097" y="58217"/>
                  <a:pt x="116739" y="58420"/>
                </a:cubicBezTo>
                <a:cubicBezTo>
                  <a:pt x="119380" y="58623"/>
                  <a:pt x="121717" y="59741"/>
                  <a:pt x="123749" y="61773"/>
                </a:cubicBezTo>
                <a:cubicBezTo>
                  <a:pt x="127000" y="65024"/>
                  <a:pt x="129235" y="67056"/>
                  <a:pt x="130455" y="67869"/>
                </a:cubicBezTo>
                <a:cubicBezTo>
                  <a:pt x="130861" y="68276"/>
                  <a:pt x="131572" y="68783"/>
                  <a:pt x="132588" y="69393"/>
                </a:cubicBezTo>
                <a:cubicBezTo>
                  <a:pt x="133604" y="70003"/>
                  <a:pt x="134519" y="70917"/>
                  <a:pt x="135331" y="72136"/>
                </a:cubicBezTo>
                <a:lnTo>
                  <a:pt x="150571" y="73355"/>
                </a:lnTo>
                <a:lnTo>
                  <a:pt x="156058" y="72746"/>
                </a:lnTo>
                <a:lnTo>
                  <a:pt x="162763" y="72746"/>
                </a:lnTo>
                <a:cubicBezTo>
                  <a:pt x="170079" y="69901"/>
                  <a:pt x="174955" y="68276"/>
                  <a:pt x="177394" y="67869"/>
                </a:cubicBezTo>
                <a:cubicBezTo>
                  <a:pt x="179832" y="65837"/>
                  <a:pt x="182372" y="64415"/>
                  <a:pt x="185014" y="63602"/>
                </a:cubicBezTo>
                <a:cubicBezTo>
                  <a:pt x="187655" y="62789"/>
                  <a:pt x="189383" y="62179"/>
                  <a:pt x="190195" y="61773"/>
                </a:cubicBezTo>
                <a:lnTo>
                  <a:pt x="194463" y="61773"/>
                </a:lnTo>
                <a:cubicBezTo>
                  <a:pt x="198527" y="62586"/>
                  <a:pt x="202591" y="64618"/>
                  <a:pt x="206655" y="67869"/>
                </a:cubicBezTo>
                <a:cubicBezTo>
                  <a:pt x="208687" y="68682"/>
                  <a:pt x="210922" y="69799"/>
                  <a:pt x="213360" y="71222"/>
                </a:cubicBezTo>
                <a:cubicBezTo>
                  <a:pt x="215799" y="72644"/>
                  <a:pt x="217831" y="73559"/>
                  <a:pt x="219456" y="73965"/>
                </a:cubicBezTo>
                <a:cubicBezTo>
                  <a:pt x="223520" y="76810"/>
                  <a:pt x="227991" y="81890"/>
                  <a:pt x="232867" y="89205"/>
                </a:cubicBezTo>
                <a:cubicBezTo>
                  <a:pt x="232461" y="89205"/>
                  <a:pt x="232258" y="90221"/>
                  <a:pt x="232258" y="92253"/>
                </a:cubicBezTo>
                <a:lnTo>
                  <a:pt x="232258" y="94691"/>
                </a:lnTo>
                <a:cubicBezTo>
                  <a:pt x="232258" y="96317"/>
                  <a:pt x="233071" y="97739"/>
                  <a:pt x="234696" y="98959"/>
                </a:cubicBezTo>
                <a:cubicBezTo>
                  <a:pt x="239573" y="100991"/>
                  <a:pt x="243637" y="103226"/>
                  <a:pt x="246888" y="105664"/>
                </a:cubicBezTo>
                <a:cubicBezTo>
                  <a:pt x="249327" y="106477"/>
                  <a:pt x="250749" y="107188"/>
                  <a:pt x="251155" y="107798"/>
                </a:cubicBezTo>
                <a:cubicBezTo>
                  <a:pt x="251562" y="108407"/>
                  <a:pt x="251765" y="109931"/>
                  <a:pt x="251765" y="112370"/>
                </a:cubicBezTo>
                <a:lnTo>
                  <a:pt x="251765" y="117856"/>
                </a:lnTo>
                <a:lnTo>
                  <a:pt x="253594" y="128829"/>
                </a:lnTo>
                <a:lnTo>
                  <a:pt x="257251" y="133706"/>
                </a:lnTo>
                <a:cubicBezTo>
                  <a:pt x="262128" y="135331"/>
                  <a:pt x="264567" y="137973"/>
                  <a:pt x="264567" y="141631"/>
                </a:cubicBezTo>
                <a:cubicBezTo>
                  <a:pt x="264567" y="143256"/>
                  <a:pt x="264668" y="144272"/>
                  <a:pt x="264871" y="144679"/>
                </a:cubicBezTo>
                <a:cubicBezTo>
                  <a:pt x="265075" y="145085"/>
                  <a:pt x="265176" y="145288"/>
                  <a:pt x="265176" y="145288"/>
                </a:cubicBezTo>
                <a:cubicBezTo>
                  <a:pt x="265583" y="146914"/>
                  <a:pt x="265786" y="148946"/>
                  <a:pt x="265786" y="151384"/>
                </a:cubicBezTo>
                <a:cubicBezTo>
                  <a:pt x="265786" y="153416"/>
                  <a:pt x="266599" y="155448"/>
                  <a:pt x="268224" y="157480"/>
                </a:cubicBezTo>
                <a:cubicBezTo>
                  <a:pt x="269850" y="159512"/>
                  <a:pt x="271272" y="160528"/>
                  <a:pt x="272491" y="160528"/>
                </a:cubicBezTo>
                <a:cubicBezTo>
                  <a:pt x="274930" y="161341"/>
                  <a:pt x="276555" y="162560"/>
                  <a:pt x="277368" y="164186"/>
                </a:cubicBezTo>
                <a:cubicBezTo>
                  <a:pt x="278181" y="165811"/>
                  <a:pt x="278384" y="168453"/>
                  <a:pt x="277978" y="172111"/>
                </a:cubicBezTo>
                <a:cubicBezTo>
                  <a:pt x="277571" y="172924"/>
                  <a:pt x="277470" y="173635"/>
                  <a:pt x="277673" y="174244"/>
                </a:cubicBezTo>
                <a:cubicBezTo>
                  <a:pt x="277876" y="174854"/>
                  <a:pt x="277775" y="175362"/>
                  <a:pt x="277368" y="175768"/>
                </a:cubicBezTo>
                <a:cubicBezTo>
                  <a:pt x="277368" y="176175"/>
                  <a:pt x="277165" y="176886"/>
                  <a:pt x="276759" y="177902"/>
                </a:cubicBezTo>
                <a:cubicBezTo>
                  <a:pt x="276352" y="178918"/>
                  <a:pt x="275946" y="179426"/>
                  <a:pt x="275539" y="179426"/>
                </a:cubicBezTo>
                <a:cubicBezTo>
                  <a:pt x="275133" y="179426"/>
                  <a:pt x="274523" y="179223"/>
                  <a:pt x="273711" y="178816"/>
                </a:cubicBezTo>
                <a:cubicBezTo>
                  <a:pt x="271272" y="178003"/>
                  <a:pt x="269748" y="177800"/>
                  <a:pt x="269139" y="178207"/>
                </a:cubicBezTo>
                <a:cubicBezTo>
                  <a:pt x="268529" y="178613"/>
                  <a:pt x="268224" y="180036"/>
                  <a:pt x="268224" y="182474"/>
                </a:cubicBezTo>
                <a:lnTo>
                  <a:pt x="265176" y="181864"/>
                </a:lnTo>
                <a:cubicBezTo>
                  <a:pt x="261519" y="181864"/>
                  <a:pt x="258471" y="183490"/>
                  <a:pt x="256032" y="186741"/>
                </a:cubicBezTo>
                <a:cubicBezTo>
                  <a:pt x="254813" y="187554"/>
                  <a:pt x="253695" y="188062"/>
                  <a:pt x="252679" y="188265"/>
                </a:cubicBezTo>
                <a:cubicBezTo>
                  <a:pt x="251663" y="188468"/>
                  <a:pt x="250952" y="188773"/>
                  <a:pt x="250546" y="189180"/>
                </a:cubicBezTo>
                <a:lnTo>
                  <a:pt x="241402" y="192227"/>
                </a:lnTo>
                <a:lnTo>
                  <a:pt x="238354" y="195885"/>
                </a:lnTo>
                <a:cubicBezTo>
                  <a:pt x="237947" y="195479"/>
                  <a:pt x="237338" y="195275"/>
                  <a:pt x="236525" y="195275"/>
                </a:cubicBezTo>
                <a:cubicBezTo>
                  <a:pt x="233274" y="195275"/>
                  <a:pt x="231039" y="196901"/>
                  <a:pt x="229819" y="200152"/>
                </a:cubicBezTo>
                <a:cubicBezTo>
                  <a:pt x="229819" y="200559"/>
                  <a:pt x="229616" y="200762"/>
                  <a:pt x="229210" y="200762"/>
                </a:cubicBezTo>
                <a:cubicBezTo>
                  <a:pt x="228803" y="200762"/>
                  <a:pt x="228397" y="200762"/>
                  <a:pt x="227991" y="200762"/>
                </a:cubicBezTo>
                <a:lnTo>
                  <a:pt x="225552" y="200762"/>
                </a:lnTo>
                <a:cubicBezTo>
                  <a:pt x="225146" y="202387"/>
                  <a:pt x="224028" y="203505"/>
                  <a:pt x="222199" y="204115"/>
                </a:cubicBezTo>
                <a:cubicBezTo>
                  <a:pt x="220371" y="204724"/>
                  <a:pt x="218847" y="205232"/>
                  <a:pt x="217627" y="205639"/>
                </a:cubicBezTo>
                <a:cubicBezTo>
                  <a:pt x="222911" y="205639"/>
                  <a:pt x="226771" y="206248"/>
                  <a:pt x="229210" y="207467"/>
                </a:cubicBezTo>
                <a:cubicBezTo>
                  <a:pt x="230429" y="207467"/>
                  <a:pt x="231648" y="208077"/>
                  <a:pt x="232867" y="209296"/>
                </a:cubicBezTo>
                <a:lnTo>
                  <a:pt x="250546" y="216611"/>
                </a:lnTo>
                <a:cubicBezTo>
                  <a:pt x="251359" y="217018"/>
                  <a:pt x="252781" y="218034"/>
                  <a:pt x="254813" y="219659"/>
                </a:cubicBezTo>
                <a:cubicBezTo>
                  <a:pt x="256845" y="221285"/>
                  <a:pt x="258877" y="222301"/>
                  <a:pt x="260909" y="222707"/>
                </a:cubicBezTo>
                <a:cubicBezTo>
                  <a:pt x="264567" y="224333"/>
                  <a:pt x="267208" y="226365"/>
                  <a:pt x="268834" y="228803"/>
                </a:cubicBezTo>
                <a:cubicBezTo>
                  <a:pt x="272491" y="230023"/>
                  <a:pt x="275539" y="231851"/>
                  <a:pt x="277978" y="234290"/>
                </a:cubicBezTo>
                <a:cubicBezTo>
                  <a:pt x="278791" y="233477"/>
                  <a:pt x="279502" y="232664"/>
                  <a:pt x="280111" y="231851"/>
                </a:cubicBezTo>
                <a:cubicBezTo>
                  <a:pt x="280721" y="231039"/>
                  <a:pt x="281432" y="230226"/>
                  <a:pt x="282245" y="229413"/>
                </a:cubicBezTo>
                <a:cubicBezTo>
                  <a:pt x="285090" y="226975"/>
                  <a:pt x="287731" y="223927"/>
                  <a:pt x="290170" y="220269"/>
                </a:cubicBezTo>
                <a:lnTo>
                  <a:pt x="291389" y="218440"/>
                </a:lnTo>
                <a:lnTo>
                  <a:pt x="295047" y="216611"/>
                </a:lnTo>
                <a:cubicBezTo>
                  <a:pt x="295859" y="214579"/>
                  <a:pt x="296875" y="212852"/>
                  <a:pt x="298095" y="211430"/>
                </a:cubicBezTo>
                <a:cubicBezTo>
                  <a:pt x="299314" y="210007"/>
                  <a:pt x="300330" y="208687"/>
                  <a:pt x="301143" y="207467"/>
                </a:cubicBezTo>
                <a:lnTo>
                  <a:pt x="306629" y="198933"/>
                </a:lnTo>
                <a:cubicBezTo>
                  <a:pt x="307035" y="198933"/>
                  <a:pt x="307239" y="198730"/>
                  <a:pt x="307239" y="198323"/>
                </a:cubicBezTo>
                <a:cubicBezTo>
                  <a:pt x="307239" y="197917"/>
                  <a:pt x="307239" y="197511"/>
                  <a:pt x="307239" y="197104"/>
                </a:cubicBezTo>
                <a:cubicBezTo>
                  <a:pt x="309271" y="193040"/>
                  <a:pt x="311506" y="189586"/>
                  <a:pt x="313944" y="186741"/>
                </a:cubicBezTo>
                <a:cubicBezTo>
                  <a:pt x="316383" y="181864"/>
                  <a:pt x="318008" y="179019"/>
                  <a:pt x="318821" y="178207"/>
                </a:cubicBezTo>
                <a:lnTo>
                  <a:pt x="323088" y="168453"/>
                </a:lnTo>
                <a:cubicBezTo>
                  <a:pt x="323495" y="166827"/>
                  <a:pt x="324104" y="164592"/>
                  <a:pt x="324917" y="161747"/>
                </a:cubicBezTo>
                <a:cubicBezTo>
                  <a:pt x="327355" y="159309"/>
                  <a:pt x="328981" y="156464"/>
                  <a:pt x="329794" y="153213"/>
                </a:cubicBezTo>
                <a:cubicBezTo>
                  <a:pt x="331826" y="146304"/>
                  <a:pt x="332842" y="142647"/>
                  <a:pt x="332842" y="142240"/>
                </a:cubicBezTo>
                <a:cubicBezTo>
                  <a:pt x="334874" y="140615"/>
                  <a:pt x="336195" y="138583"/>
                  <a:pt x="336804" y="136144"/>
                </a:cubicBezTo>
                <a:cubicBezTo>
                  <a:pt x="337414" y="133706"/>
                  <a:pt x="337922" y="132080"/>
                  <a:pt x="338328" y="131267"/>
                </a:cubicBezTo>
                <a:cubicBezTo>
                  <a:pt x="339141" y="127203"/>
                  <a:pt x="340563" y="124562"/>
                  <a:pt x="342595" y="123343"/>
                </a:cubicBezTo>
                <a:cubicBezTo>
                  <a:pt x="343408" y="120091"/>
                  <a:pt x="345034" y="115621"/>
                  <a:pt x="347472" y="109931"/>
                </a:cubicBezTo>
                <a:cubicBezTo>
                  <a:pt x="349911" y="104648"/>
                  <a:pt x="351536" y="99771"/>
                  <a:pt x="352349" y="95301"/>
                </a:cubicBezTo>
                <a:cubicBezTo>
                  <a:pt x="355194" y="88799"/>
                  <a:pt x="357429" y="82093"/>
                  <a:pt x="359055" y="75184"/>
                </a:cubicBezTo>
                <a:cubicBezTo>
                  <a:pt x="359867" y="71933"/>
                  <a:pt x="361087" y="67971"/>
                  <a:pt x="362712" y="63297"/>
                </a:cubicBezTo>
                <a:cubicBezTo>
                  <a:pt x="364338" y="58623"/>
                  <a:pt x="365354" y="54864"/>
                  <a:pt x="365760" y="52019"/>
                </a:cubicBezTo>
                <a:cubicBezTo>
                  <a:pt x="366573" y="49581"/>
                  <a:pt x="366979" y="46127"/>
                  <a:pt x="366979" y="41656"/>
                </a:cubicBezTo>
                <a:cubicBezTo>
                  <a:pt x="366979" y="38405"/>
                  <a:pt x="366776" y="36170"/>
                  <a:pt x="366370" y="34951"/>
                </a:cubicBezTo>
                <a:cubicBezTo>
                  <a:pt x="365963" y="32512"/>
                  <a:pt x="364947" y="29261"/>
                  <a:pt x="363322" y="25197"/>
                </a:cubicBezTo>
                <a:cubicBezTo>
                  <a:pt x="361696" y="21133"/>
                  <a:pt x="360477" y="17679"/>
                  <a:pt x="359664" y="14834"/>
                </a:cubicBezTo>
                <a:cubicBezTo>
                  <a:pt x="358039" y="14834"/>
                  <a:pt x="357226" y="14427"/>
                  <a:pt x="357226" y="13615"/>
                </a:cubicBezTo>
                <a:lnTo>
                  <a:pt x="357835" y="11176"/>
                </a:lnTo>
                <a:cubicBezTo>
                  <a:pt x="357835" y="9957"/>
                  <a:pt x="357327" y="8535"/>
                  <a:pt x="356311" y="6909"/>
                </a:cubicBezTo>
                <a:cubicBezTo>
                  <a:pt x="355295" y="5283"/>
                  <a:pt x="354584" y="3861"/>
                  <a:pt x="354178" y="2642"/>
                </a:cubicBezTo>
                <a:cubicBezTo>
                  <a:pt x="354584" y="1423"/>
                  <a:pt x="355397" y="610"/>
                  <a:pt x="356616" y="203"/>
                </a:cubicBezTo>
                <a:close/>
              </a:path>
            </a:pathLst>
          </a:custGeom>
          <a:gradFill flip="none" rotWithShape="1">
            <a:gsLst>
              <a:gs pos="10000">
                <a:srgbClr val="BD1D28"/>
              </a:gs>
              <a:gs pos="89000">
                <a:srgbClr val="E3671B"/>
              </a:gs>
            </a:gsLst>
            <a:lin ang="0" scaled="1"/>
            <a:tileRect/>
          </a:gradFill>
          <a:ln>
            <a:noFill/>
          </a:ln>
          <a:effectLst>
            <a:glow>
              <a:srgbClr val="000000"/>
            </a:glow>
            <a:outerShdw blurRad="127000" sx="102000" sy="102000" algn="ctr" rotWithShape="0">
              <a:srgbClr val="D41E1E">
                <a:alpha val="1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4800">
                <a:gradFill>
                  <a:gsLst>
                    <a:gs pos="0">
                      <a:srgbClr val="C9512E"/>
                    </a:gs>
                    <a:gs pos="100000">
                      <a:srgbClr val="C9512E"/>
                    </a:gs>
                  </a:gsLst>
                  <a:lin ang="0" scaled="0"/>
                </a:gradFill>
                <a:effectLst/>
                <a:latin typeface="演示镇魂行楷" panose="00000500000000000000" pitchFamily="2" charset="-122"/>
                <a:ea typeface="演示镇魂行楷" panose="00000500000000000000" pitchFamily="2" charset="-122"/>
                <a:cs typeface="+mj-cs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endParaRPr lang="en-US" altLang="zh-CN" dirty="0"/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87F523CA-F3DB-75A7-3BC9-C5EB8F84D889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374961" y="1191173"/>
            <a:ext cx="755959" cy="969442"/>
          </a:xfrm>
          <a:custGeom>
            <a:avLst/>
            <a:gdLst/>
            <a:ahLst/>
            <a:cxnLst/>
            <a:rect l="l" t="t" r="r" b="b"/>
            <a:pathLst>
              <a:path w="513283" h="658234">
                <a:moveTo>
                  <a:pt x="217017" y="629582"/>
                </a:moveTo>
                <a:lnTo>
                  <a:pt x="213969" y="635678"/>
                </a:lnTo>
                <a:lnTo>
                  <a:pt x="214579" y="636288"/>
                </a:lnTo>
                <a:lnTo>
                  <a:pt x="218237" y="630192"/>
                </a:lnTo>
                <a:close/>
                <a:moveTo>
                  <a:pt x="199949" y="460723"/>
                </a:moveTo>
                <a:cubicBezTo>
                  <a:pt x="199949" y="461130"/>
                  <a:pt x="199136" y="461536"/>
                  <a:pt x="197510" y="461942"/>
                </a:cubicBezTo>
                <a:cubicBezTo>
                  <a:pt x="195885" y="462349"/>
                  <a:pt x="195681" y="463365"/>
                  <a:pt x="196901" y="464990"/>
                </a:cubicBezTo>
                <a:cubicBezTo>
                  <a:pt x="198933" y="464584"/>
                  <a:pt x="200050" y="464178"/>
                  <a:pt x="200253" y="463771"/>
                </a:cubicBezTo>
                <a:cubicBezTo>
                  <a:pt x="200457" y="463365"/>
                  <a:pt x="200355" y="462349"/>
                  <a:pt x="199949" y="460723"/>
                </a:cubicBezTo>
                <a:close/>
                <a:moveTo>
                  <a:pt x="215798" y="457066"/>
                </a:moveTo>
                <a:cubicBezTo>
                  <a:pt x="214579" y="457066"/>
                  <a:pt x="213665" y="457269"/>
                  <a:pt x="213055" y="457675"/>
                </a:cubicBezTo>
                <a:cubicBezTo>
                  <a:pt x="212445" y="458082"/>
                  <a:pt x="211734" y="458488"/>
                  <a:pt x="210921" y="458894"/>
                </a:cubicBezTo>
                <a:lnTo>
                  <a:pt x="210312" y="459504"/>
                </a:lnTo>
                <a:cubicBezTo>
                  <a:pt x="210312" y="460317"/>
                  <a:pt x="210718" y="460723"/>
                  <a:pt x="211531" y="460723"/>
                </a:cubicBezTo>
                <a:lnTo>
                  <a:pt x="215189" y="461942"/>
                </a:lnTo>
                <a:lnTo>
                  <a:pt x="218846" y="458285"/>
                </a:lnTo>
                <a:close/>
                <a:moveTo>
                  <a:pt x="163373" y="340022"/>
                </a:moveTo>
                <a:lnTo>
                  <a:pt x="157277" y="346728"/>
                </a:lnTo>
                <a:cubicBezTo>
                  <a:pt x="157277" y="347541"/>
                  <a:pt x="157480" y="347947"/>
                  <a:pt x="157886" y="347947"/>
                </a:cubicBezTo>
                <a:lnTo>
                  <a:pt x="159105" y="347947"/>
                </a:lnTo>
                <a:lnTo>
                  <a:pt x="162153" y="345509"/>
                </a:lnTo>
                <a:cubicBezTo>
                  <a:pt x="164185" y="344290"/>
                  <a:pt x="164592" y="342461"/>
                  <a:pt x="163373" y="340022"/>
                </a:cubicBezTo>
                <a:close/>
                <a:moveTo>
                  <a:pt x="170688" y="333926"/>
                </a:moveTo>
                <a:cubicBezTo>
                  <a:pt x="170281" y="333926"/>
                  <a:pt x="169672" y="334333"/>
                  <a:pt x="168859" y="335146"/>
                </a:cubicBezTo>
                <a:lnTo>
                  <a:pt x="168859" y="336974"/>
                </a:lnTo>
                <a:lnTo>
                  <a:pt x="167640" y="336365"/>
                </a:lnTo>
                <a:lnTo>
                  <a:pt x="164592" y="339413"/>
                </a:lnTo>
                <a:cubicBezTo>
                  <a:pt x="164998" y="339819"/>
                  <a:pt x="165303" y="340124"/>
                  <a:pt x="165506" y="340327"/>
                </a:cubicBezTo>
                <a:cubicBezTo>
                  <a:pt x="165709" y="340530"/>
                  <a:pt x="165811" y="340632"/>
                  <a:pt x="165811" y="340632"/>
                </a:cubicBezTo>
                <a:lnTo>
                  <a:pt x="169469" y="338803"/>
                </a:lnTo>
                <a:lnTo>
                  <a:pt x="170688" y="336365"/>
                </a:lnTo>
                <a:cubicBezTo>
                  <a:pt x="171501" y="335552"/>
                  <a:pt x="171907" y="334942"/>
                  <a:pt x="171907" y="334536"/>
                </a:cubicBezTo>
                <a:close/>
                <a:moveTo>
                  <a:pt x="215798" y="313200"/>
                </a:moveTo>
                <a:cubicBezTo>
                  <a:pt x="214173" y="314013"/>
                  <a:pt x="213157" y="314419"/>
                  <a:pt x="212750" y="314419"/>
                </a:cubicBezTo>
                <a:lnTo>
                  <a:pt x="213360" y="316248"/>
                </a:lnTo>
                <a:lnTo>
                  <a:pt x="216408" y="314419"/>
                </a:lnTo>
                <a:close/>
                <a:moveTo>
                  <a:pt x="153009" y="310152"/>
                </a:moveTo>
                <a:cubicBezTo>
                  <a:pt x="149758" y="319093"/>
                  <a:pt x="147523" y="325798"/>
                  <a:pt x="146304" y="330269"/>
                </a:cubicBezTo>
                <a:lnTo>
                  <a:pt x="149352" y="327830"/>
                </a:lnTo>
                <a:cubicBezTo>
                  <a:pt x="149352" y="326205"/>
                  <a:pt x="150165" y="325189"/>
                  <a:pt x="151790" y="324782"/>
                </a:cubicBezTo>
                <a:lnTo>
                  <a:pt x="153619" y="322344"/>
                </a:lnTo>
                <a:cubicBezTo>
                  <a:pt x="154025" y="321938"/>
                  <a:pt x="154229" y="321328"/>
                  <a:pt x="154229" y="320515"/>
                </a:cubicBezTo>
                <a:cubicBezTo>
                  <a:pt x="155041" y="319702"/>
                  <a:pt x="155448" y="318280"/>
                  <a:pt x="155448" y="316248"/>
                </a:cubicBezTo>
                <a:cubicBezTo>
                  <a:pt x="155448" y="313810"/>
                  <a:pt x="154635" y="311778"/>
                  <a:pt x="153009" y="310152"/>
                </a:cubicBezTo>
                <a:close/>
                <a:moveTo>
                  <a:pt x="224942" y="304666"/>
                </a:moveTo>
                <a:cubicBezTo>
                  <a:pt x="223723" y="304666"/>
                  <a:pt x="222301" y="305580"/>
                  <a:pt x="220675" y="307409"/>
                </a:cubicBezTo>
                <a:cubicBezTo>
                  <a:pt x="219049" y="309238"/>
                  <a:pt x="218033" y="310762"/>
                  <a:pt x="217627" y="311981"/>
                </a:cubicBezTo>
                <a:cubicBezTo>
                  <a:pt x="220065" y="311981"/>
                  <a:pt x="222097" y="311168"/>
                  <a:pt x="223723" y="309542"/>
                </a:cubicBezTo>
                <a:cubicBezTo>
                  <a:pt x="225349" y="307917"/>
                  <a:pt x="225755" y="306291"/>
                  <a:pt x="224942" y="304666"/>
                </a:cubicBezTo>
                <a:close/>
                <a:moveTo>
                  <a:pt x="143865" y="301008"/>
                </a:moveTo>
                <a:cubicBezTo>
                  <a:pt x="143053" y="303446"/>
                  <a:pt x="142443" y="304869"/>
                  <a:pt x="142037" y="305275"/>
                </a:cubicBezTo>
                <a:cubicBezTo>
                  <a:pt x="140005" y="307307"/>
                  <a:pt x="138989" y="309949"/>
                  <a:pt x="138989" y="313200"/>
                </a:cubicBezTo>
                <a:lnTo>
                  <a:pt x="138989" y="313810"/>
                </a:lnTo>
                <a:cubicBezTo>
                  <a:pt x="138582" y="315029"/>
                  <a:pt x="138176" y="315943"/>
                  <a:pt x="137769" y="316553"/>
                </a:cubicBezTo>
                <a:cubicBezTo>
                  <a:pt x="137363" y="317162"/>
                  <a:pt x="136957" y="317670"/>
                  <a:pt x="136550" y="318077"/>
                </a:cubicBezTo>
                <a:lnTo>
                  <a:pt x="137160" y="319906"/>
                </a:lnTo>
                <a:cubicBezTo>
                  <a:pt x="137973" y="319906"/>
                  <a:pt x="138582" y="319702"/>
                  <a:pt x="138989" y="319296"/>
                </a:cubicBezTo>
                <a:cubicBezTo>
                  <a:pt x="139395" y="319296"/>
                  <a:pt x="139598" y="318890"/>
                  <a:pt x="139598" y="318077"/>
                </a:cubicBezTo>
                <a:cubicBezTo>
                  <a:pt x="140817" y="316451"/>
                  <a:pt x="141732" y="314927"/>
                  <a:pt x="142341" y="313505"/>
                </a:cubicBezTo>
                <a:cubicBezTo>
                  <a:pt x="142951" y="312082"/>
                  <a:pt x="143662" y="310762"/>
                  <a:pt x="144475" y="309542"/>
                </a:cubicBezTo>
                <a:cubicBezTo>
                  <a:pt x="146101" y="307104"/>
                  <a:pt x="146812" y="305478"/>
                  <a:pt x="146609" y="304666"/>
                </a:cubicBezTo>
                <a:cubicBezTo>
                  <a:pt x="146405" y="303853"/>
                  <a:pt x="145491" y="302634"/>
                  <a:pt x="143865" y="301008"/>
                </a:cubicBezTo>
                <a:close/>
                <a:moveTo>
                  <a:pt x="236525" y="297350"/>
                </a:moveTo>
                <a:cubicBezTo>
                  <a:pt x="235305" y="297350"/>
                  <a:pt x="234493" y="297757"/>
                  <a:pt x="234086" y="298570"/>
                </a:cubicBezTo>
                <a:cubicBezTo>
                  <a:pt x="232867" y="301008"/>
                  <a:pt x="232054" y="302430"/>
                  <a:pt x="231648" y="302837"/>
                </a:cubicBezTo>
                <a:lnTo>
                  <a:pt x="220675" y="315029"/>
                </a:lnTo>
                <a:cubicBezTo>
                  <a:pt x="216205" y="318686"/>
                  <a:pt x="213563" y="321328"/>
                  <a:pt x="212750" y="322954"/>
                </a:cubicBezTo>
                <a:cubicBezTo>
                  <a:pt x="212344" y="324579"/>
                  <a:pt x="212242" y="325900"/>
                  <a:pt x="212445" y="326916"/>
                </a:cubicBezTo>
                <a:cubicBezTo>
                  <a:pt x="212649" y="327932"/>
                  <a:pt x="213157" y="328440"/>
                  <a:pt x="213969" y="328440"/>
                </a:cubicBezTo>
                <a:cubicBezTo>
                  <a:pt x="218846" y="329253"/>
                  <a:pt x="222097" y="329659"/>
                  <a:pt x="223723" y="329659"/>
                </a:cubicBezTo>
                <a:lnTo>
                  <a:pt x="226161" y="330269"/>
                </a:lnTo>
                <a:lnTo>
                  <a:pt x="226771" y="329050"/>
                </a:lnTo>
                <a:cubicBezTo>
                  <a:pt x="226365" y="328237"/>
                  <a:pt x="226263" y="327526"/>
                  <a:pt x="226466" y="326916"/>
                </a:cubicBezTo>
                <a:cubicBezTo>
                  <a:pt x="226669" y="326306"/>
                  <a:pt x="227381" y="326002"/>
                  <a:pt x="228600" y="326002"/>
                </a:cubicBezTo>
                <a:lnTo>
                  <a:pt x="230429" y="325392"/>
                </a:lnTo>
                <a:cubicBezTo>
                  <a:pt x="230429" y="323360"/>
                  <a:pt x="231038" y="322141"/>
                  <a:pt x="232257" y="321734"/>
                </a:cubicBezTo>
                <a:cubicBezTo>
                  <a:pt x="232664" y="321734"/>
                  <a:pt x="232867" y="321328"/>
                  <a:pt x="232867" y="320515"/>
                </a:cubicBezTo>
                <a:lnTo>
                  <a:pt x="234696" y="316248"/>
                </a:lnTo>
                <a:cubicBezTo>
                  <a:pt x="234696" y="313810"/>
                  <a:pt x="235305" y="311778"/>
                  <a:pt x="236525" y="310152"/>
                </a:cubicBezTo>
                <a:cubicBezTo>
                  <a:pt x="237337" y="309339"/>
                  <a:pt x="237337" y="308933"/>
                  <a:pt x="236525" y="308933"/>
                </a:cubicBezTo>
                <a:cubicBezTo>
                  <a:pt x="235712" y="306901"/>
                  <a:pt x="236118" y="305478"/>
                  <a:pt x="237744" y="304666"/>
                </a:cubicBezTo>
                <a:cubicBezTo>
                  <a:pt x="238150" y="304666"/>
                  <a:pt x="238353" y="304259"/>
                  <a:pt x="238353" y="303446"/>
                </a:cubicBezTo>
                <a:lnTo>
                  <a:pt x="234696" y="301618"/>
                </a:lnTo>
                <a:cubicBezTo>
                  <a:pt x="234696" y="300398"/>
                  <a:pt x="235305" y="299586"/>
                  <a:pt x="236525" y="299179"/>
                </a:cubicBezTo>
                <a:cubicBezTo>
                  <a:pt x="237744" y="298773"/>
                  <a:pt x="238760" y="298366"/>
                  <a:pt x="239573" y="297960"/>
                </a:cubicBezTo>
                <a:cubicBezTo>
                  <a:pt x="238760" y="297554"/>
                  <a:pt x="237744" y="297350"/>
                  <a:pt x="236525" y="297350"/>
                </a:cubicBezTo>
                <a:close/>
                <a:moveTo>
                  <a:pt x="416966" y="284549"/>
                </a:moveTo>
                <a:cubicBezTo>
                  <a:pt x="416966" y="284955"/>
                  <a:pt x="416865" y="285260"/>
                  <a:pt x="416661" y="285463"/>
                </a:cubicBezTo>
                <a:cubicBezTo>
                  <a:pt x="416458" y="285666"/>
                  <a:pt x="416560" y="285971"/>
                  <a:pt x="416966" y="286378"/>
                </a:cubicBezTo>
                <a:cubicBezTo>
                  <a:pt x="417779" y="288409"/>
                  <a:pt x="418795" y="288409"/>
                  <a:pt x="420014" y="286378"/>
                </a:cubicBezTo>
                <a:close/>
                <a:moveTo>
                  <a:pt x="416966" y="268090"/>
                </a:moveTo>
                <a:cubicBezTo>
                  <a:pt x="416153" y="268902"/>
                  <a:pt x="415747" y="269309"/>
                  <a:pt x="415747" y="269309"/>
                </a:cubicBezTo>
                <a:lnTo>
                  <a:pt x="416966" y="271747"/>
                </a:lnTo>
                <a:cubicBezTo>
                  <a:pt x="417373" y="271341"/>
                  <a:pt x="417779" y="270934"/>
                  <a:pt x="418185" y="270528"/>
                </a:cubicBezTo>
                <a:cubicBezTo>
                  <a:pt x="418592" y="270121"/>
                  <a:pt x="418795" y="269715"/>
                  <a:pt x="418795" y="269309"/>
                </a:cubicBezTo>
                <a:cubicBezTo>
                  <a:pt x="418795" y="268902"/>
                  <a:pt x="418592" y="268699"/>
                  <a:pt x="418185" y="268699"/>
                </a:cubicBezTo>
                <a:cubicBezTo>
                  <a:pt x="417779" y="268699"/>
                  <a:pt x="417373" y="268496"/>
                  <a:pt x="416966" y="268090"/>
                </a:cubicBezTo>
                <a:close/>
                <a:moveTo>
                  <a:pt x="263957" y="260165"/>
                </a:moveTo>
                <a:lnTo>
                  <a:pt x="262737" y="263213"/>
                </a:lnTo>
                <a:cubicBezTo>
                  <a:pt x="262737" y="263213"/>
                  <a:pt x="261925" y="264026"/>
                  <a:pt x="260299" y="265651"/>
                </a:cubicBezTo>
                <a:lnTo>
                  <a:pt x="256032" y="271747"/>
                </a:lnTo>
                <a:cubicBezTo>
                  <a:pt x="254406" y="273779"/>
                  <a:pt x="253187" y="275201"/>
                  <a:pt x="252374" y="276014"/>
                </a:cubicBezTo>
                <a:cubicBezTo>
                  <a:pt x="249529" y="278046"/>
                  <a:pt x="247904" y="280078"/>
                  <a:pt x="247497" y="282110"/>
                </a:cubicBezTo>
                <a:lnTo>
                  <a:pt x="245669" y="283939"/>
                </a:lnTo>
                <a:lnTo>
                  <a:pt x="241401" y="286987"/>
                </a:lnTo>
                <a:cubicBezTo>
                  <a:pt x="240589" y="287393"/>
                  <a:pt x="240284" y="287901"/>
                  <a:pt x="240487" y="288511"/>
                </a:cubicBezTo>
                <a:cubicBezTo>
                  <a:pt x="240690" y="289121"/>
                  <a:pt x="240792" y="289426"/>
                  <a:pt x="240792" y="289426"/>
                </a:cubicBezTo>
                <a:cubicBezTo>
                  <a:pt x="240792" y="289832"/>
                  <a:pt x="240995" y="290950"/>
                  <a:pt x="241401" y="292778"/>
                </a:cubicBezTo>
                <a:cubicBezTo>
                  <a:pt x="241808" y="294607"/>
                  <a:pt x="241401" y="296334"/>
                  <a:pt x="240182" y="297960"/>
                </a:cubicBezTo>
                <a:lnTo>
                  <a:pt x="241401" y="298570"/>
                </a:lnTo>
                <a:lnTo>
                  <a:pt x="243840" y="301008"/>
                </a:lnTo>
                <a:cubicBezTo>
                  <a:pt x="243840" y="302634"/>
                  <a:pt x="244653" y="303243"/>
                  <a:pt x="246278" y="302837"/>
                </a:cubicBezTo>
                <a:cubicBezTo>
                  <a:pt x="248717" y="301618"/>
                  <a:pt x="249936" y="302227"/>
                  <a:pt x="249936" y="304666"/>
                </a:cubicBezTo>
                <a:cubicBezTo>
                  <a:pt x="249936" y="305478"/>
                  <a:pt x="249834" y="306291"/>
                  <a:pt x="249631" y="307104"/>
                </a:cubicBezTo>
                <a:cubicBezTo>
                  <a:pt x="249428" y="307917"/>
                  <a:pt x="249529" y="308730"/>
                  <a:pt x="249936" y="309542"/>
                </a:cubicBezTo>
                <a:cubicBezTo>
                  <a:pt x="249936" y="312387"/>
                  <a:pt x="250545" y="315029"/>
                  <a:pt x="251765" y="317467"/>
                </a:cubicBezTo>
                <a:cubicBezTo>
                  <a:pt x="252577" y="318686"/>
                  <a:pt x="252577" y="319702"/>
                  <a:pt x="251765" y="320515"/>
                </a:cubicBezTo>
                <a:cubicBezTo>
                  <a:pt x="250952" y="322141"/>
                  <a:pt x="251155" y="323360"/>
                  <a:pt x="252374" y="324173"/>
                </a:cubicBezTo>
                <a:cubicBezTo>
                  <a:pt x="252781" y="324173"/>
                  <a:pt x="253390" y="324579"/>
                  <a:pt x="254203" y="325392"/>
                </a:cubicBezTo>
                <a:cubicBezTo>
                  <a:pt x="253390" y="326205"/>
                  <a:pt x="252781" y="326611"/>
                  <a:pt x="252374" y="326611"/>
                </a:cubicBezTo>
                <a:cubicBezTo>
                  <a:pt x="250342" y="327018"/>
                  <a:pt x="249326" y="328440"/>
                  <a:pt x="249326" y="330878"/>
                </a:cubicBezTo>
                <a:cubicBezTo>
                  <a:pt x="249326" y="331691"/>
                  <a:pt x="248920" y="333317"/>
                  <a:pt x="248107" y="335755"/>
                </a:cubicBezTo>
                <a:lnTo>
                  <a:pt x="247497" y="336974"/>
                </a:lnTo>
                <a:cubicBezTo>
                  <a:pt x="246685" y="339413"/>
                  <a:pt x="245465" y="341038"/>
                  <a:pt x="243840" y="341851"/>
                </a:cubicBezTo>
                <a:cubicBezTo>
                  <a:pt x="240589" y="343883"/>
                  <a:pt x="239166" y="346118"/>
                  <a:pt x="239573" y="348557"/>
                </a:cubicBezTo>
                <a:lnTo>
                  <a:pt x="238963" y="349166"/>
                </a:lnTo>
                <a:cubicBezTo>
                  <a:pt x="237337" y="350792"/>
                  <a:pt x="235305" y="352214"/>
                  <a:pt x="232867" y="353434"/>
                </a:cubicBezTo>
                <a:cubicBezTo>
                  <a:pt x="232867" y="353840"/>
                  <a:pt x="232461" y="354450"/>
                  <a:pt x="231648" y="355262"/>
                </a:cubicBezTo>
                <a:cubicBezTo>
                  <a:pt x="232867" y="355262"/>
                  <a:pt x="233477" y="355262"/>
                  <a:pt x="233477" y="355262"/>
                </a:cubicBezTo>
                <a:cubicBezTo>
                  <a:pt x="234696" y="354450"/>
                  <a:pt x="236525" y="353332"/>
                  <a:pt x="238963" y="351910"/>
                </a:cubicBezTo>
                <a:cubicBezTo>
                  <a:pt x="241401" y="350487"/>
                  <a:pt x="242824" y="348760"/>
                  <a:pt x="243230" y="346728"/>
                </a:cubicBezTo>
                <a:cubicBezTo>
                  <a:pt x="243230" y="345915"/>
                  <a:pt x="243840" y="345509"/>
                  <a:pt x="245059" y="345509"/>
                </a:cubicBezTo>
                <a:cubicBezTo>
                  <a:pt x="247904" y="346322"/>
                  <a:pt x="249326" y="347947"/>
                  <a:pt x="249326" y="350386"/>
                </a:cubicBezTo>
                <a:cubicBezTo>
                  <a:pt x="249733" y="349979"/>
                  <a:pt x="251358" y="347744"/>
                  <a:pt x="254203" y="343680"/>
                </a:cubicBezTo>
                <a:cubicBezTo>
                  <a:pt x="254203" y="343274"/>
                  <a:pt x="254000" y="342969"/>
                  <a:pt x="253593" y="342766"/>
                </a:cubicBezTo>
                <a:cubicBezTo>
                  <a:pt x="253187" y="342562"/>
                  <a:pt x="252984" y="342258"/>
                  <a:pt x="252984" y="341851"/>
                </a:cubicBezTo>
                <a:cubicBezTo>
                  <a:pt x="252984" y="340632"/>
                  <a:pt x="253187" y="339819"/>
                  <a:pt x="253593" y="339413"/>
                </a:cubicBezTo>
                <a:cubicBezTo>
                  <a:pt x="254000" y="339413"/>
                  <a:pt x="254406" y="339413"/>
                  <a:pt x="254813" y="339413"/>
                </a:cubicBezTo>
                <a:cubicBezTo>
                  <a:pt x="255219" y="339413"/>
                  <a:pt x="255422" y="339616"/>
                  <a:pt x="255422" y="340022"/>
                </a:cubicBezTo>
                <a:cubicBezTo>
                  <a:pt x="256641" y="340835"/>
                  <a:pt x="257048" y="342054"/>
                  <a:pt x="256641" y="343680"/>
                </a:cubicBezTo>
                <a:cubicBezTo>
                  <a:pt x="256641" y="344899"/>
                  <a:pt x="256845" y="345712"/>
                  <a:pt x="257251" y="346118"/>
                </a:cubicBezTo>
                <a:cubicBezTo>
                  <a:pt x="258064" y="347744"/>
                  <a:pt x="258267" y="349370"/>
                  <a:pt x="257861" y="350995"/>
                </a:cubicBezTo>
                <a:cubicBezTo>
                  <a:pt x="257048" y="351808"/>
                  <a:pt x="256641" y="352418"/>
                  <a:pt x="256641" y="352824"/>
                </a:cubicBezTo>
                <a:cubicBezTo>
                  <a:pt x="256641" y="355262"/>
                  <a:pt x="255930" y="357193"/>
                  <a:pt x="254508" y="358615"/>
                </a:cubicBezTo>
                <a:cubicBezTo>
                  <a:pt x="253085" y="360038"/>
                  <a:pt x="251358" y="361358"/>
                  <a:pt x="249326" y="362578"/>
                </a:cubicBezTo>
                <a:lnTo>
                  <a:pt x="248107" y="363187"/>
                </a:lnTo>
                <a:cubicBezTo>
                  <a:pt x="247701" y="364000"/>
                  <a:pt x="246481" y="365016"/>
                  <a:pt x="244449" y="366235"/>
                </a:cubicBezTo>
                <a:cubicBezTo>
                  <a:pt x="240385" y="368674"/>
                  <a:pt x="237134" y="370299"/>
                  <a:pt x="234696" y="371112"/>
                </a:cubicBezTo>
                <a:cubicBezTo>
                  <a:pt x="233883" y="371925"/>
                  <a:pt x="233883" y="372941"/>
                  <a:pt x="234696" y="374160"/>
                </a:cubicBezTo>
                <a:lnTo>
                  <a:pt x="252984" y="390619"/>
                </a:lnTo>
                <a:cubicBezTo>
                  <a:pt x="256235" y="393870"/>
                  <a:pt x="257861" y="396715"/>
                  <a:pt x="257861" y="399154"/>
                </a:cubicBezTo>
                <a:lnTo>
                  <a:pt x="258470" y="400373"/>
                </a:lnTo>
                <a:lnTo>
                  <a:pt x="265176" y="399154"/>
                </a:lnTo>
                <a:cubicBezTo>
                  <a:pt x="267614" y="398341"/>
                  <a:pt x="267817" y="397325"/>
                  <a:pt x="265785" y="396106"/>
                </a:cubicBezTo>
                <a:lnTo>
                  <a:pt x="264566" y="393667"/>
                </a:lnTo>
                <a:cubicBezTo>
                  <a:pt x="265785" y="393261"/>
                  <a:pt x="266700" y="393261"/>
                  <a:pt x="267309" y="393667"/>
                </a:cubicBezTo>
                <a:cubicBezTo>
                  <a:pt x="267919" y="394074"/>
                  <a:pt x="268427" y="394886"/>
                  <a:pt x="268833" y="396106"/>
                </a:cubicBezTo>
                <a:cubicBezTo>
                  <a:pt x="269240" y="396918"/>
                  <a:pt x="269849" y="397528"/>
                  <a:pt x="270662" y="397934"/>
                </a:cubicBezTo>
                <a:cubicBezTo>
                  <a:pt x="271475" y="398341"/>
                  <a:pt x="272288" y="398138"/>
                  <a:pt x="273101" y="397325"/>
                </a:cubicBezTo>
                <a:cubicBezTo>
                  <a:pt x="273507" y="397325"/>
                  <a:pt x="273710" y="397122"/>
                  <a:pt x="273710" y="396715"/>
                </a:cubicBezTo>
                <a:cubicBezTo>
                  <a:pt x="273710" y="396309"/>
                  <a:pt x="273507" y="395902"/>
                  <a:pt x="273101" y="395496"/>
                </a:cubicBezTo>
                <a:cubicBezTo>
                  <a:pt x="273101" y="395496"/>
                  <a:pt x="272288" y="394683"/>
                  <a:pt x="270662" y="393058"/>
                </a:cubicBezTo>
                <a:cubicBezTo>
                  <a:pt x="272694" y="392651"/>
                  <a:pt x="274117" y="393058"/>
                  <a:pt x="274929" y="394277"/>
                </a:cubicBezTo>
                <a:cubicBezTo>
                  <a:pt x="276149" y="396309"/>
                  <a:pt x="277977" y="396918"/>
                  <a:pt x="280416" y="396106"/>
                </a:cubicBezTo>
                <a:lnTo>
                  <a:pt x="278587" y="392448"/>
                </a:lnTo>
                <a:cubicBezTo>
                  <a:pt x="279400" y="391635"/>
                  <a:pt x="280213" y="391534"/>
                  <a:pt x="281025" y="392143"/>
                </a:cubicBezTo>
                <a:cubicBezTo>
                  <a:pt x="281838" y="392753"/>
                  <a:pt x="282448" y="393058"/>
                  <a:pt x="282854" y="393058"/>
                </a:cubicBezTo>
                <a:cubicBezTo>
                  <a:pt x="285699" y="390213"/>
                  <a:pt x="287325" y="387978"/>
                  <a:pt x="287731" y="386352"/>
                </a:cubicBezTo>
                <a:lnTo>
                  <a:pt x="287731" y="385133"/>
                </a:lnTo>
                <a:cubicBezTo>
                  <a:pt x="290169" y="383507"/>
                  <a:pt x="291592" y="381170"/>
                  <a:pt x="291998" y="378122"/>
                </a:cubicBezTo>
                <a:cubicBezTo>
                  <a:pt x="292405" y="375074"/>
                  <a:pt x="292608" y="373347"/>
                  <a:pt x="292608" y="372941"/>
                </a:cubicBezTo>
                <a:cubicBezTo>
                  <a:pt x="293827" y="369690"/>
                  <a:pt x="294437" y="366642"/>
                  <a:pt x="294437" y="363797"/>
                </a:cubicBezTo>
                <a:cubicBezTo>
                  <a:pt x="294437" y="358514"/>
                  <a:pt x="293827" y="353434"/>
                  <a:pt x="292608" y="348557"/>
                </a:cubicBezTo>
                <a:cubicBezTo>
                  <a:pt x="291795" y="343680"/>
                  <a:pt x="290169" y="338702"/>
                  <a:pt x="287731" y="333622"/>
                </a:cubicBezTo>
                <a:cubicBezTo>
                  <a:pt x="285293" y="328542"/>
                  <a:pt x="283667" y="324986"/>
                  <a:pt x="282854" y="322954"/>
                </a:cubicBezTo>
                <a:lnTo>
                  <a:pt x="276758" y="312590"/>
                </a:lnTo>
                <a:lnTo>
                  <a:pt x="268833" y="299789"/>
                </a:lnTo>
                <a:cubicBezTo>
                  <a:pt x="268833" y="298976"/>
                  <a:pt x="268427" y="298163"/>
                  <a:pt x="267614" y="297350"/>
                </a:cubicBezTo>
                <a:lnTo>
                  <a:pt x="263347" y="290645"/>
                </a:lnTo>
                <a:lnTo>
                  <a:pt x="256032" y="279672"/>
                </a:lnTo>
                <a:lnTo>
                  <a:pt x="255422" y="276014"/>
                </a:lnTo>
                <a:lnTo>
                  <a:pt x="262128" y="279062"/>
                </a:lnTo>
                <a:cubicBezTo>
                  <a:pt x="263347" y="280281"/>
                  <a:pt x="263957" y="280891"/>
                  <a:pt x="263957" y="280891"/>
                </a:cubicBezTo>
                <a:cubicBezTo>
                  <a:pt x="264363" y="282923"/>
                  <a:pt x="266192" y="283939"/>
                  <a:pt x="269443" y="283939"/>
                </a:cubicBezTo>
                <a:cubicBezTo>
                  <a:pt x="271069" y="283533"/>
                  <a:pt x="272085" y="283533"/>
                  <a:pt x="272491" y="283939"/>
                </a:cubicBezTo>
                <a:cubicBezTo>
                  <a:pt x="272897" y="284345"/>
                  <a:pt x="273101" y="285361"/>
                  <a:pt x="273101" y="286987"/>
                </a:cubicBezTo>
                <a:cubicBezTo>
                  <a:pt x="273101" y="287800"/>
                  <a:pt x="273405" y="288409"/>
                  <a:pt x="274015" y="288816"/>
                </a:cubicBezTo>
                <a:cubicBezTo>
                  <a:pt x="274625" y="289222"/>
                  <a:pt x="275133" y="289426"/>
                  <a:pt x="275539" y="289426"/>
                </a:cubicBezTo>
                <a:lnTo>
                  <a:pt x="280416" y="291864"/>
                </a:lnTo>
                <a:lnTo>
                  <a:pt x="282245" y="292474"/>
                </a:lnTo>
                <a:cubicBezTo>
                  <a:pt x="283870" y="292880"/>
                  <a:pt x="284886" y="293896"/>
                  <a:pt x="285293" y="295522"/>
                </a:cubicBezTo>
                <a:cubicBezTo>
                  <a:pt x="285293" y="295928"/>
                  <a:pt x="285902" y="296741"/>
                  <a:pt x="287121" y="297960"/>
                </a:cubicBezTo>
                <a:lnTo>
                  <a:pt x="289560" y="299179"/>
                </a:lnTo>
                <a:cubicBezTo>
                  <a:pt x="292405" y="299992"/>
                  <a:pt x="294843" y="302227"/>
                  <a:pt x="296875" y="305885"/>
                </a:cubicBezTo>
                <a:cubicBezTo>
                  <a:pt x="297281" y="306698"/>
                  <a:pt x="298196" y="307612"/>
                  <a:pt x="299618" y="308628"/>
                </a:cubicBezTo>
                <a:cubicBezTo>
                  <a:pt x="301041" y="309644"/>
                  <a:pt x="302158" y="310762"/>
                  <a:pt x="302971" y="311981"/>
                </a:cubicBezTo>
                <a:lnTo>
                  <a:pt x="312725" y="324173"/>
                </a:lnTo>
                <a:lnTo>
                  <a:pt x="316382" y="329050"/>
                </a:lnTo>
                <a:lnTo>
                  <a:pt x="320649" y="335146"/>
                </a:lnTo>
                <a:cubicBezTo>
                  <a:pt x="320649" y="335552"/>
                  <a:pt x="321056" y="336162"/>
                  <a:pt x="321869" y="336974"/>
                </a:cubicBezTo>
                <a:cubicBezTo>
                  <a:pt x="323901" y="339413"/>
                  <a:pt x="326136" y="342969"/>
                  <a:pt x="328574" y="347642"/>
                </a:cubicBezTo>
                <a:cubicBezTo>
                  <a:pt x="331013" y="352316"/>
                  <a:pt x="333248" y="356075"/>
                  <a:pt x="335280" y="358920"/>
                </a:cubicBezTo>
                <a:lnTo>
                  <a:pt x="341376" y="365626"/>
                </a:lnTo>
                <a:cubicBezTo>
                  <a:pt x="345033" y="367658"/>
                  <a:pt x="346862" y="370299"/>
                  <a:pt x="346862" y="373550"/>
                </a:cubicBezTo>
                <a:lnTo>
                  <a:pt x="348081" y="375989"/>
                </a:lnTo>
                <a:lnTo>
                  <a:pt x="349301" y="380866"/>
                </a:lnTo>
                <a:cubicBezTo>
                  <a:pt x="350113" y="384117"/>
                  <a:pt x="351739" y="385539"/>
                  <a:pt x="354177" y="385133"/>
                </a:cubicBezTo>
                <a:lnTo>
                  <a:pt x="360883" y="385133"/>
                </a:lnTo>
                <a:lnTo>
                  <a:pt x="379781" y="384523"/>
                </a:lnTo>
                <a:cubicBezTo>
                  <a:pt x="393192" y="384523"/>
                  <a:pt x="403149" y="384320"/>
                  <a:pt x="409651" y="383914"/>
                </a:cubicBezTo>
                <a:lnTo>
                  <a:pt x="411480" y="383914"/>
                </a:lnTo>
                <a:cubicBezTo>
                  <a:pt x="415137" y="383914"/>
                  <a:pt x="416966" y="383101"/>
                  <a:pt x="416966" y="381475"/>
                </a:cubicBezTo>
                <a:cubicBezTo>
                  <a:pt x="416966" y="380256"/>
                  <a:pt x="415747" y="377818"/>
                  <a:pt x="413309" y="374160"/>
                </a:cubicBezTo>
                <a:lnTo>
                  <a:pt x="399897" y="374770"/>
                </a:lnTo>
                <a:cubicBezTo>
                  <a:pt x="398678" y="375176"/>
                  <a:pt x="396849" y="375379"/>
                  <a:pt x="394411" y="375379"/>
                </a:cubicBezTo>
                <a:cubicBezTo>
                  <a:pt x="389941" y="375379"/>
                  <a:pt x="385267" y="374160"/>
                  <a:pt x="380390" y="371722"/>
                </a:cubicBezTo>
                <a:cubicBezTo>
                  <a:pt x="377952" y="371315"/>
                  <a:pt x="375615" y="370299"/>
                  <a:pt x="373380" y="368674"/>
                </a:cubicBezTo>
                <a:cubicBezTo>
                  <a:pt x="371145" y="367048"/>
                  <a:pt x="369417" y="366032"/>
                  <a:pt x="368198" y="365626"/>
                </a:cubicBezTo>
                <a:cubicBezTo>
                  <a:pt x="367792" y="365219"/>
                  <a:pt x="367081" y="364711"/>
                  <a:pt x="366065" y="364102"/>
                </a:cubicBezTo>
                <a:cubicBezTo>
                  <a:pt x="365049" y="363492"/>
                  <a:pt x="364337" y="362781"/>
                  <a:pt x="363931" y="361968"/>
                </a:cubicBezTo>
                <a:cubicBezTo>
                  <a:pt x="363118" y="361155"/>
                  <a:pt x="360273" y="357802"/>
                  <a:pt x="355397" y="351910"/>
                </a:cubicBezTo>
                <a:cubicBezTo>
                  <a:pt x="350520" y="346017"/>
                  <a:pt x="327761" y="323360"/>
                  <a:pt x="287121" y="283939"/>
                </a:cubicBezTo>
                <a:cubicBezTo>
                  <a:pt x="282245" y="277843"/>
                  <a:pt x="276961" y="271950"/>
                  <a:pt x="271272" y="266261"/>
                </a:cubicBezTo>
                <a:cubicBezTo>
                  <a:pt x="269646" y="264229"/>
                  <a:pt x="267208" y="262197"/>
                  <a:pt x="263957" y="260165"/>
                </a:cubicBezTo>
                <a:close/>
                <a:moveTo>
                  <a:pt x="291998" y="233342"/>
                </a:moveTo>
                <a:cubicBezTo>
                  <a:pt x="290779" y="233342"/>
                  <a:pt x="289763" y="233749"/>
                  <a:pt x="288950" y="234561"/>
                </a:cubicBezTo>
                <a:cubicBezTo>
                  <a:pt x="289357" y="236187"/>
                  <a:pt x="290068" y="237203"/>
                  <a:pt x="291084" y="237609"/>
                </a:cubicBezTo>
                <a:cubicBezTo>
                  <a:pt x="292100" y="238016"/>
                  <a:pt x="293217" y="237203"/>
                  <a:pt x="294437" y="235171"/>
                </a:cubicBezTo>
                <a:cubicBezTo>
                  <a:pt x="294030" y="233952"/>
                  <a:pt x="293217" y="233342"/>
                  <a:pt x="291998" y="233342"/>
                </a:cubicBezTo>
                <a:close/>
                <a:moveTo>
                  <a:pt x="281940" y="233038"/>
                </a:moveTo>
                <a:cubicBezTo>
                  <a:pt x="280924" y="233241"/>
                  <a:pt x="280009" y="233749"/>
                  <a:pt x="279197" y="234561"/>
                </a:cubicBezTo>
                <a:cubicBezTo>
                  <a:pt x="279603" y="234968"/>
                  <a:pt x="280009" y="235679"/>
                  <a:pt x="280416" y="236695"/>
                </a:cubicBezTo>
                <a:cubicBezTo>
                  <a:pt x="280822" y="237711"/>
                  <a:pt x="282245" y="238625"/>
                  <a:pt x="284683" y="239438"/>
                </a:cubicBezTo>
                <a:cubicBezTo>
                  <a:pt x="284277" y="238625"/>
                  <a:pt x="284073" y="237711"/>
                  <a:pt x="284073" y="236695"/>
                </a:cubicBezTo>
                <a:cubicBezTo>
                  <a:pt x="284073" y="235679"/>
                  <a:pt x="283870" y="234765"/>
                  <a:pt x="283464" y="233952"/>
                </a:cubicBezTo>
                <a:cubicBezTo>
                  <a:pt x="283464" y="233139"/>
                  <a:pt x="282956" y="232834"/>
                  <a:pt x="281940" y="233038"/>
                </a:cubicBezTo>
                <a:close/>
                <a:moveTo>
                  <a:pt x="301447" y="232885"/>
                </a:moveTo>
                <a:cubicBezTo>
                  <a:pt x="300431" y="232783"/>
                  <a:pt x="299517" y="233139"/>
                  <a:pt x="298704" y="233952"/>
                </a:cubicBezTo>
                <a:cubicBezTo>
                  <a:pt x="299110" y="235171"/>
                  <a:pt x="299821" y="235781"/>
                  <a:pt x="300837" y="235781"/>
                </a:cubicBezTo>
                <a:cubicBezTo>
                  <a:pt x="301853" y="235781"/>
                  <a:pt x="303174" y="235374"/>
                  <a:pt x="304800" y="234561"/>
                </a:cubicBezTo>
                <a:cubicBezTo>
                  <a:pt x="303581" y="233546"/>
                  <a:pt x="302463" y="232987"/>
                  <a:pt x="301447" y="232885"/>
                </a:cubicBezTo>
                <a:close/>
                <a:moveTo>
                  <a:pt x="107899" y="213225"/>
                </a:moveTo>
                <a:cubicBezTo>
                  <a:pt x="107493" y="214038"/>
                  <a:pt x="107493" y="214648"/>
                  <a:pt x="107899" y="215054"/>
                </a:cubicBezTo>
                <a:cubicBezTo>
                  <a:pt x="108712" y="215867"/>
                  <a:pt x="109829" y="216375"/>
                  <a:pt x="111252" y="216578"/>
                </a:cubicBezTo>
                <a:cubicBezTo>
                  <a:pt x="112674" y="216781"/>
                  <a:pt x="113792" y="216477"/>
                  <a:pt x="114605" y="215664"/>
                </a:cubicBezTo>
                <a:cubicBezTo>
                  <a:pt x="114198" y="214851"/>
                  <a:pt x="113182" y="214140"/>
                  <a:pt x="111557" y="213530"/>
                </a:cubicBezTo>
                <a:cubicBezTo>
                  <a:pt x="109931" y="212921"/>
                  <a:pt x="108712" y="212819"/>
                  <a:pt x="107899" y="213225"/>
                </a:cubicBezTo>
                <a:close/>
                <a:moveTo>
                  <a:pt x="229819" y="169334"/>
                </a:moveTo>
                <a:cubicBezTo>
                  <a:pt x="229006" y="169741"/>
                  <a:pt x="228498" y="170249"/>
                  <a:pt x="228295" y="170858"/>
                </a:cubicBezTo>
                <a:cubicBezTo>
                  <a:pt x="228092" y="171468"/>
                  <a:pt x="228193" y="172179"/>
                  <a:pt x="228600" y="172992"/>
                </a:cubicBezTo>
                <a:cubicBezTo>
                  <a:pt x="230225" y="172992"/>
                  <a:pt x="231445" y="172789"/>
                  <a:pt x="232257" y="172382"/>
                </a:cubicBezTo>
                <a:cubicBezTo>
                  <a:pt x="233070" y="172382"/>
                  <a:pt x="233477" y="171976"/>
                  <a:pt x="233477" y="171163"/>
                </a:cubicBezTo>
                <a:lnTo>
                  <a:pt x="235305" y="170553"/>
                </a:lnTo>
                <a:lnTo>
                  <a:pt x="236525" y="169944"/>
                </a:lnTo>
                <a:cubicBezTo>
                  <a:pt x="236525" y="169944"/>
                  <a:pt x="236423" y="169842"/>
                  <a:pt x="236220" y="169639"/>
                </a:cubicBezTo>
                <a:cubicBezTo>
                  <a:pt x="236017" y="169436"/>
                  <a:pt x="235915" y="169334"/>
                  <a:pt x="235915" y="169334"/>
                </a:cubicBezTo>
                <a:cubicBezTo>
                  <a:pt x="234289" y="168115"/>
                  <a:pt x="232257" y="168115"/>
                  <a:pt x="229819" y="169334"/>
                </a:cubicBezTo>
                <a:close/>
                <a:moveTo>
                  <a:pt x="67665" y="148608"/>
                </a:moveTo>
                <a:lnTo>
                  <a:pt x="62179" y="153485"/>
                </a:lnTo>
                <a:lnTo>
                  <a:pt x="64617" y="155313"/>
                </a:lnTo>
                <a:lnTo>
                  <a:pt x="66446" y="152875"/>
                </a:lnTo>
                <a:cubicBezTo>
                  <a:pt x="67259" y="152062"/>
                  <a:pt x="67665" y="151453"/>
                  <a:pt x="67665" y="151046"/>
                </a:cubicBezTo>
                <a:cubicBezTo>
                  <a:pt x="68072" y="150640"/>
                  <a:pt x="68275" y="150030"/>
                  <a:pt x="68275" y="149217"/>
                </a:cubicBezTo>
                <a:close/>
                <a:moveTo>
                  <a:pt x="184099" y="34003"/>
                </a:moveTo>
                <a:lnTo>
                  <a:pt x="181661" y="36441"/>
                </a:lnTo>
                <a:lnTo>
                  <a:pt x="180441" y="35222"/>
                </a:lnTo>
                <a:cubicBezTo>
                  <a:pt x="180441" y="35222"/>
                  <a:pt x="180340" y="35324"/>
                  <a:pt x="180137" y="35527"/>
                </a:cubicBezTo>
                <a:cubicBezTo>
                  <a:pt x="179933" y="35730"/>
                  <a:pt x="179832" y="35832"/>
                  <a:pt x="179832" y="35832"/>
                </a:cubicBezTo>
                <a:cubicBezTo>
                  <a:pt x="179019" y="35832"/>
                  <a:pt x="178409" y="35629"/>
                  <a:pt x="178003" y="35222"/>
                </a:cubicBezTo>
                <a:cubicBezTo>
                  <a:pt x="176784" y="34816"/>
                  <a:pt x="175361" y="35425"/>
                  <a:pt x="173736" y="37051"/>
                </a:cubicBezTo>
                <a:lnTo>
                  <a:pt x="167640" y="39489"/>
                </a:lnTo>
                <a:lnTo>
                  <a:pt x="167640" y="40099"/>
                </a:lnTo>
                <a:cubicBezTo>
                  <a:pt x="168046" y="40505"/>
                  <a:pt x="168859" y="40709"/>
                  <a:pt x="170078" y="40709"/>
                </a:cubicBezTo>
                <a:lnTo>
                  <a:pt x="172517" y="40099"/>
                </a:lnTo>
                <a:cubicBezTo>
                  <a:pt x="174955" y="40099"/>
                  <a:pt x="177190" y="41725"/>
                  <a:pt x="179222" y="44976"/>
                </a:cubicBezTo>
                <a:cubicBezTo>
                  <a:pt x="181254" y="46195"/>
                  <a:pt x="182677" y="46398"/>
                  <a:pt x="183489" y="45585"/>
                </a:cubicBezTo>
                <a:cubicBezTo>
                  <a:pt x="184302" y="43960"/>
                  <a:pt x="185217" y="43350"/>
                  <a:pt x="186233" y="43757"/>
                </a:cubicBezTo>
                <a:cubicBezTo>
                  <a:pt x="187249" y="44163"/>
                  <a:pt x="187960" y="44366"/>
                  <a:pt x="188366" y="44366"/>
                </a:cubicBezTo>
                <a:cubicBezTo>
                  <a:pt x="190805" y="44366"/>
                  <a:pt x="192227" y="44163"/>
                  <a:pt x="192633" y="43757"/>
                </a:cubicBezTo>
                <a:cubicBezTo>
                  <a:pt x="193446" y="42131"/>
                  <a:pt x="194462" y="41420"/>
                  <a:pt x="195681" y="41623"/>
                </a:cubicBezTo>
                <a:cubicBezTo>
                  <a:pt x="196901" y="41826"/>
                  <a:pt x="197713" y="41928"/>
                  <a:pt x="198120" y="41928"/>
                </a:cubicBezTo>
                <a:lnTo>
                  <a:pt x="200558" y="40709"/>
                </a:lnTo>
                <a:lnTo>
                  <a:pt x="198729" y="37051"/>
                </a:lnTo>
                <a:lnTo>
                  <a:pt x="196901" y="37051"/>
                </a:lnTo>
                <a:cubicBezTo>
                  <a:pt x="194869" y="37051"/>
                  <a:pt x="193243" y="37254"/>
                  <a:pt x="192024" y="37661"/>
                </a:cubicBezTo>
                <a:lnTo>
                  <a:pt x="190195" y="36441"/>
                </a:lnTo>
                <a:lnTo>
                  <a:pt x="187147" y="35832"/>
                </a:lnTo>
                <a:lnTo>
                  <a:pt x="187147" y="35222"/>
                </a:lnTo>
                <a:cubicBezTo>
                  <a:pt x="186741" y="35222"/>
                  <a:pt x="186131" y="35527"/>
                  <a:pt x="185318" y="36137"/>
                </a:cubicBezTo>
                <a:cubicBezTo>
                  <a:pt x="184505" y="36746"/>
                  <a:pt x="184099" y="36035"/>
                  <a:pt x="184099" y="34003"/>
                </a:cubicBezTo>
                <a:close/>
                <a:moveTo>
                  <a:pt x="233934" y="18"/>
                </a:moveTo>
                <a:cubicBezTo>
                  <a:pt x="235051" y="119"/>
                  <a:pt x="236118" y="678"/>
                  <a:pt x="237134" y="1694"/>
                </a:cubicBezTo>
                <a:lnTo>
                  <a:pt x="237744" y="2304"/>
                </a:lnTo>
                <a:cubicBezTo>
                  <a:pt x="239776" y="4742"/>
                  <a:pt x="242214" y="5758"/>
                  <a:pt x="245059" y="5352"/>
                </a:cubicBezTo>
                <a:lnTo>
                  <a:pt x="246278" y="5352"/>
                </a:lnTo>
                <a:cubicBezTo>
                  <a:pt x="247497" y="5352"/>
                  <a:pt x="248920" y="6165"/>
                  <a:pt x="250545" y="7790"/>
                </a:cubicBezTo>
                <a:cubicBezTo>
                  <a:pt x="252577" y="9009"/>
                  <a:pt x="254609" y="10533"/>
                  <a:pt x="256641" y="12362"/>
                </a:cubicBezTo>
                <a:cubicBezTo>
                  <a:pt x="258673" y="14191"/>
                  <a:pt x="260299" y="15715"/>
                  <a:pt x="261518" y="16934"/>
                </a:cubicBezTo>
                <a:cubicBezTo>
                  <a:pt x="262331" y="17341"/>
                  <a:pt x="263144" y="17849"/>
                  <a:pt x="263957" y="18458"/>
                </a:cubicBezTo>
                <a:cubicBezTo>
                  <a:pt x="264769" y="19068"/>
                  <a:pt x="265582" y="19576"/>
                  <a:pt x="266395" y="19982"/>
                </a:cubicBezTo>
                <a:cubicBezTo>
                  <a:pt x="269240" y="21201"/>
                  <a:pt x="271069" y="22624"/>
                  <a:pt x="271881" y="24249"/>
                </a:cubicBezTo>
                <a:cubicBezTo>
                  <a:pt x="277165" y="28720"/>
                  <a:pt x="280213" y="32987"/>
                  <a:pt x="281025" y="37051"/>
                </a:cubicBezTo>
                <a:cubicBezTo>
                  <a:pt x="281432" y="37864"/>
                  <a:pt x="281533" y="38575"/>
                  <a:pt x="281330" y="39185"/>
                </a:cubicBezTo>
                <a:cubicBezTo>
                  <a:pt x="281127" y="39794"/>
                  <a:pt x="281025" y="40302"/>
                  <a:pt x="281025" y="40709"/>
                </a:cubicBezTo>
                <a:cubicBezTo>
                  <a:pt x="281025" y="41115"/>
                  <a:pt x="281229" y="41928"/>
                  <a:pt x="281635" y="43147"/>
                </a:cubicBezTo>
                <a:cubicBezTo>
                  <a:pt x="282041" y="44366"/>
                  <a:pt x="282448" y="45179"/>
                  <a:pt x="282854" y="45585"/>
                </a:cubicBezTo>
                <a:cubicBezTo>
                  <a:pt x="284886" y="48430"/>
                  <a:pt x="287325" y="50665"/>
                  <a:pt x="290169" y="52291"/>
                </a:cubicBezTo>
                <a:cubicBezTo>
                  <a:pt x="291389" y="53510"/>
                  <a:pt x="293217" y="54526"/>
                  <a:pt x="295656" y="55339"/>
                </a:cubicBezTo>
                <a:cubicBezTo>
                  <a:pt x="299313" y="55745"/>
                  <a:pt x="301752" y="57777"/>
                  <a:pt x="302971" y="61435"/>
                </a:cubicBezTo>
                <a:lnTo>
                  <a:pt x="306019" y="76065"/>
                </a:lnTo>
                <a:cubicBezTo>
                  <a:pt x="306019" y="77285"/>
                  <a:pt x="305816" y="78097"/>
                  <a:pt x="305409" y="78504"/>
                </a:cubicBezTo>
                <a:lnTo>
                  <a:pt x="304800" y="80333"/>
                </a:lnTo>
                <a:cubicBezTo>
                  <a:pt x="304800" y="81145"/>
                  <a:pt x="305816" y="82568"/>
                  <a:pt x="307848" y="84600"/>
                </a:cubicBezTo>
                <a:lnTo>
                  <a:pt x="321259" y="93134"/>
                </a:lnTo>
                <a:cubicBezTo>
                  <a:pt x="327761" y="97198"/>
                  <a:pt x="332638" y="100449"/>
                  <a:pt x="335889" y="102888"/>
                </a:cubicBezTo>
                <a:lnTo>
                  <a:pt x="341376" y="107155"/>
                </a:lnTo>
                <a:cubicBezTo>
                  <a:pt x="343408" y="110000"/>
                  <a:pt x="344424" y="112641"/>
                  <a:pt x="344424" y="115080"/>
                </a:cubicBezTo>
                <a:cubicBezTo>
                  <a:pt x="344424" y="117112"/>
                  <a:pt x="345033" y="118737"/>
                  <a:pt x="346253" y="119957"/>
                </a:cubicBezTo>
                <a:cubicBezTo>
                  <a:pt x="352755" y="125646"/>
                  <a:pt x="357429" y="130117"/>
                  <a:pt x="360273" y="133368"/>
                </a:cubicBezTo>
                <a:cubicBezTo>
                  <a:pt x="364744" y="137838"/>
                  <a:pt x="366979" y="140073"/>
                  <a:pt x="366979" y="140073"/>
                </a:cubicBezTo>
                <a:cubicBezTo>
                  <a:pt x="368198" y="141699"/>
                  <a:pt x="369214" y="144341"/>
                  <a:pt x="370027" y="147998"/>
                </a:cubicBezTo>
                <a:cubicBezTo>
                  <a:pt x="371246" y="154094"/>
                  <a:pt x="371856" y="157345"/>
                  <a:pt x="371856" y="157752"/>
                </a:cubicBezTo>
                <a:cubicBezTo>
                  <a:pt x="371856" y="158565"/>
                  <a:pt x="371246" y="160800"/>
                  <a:pt x="370027" y="164457"/>
                </a:cubicBezTo>
                <a:cubicBezTo>
                  <a:pt x="369214" y="165270"/>
                  <a:pt x="368198" y="165473"/>
                  <a:pt x="366979" y="165067"/>
                </a:cubicBezTo>
                <a:cubicBezTo>
                  <a:pt x="365760" y="165067"/>
                  <a:pt x="364337" y="164661"/>
                  <a:pt x="362712" y="163848"/>
                </a:cubicBezTo>
                <a:cubicBezTo>
                  <a:pt x="361086" y="163035"/>
                  <a:pt x="359664" y="162629"/>
                  <a:pt x="358445" y="162629"/>
                </a:cubicBezTo>
                <a:cubicBezTo>
                  <a:pt x="356413" y="162629"/>
                  <a:pt x="354584" y="161816"/>
                  <a:pt x="352958" y="160190"/>
                </a:cubicBezTo>
                <a:cubicBezTo>
                  <a:pt x="349707" y="157345"/>
                  <a:pt x="345846" y="155313"/>
                  <a:pt x="341376" y="154094"/>
                </a:cubicBezTo>
                <a:cubicBezTo>
                  <a:pt x="340157" y="154094"/>
                  <a:pt x="338226" y="153993"/>
                  <a:pt x="335585" y="153789"/>
                </a:cubicBezTo>
                <a:cubicBezTo>
                  <a:pt x="332943" y="153586"/>
                  <a:pt x="330809" y="152875"/>
                  <a:pt x="329184" y="151656"/>
                </a:cubicBezTo>
                <a:cubicBezTo>
                  <a:pt x="328777" y="151249"/>
                  <a:pt x="328168" y="151046"/>
                  <a:pt x="327355" y="151046"/>
                </a:cubicBezTo>
                <a:cubicBezTo>
                  <a:pt x="325323" y="151859"/>
                  <a:pt x="323291" y="151656"/>
                  <a:pt x="321259" y="150437"/>
                </a:cubicBezTo>
                <a:lnTo>
                  <a:pt x="319430" y="151656"/>
                </a:lnTo>
                <a:cubicBezTo>
                  <a:pt x="319024" y="151656"/>
                  <a:pt x="318617" y="151757"/>
                  <a:pt x="318211" y="151961"/>
                </a:cubicBezTo>
                <a:cubicBezTo>
                  <a:pt x="317805" y="152164"/>
                  <a:pt x="317398" y="152062"/>
                  <a:pt x="316992" y="151656"/>
                </a:cubicBezTo>
                <a:cubicBezTo>
                  <a:pt x="314553" y="150843"/>
                  <a:pt x="312725" y="151249"/>
                  <a:pt x="311505" y="152875"/>
                </a:cubicBezTo>
                <a:cubicBezTo>
                  <a:pt x="311505" y="153281"/>
                  <a:pt x="311201" y="153383"/>
                  <a:pt x="310591" y="153180"/>
                </a:cubicBezTo>
                <a:cubicBezTo>
                  <a:pt x="309981" y="152977"/>
                  <a:pt x="309473" y="152875"/>
                  <a:pt x="309067" y="152875"/>
                </a:cubicBezTo>
                <a:cubicBezTo>
                  <a:pt x="308661" y="152875"/>
                  <a:pt x="308254" y="152773"/>
                  <a:pt x="307848" y="152570"/>
                </a:cubicBezTo>
                <a:cubicBezTo>
                  <a:pt x="307441" y="152367"/>
                  <a:pt x="307035" y="152469"/>
                  <a:pt x="306629" y="152875"/>
                </a:cubicBezTo>
                <a:cubicBezTo>
                  <a:pt x="305816" y="152875"/>
                  <a:pt x="304800" y="153078"/>
                  <a:pt x="303581" y="153485"/>
                </a:cubicBezTo>
                <a:cubicBezTo>
                  <a:pt x="302361" y="153891"/>
                  <a:pt x="301345" y="153891"/>
                  <a:pt x="300533" y="153485"/>
                </a:cubicBezTo>
                <a:cubicBezTo>
                  <a:pt x="299720" y="154704"/>
                  <a:pt x="298399" y="155415"/>
                  <a:pt x="296570" y="155618"/>
                </a:cubicBezTo>
                <a:cubicBezTo>
                  <a:pt x="294741" y="155821"/>
                  <a:pt x="293421" y="156126"/>
                  <a:pt x="292608" y="156533"/>
                </a:cubicBezTo>
                <a:cubicBezTo>
                  <a:pt x="291389" y="156939"/>
                  <a:pt x="289763" y="157650"/>
                  <a:pt x="287731" y="158666"/>
                </a:cubicBezTo>
                <a:cubicBezTo>
                  <a:pt x="285699" y="159682"/>
                  <a:pt x="283667" y="160190"/>
                  <a:pt x="281635" y="160190"/>
                </a:cubicBezTo>
                <a:lnTo>
                  <a:pt x="280416" y="160190"/>
                </a:lnTo>
                <a:cubicBezTo>
                  <a:pt x="277977" y="161816"/>
                  <a:pt x="275945" y="162019"/>
                  <a:pt x="274320" y="160800"/>
                </a:cubicBezTo>
                <a:cubicBezTo>
                  <a:pt x="273913" y="160800"/>
                  <a:pt x="273304" y="161206"/>
                  <a:pt x="272491" y="162019"/>
                </a:cubicBezTo>
                <a:cubicBezTo>
                  <a:pt x="271678" y="162019"/>
                  <a:pt x="270967" y="162324"/>
                  <a:pt x="270357" y="162933"/>
                </a:cubicBezTo>
                <a:cubicBezTo>
                  <a:pt x="269748" y="163543"/>
                  <a:pt x="269240" y="163645"/>
                  <a:pt x="268833" y="163238"/>
                </a:cubicBezTo>
                <a:cubicBezTo>
                  <a:pt x="266801" y="162425"/>
                  <a:pt x="265582" y="161206"/>
                  <a:pt x="265176" y="159581"/>
                </a:cubicBezTo>
                <a:cubicBezTo>
                  <a:pt x="264769" y="159174"/>
                  <a:pt x="264769" y="158463"/>
                  <a:pt x="265176" y="157447"/>
                </a:cubicBezTo>
                <a:cubicBezTo>
                  <a:pt x="265582" y="156431"/>
                  <a:pt x="265989" y="155720"/>
                  <a:pt x="266395" y="155313"/>
                </a:cubicBezTo>
                <a:lnTo>
                  <a:pt x="262737" y="155923"/>
                </a:lnTo>
                <a:cubicBezTo>
                  <a:pt x="261925" y="156329"/>
                  <a:pt x="260705" y="156533"/>
                  <a:pt x="259080" y="156533"/>
                </a:cubicBezTo>
                <a:cubicBezTo>
                  <a:pt x="258267" y="156533"/>
                  <a:pt x="257861" y="156736"/>
                  <a:pt x="257861" y="157142"/>
                </a:cubicBezTo>
                <a:lnTo>
                  <a:pt x="254813" y="162629"/>
                </a:lnTo>
                <a:cubicBezTo>
                  <a:pt x="254813" y="163441"/>
                  <a:pt x="255016" y="163848"/>
                  <a:pt x="255422" y="163848"/>
                </a:cubicBezTo>
                <a:cubicBezTo>
                  <a:pt x="256235" y="164254"/>
                  <a:pt x="256641" y="164864"/>
                  <a:pt x="256641" y="165677"/>
                </a:cubicBezTo>
                <a:cubicBezTo>
                  <a:pt x="256641" y="166489"/>
                  <a:pt x="256845" y="167099"/>
                  <a:pt x="257251" y="167505"/>
                </a:cubicBezTo>
                <a:cubicBezTo>
                  <a:pt x="255625" y="168318"/>
                  <a:pt x="254508" y="168623"/>
                  <a:pt x="253898" y="168420"/>
                </a:cubicBezTo>
                <a:cubicBezTo>
                  <a:pt x="253289" y="168217"/>
                  <a:pt x="252577" y="167302"/>
                  <a:pt x="251765" y="165677"/>
                </a:cubicBezTo>
                <a:lnTo>
                  <a:pt x="252984" y="160800"/>
                </a:lnTo>
                <a:lnTo>
                  <a:pt x="251765" y="160190"/>
                </a:lnTo>
                <a:cubicBezTo>
                  <a:pt x="250139" y="161816"/>
                  <a:pt x="248717" y="162832"/>
                  <a:pt x="247497" y="163238"/>
                </a:cubicBezTo>
                <a:cubicBezTo>
                  <a:pt x="248310" y="164051"/>
                  <a:pt x="248920" y="164457"/>
                  <a:pt x="249326" y="164457"/>
                </a:cubicBezTo>
                <a:lnTo>
                  <a:pt x="249326" y="165067"/>
                </a:lnTo>
                <a:lnTo>
                  <a:pt x="246888" y="165677"/>
                </a:lnTo>
                <a:cubicBezTo>
                  <a:pt x="246481" y="165270"/>
                  <a:pt x="245770" y="165067"/>
                  <a:pt x="244754" y="165067"/>
                </a:cubicBezTo>
                <a:cubicBezTo>
                  <a:pt x="243738" y="165067"/>
                  <a:pt x="243027" y="164864"/>
                  <a:pt x="242621" y="164457"/>
                </a:cubicBezTo>
                <a:cubicBezTo>
                  <a:pt x="242214" y="164051"/>
                  <a:pt x="241300" y="163848"/>
                  <a:pt x="239877" y="163848"/>
                </a:cubicBezTo>
                <a:cubicBezTo>
                  <a:pt x="238455" y="163848"/>
                  <a:pt x="237337" y="163645"/>
                  <a:pt x="236525" y="163238"/>
                </a:cubicBezTo>
                <a:cubicBezTo>
                  <a:pt x="237744" y="166083"/>
                  <a:pt x="239573" y="169537"/>
                  <a:pt x="242011" y="173601"/>
                </a:cubicBezTo>
                <a:lnTo>
                  <a:pt x="242011" y="174821"/>
                </a:lnTo>
                <a:cubicBezTo>
                  <a:pt x="242011" y="174821"/>
                  <a:pt x="241808" y="174821"/>
                  <a:pt x="241401" y="174821"/>
                </a:cubicBezTo>
                <a:cubicBezTo>
                  <a:pt x="240995" y="174821"/>
                  <a:pt x="240792" y="174821"/>
                  <a:pt x="240792" y="174821"/>
                </a:cubicBezTo>
                <a:cubicBezTo>
                  <a:pt x="239166" y="174821"/>
                  <a:pt x="238150" y="174617"/>
                  <a:pt x="237744" y="174211"/>
                </a:cubicBezTo>
                <a:cubicBezTo>
                  <a:pt x="237337" y="176243"/>
                  <a:pt x="236829" y="177361"/>
                  <a:pt x="236220" y="177564"/>
                </a:cubicBezTo>
                <a:cubicBezTo>
                  <a:pt x="235610" y="177767"/>
                  <a:pt x="234086" y="177259"/>
                  <a:pt x="231648" y="176040"/>
                </a:cubicBezTo>
                <a:cubicBezTo>
                  <a:pt x="231241" y="176853"/>
                  <a:pt x="230733" y="177869"/>
                  <a:pt x="230124" y="179088"/>
                </a:cubicBezTo>
                <a:cubicBezTo>
                  <a:pt x="229514" y="180307"/>
                  <a:pt x="228397" y="180713"/>
                  <a:pt x="226771" y="180307"/>
                </a:cubicBezTo>
                <a:cubicBezTo>
                  <a:pt x="226365" y="182745"/>
                  <a:pt x="227177" y="184168"/>
                  <a:pt x="229209" y="184574"/>
                </a:cubicBezTo>
                <a:cubicBezTo>
                  <a:pt x="230429" y="184574"/>
                  <a:pt x="231343" y="184777"/>
                  <a:pt x="231953" y="185184"/>
                </a:cubicBezTo>
                <a:cubicBezTo>
                  <a:pt x="232562" y="185590"/>
                  <a:pt x="233273" y="185997"/>
                  <a:pt x="234086" y="186403"/>
                </a:cubicBezTo>
                <a:cubicBezTo>
                  <a:pt x="236525" y="188029"/>
                  <a:pt x="238150" y="189451"/>
                  <a:pt x="238963" y="190670"/>
                </a:cubicBezTo>
                <a:lnTo>
                  <a:pt x="240182" y="193109"/>
                </a:lnTo>
                <a:lnTo>
                  <a:pt x="236525" y="202253"/>
                </a:lnTo>
                <a:cubicBezTo>
                  <a:pt x="234899" y="206317"/>
                  <a:pt x="232054" y="212413"/>
                  <a:pt x="227990" y="220541"/>
                </a:cubicBezTo>
                <a:lnTo>
                  <a:pt x="221894" y="233342"/>
                </a:lnTo>
                <a:cubicBezTo>
                  <a:pt x="221488" y="234155"/>
                  <a:pt x="221285" y="235171"/>
                  <a:pt x="221285" y="236390"/>
                </a:cubicBezTo>
                <a:cubicBezTo>
                  <a:pt x="221285" y="238016"/>
                  <a:pt x="220472" y="238829"/>
                  <a:pt x="218846" y="238829"/>
                </a:cubicBezTo>
                <a:lnTo>
                  <a:pt x="217627" y="239438"/>
                </a:lnTo>
                <a:cubicBezTo>
                  <a:pt x="217627" y="240657"/>
                  <a:pt x="217119" y="241673"/>
                  <a:pt x="216103" y="242486"/>
                </a:cubicBezTo>
                <a:cubicBezTo>
                  <a:pt x="215087" y="243299"/>
                  <a:pt x="214376" y="243909"/>
                  <a:pt x="213969" y="244315"/>
                </a:cubicBezTo>
                <a:lnTo>
                  <a:pt x="209093" y="249801"/>
                </a:lnTo>
                <a:lnTo>
                  <a:pt x="207264" y="252849"/>
                </a:lnTo>
                <a:lnTo>
                  <a:pt x="198729" y="259555"/>
                </a:lnTo>
                <a:lnTo>
                  <a:pt x="193853" y="265041"/>
                </a:lnTo>
                <a:cubicBezTo>
                  <a:pt x="194665" y="264635"/>
                  <a:pt x="196189" y="263721"/>
                  <a:pt x="198425" y="262298"/>
                </a:cubicBezTo>
                <a:cubicBezTo>
                  <a:pt x="200660" y="260876"/>
                  <a:pt x="202997" y="260571"/>
                  <a:pt x="205435" y="261384"/>
                </a:cubicBezTo>
                <a:cubicBezTo>
                  <a:pt x="199745" y="264635"/>
                  <a:pt x="195478" y="266870"/>
                  <a:pt x="192633" y="268090"/>
                </a:cubicBezTo>
                <a:lnTo>
                  <a:pt x="192633" y="268699"/>
                </a:lnTo>
                <a:cubicBezTo>
                  <a:pt x="195072" y="267886"/>
                  <a:pt x="196901" y="267074"/>
                  <a:pt x="198120" y="266261"/>
                </a:cubicBezTo>
                <a:cubicBezTo>
                  <a:pt x="202184" y="265448"/>
                  <a:pt x="205029" y="264635"/>
                  <a:pt x="206654" y="263822"/>
                </a:cubicBezTo>
                <a:cubicBezTo>
                  <a:pt x="207467" y="263416"/>
                  <a:pt x="208381" y="263009"/>
                  <a:pt x="209397" y="262603"/>
                </a:cubicBezTo>
                <a:cubicBezTo>
                  <a:pt x="210413" y="262197"/>
                  <a:pt x="211531" y="261993"/>
                  <a:pt x="212750" y="261993"/>
                </a:cubicBezTo>
                <a:cubicBezTo>
                  <a:pt x="214376" y="261587"/>
                  <a:pt x="216611" y="260774"/>
                  <a:pt x="219456" y="259555"/>
                </a:cubicBezTo>
                <a:cubicBezTo>
                  <a:pt x="222301" y="258336"/>
                  <a:pt x="224536" y="257726"/>
                  <a:pt x="226161" y="257726"/>
                </a:cubicBezTo>
                <a:lnTo>
                  <a:pt x="227381" y="257117"/>
                </a:lnTo>
                <a:cubicBezTo>
                  <a:pt x="229006" y="255897"/>
                  <a:pt x="230835" y="255186"/>
                  <a:pt x="232867" y="254983"/>
                </a:cubicBezTo>
                <a:cubicBezTo>
                  <a:pt x="234899" y="254780"/>
                  <a:pt x="236525" y="254678"/>
                  <a:pt x="237744" y="254678"/>
                </a:cubicBezTo>
                <a:lnTo>
                  <a:pt x="240182" y="252849"/>
                </a:lnTo>
                <a:cubicBezTo>
                  <a:pt x="241401" y="251630"/>
                  <a:pt x="242621" y="251427"/>
                  <a:pt x="243840" y="252240"/>
                </a:cubicBezTo>
                <a:cubicBezTo>
                  <a:pt x="245465" y="253053"/>
                  <a:pt x="246685" y="253459"/>
                  <a:pt x="247497" y="253459"/>
                </a:cubicBezTo>
                <a:cubicBezTo>
                  <a:pt x="250749" y="253459"/>
                  <a:pt x="252984" y="252037"/>
                  <a:pt x="254203" y="249192"/>
                </a:cubicBezTo>
                <a:cubicBezTo>
                  <a:pt x="256641" y="244315"/>
                  <a:pt x="258673" y="240657"/>
                  <a:pt x="260299" y="238219"/>
                </a:cubicBezTo>
                <a:lnTo>
                  <a:pt x="263347" y="232733"/>
                </a:lnTo>
                <a:lnTo>
                  <a:pt x="263957" y="232733"/>
                </a:lnTo>
                <a:lnTo>
                  <a:pt x="265785" y="237000"/>
                </a:lnTo>
                <a:cubicBezTo>
                  <a:pt x="265785" y="238625"/>
                  <a:pt x="265989" y="239845"/>
                  <a:pt x="266395" y="240657"/>
                </a:cubicBezTo>
                <a:lnTo>
                  <a:pt x="273101" y="243705"/>
                </a:lnTo>
                <a:lnTo>
                  <a:pt x="271881" y="240657"/>
                </a:lnTo>
                <a:cubicBezTo>
                  <a:pt x="271881" y="240657"/>
                  <a:pt x="272186" y="240353"/>
                  <a:pt x="272796" y="239743"/>
                </a:cubicBezTo>
                <a:cubicBezTo>
                  <a:pt x="273405" y="239133"/>
                  <a:pt x="273710" y="238625"/>
                  <a:pt x="273710" y="238219"/>
                </a:cubicBezTo>
                <a:lnTo>
                  <a:pt x="275539" y="236390"/>
                </a:lnTo>
                <a:cubicBezTo>
                  <a:pt x="274726" y="235171"/>
                  <a:pt x="273710" y="234155"/>
                  <a:pt x="272491" y="233342"/>
                </a:cubicBezTo>
                <a:cubicBezTo>
                  <a:pt x="272085" y="232936"/>
                  <a:pt x="271678" y="232936"/>
                  <a:pt x="271272" y="233342"/>
                </a:cubicBezTo>
                <a:cubicBezTo>
                  <a:pt x="270865" y="233749"/>
                  <a:pt x="270662" y="234155"/>
                  <a:pt x="270662" y="234561"/>
                </a:cubicBezTo>
                <a:cubicBezTo>
                  <a:pt x="270256" y="235781"/>
                  <a:pt x="269748" y="236390"/>
                  <a:pt x="269138" y="236390"/>
                </a:cubicBezTo>
                <a:cubicBezTo>
                  <a:pt x="268529" y="236390"/>
                  <a:pt x="267817" y="236187"/>
                  <a:pt x="267005" y="235781"/>
                </a:cubicBezTo>
                <a:cubicBezTo>
                  <a:pt x="266598" y="235374"/>
                  <a:pt x="266395" y="234866"/>
                  <a:pt x="266395" y="234257"/>
                </a:cubicBezTo>
                <a:cubicBezTo>
                  <a:pt x="266395" y="233647"/>
                  <a:pt x="266192" y="233139"/>
                  <a:pt x="265785" y="232733"/>
                </a:cubicBezTo>
                <a:cubicBezTo>
                  <a:pt x="265379" y="232326"/>
                  <a:pt x="264769" y="232123"/>
                  <a:pt x="263957" y="232123"/>
                </a:cubicBezTo>
                <a:cubicBezTo>
                  <a:pt x="263144" y="232123"/>
                  <a:pt x="262534" y="231920"/>
                  <a:pt x="262128" y="231514"/>
                </a:cubicBezTo>
                <a:lnTo>
                  <a:pt x="261518" y="233952"/>
                </a:lnTo>
                <a:cubicBezTo>
                  <a:pt x="261518" y="234765"/>
                  <a:pt x="261315" y="235171"/>
                  <a:pt x="260909" y="235171"/>
                </a:cubicBezTo>
                <a:cubicBezTo>
                  <a:pt x="260096" y="235171"/>
                  <a:pt x="259689" y="234765"/>
                  <a:pt x="259689" y="233952"/>
                </a:cubicBezTo>
                <a:cubicBezTo>
                  <a:pt x="259283" y="233139"/>
                  <a:pt x="259893" y="231920"/>
                  <a:pt x="261518" y="230294"/>
                </a:cubicBezTo>
                <a:cubicBezTo>
                  <a:pt x="263144" y="228669"/>
                  <a:pt x="265785" y="227450"/>
                  <a:pt x="269443" y="226637"/>
                </a:cubicBezTo>
                <a:cubicBezTo>
                  <a:pt x="270256" y="226637"/>
                  <a:pt x="271170" y="226332"/>
                  <a:pt x="272186" y="225722"/>
                </a:cubicBezTo>
                <a:cubicBezTo>
                  <a:pt x="273202" y="225113"/>
                  <a:pt x="274320" y="225011"/>
                  <a:pt x="275539" y="225418"/>
                </a:cubicBezTo>
                <a:cubicBezTo>
                  <a:pt x="275539" y="225418"/>
                  <a:pt x="275641" y="225418"/>
                  <a:pt x="275844" y="225418"/>
                </a:cubicBezTo>
                <a:cubicBezTo>
                  <a:pt x="276047" y="225418"/>
                  <a:pt x="276149" y="225418"/>
                  <a:pt x="276149" y="225418"/>
                </a:cubicBezTo>
                <a:cubicBezTo>
                  <a:pt x="276961" y="224605"/>
                  <a:pt x="278079" y="224097"/>
                  <a:pt x="279501" y="223893"/>
                </a:cubicBezTo>
                <a:cubicBezTo>
                  <a:pt x="280924" y="223690"/>
                  <a:pt x="282245" y="223385"/>
                  <a:pt x="283464" y="222979"/>
                </a:cubicBezTo>
                <a:cubicBezTo>
                  <a:pt x="285089" y="222573"/>
                  <a:pt x="286918" y="221861"/>
                  <a:pt x="288950" y="220845"/>
                </a:cubicBezTo>
                <a:cubicBezTo>
                  <a:pt x="290982" y="219829"/>
                  <a:pt x="292608" y="219118"/>
                  <a:pt x="293827" y="218712"/>
                </a:cubicBezTo>
                <a:cubicBezTo>
                  <a:pt x="295859" y="217493"/>
                  <a:pt x="297688" y="216578"/>
                  <a:pt x="299313" y="215969"/>
                </a:cubicBezTo>
                <a:cubicBezTo>
                  <a:pt x="300939" y="215359"/>
                  <a:pt x="302565" y="214648"/>
                  <a:pt x="304190" y="213835"/>
                </a:cubicBezTo>
                <a:cubicBezTo>
                  <a:pt x="307848" y="212209"/>
                  <a:pt x="311709" y="208755"/>
                  <a:pt x="315773" y="203472"/>
                </a:cubicBezTo>
                <a:lnTo>
                  <a:pt x="318211" y="201033"/>
                </a:lnTo>
                <a:cubicBezTo>
                  <a:pt x="319024" y="198595"/>
                  <a:pt x="319430" y="197173"/>
                  <a:pt x="319430" y="196766"/>
                </a:cubicBezTo>
                <a:cubicBezTo>
                  <a:pt x="319837" y="196360"/>
                  <a:pt x="319938" y="195750"/>
                  <a:pt x="319735" y="194937"/>
                </a:cubicBezTo>
                <a:cubicBezTo>
                  <a:pt x="319532" y="194125"/>
                  <a:pt x="319430" y="193718"/>
                  <a:pt x="319430" y="193718"/>
                </a:cubicBezTo>
                <a:cubicBezTo>
                  <a:pt x="320243" y="189654"/>
                  <a:pt x="320649" y="187419"/>
                  <a:pt x="320649" y="187013"/>
                </a:cubicBezTo>
                <a:cubicBezTo>
                  <a:pt x="321056" y="186200"/>
                  <a:pt x="321259" y="184981"/>
                  <a:pt x="321259" y="183355"/>
                </a:cubicBezTo>
                <a:cubicBezTo>
                  <a:pt x="321259" y="180104"/>
                  <a:pt x="320345" y="176954"/>
                  <a:pt x="318516" y="173906"/>
                </a:cubicBezTo>
                <a:cubicBezTo>
                  <a:pt x="316687" y="170858"/>
                  <a:pt x="315569" y="168928"/>
                  <a:pt x="315163" y="168115"/>
                </a:cubicBezTo>
                <a:cubicBezTo>
                  <a:pt x="313131" y="164864"/>
                  <a:pt x="313131" y="162222"/>
                  <a:pt x="315163" y="160190"/>
                </a:cubicBezTo>
                <a:cubicBezTo>
                  <a:pt x="316382" y="158158"/>
                  <a:pt x="318211" y="157752"/>
                  <a:pt x="320649" y="158971"/>
                </a:cubicBezTo>
                <a:lnTo>
                  <a:pt x="334670" y="166896"/>
                </a:lnTo>
                <a:cubicBezTo>
                  <a:pt x="335483" y="167302"/>
                  <a:pt x="336296" y="167709"/>
                  <a:pt x="337109" y="168115"/>
                </a:cubicBezTo>
                <a:cubicBezTo>
                  <a:pt x="337921" y="168521"/>
                  <a:pt x="338734" y="168928"/>
                  <a:pt x="339547" y="169334"/>
                </a:cubicBezTo>
                <a:cubicBezTo>
                  <a:pt x="341579" y="170147"/>
                  <a:pt x="343205" y="171366"/>
                  <a:pt x="344424" y="172992"/>
                </a:cubicBezTo>
                <a:cubicBezTo>
                  <a:pt x="349301" y="180307"/>
                  <a:pt x="351739" y="183965"/>
                  <a:pt x="351739" y="183965"/>
                </a:cubicBezTo>
                <a:lnTo>
                  <a:pt x="354177" y="187622"/>
                </a:lnTo>
                <a:cubicBezTo>
                  <a:pt x="359054" y="194937"/>
                  <a:pt x="361899" y="199814"/>
                  <a:pt x="362712" y="202253"/>
                </a:cubicBezTo>
                <a:cubicBezTo>
                  <a:pt x="363118" y="202659"/>
                  <a:pt x="363728" y="203675"/>
                  <a:pt x="364541" y="205301"/>
                </a:cubicBezTo>
                <a:cubicBezTo>
                  <a:pt x="365353" y="206926"/>
                  <a:pt x="366369" y="208145"/>
                  <a:pt x="367589" y="208958"/>
                </a:cubicBezTo>
                <a:cubicBezTo>
                  <a:pt x="367589" y="208958"/>
                  <a:pt x="369417" y="210787"/>
                  <a:pt x="373075" y="214445"/>
                </a:cubicBezTo>
                <a:cubicBezTo>
                  <a:pt x="374701" y="216070"/>
                  <a:pt x="376326" y="219321"/>
                  <a:pt x="377952" y="224198"/>
                </a:cubicBezTo>
                <a:cubicBezTo>
                  <a:pt x="377952" y="229888"/>
                  <a:pt x="377139" y="233952"/>
                  <a:pt x="375513" y="236390"/>
                </a:cubicBezTo>
                <a:cubicBezTo>
                  <a:pt x="374294" y="238422"/>
                  <a:pt x="373278" y="241267"/>
                  <a:pt x="372465" y="244925"/>
                </a:cubicBezTo>
                <a:cubicBezTo>
                  <a:pt x="372465" y="245737"/>
                  <a:pt x="371856" y="247160"/>
                  <a:pt x="370637" y="249192"/>
                </a:cubicBezTo>
                <a:cubicBezTo>
                  <a:pt x="368605" y="250411"/>
                  <a:pt x="368198" y="251630"/>
                  <a:pt x="369417" y="252849"/>
                </a:cubicBezTo>
                <a:cubicBezTo>
                  <a:pt x="369417" y="254069"/>
                  <a:pt x="369011" y="254678"/>
                  <a:pt x="368198" y="254678"/>
                </a:cubicBezTo>
                <a:lnTo>
                  <a:pt x="366369" y="254678"/>
                </a:lnTo>
                <a:cubicBezTo>
                  <a:pt x="365963" y="254678"/>
                  <a:pt x="365760" y="254577"/>
                  <a:pt x="365760" y="254373"/>
                </a:cubicBezTo>
                <a:cubicBezTo>
                  <a:pt x="365760" y="254170"/>
                  <a:pt x="365760" y="253865"/>
                  <a:pt x="365760" y="253459"/>
                </a:cubicBezTo>
                <a:cubicBezTo>
                  <a:pt x="365353" y="252240"/>
                  <a:pt x="365557" y="250817"/>
                  <a:pt x="366369" y="249192"/>
                </a:cubicBezTo>
                <a:cubicBezTo>
                  <a:pt x="365557" y="247973"/>
                  <a:pt x="364541" y="246957"/>
                  <a:pt x="363321" y="246144"/>
                </a:cubicBezTo>
                <a:cubicBezTo>
                  <a:pt x="362102" y="245331"/>
                  <a:pt x="361086" y="244518"/>
                  <a:pt x="360273" y="243705"/>
                </a:cubicBezTo>
                <a:cubicBezTo>
                  <a:pt x="359867" y="244112"/>
                  <a:pt x="358648" y="244315"/>
                  <a:pt x="356616" y="244315"/>
                </a:cubicBezTo>
                <a:cubicBezTo>
                  <a:pt x="354584" y="245534"/>
                  <a:pt x="352552" y="245737"/>
                  <a:pt x="350520" y="244925"/>
                </a:cubicBezTo>
                <a:cubicBezTo>
                  <a:pt x="349707" y="244518"/>
                  <a:pt x="348081" y="245128"/>
                  <a:pt x="345643" y="246753"/>
                </a:cubicBezTo>
                <a:cubicBezTo>
                  <a:pt x="344424" y="247160"/>
                  <a:pt x="342392" y="247363"/>
                  <a:pt x="339547" y="247363"/>
                </a:cubicBezTo>
                <a:cubicBezTo>
                  <a:pt x="338328" y="246957"/>
                  <a:pt x="337312" y="246855"/>
                  <a:pt x="336499" y="247058"/>
                </a:cubicBezTo>
                <a:cubicBezTo>
                  <a:pt x="335686" y="247261"/>
                  <a:pt x="335077" y="247363"/>
                  <a:pt x="334670" y="247363"/>
                </a:cubicBezTo>
                <a:cubicBezTo>
                  <a:pt x="333857" y="246957"/>
                  <a:pt x="332638" y="246753"/>
                  <a:pt x="331013" y="246753"/>
                </a:cubicBezTo>
                <a:cubicBezTo>
                  <a:pt x="327761" y="246753"/>
                  <a:pt x="325323" y="246957"/>
                  <a:pt x="323697" y="247363"/>
                </a:cubicBezTo>
                <a:lnTo>
                  <a:pt x="321869" y="247363"/>
                </a:lnTo>
                <a:cubicBezTo>
                  <a:pt x="317398" y="246144"/>
                  <a:pt x="314147" y="246144"/>
                  <a:pt x="312115" y="247363"/>
                </a:cubicBezTo>
                <a:cubicBezTo>
                  <a:pt x="310896" y="247769"/>
                  <a:pt x="309677" y="247769"/>
                  <a:pt x="308457" y="247363"/>
                </a:cubicBezTo>
                <a:cubicBezTo>
                  <a:pt x="307238" y="246550"/>
                  <a:pt x="305206" y="246245"/>
                  <a:pt x="302361" y="246449"/>
                </a:cubicBezTo>
                <a:cubicBezTo>
                  <a:pt x="299517" y="246652"/>
                  <a:pt x="297485" y="246550"/>
                  <a:pt x="296265" y="246144"/>
                </a:cubicBezTo>
                <a:cubicBezTo>
                  <a:pt x="295859" y="245737"/>
                  <a:pt x="295453" y="245941"/>
                  <a:pt x="295046" y="246753"/>
                </a:cubicBezTo>
                <a:cubicBezTo>
                  <a:pt x="291389" y="247973"/>
                  <a:pt x="289357" y="247769"/>
                  <a:pt x="288950" y="246144"/>
                </a:cubicBezTo>
                <a:cubicBezTo>
                  <a:pt x="287731" y="244925"/>
                  <a:pt x="286105" y="244721"/>
                  <a:pt x="284073" y="245534"/>
                </a:cubicBezTo>
                <a:cubicBezTo>
                  <a:pt x="281229" y="247566"/>
                  <a:pt x="279603" y="246753"/>
                  <a:pt x="279197" y="243096"/>
                </a:cubicBezTo>
                <a:cubicBezTo>
                  <a:pt x="279197" y="241877"/>
                  <a:pt x="278790" y="241267"/>
                  <a:pt x="277977" y="241267"/>
                </a:cubicBezTo>
                <a:lnTo>
                  <a:pt x="275539" y="242486"/>
                </a:lnTo>
                <a:cubicBezTo>
                  <a:pt x="275133" y="242486"/>
                  <a:pt x="274726" y="242689"/>
                  <a:pt x="274320" y="243096"/>
                </a:cubicBezTo>
                <a:cubicBezTo>
                  <a:pt x="273913" y="243502"/>
                  <a:pt x="273710" y="243909"/>
                  <a:pt x="273710" y="244315"/>
                </a:cubicBezTo>
                <a:lnTo>
                  <a:pt x="307238" y="258336"/>
                </a:lnTo>
                <a:cubicBezTo>
                  <a:pt x="309270" y="259961"/>
                  <a:pt x="311099" y="261689"/>
                  <a:pt x="312725" y="263518"/>
                </a:cubicBezTo>
                <a:cubicBezTo>
                  <a:pt x="314350" y="265346"/>
                  <a:pt x="315976" y="266667"/>
                  <a:pt x="317601" y="267480"/>
                </a:cubicBezTo>
                <a:cubicBezTo>
                  <a:pt x="327761" y="271950"/>
                  <a:pt x="338734" y="274389"/>
                  <a:pt x="350520" y="274795"/>
                </a:cubicBezTo>
                <a:lnTo>
                  <a:pt x="365150" y="272966"/>
                </a:lnTo>
                <a:lnTo>
                  <a:pt x="371856" y="270528"/>
                </a:lnTo>
                <a:cubicBezTo>
                  <a:pt x="375107" y="269309"/>
                  <a:pt x="378155" y="268699"/>
                  <a:pt x="381000" y="268699"/>
                </a:cubicBezTo>
                <a:lnTo>
                  <a:pt x="384657" y="267480"/>
                </a:lnTo>
                <a:cubicBezTo>
                  <a:pt x="393598" y="262603"/>
                  <a:pt x="398069" y="260165"/>
                  <a:pt x="398069" y="260165"/>
                </a:cubicBezTo>
                <a:cubicBezTo>
                  <a:pt x="399288" y="260571"/>
                  <a:pt x="400304" y="260165"/>
                  <a:pt x="401117" y="258945"/>
                </a:cubicBezTo>
                <a:cubicBezTo>
                  <a:pt x="403555" y="257320"/>
                  <a:pt x="405587" y="255796"/>
                  <a:pt x="407213" y="254373"/>
                </a:cubicBezTo>
                <a:cubicBezTo>
                  <a:pt x="408838" y="252951"/>
                  <a:pt x="410464" y="251833"/>
                  <a:pt x="412089" y="251021"/>
                </a:cubicBezTo>
                <a:cubicBezTo>
                  <a:pt x="415341" y="250614"/>
                  <a:pt x="418795" y="248582"/>
                  <a:pt x="422453" y="244925"/>
                </a:cubicBezTo>
                <a:cubicBezTo>
                  <a:pt x="431393" y="240454"/>
                  <a:pt x="437693" y="236797"/>
                  <a:pt x="441350" y="233952"/>
                </a:cubicBezTo>
                <a:cubicBezTo>
                  <a:pt x="449478" y="229075"/>
                  <a:pt x="461467" y="221658"/>
                  <a:pt x="477317" y="211701"/>
                </a:cubicBezTo>
                <a:cubicBezTo>
                  <a:pt x="493166" y="201745"/>
                  <a:pt x="505155" y="194125"/>
                  <a:pt x="513283" y="188841"/>
                </a:cubicBezTo>
                <a:cubicBezTo>
                  <a:pt x="505561" y="194531"/>
                  <a:pt x="493471" y="203675"/>
                  <a:pt x="477012" y="216273"/>
                </a:cubicBezTo>
                <a:cubicBezTo>
                  <a:pt x="460553" y="228872"/>
                  <a:pt x="452120" y="235984"/>
                  <a:pt x="451713" y="237609"/>
                </a:cubicBezTo>
                <a:cubicBezTo>
                  <a:pt x="450901" y="239235"/>
                  <a:pt x="456387" y="235781"/>
                  <a:pt x="468173" y="227246"/>
                </a:cubicBezTo>
                <a:cubicBezTo>
                  <a:pt x="479145" y="218712"/>
                  <a:pt x="485648" y="214241"/>
                  <a:pt x="487680" y="213835"/>
                </a:cubicBezTo>
                <a:cubicBezTo>
                  <a:pt x="474675" y="221963"/>
                  <a:pt x="466039" y="229888"/>
                  <a:pt x="461772" y="237609"/>
                </a:cubicBezTo>
                <a:cubicBezTo>
                  <a:pt x="457505" y="245331"/>
                  <a:pt x="454355" y="253459"/>
                  <a:pt x="452323" y="261993"/>
                </a:cubicBezTo>
                <a:cubicBezTo>
                  <a:pt x="451917" y="266057"/>
                  <a:pt x="451713" y="270325"/>
                  <a:pt x="451713" y="274795"/>
                </a:cubicBezTo>
                <a:cubicBezTo>
                  <a:pt x="451713" y="277640"/>
                  <a:pt x="451917" y="279062"/>
                  <a:pt x="452323" y="279062"/>
                </a:cubicBezTo>
                <a:cubicBezTo>
                  <a:pt x="452729" y="279062"/>
                  <a:pt x="453441" y="277741"/>
                  <a:pt x="454457" y="275100"/>
                </a:cubicBezTo>
                <a:cubicBezTo>
                  <a:pt x="455473" y="272458"/>
                  <a:pt x="456387" y="270325"/>
                  <a:pt x="457200" y="268699"/>
                </a:cubicBezTo>
                <a:cubicBezTo>
                  <a:pt x="458012" y="268699"/>
                  <a:pt x="458927" y="271239"/>
                  <a:pt x="459943" y="276319"/>
                </a:cubicBezTo>
                <a:cubicBezTo>
                  <a:pt x="460959" y="281399"/>
                  <a:pt x="461873" y="283939"/>
                  <a:pt x="462686" y="283939"/>
                </a:cubicBezTo>
                <a:cubicBezTo>
                  <a:pt x="464312" y="283939"/>
                  <a:pt x="464515" y="284955"/>
                  <a:pt x="463296" y="286987"/>
                </a:cubicBezTo>
                <a:cubicBezTo>
                  <a:pt x="461264" y="289019"/>
                  <a:pt x="460451" y="290645"/>
                  <a:pt x="460857" y="291864"/>
                </a:cubicBezTo>
                <a:cubicBezTo>
                  <a:pt x="462889" y="293083"/>
                  <a:pt x="463093" y="294912"/>
                  <a:pt x="461467" y="297350"/>
                </a:cubicBezTo>
                <a:cubicBezTo>
                  <a:pt x="462280" y="298976"/>
                  <a:pt x="463093" y="302837"/>
                  <a:pt x="463905" y="308933"/>
                </a:cubicBezTo>
                <a:cubicBezTo>
                  <a:pt x="463905" y="309746"/>
                  <a:pt x="464007" y="310355"/>
                  <a:pt x="464210" y="310762"/>
                </a:cubicBezTo>
                <a:cubicBezTo>
                  <a:pt x="464413" y="311168"/>
                  <a:pt x="464312" y="311778"/>
                  <a:pt x="463905" y="312590"/>
                </a:cubicBezTo>
                <a:cubicBezTo>
                  <a:pt x="463905" y="313810"/>
                  <a:pt x="463499" y="315029"/>
                  <a:pt x="462686" y="316248"/>
                </a:cubicBezTo>
                <a:cubicBezTo>
                  <a:pt x="461873" y="317467"/>
                  <a:pt x="461060" y="318483"/>
                  <a:pt x="460248" y="319296"/>
                </a:cubicBezTo>
                <a:cubicBezTo>
                  <a:pt x="456184" y="322141"/>
                  <a:pt x="454965" y="324986"/>
                  <a:pt x="456590" y="327830"/>
                </a:cubicBezTo>
                <a:cubicBezTo>
                  <a:pt x="456590" y="328237"/>
                  <a:pt x="456489" y="328745"/>
                  <a:pt x="456285" y="329354"/>
                </a:cubicBezTo>
                <a:cubicBezTo>
                  <a:pt x="456082" y="329964"/>
                  <a:pt x="455574" y="330472"/>
                  <a:pt x="454761" y="330878"/>
                </a:cubicBezTo>
                <a:cubicBezTo>
                  <a:pt x="453949" y="331285"/>
                  <a:pt x="452933" y="331691"/>
                  <a:pt x="451713" y="332098"/>
                </a:cubicBezTo>
                <a:cubicBezTo>
                  <a:pt x="450494" y="332504"/>
                  <a:pt x="449580" y="333215"/>
                  <a:pt x="448970" y="334231"/>
                </a:cubicBezTo>
                <a:cubicBezTo>
                  <a:pt x="448361" y="335247"/>
                  <a:pt x="448462" y="335755"/>
                  <a:pt x="449275" y="335755"/>
                </a:cubicBezTo>
                <a:cubicBezTo>
                  <a:pt x="450088" y="337787"/>
                  <a:pt x="451307" y="339006"/>
                  <a:pt x="452933" y="339413"/>
                </a:cubicBezTo>
                <a:cubicBezTo>
                  <a:pt x="455777" y="340632"/>
                  <a:pt x="457200" y="342258"/>
                  <a:pt x="457200" y="344290"/>
                </a:cubicBezTo>
                <a:lnTo>
                  <a:pt x="455981" y="350386"/>
                </a:lnTo>
                <a:cubicBezTo>
                  <a:pt x="455574" y="353637"/>
                  <a:pt x="452526" y="357294"/>
                  <a:pt x="446837" y="361358"/>
                </a:cubicBezTo>
                <a:cubicBezTo>
                  <a:pt x="446430" y="362171"/>
                  <a:pt x="446024" y="363289"/>
                  <a:pt x="445617" y="364711"/>
                </a:cubicBezTo>
                <a:cubicBezTo>
                  <a:pt x="445211" y="366134"/>
                  <a:pt x="444805" y="366845"/>
                  <a:pt x="444398" y="366845"/>
                </a:cubicBezTo>
                <a:cubicBezTo>
                  <a:pt x="440741" y="368064"/>
                  <a:pt x="436677" y="369588"/>
                  <a:pt x="432206" y="371417"/>
                </a:cubicBezTo>
                <a:cubicBezTo>
                  <a:pt x="427736" y="373246"/>
                  <a:pt x="424078" y="374160"/>
                  <a:pt x="421233" y="374160"/>
                </a:cubicBezTo>
                <a:lnTo>
                  <a:pt x="432206" y="380866"/>
                </a:lnTo>
                <a:lnTo>
                  <a:pt x="451104" y="388790"/>
                </a:lnTo>
                <a:lnTo>
                  <a:pt x="457200" y="391838"/>
                </a:lnTo>
                <a:cubicBezTo>
                  <a:pt x="459232" y="393870"/>
                  <a:pt x="459841" y="396106"/>
                  <a:pt x="459029" y="398544"/>
                </a:cubicBezTo>
                <a:cubicBezTo>
                  <a:pt x="458216" y="400170"/>
                  <a:pt x="458825" y="401389"/>
                  <a:pt x="460857" y="402202"/>
                </a:cubicBezTo>
                <a:lnTo>
                  <a:pt x="468782" y="405859"/>
                </a:lnTo>
                <a:cubicBezTo>
                  <a:pt x="471221" y="407485"/>
                  <a:pt x="472033" y="409110"/>
                  <a:pt x="471221" y="410736"/>
                </a:cubicBezTo>
                <a:lnTo>
                  <a:pt x="471221" y="412565"/>
                </a:lnTo>
                <a:cubicBezTo>
                  <a:pt x="471221" y="415410"/>
                  <a:pt x="472846" y="417848"/>
                  <a:pt x="476097" y="419880"/>
                </a:cubicBezTo>
                <a:cubicBezTo>
                  <a:pt x="478536" y="421506"/>
                  <a:pt x="478536" y="423131"/>
                  <a:pt x="476097" y="424757"/>
                </a:cubicBezTo>
                <a:lnTo>
                  <a:pt x="474269" y="426586"/>
                </a:lnTo>
                <a:cubicBezTo>
                  <a:pt x="476301" y="428211"/>
                  <a:pt x="476707" y="430446"/>
                  <a:pt x="475488" y="433291"/>
                </a:cubicBezTo>
                <a:lnTo>
                  <a:pt x="476097" y="436339"/>
                </a:lnTo>
                <a:cubicBezTo>
                  <a:pt x="476910" y="437965"/>
                  <a:pt x="476707" y="439184"/>
                  <a:pt x="475488" y="439997"/>
                </a:cubicBezTo>
                <a:cubicBezTo>
                  <a:pt x="474675" y="440403"/>
                  <a:pt x="473456" y="439794"/>
                  <a:pt x="471830" y="438168"/>
                </a:cubicBezTo>
                <a:cubicBezTo>
                  <a:pt x="469798" y="436136"/>
                  <a:pt x="468782" y="435120"/>
                  <a:pt x="468782" y="435120"/>
                </a:cubicBezTo>
                <a:cubicBezTo>
                  <a:pt x="468376" y="435120"/>
                  <a:pt x="467563" y="434917"/>
                  <a:pt x="466344" y="434510"/>
                </a:cubicBezTo>
                <a:cubicBezTo>
                  <a:pt x="465125" y="434104"/>
                  <a:pt x="464108" y="433291"/>
                  <a:pt x="463296" y="432072"/>
                </a:cubicBezTo>
                <a:lnTo>
                  <a:pt x="462077" y="432072"/>
                </a:lnTo>
                <a:lnTo>
                  <a:pt x="465734" y="438168"/>
                </a:lnTo>
                <a:cubicBezTo>
                  <a:pt x="466141" y="440606"/>
                  <a:pt x="467563" y="442029"/>
                  <a:pt x="470001" y="442435"/>
                </a:cubicBezTo>
                <a:cubicBezTo>
                  <a:pt x="473659" y="443654"/>
                  <a:pt x="476301" y="446702"/>
                  <a:pt x="477926" y="451579"/>
                </a:cubicBezTo>
                <a:cubicBezTo>
                  <a:pt x="478739" y="453611"/>
                  <a:pt x="477926" y="454627"/>
                  <a:pt x="475488" y="454627"/>
                </a:cubicBezTo>
                <a:cubicBezTo>
                  <a:pt x="473862" y="455034"/>
                  <a:pt x="473049" y="456456"/>
                  <a:pt x="473049" y="458894"/>
                </a:cubicBezTo>
                <a:cubicBezTo>
                  <a:pt x="473049" y="460114"/>
                  <a:pt x="474065" y="461130"/>
                  <a:pt x="476097" y="461942"/>
                </a:cubicBezTo>
                <a:cubicBezTo>
                  <a:pt x="476504" y="461942"/>
                  <a:pt x="477113" y="462349"/>
                  <a:pt x="477926" y="463162"/>
                </a:cubicBezTo>
                <a:cubicBezTo>
                  <a:pt x="478333" y="463162"/>
                  <a:pt x="478536" y="463568"/>
                  <a:pt x="478536" y="464381"/>
                </a:cubicBezTo>
                <a:lnTo>
                  <a:pt x="476707" y="464990"/>
                </a:lnTo>
                <a:cubicBezTo>
                  <a:pt x="475488" y="463771"/>
                  <a:pt x="474472" y="463263"/>
                  <a:pt x="473659" y="463466"/>
                </a:cubicBezTo>
                <a:cubicBezTo>
                  <a:pt x="472846" y="463670"/>
                  <a:pt x="472033" y="464178"/>
                  <a:pt x="471221" y="464990"/>
                </a:cubicBezTo>
                <a:cubicBezTo>
                  <a:pt x="469189" y="466616"/>
                  <a:pt x="467665" y="467327"/>
                  <a:pt x="466649" y="467124"/>
                </a:cubicBezTo>
                <a:cubicBezTo>
                  <a:pt x="465632" y="466921"/>
                  <a:pt x="464515" y="466006"/>
                  <a:pt x="463296" y="464381"/>
                </a:cubicBezTo>
                <a:cubicBezTo>
                  <a:pt x="461670" y="462349"/>
                  <a:pt x="459638" y="460622"/>
                  <a:pt x="457200" y="459199"/>
                </a:cubicBezTo>
                <a:cubicBezTo>
                  <a:pt x="454761" y="457777"/>
                  <a:pt x="452933" y="456862"/>
                  <a:pt x="451713" y="456456"/>
                </a:cubicBezTo>
                <a:cubicBezTo>
                  <a:pt x="448462" y="454018"/>
                  <a:pt x="445617" y="452798"/>
                  <a:pt x="443179" y="452798"/>
                </a:cubicBezTo>
                <a:lnTo>
                  <a:pt x="440741" y="450970"/>
                </a:lnTo>
                <a:lnTo>
                  <a:pt x="432206" y="444874"/>
                </a:lnTo>
                <a:cubicBezTo>
                  <a:pt x="430581" y="444061"/>
                  <a:pt x="428955" y="443654"/>
                  <a:pt x="427329" y="443654"/>
                </a:cubicBezTo>
                <a:lnTo>
                  <a:pt x="404165" y="441216"/>
                </a:lnTo>
                <a:cubicBezTo>
                  <a:pt x="399694" y="441216"/>
                  <a:pt x="396443" y="441419"/>
                  <a:pt x="394411" y="441826"/>
                </a:cubicBezTo>
                <a:lnTo>
                  <a:pt x="387705" y="442435"/>
                </a:lnTo>
                <a:lnTo>
                  <a:pt x="368808" y="443654"/>
                </a:lnTo>
                <a:lnTo>
                  <a:pt x="360273" y="443654"/>
                </a:lnTo>
                <a:cubicBezTo>
                  <a:pt x="359054" y="444061"/>
                  <a:pt x="357225" y="444264"/>
                  <a:pt x="354787" y="444264"/>
                </a:cubicBezTo>
                <a:cubicBezTo>
                  <a:pt x="353974" y="444264"/>
                  <a:pt x="353365" y="444467"/>
                  <a:pt x="352958" y="444874"/>
                </a:cubicBezTo>
                <a:lnTo>
                  <a:pt x="350520" y="445483"/>
                </a:lnTo>
                <a:cubicBezTo>
                  <a:pt x="348894" y="445077"/>
                  <a:pt x="347269" y="445280"/>
                  <a:pt x="345643" y="446093"/>
                </a:cubicBezTo>
                <a:cubicBezTo>
                  <a:pt x="345237" y="446499"/>
                  <a:pt x="344627" y="446601"/>
                  <a:pt x="343814" y="446398"/>
                </a:cubicBezTo>
                <a:cubicBezTo>
                  <a:pt x="343001" y="446194"/>
                  <a:pt x="342392" y="446093"/>
                  <a:pt x="341985" y="446093"/>
                </a:cubicBezTo>
                <a:lnTo>
                  <a:pt x="335889" y="446093"/>
                </a:lnTo>
                <a:cubicBezTo>
                  <a:pt x="335483" y="446093"/>
                  <a:pt x="335077" y="445991"/>
                  <a:pt x="334670" y="445788"/>
                </a:cubicBezTo>
                <a:cubicBezTo>
                  <a:pt x="334264" y="445585"/>
                  <a:pt x="333857" y="445686"/>
                  <a:pt x="333451" y="446093"/>
                </a:cubicBezTo>
                <a:cubicBezTo>
                  <a:pt x="332638" y="446906"/>
                  <a:pt x="331521" y="447210"/>
                  <a:pt x="330098" y="447007"/>
                </a:cubicBezTo>
                <a:cubicBezTo>
                  <a:pt x="328676" y="446804"/>
                  <a:pt x="327761" y="446702"/>
                  <a:pt x="327355" y="446702"/>
                </a:cubicBezTo>
                <a:lnTo>
                  <a:pt x="323697" y="446702"/>
                </a:lnTo>
                <a:cubicBezTo>
                  <a:pt x="320853" y="446702"/>
                  <a:pt x="318821" y="447312"/>
                  <a:pt x="317601" y="448531"/>
                </a:cubicBezTo>
                <a:cubicBezTo>
                  <a:pt x="317195" y="448938"/>
                  <a:pt x="316585" y="448938"/>
                  <a:pt x="315773" y="448531"/>
                </a:cubicBezTo>
                <a:cubicBezTo>
                  <a:pt x="314960" y="448125"/>
                  <a:pt x="313741" y="447922"/>
                  <a:pt x="312115" y="447922"/>
                </a:cubicBezTo>
                <a:cubicBezTo>
                  <a:pt x="310083" y="447922"/>
                  <a:pt x="307441" y="448734"/>
                  <a:pt x="304190" y="450360"/>
                </a:cubicBezTo>
                <a:cubicBezTo>
                  <a:pt x="303784" y="450766"/>
                  <a:pt x="302971" y="450970"/>
                  <a:pt x="301752" y="450970"/>
                </a:cubicBezTo>
                <a:lnTo>
                  <a:pt x="296875" y="451579"/>
                </a:lnTo>
                <a:lnTo>
                  <a:pt x="294437" y="452189"/>
                </a:lnTo>
                <a:cubicBezTo>
                  <a:pt x="292811" y="452189"/>
                  <a:pt x="291389" y="452392"/>
                  <a:pt x="290169" y="452798"/>
                </a:cubicBezTo>
                <a:cubicBezTo>
                  <a:pt x="289763" y="452798"/>
                  <a:pt x="289458" y="453002"/>
                  <a:pt x="289255" y="453408"/>
                </a:cubicBezTo>
                <a:cubicBezTo>
                  <a:pt x="289052" y="453814"/>
                  <a:pt x="289153" y="454221"/>
                  <a:pt x="289560" y="454627"/>
                </a:cubicBezTo>
                <a:cubicBezTo>
                  <a:pt x="290779" y="460317"/>
                  <a:pt x="291185" y="465397"/>
                  <a:pt x="290779" y="469867"/>
                </a:cubicBezTo>
                <a:cubicBezTo>
                  <a:pt x="290779" y="471899"/>
                  <a:pt x="291084" y="474033"/>
                  <a:pt x="291693" y="476268"/>
                </a:cubicBezTo>
                <a:cubicBezTo>
                  <a:pt x="292303" y="478503"/>
                  <a:pt x="292608" y="480230"/>
                  <a:pt x="292608" y="481450"/>
                </a:cubicBezTo>
                <a:lnTo>
                  <a:pt x="291998" y="483888"/>
                </a:lnTo>
                <a:cubicBezTo>
                  <a:pt x="290779" y="484701"/>
                  <a:pt x="290576" y="486123"/>
                  <a:pt x="291389" y="488155"/>
                </a:cubicBezTo>
                <a:cubicBezTo>
                  <a:pt x="291389" y="489781"/>
                  <a:pt x="291592" y="491203"/>
                  <a:pt x="291998" y="492422"/>
                </a:cubicBezTo>
                <a:cubicBezTo>
                  <a:pt x="291998" y="493642"/>
                  <a:pt x="292201" y="494454"/>
                  <a:pt x="292608" y="494861"/>
                </a:cubicBezTo>
                <a:cubicBezTo>
                  <a:pt x="293421" y="497706"/>
                  <a:pt x="293217" y="499941"/>
                  <a:pt x="291998" y="501566"/>
                </a:cubicBezTo>
                <a:cubicBezTo>
                  <a:pt x="291998" y="506037"/>
                  <a:pt x="292201" y="509288"/>
                  <a:pt x="292608" y="511320"/>
                </a:cubicBezTo>
                <a:cubicBezTo>
                  <a:pt x="292608" y="511726"/>
                  <a:pt x="292709" y="512438"/>
                  <a:pt x="292913" y="513454"/>
                </a:cubicBezTo>
                <a:cubicBezTo>
                  <a:pt x="293116" y="514470"/>
                  <a:pt x="292811" y="515384"/>
                  <a:pt x="291998" y="516197"/>
                </a:cubicBezTo>
                <a:cubicBezTo>
                  <a:pt x="291998" y="517822"/>
                  <a:pt x="292201" y="518838"/>
                  <a:pt x="292608" y="519245"/>
                </a:cubicBezTo>
                <a:cubicBezTo>
                  <a:pt x="293421" y="521277"/>
                  <a:pt x="293217" y="522699"/>
                  <a:pt x="291998" y="523512"/>
                </a:cubicBezTo>
                <a:cubicBezTo>
                  <a:pt x="290779" y="524731"/>
                  <a:pt x="290576" y="525950"/>
                  <a:pt x="291389" y="527170"/>
                </a:cubicBezTo>
                <a:cubicBezTo>
                  <a:pt x="292201" y="528795"/>
                  <a:pt x="291795" y="529608"/>
                  <a:pt x="290169" y="529608"/>
                </a:cubicBezTo>
                <a:cubicBezTo>
                  <a:pt x="289357" y="530014"/>
                  <a:pt x="288849" y="530624"/>
                  <a:pt x="288645" y="531437"/>
                </a:cubicBezTo>
                <a:cubicBezTo>
                  <a:pt x="288442" y="532250"/>
                  <a:pt x="288544" y="532859"/>
                  <a:pt x="288950" y="533266"/>
                </a:cubicBezTo>
                <a:cubicBezTo>
                  <a:pt x="290169" y="534891"/>
                  <a:pt x="289966" y="536517"/>
                  <a:pt x="288341" y="538142"/>
                </a:cubicBezTo>
                <a:lnTo>
                  <a:pt x="290779" y="541190"/>
                </a:lnTo>
                <a:cubicBezTo>
                  <a:pt x="291592" y="543222"/>
                  <a:pt x="291389" y="544848"/>
                  <a:pt x="290169" y="546067"/>
                </a:cubicBezTo>
                <a:cubicBezTo>
                  <a:pt x="289763" y="546067"/>
                  <a:pt x="289560" y="546677"/>
                  <a:pt x="289560" y="547896"/>
                </a:cubicBezTo>
                <a:cubicBezTo>
                  <a:pt x="289966" y="549115"/>
                  <a:pt x="289560" y="550131"/>
                  <a:pt x="288341" y="550944"/>
                </a:cubicBezTo>
                <a:lnTo>
                  <a:pt x="286512" y="552773"/>
                </a:lnTo>
                <a:lnTo>
                  <a:pt x="283464" y="564965"/>
                </a:lnTo>
                <a:lnTo>
                  <a:pt x="280416" y="577766"/>
                </a:lnTo>
                <a:cubicBezTo>
                  <a:pt x="280009" y="578579"/>
                  <a:pt x="278384" y="581424"/>
                  <a:pt x="275539" y="586301"/>
                </a:cubicBezTo>
                <a:cubicBezTo>
                  <a:pt x="273101" y="590365"/>
                  <a:pt x="271475" y="593413"/>
                  <a:pt x="270662" y="595445"/>
                </a:cubicBezTo>
                <a:lnTo>
                  <a:pt x="268833" y="601541"/>
                </a:lnTo>
                <a:lnTo>
                  <a:pt x="264566" y="606418"/>
                </a:lnTo>
                <a:cubicBezTo>
                  <a:pt x="262128" y="608856"/>
                  <a:pt x="261112" y="611294"/>
                  <a:pt x="261518" y="613733"/>
                </a:cubicBezTo>
                <a:lnTo>
                  <a:pt x="260299" y="616171"/>
                </a:lnTo>
                <a:cubicBezTo>
                  <a:pt x="257861" y="618610"/>
                  <a:pt x="254813" y="619626"/>
                  <a:pt x="251155" y="619219"/>
                </a:cubicBezTo>
                <a:lnTo>
                  <a:pt x="249326" y="619829"/>
                </a:lnTo>
                <a:lnTo>
                  <a:pt x="246888" y="620438"/>
                </a:lnTo>
                <a:cubicBezTo>
                  <a:pt x="245262" y="619626"/>
                  <a:pt x="244246" y="619829"/>
                  <a:pt x="243840" y="621048"/>
                </a:cubicBezTo>
                <a:lnTo>
                  <a:pt x="243230" y="621048"/>
                </a:lnTo>
                <a:lnTo>
                  <a:pt x="242011" y="621048"/>
                </a:lnTo>
                <a:cubicBezTo>
                  <a:pt x="240792" y="621048"/>
                  <a:pt x="239674" y="621454"/>
                  <a:pt x="238658" y="622267"/>
                </a:cubicBezTo>
                <a:cubicBezTo>
                  <a:pt x="237642" y="623080"/>
                  <a:pt x="236931" y="623690"/>
                  <a:pt x="236525" y="624096"/>
                </a:cubicBezTo>
                <a:lnTo>
                  <a:pt x="232257" y="625315"/>
                </a:lnTo>
                <a:lnTo>
                  <a:pt x="232257" y="621048"/>
                </a:lnTo>
                <a:cubicBezTo>
                  <a:pt x="231038" y="621454"/>
                  <a:pt x="230429" y="622470"/>
                  <a:pt x="230429" y="624096"/>
                </a:cubicBezTo>
                <a:cubicBezTo>
                  <a:pt x="230429" y="624502"/>
                  <a:pt x="230225" y="625010"/>
                  <a:pt x="229819" y="625620"/>
                </a:cubicBezTo>
                <a:cubicBezTo>
                  <a:pt x="229413" y="626230"/>
                  <a:pt x="229006" y="626534"/>
                  <a:pt x="228600" y="626534"/>
                </a:cubicBezTo>
                <a:cubicBezTo>
                  <a:pt x="225349" y="627347"/>
                  <a:pt x="222707" y="629176"/>
                  <a:pt x="220675" y="632021"/>
                </a:cubicBezTo>
                <a:cubicBezTo>
                  <a:pt x="218643" y="634866"/>
                  <a:pt x="217424" y="636694"/>
                  <a:pt x="217017" y="637507"/>
                </a:cubicBezTo>
                <a:cubicBezTo>
                  <a:pt x="212953" y="642384"/>
                  <a:pt x="210312" y="646245"/>
                  <a:pt x="209093" y="649090"/>
                </a:cubicBezTo>
                <a:lnTo>
                  <a:pt x="207264" y="657014"/>
                </a:lnTo>
                <a:lnTo>
                  <a:pt x="206654" y="658234"/>
                </a:lnTo>
                <a:lnTo>
                  <a:pt x="206654" y="649090"/>
                </a:lnTo>
                <a:cubicBezTo>
                  <a:pt x="206248" y="645838"/>
                  <a:pt x="206451" y="642181"/>
                  <a:pt x="207264" y="638117"/>
                </a:cubicBezTo>
                <a:cubicBezTo>
                  <a:pt x="208077" y="634053"/>
                  <a:pt x="208686" y="630802"/>
                  <a:pt x="209093" y="628363"/>
                </a:cubicBezTo>
                <a:cubicBezTo>
                  <a:pt x="210312" y="622674"/>
                  <a:pt x="211734" y="613733"/>
                  <a:pt x="213360" y="601541"/>
                </a:cubicBezTo>
                <a:lnTo>
                  <a:pt x="217627" y="581424"/>
                </a:lnTo>
                <a:cubicBezTo>
                  <a:pt x="218846" y="577360"/>
                  <a:pt x="219456" y="572890"/>
                  <a:pt x="219456" y="568013"/>
                </a:cubicBezTo>
                <a:lnTo>
                  <a:pt x="221285" y="550334"/>
                </a:lnTo>
                <a:cubicBezTo>
                  <a:pt x="221285" y="547490"/>
                  <a:pt x="221488" y="545254"/>
                  <a:pt x="221894" y="543629"/>
                </a:cubicBezTo>
                <a:cubicBezTo>
                  <a:pt x="222707" y="533875"/>
                  <a:pt x="223113" y="526966"/>
                  <a:pt x="223113" y="522902"/>
                </a:cubicBezTo>
                <a:cubicBezTo>
                  <a:pt x="223520" y="518838"/>
                  <a:pt x="223723" y="512946"/>
                  <a:pt x="223723" y="505224"/>
                </a:cubicBezTo>
                <a:cubicBezTo>
                  <a:pt x="223723" y="500347"/>
                  <a:pt x="223926" y="496893"/>
                  <a:pt x="224333" y="494861"/>
                </a:cubicBezTo>
                <a:lnTo>
                  <a:pt x="224333" y="486936"/>
                </a:lnTo>
                <a:lnTo>
                  <a:pt x="223723" y="467429"/>
                </a:lnTo>
                <a:lnTo>
                  <a:pt x="223723" y="464381"/>
                </a:lnTo>
                <a:lnTo>
                  <a:pt x="222504" y="464990"/>
                </a:lnTo>
                <a:lnTo>
                  <a:pt x="220065" y="466819"/>
                </a:lnTo>
                <a:cubicBezTo>
                  <a:pt x="219253" y="466819"/>
                  <a:pt x="218033" y="467022"/>
                  <a:pt x="216408" y="467429"/>
                </a:cubicBezTo>
                <a:cubicBezTo>
                  <a:pt x="214782" y="467835"/>
                  <a:pt x="213360" y="468242"/>
                  <a:pt x="212141" y="468648"/>
                </a:cubicBezTo>
                <a:cubicBezTo>
                  <a:pt x="210109" y="469867"/>
                  <a:pt x="207873" y="470375"/>
                  <a:pt x="205435" y="470172"/>
                </a:cubicBezTo>
                <a:cubicBezTo>
                  <a:pt x="202997" y="469969"/>
                  <a:pt x="201168" y="469867"/>
                  <a:pt x="199949" y="469867"/>
                </a:cubicBezTo>
                <a:cubicBezTo>
                  <a:pt x="198729" y="469867"/>
                  <a:pt x="197713" y="469664"/>
                  <a:pt x="196901" y="469258"/>
                </a:cubicBezTo>
                <a:lnTo>
                  <a:pt x="196901" y="468648"/>
                </a:lnTo>
                <a:lnTo>
                  <a:pt x="193243" y="471086"/>
                </a:lnTo>
                <a:cubicBezTo>
                  <a:pt x="192837" y="471493"/>
                  <a:pt x="192024" y="471290"/>
                  <a:pt x="190805" y="470477"/>
                </a:cubicBezTo>
                <a:cubicBezTo>
                  <a:pt x="189585" y="470070"/>
                  <a:pt x="189382" y="469054"/>
                  <a:pt x="190195" y="467429"/>
                </a:cubicBezTo>
                <a:cubicBezTo>
                  <a:pt x="191008" y="466616"/>
                  <a:pt x="191414" y="465397"/>
                  <a:pt x="191414" y="463771"/>
                </a:cubicBezTo>
                <a:cubicBezTo>
                  <a:pt x="190195" y="464584"/>
                  <a:pt x="187960" y="465194"/>
                  <a:pt x="184709" y="465600"/>
                </a:cubicBezTo>
                <a:cubicBezTo>
                  <a:pt x="181457" y="466006"/>
                  <a:pt x="179019" y="466819"/>
                  <a:pt x="177393" y="468038"/>
                </a:cubicBezTo>
                <a:cubicBezTo>
                  <a:pt x="179019" y="469664"/>
                  <a:pt x="180035" y="470883"/>
                  <a:pt x="180441" y="471696"/>
                </a:cubicBezTo>
                <a:lnTo>
                  <a:pt x="181661" y="474744"/>
                </a:lnTo>
                <a:cubicBezTo>
                  <a:pt x="181661" y="474744"/>
                  <a:pt x="180848" y="475557"/>
                  <a:pt x="179222" y="477182"/>
                </a:cubicBezTo>
                <a:cubicBezTo>
                  <a:pt x="178816" y="477589"/>
                  <a:pt x="178409" y="477690"/>
                  <a:pt x="178003" y="477487"/>
                </a:cubicBezTo>
                <a:cubicBezTo>
                  <a:pt x="177597" y="477284"/>
                  <a:pt x="177393" y="477386"/>
                  <a:pt x="177393" y="477792"/>
                </a:cubicBezTo>
                <a:cubicBezTo>
                  <a:pt x="176174" y="478605"/>
                  <a:pt x="174752" y="479011"/>
                  <a:pt x="173126" y="479011"/>
                </a:cubicBezTo>
                <a:cubicBezTo>
                  <a:pt x="171501" y="479011"/>
                  <a:pt x="169469" y="478605"/>
                  <a:pt x="167030" y="477792"/>
                </a:cubicBezTo>
                <a:cubicBezTo>
                  <a:pt x="167030" y="477386"/>
                  <a:pt x="166827" y="477284"/>
                  <a:pt x="166421" y="477487"/>
                </a:cubicBezTo>
                <a:cubicBezTo>
                  <a:pt x="166014" y="477690"/>
                  <a:pt x="165608" y="477792"/>
                  <a:pt x="165201" y="477792"/>
                </a:cubicBezTo>
                <a:cubicBezTo>
                  <a:pt x="165608" y="476979"/>
                  <a:pt x="166116" y="476065"/>
                  <a:pt x="166725" y="475049"/>
                </a:cubicBezTo>
                <a:cubicBezTo>
                  <a:pt x="167335" y="474033"/>
                  <a:pt x="167640" y="473118"/>
                  <a:pt x="167640" y="472306"/>
                </a:cubicBezTo>
                <a:cubicBezTo>
                  <a:pt x="167640" y="472306"/>
                  <a:pt x="169265" y="471696"/>
                  <a:pt x="172517" y="470477"/>
                </a:cubicBezTo>
                <a:lnTo>
                  <a:pt x="168859" y="468648"/>
                </a:lnTo>
                <a:cubicBezTo>
                  <a:pt x="168046" y="468242"/>
                  <a:pt x="166624" y="468648"/>
                  <a:pt x="164592" y="469867"/>
                </a:cubicBezTo>
                <a:cubicBezTo>
                  <a:pt x="164185" y="470274"/>
                  <a:pt x="163474" y="470680"/>
                  <a:pt x="162458" y="471086"/>
                </a:cubicBezTo>
                <a:cubicBezTo>
                  <a:pt x="161442" y="471493"/>
                  <a:pt x="160731" y="472102"/>
                  <a:pt x="160325" y="472915"/>
                </a:cubicBezTo>
                <a:cubicBezTo>
                  <a:pt x="160325" y="473322"/>
                  <a:pt x="159309" y="473525"/>
                  <a:pt x="157277" y="473525"/>
                </a:cubicBezTo>
                <a:cubicBezTo>
                  <a:pt x="156057" y="473931"/>
                  <a:pt x="154229" y="474134"/>
                  <a:pt x="151790" y="474134"/>
                </a:cubicBezTo>
                <a:lnTo>
                  <a:pt x="150571" y="474744"/>
                </a:lnTo>
                <a:cubicBezTo>
                  <a:pt x="148945" y="474744"/>
                  <a:pt x="147828" y="475354"/>
                  <a:pt x="147218" y="476573"/>
                </a:cubicBezTo>
                <a:cubicBezTo>
                  <a:pt x="146609" y="477792"/>
                  <a:pt x="146101" y="478605"/>
                  <a:pt x="145694" y="479011"/>
                </a:cubicBezTo>
                <a:cubicBezTo>
                  <a:pt x="146101" y="479011"/>
                  <a:pt x="147218" y="479214"/>
                  <a:pt x="149047" y="479621"/>
                </a:cubicBezTo>
                <a:cubicBezTo>
                  <a:pt x="150876" y="480027"/>
                  <a:pt x="151993" y="480840"/>
                  <a:pt x="152400" y="482059"/>
                </a:cubicBezTo>
                <a:lnTo>
                  <a:pt x="147523" y="486326"/>
                </a:lnTo>
                <a:cubicBezTo>
                  <a:pt x="146304" y="487546"/>
                  <a:pt x="145085" y="487546"/>
                  <a:pt x="143865" y="486326"/>
                </a:cubicBezTo>
                <a:cubicBezTo>
                  <a:pt x="142646" y="485107"/>
                  <a:pt x="142037" y="483786"/>
                  <a:pt x="142037" y="482364"/>
                </a:cubicBezTo>
                <a:cubicBezTo>
                  <a:pt x="142037" y="480942"/>
                  <a:pt x="142849" y="479824"/>
                  <a:pt x="144475" y="479011"/>
                </a:cubicBezTo>
                <a:lnTo>
                  <a:pt x="145085" y="477792"/>
                </a:lnTo>
                <a:lnTo>
                  <a:pt x="139598" y="477792"/>
                </a:lnTo>
                <a:cubicBezTo>
                  <a:pt x="138785" y="479418"/>
                  <a:pt x="137261" y="480434"/>
                  <a:pt x="135026" y="480840"/>
                </a:cubicBezTo>
                <a:cubicBezTo>
                  <a:pt x="132791" y="481246"/>
                  <a:pt x="131267" y="481653"/>
                  <a:pt x="130454" y="482059"/>
                </a:cubicBezTo>
                <a:cubicBezTo>
                  <a:pt x="128422" y="482872"/>
                  <a:pt x="125984" y="483583"/>
                  <a:pt x="123139" y="484193"/>
                </a:cubicBezTo>
                <a:cubicBezTo>
                  <a:pt x="120294" y="484802"/>
                  <a:pt x="118059" y="485310"/>
                  <a:pt x="116433" y="485717"/>
                </a:cubicBezTo>
                <a:lnTo>
                  <a:pt x="112776" y="488155"/>
                </a:lnTo>
                <a:cubicBezTo>
                  <a:pt x="111963" y="488562"/>
                  <a:pt x="110541" y="488765"/>
                  <a:pt x="108509" y="488765"/>
                </a:cubicBezTo>
                <a:lnTo>
                  <a:pt x="106070" y="488765"/>
                </a:lnTo>
                <a:cubicBezTo>
                  <a:pt x="103225" y="490390"/>
                  <a:pt x="99771" y="491203"/>
                  <a:pt x="95707" y="491203"/>
                </a:cubicBezTo>
                <a:cubicBezTo>
                  <a:pt x="92862" y="491203"/>
                  <a:pt x="91033" y="491610"/>
                  <a:pt x="90221" y="492422"/>
                </a:cubicBezTo>
                <a:cubicBezTo>
                  <a:pt x="87782" y="494048"/>
                  <a:pt x="84125" y="495267"/>
                  <a:pt x="79248" y="496080"/>
                </a:cubicBezTo>
                <a:lnTo>
                  <a:pt x="69494" y="497299"/>
                </a:lnTo>
                <a:cubicBezTo>
                  <a:pt x="65837" y="497299"/>
                  <a:pt x="62992" y="497502"/>
                  <a:pt x="60960" y="497909"/>
                </a:cubicBezTo>
                <a:cubicBezTo>
                  <a:pt x="57709" y="498722"/>
                  <a:pt x="54864" y="499534"/>
                  <a:pt x="52425" y="500347"/>
                </a:cubicBezTo>
                <a:cubicBezTo>
                  <a:pt x="51206" y="500754"/>
                  <a:pt x="50597" y="501566"/>
                  <a:pt x="50597" y="502786"/>
                </a:cubicBezTo>
                <a:cubicBezTo>
                  <a:pt x="50190" y="504411"/>
                  <a:pt x="49377" y="504818"/>
                  <a:pt x="48158" y="504005"/>
                </a:cubicBezTo>
                <a:lnTo>
                  <a:pt x="45110" y="500347"/>
                </a:lnTo>
                <a:lnTo>
                  <a:pt x="47549" y="499128"/>
                </a:lnTo>
                <a:lnTo>
                  <a:pt x="42062" y="497299"/>
                </a:lnTo>
                <a:cubicBezTo>
                  <a:pt x="40437" y="496486"/>
                  <a:pt x="38811" y="496080"/>
                  <a:pt x="37185" y="496080"/>
                </a:cubicBezTo>
                <a:lnTo>
                  <a:pt x="35357" y="495470"/>
                </a:lnTo>
                <a:lnTo>
                  <a:pt x="24993" y="491203"/>
                </a:lnTo>
                <a:cubicBezTo>
                  <a:pt x="22961" y="489984"/>
                  <a:pt x="21945" y="488358"/>
                  <a:pt x="21945" y="486326"/>
                </a:cubicBezTo>
                <a:lnTo>
                  <a:pt x="21945" y="484498"/>
                </a:lnTo>
                <a:cubicBezTo>
                  <a:pt x="21945" y="482872"/>
                  <a:pt x="20523" y="481450"/>
                  <a:pt x="17678" y="480230"/>
                </a:cubicBezTo>
                <a:cubicBezTo>
                  <a:pt x="14021" y="479418"/>
                  <a:pt x="11379" y="477792"/>
                  <a:pt x="9753" y="475354"/>
                </a:cubicBezTo>
                <a:cubicBezTo>
                  <a:pt x="9753" y="475354"/>
                  <a:pt x="9347" y="474947"/>
                  <a:pt x="8534" y="474134"/>
                </a:cubicBezTo>
                <a:cubicBezTo>
                  <a:pt x="6909" y="473728"/>
                  <a:pt x="6502" y="472712"/>
                  <a:pt x="7315" y="471086"/>
                </a:cubicBezTo>
                <a:cubicBezTo>
                  <a:pt x="7315" y="469461"/>
                  <a:pt x="7112" y="468445"/>
                  <a:pt x="6705" y="468038"/>
                </a:cubicBezTo>
                <a:cubicBezTo>
                  <a:pt x="6299" y="467632"/>
                  <a:pt x="6096" y="467124"/>
                  <a:pt x="6096" y="466514"/>
                </a:cubicBezTo>
                <a:cubicBezTo>
                  <a:pt x="6096" y="465905"/>
                  <a:pt x="5893" y="465397"/>
                  <a:pt x="5486" y="464990"/>
                </a:cubicBezTo>
                <a:cubicBezTo>
                  <a:pt x="6705" y="464990"/>
                  <a:pt x="7721" y="464787"/>
                  <a:pt x="8534" y="464381"/>
                </a:cubicBezTo>
                <a:lnTo>
                  <a:pt x="8534" y="464990"/>
                </a:lnTo>
                <a:cubicBezTo>
                  <a:pt x="10566" y="464178"/>
                  <a:pt x="11785" y="463974"/>
                  <a:pt x="12192" y="464381"/>
                </a:cubicBezTo>
                <a:cubicBezTo>
                  <a:pt x="13005" y="464787"/>
                  <a:pt x="13411" y="465397"/>
                  <a:pt x="13411" y="466210"/>
                </a:cubicBezTo>
                <a:cubicBezTo>
                  <a:pt x="13411" y="467022"/>
                  <a:pt x="13005" y="467632"/>
                  <a:pt x="12192" y="468038"/>
                </a:cubicBezTo>
                <a:lnTo>
                  <a:pt x="9753" y="468038"/>
                </a:lnTo>
                <a:cubicBezTo>
                  <a:pt x="10973" y="469258"/>
                  <a:pt x="12192" y="469461"/>
                  <a:pt x="13411" y="468648"/>
                </a:cubicBezTo>
                <a:lnTo>
                  <a:pt x="29261" y="463771"/>
                </a:lnTo>
                <a:lnTo>
                  <a:pt x="40233" y="460114"/>
                </a:lnTo>
                <a:lnTo>
                  <a:pt x="49377" y="457675"/>
                </a:lnTo>
                <a:lnTo>
                  <a:pt x="69494" y="450970"/>
                </a:lnTo>
                <a:cubicBezTo>
                  <a:pt x="69901" y="450970"/>
                  <a:pt x="72542" y="449954"/>
                  <a:pt x="77419" y="447922"/>
                </a:cubicBezTo>
                <a:cubicBezTo>
                  <a:pt x="81889" y="446702"/>
                  <a:pt x="85953" y="445280"/>
                  <a:pt x="89611" y="443654"/>
                </a:cubicBezTo>
                <a:lnTo>
                  <a:pt x="100584" y="440606"/>
                </a:lnTo>
                <a:lnTo>
                  <a:pt x="101193" y="440606"/>
                </a:lnTo>
                <a:lnTo>
                  <a:pt x="123139" y="433291"/>
                </a:lnTo>
                <a:lnTo>
                  <a:pt x="135941" y="429634"/>
                </a:lnTo>
                <a:cubicBezTo>
                  <a:pt x="142037" y="427602"/>
                  <a:pt x="147320" y="425976"/>
                  <a:pt x="151790" y="424757"/>
                </a:cubicBezTo>
                <a:lnTo>
                  <a:pt x="168859" y="419880"/>
                </a:lnTo>
                <a:lnTo>
                  <a:pt x="185318" y="415613"/>
                </a:lnTo>
                <a:lnTo>
                  <a:pt x="195072" y="413174"/>
                </a:lnTo>
                <a:cubicBezTo>
                  <a:pt x="199136" y="412362"/>
                  <a:pt x="202387" y="411549"/>
                  <a:pt x="204825" y="410736"/>
                </a:cubicBezTo>
                <a:lnTo>
                  <a:pt x="216408" y="408298"/>
                </a:lnTo>
                <a:lnTo>
                  <a:pt x="220675" y="407078"/>
                </a:lnTo>
                <a:lnTo>
                  <a:pt x="219456" y="400982"/>
                </a:lnTo>
                <a:cubicBezTo>
                  <a:pt x="219049" y="398950"/>
                  <a:pt x="218237" y="397528"/>
                  <a:pt x="217017" y="396715"/>
                </a:cubicBezTo>
                <a:cubicBezTo>
                  <a:pt x="214173" y="394277"/>
                  <a:pt x="212344" y="391229"/>
                  <a:pt x="211531" y="387571"/>
                </a:cubicBezTo>
                <a:cubicBezTo>
                  <a:pt x="209499" y="388384"/>
                  <a:pt x="207670" y="389197"/>
                  <a:pt x="206045" y="390010"/>
                </a:cubicBezTo>
                <a:cubicBezTo>
                  <a:pt x="204419" y="390822"/>
                  <a:pt x="202997" y="391432"/>
                  <a:pt x="201777" y="391838"/>
                </a:cubicBezTo>
                <a:cubicBezTo>
                  <a:pt x="197307" y="393870"/>
                  <a:pt x="194259" y="395699"/>
                  <a:pt x="192633" y="397325"/>
                </a:cubicBezTo>
                <a:cubicBezTo>
                  <a:pt x="191414" y="398138"/>
                  <a:pt x="190195" y="398747"/>
                  <a:pt x="188976" y="399154"/>
                </a:cubicBezTo>
                <a:cubicBezTo>
                  <a:pt x="187757" y="399560"/>
                  <a:pt x="186741" y="399966"/>
                  <a:pt x="185928" y="400373"/>
                </a:cubicBezTo>
                <a:cubicBezTo>
                  <a:pt x="179832" y="403218"/>
                  <a:pt x="176174" y="405250"/>
                  <a:pt x="174955" y="406469"/>
                </a:cubicBezTo>
                <a:cubicBezTo>
                  <a:pt x="173329" y="407688"/>
                  <a:pt x="171399" y="408501"/>
                  <a:pt x="169164" y="408907"/>
                </a:cubicBezTo>
                <a:cubicBezTo>
                  <a:pt x="166929" y="409314"/>
                  <a:pt x="165201" y="409720"/>
                  <a:pt x="163982" y="410126"/>
                </a:cubicBezTo>
                <a:lnTo>
                  <a:pt x="159105" y="411346"/>
                </a:lnTo>
                <a:cubicBezTo>
                  <a:pt x="157073" y="412158"/>
                  <a:pt x="156464" y="412971"/>
                  <a:pt x="157277" y="413784"/>
                </a:cubicBezTo>
                <a:cubicBezTo>
                  <a:pt x="157277" y="414597"/>
                  <a:pt x="157480" y="415206"/>
                  <a:pt x="157886" y="415613"/>
                </a:cubicBezTo>
                <a:cubicBezTo>
                  <a:pt x="158293" y="416019"/>
                  <a:pt x="158699" y="416222"/>
                  <a:pt x="159105" y="416222"/>
                </a:cubicBezTo>
                <a:cubicBezTo>
                  <a:pt x="159918" y="416629"/>
                  <a:pt x="160833" y="416730"/>
                  <a:pt x="161849" y="416527"/>
                </a:cubicBezTo>
                <a:cubicBezTo>
                  <a:pt x="162865" y="416324"/>
                  <a:pt x="163779" y="416426"/>
                  <a:pt x="164592" y="416832"/>
                </a:cubicBezTo>
                <a:cubicBezTo>
                  <a:pt x="166217" y="416832"/>
                  <a:pt x="167437" y="417035"/>
                  <a:pt x="168249" y="417442"/>
                </a:cubicBezTo>
                <a:lnTo>
                  <a:pt x="163982" y="419880"/>
                </a:lnTo>
                <a:cubicBezTo>
                  <a:pt x="162357" y="419880"/>
                  <a:pt x="161341" y="419677"/>
                  <a:pt x="160934" y="419270"/>
                </a:cubicBezTo>
                <a:cubicBezTo>
                  <a:pt x="160121" y="418864"/>
                  <a:pt x="158902" y="418661"/>
                  <a:pt x="157277" y="418661"/>
                </a:cubicBezTo>
                <a:cubicBezTo>
                  <a:pt x="154838" y="419880"/>
                  <a:pt x="152197" y="420490"/>
                  <a:pt x="149352" y="420490"/>
                </a:cubicBezTo>
                <a:cubicBezTo>
                  <a:pt x="146101" y="420490"/>
                  <a:pt x="142849" y="419474"/>
                  <a:pt x="139598" y="417442"/>
                </a:cubicBezTo>
                <a:cubicBezTo>
                  <a:pt x="137973" y="416629"/>
                  <a:pt x="136753" y="416222"/>
                  <a:pt x="135941" y="416222"/>
                </a:cubicBezTo>
                <a:lnTo>
                  <a:pt x="134721" y="416222"/>
                </a:lnTo>
                <a:cubicBezTo>
                  <a:pt x="133096" y="416222"/>
                  <a:pt x="131673" y="415206"/>
                  <a:pt x="130454" y="413174"/>
                </a:cubicBezTo>
                <a:lnTo>
                  <a:pt x="124968" y="409517"/>
                </a:lnTo>
                <a:cubicBezTo>
                  <a:pt x="123342" y="408298"/>
                  <a:pt x="121513" y="406469"/>
                  <a:pt x="119481" y="404030"/>
                </a:cubicBezTo>
                <a:cubicBezTo>
                  <a:pt x="118669" y="402811"/>
                  <a:pt x="117653" y="401795"/>
                  <a:pt x="116433" y="400982"/>
                </a:cubicBezTo>
                <a:cubicBezTo>
                  <a:pt x="113182" y="398544"/>
                  <a:pt x="111557" y="395699"/>
                  <a:pt x="111557" y="392448"/>
                </a:cubicBezTo>
                <a:cubicBezTo>
                  <a:pt x="111557" y="391635"/>
                  <a:pt x="110744" y="390416"/>
                  <a:pt x="109118" y="388790"/>
                </a:cubicBezTo>
                <a:cubicBezTo>
                  <a:pt x="107493" y="386758"/>
                  <a:pt x="106578" y="385336"/>
                  <a:pt x="106375" y="384523"/>
                </a:cubicBezTo>
                <a:cubicBezTo>
                  <a:pt x="106172" y="383710"/>
                  <a:pt x="106883" y="382288"/>
                  <a:pt x="108509" y="380256"/>
                </a:cubicBezTo>
                <a:lnTo>
                  <a:pt x="109118" y="379037"/>
                </a:lnTo>
                <a:cubicBezTo>
                  <a:pt x="107899" y="377005"/>
                  <a:pt x="108509" y="375379"/>
                  <a:pt x="110947" y="374160"/>
                </a:cubicBezTo>
                <a:cubicBezTo>
                  <a:pt x="112573" y="372941"/>
                  <a:pt x="113893" y="371518"/>
                  <a:pt x="114909" y="369893"/>
                </a:cubicBezTo>
                <a:cubicBezTo>
                  <a:pt x="115925" y="368267"/>
                  <a:pt x="116840" y="366845"/>
                  <a:pt x="117653" y="365626"/>
                </a:cubicBezTo>
                <a:cubicBezTo>
                  <a:pt x="120091" y="363187"/>
                  <a:pt x="122123" y="360546"/>
                  <a:pt x="123749" y="357701"/>
                </a:cubicBezTo>
                <a:cubicBezTo>
                  <a:pt x="124155" y="357294"/>
                  <a:pt x="124358" y="356786"/>
                  <a:pt x="124358" y="356177"/>
                </a:cubicBezTo>
                <a:cubicBezTo>
                  <a:pt x="124358" y="355567"/>
                  <a:pt x="124561" y="355059"/>
                  <a:pt x="124968" y="354653"/>
                </a:cubicBezTo>
                <a:lnTo>
                  <a:pt x="120091" y="357091"/>
                </a:lnTo>
                <a:cubicBezTo>
                  <a:pt x="119278" y="357091"/>
                  <a:pt x="118872" y="357904"/>
                  <a:pt x="118872" y="359530"/>
                </a:cubicBezTo>
                <a:cubicBezTo>
                  <a:pt x="118872" y="360342"/>
                  <a:pt x="118262" y="360749"/>
                  <a:pt x="117043" y="360749"/>
                </a:cubicBezTo>
                <a:cubicBezTo>
                  <a:pt x="115417" y="360749"/>
                  <a:pt x="114198" y="361358"/>
                  <a:pt x="113385" y="362578"/>
                </a:cubicBezTo>
                <a:cubicBezTo>
                  <a:pt x="112979" y="363797"/>
                  <a:pt x="112166" y="364406"/>
                  <a:pt x="110947" y="364406"/>
                </a:cubicBezTo>
                <a:cubicBezTo>
                  <a:pt x="109321" y="365626"/>
                  <a:pt x="108305" y="366845"/>
                  <a:pt x="107899" y="368064"/>
                </a:cubicBezTo>
                <a:cubicBezTo>
                  <a:pt x="107899" y="368877"/>
                  <a:pt x="107493" y="369283"/>
                  <a:pt x="106680" y="369283"/>
                </a:cubicBezTo>
                <a:cubicBezTo>
                  <a:pt x="106273" y="369690"/>
                  <a:pt x="105562" y="370198"/>
                  <a:pt x="104546" y="370807"/>
                </a:cubicBezTo>
                <a:cubicBezTo>
                  <a:pt x="103530" y="371417"/>
                  <a:pt x="102819" y="372331"/>
                  <a:pt x="102413" y="373550"/>
                </a:cubicBezTo>
                <a:cubicBezTo>
                  <a:pt x="102413" y="373957"/>
                  <a:pt x="101803" y="374160"/>
                  <a:pt x="100584" y="374160"/>
                </a:cubicBezTo>
                <a:cubicBezTo>
                  <a:pt x="99771" y="374973"/>
                  <a:pt x="98552" y="375786"/>
                  <a:pt x="96926" y="376598"/>
                </a:cubicBezTo>
                <a:cubicBezTo>
                  <a:pt x="96113" y="377411"/>
                  <a:pt x="95097" y="377818"/>
                  <a:pt x="93878" y="377818"/>
                </a:cubicBezTo>
                <a:cubicBezTo>
                  <a:pt x="93472" y="377818"/>
                  <a:pt x="92964" y="378021"/>
                  <a:pt x="92354" y="378427"/>
                </a:cubicBezTo>
                <a:cubicBezTo>
                  <a:pt x="91745" y="378834"/>
                  <a:pt x="91440" y="379443"/>
                  <a:pt x="91440" y="380256"/>
                </a:cubicBezTo>
                <a:cubicBezTo>
                  <a:pt x="91440" y="381475"/>
                  <a:pt x="90424" y="382085"/>
                  <a:pt x="88392" y="382085"/>
                </a:cubicBezTo>
                <a:cubicBezTo>
                  <a:pt x="86766" y="382085"/>
                  <a:pt x="85750" y="382288"/>
                  <a:pt x="85344" y="382694"/>
                </a:cubicBezTo>
                <a:cubicBezTo>
                  <a:pt x="84531" y="383507"/>
                  <a:pt x="83413" y="384117"/>
                  <a:pt x="81991" y="384523"/>
                </a:cubicBezTo>
                <a:cubicBezTo>
                  <a:pt x="80569" y="384930"/>
                  <a:pt x="79451" y="385539"/>
                  <a:pt x="78638" y="386352"/>
                </a:cubicBezTo>
                <a:cubicBezTo>
                  <a:pt x="77825" y="387165"/>
                  <a:pt x="76606" y="387571"/>
                  <a:pt x="74981" y="387571"/>
                </a:cubicBezTo>
                <a:cubicBezTo>
                  <a:pt x="73355" y="387571"/>
                  <a:pt x="72339" y="387571"/>
                  <a:pt x="71933" y="387571"/>
                </a:cubicBezTo>
                <a:lnTo>
                  <a:pt x="67056" y="388181"/>
                </a:lnTo>
                <a:cubicBezTo>
                  <a:pt x="65837" y="388181"/>
                  <a:pt x="64821" y="387978"/>
                  <a:pt x="64008" y="387571"/>
                </a:cubicBezTo>
                <a:cubicBezTo>
                  <a:pt x="62789" y="387571"/>
                  <a:pt x="61874" y="387368"/>
                  <a:pt x="61265" y="386962"/>
                </a:cubicBezTo>
                <a:cubicBezTo>
                  <a:pt x="60655" y="386555"/>
                  <a:pt x="59944" y="386352"/>
                  <a:pt x="59131" y="386352"/>
                </a:cubicBezTo>
                <a:cubicBezTo>
                  <a:pt x="58725" y="385946"/>
                  <a:pt x="58318" y="385844"/>
                  <a:pt x="57912" y="386047"/>
                </a:cubicBezTo>
                <a:cubicBezTo>
                  <a:pt x="57505" y="386250"/>
                  <a:pt x="57099" y="386352"/>
                  <a:pt x="56693" y="386352"/>
                </a:cubicBezTo>
                <a:cubicBezTo>
                  <a:pt x="56693" y="387571"/>
                  <a:pt x="56896" y="388384"/>
                  <a:pt x="57302" y="388790"/>
                </a:cubicBezTo>
                <a:cubicBezTo>
                  <a:pt x="58928" y="390416"/>
                  <a:pt x="58928" y="391838"/>
                  <a:pt x="57302" y="393058"/>
                </a:cubicBezTo>
                <a:lnTo>
                  <a:pt x="56083" y="393058"/>
                </a:lnTo>
                <a:cubicBezTo>
                  <a:pt x="54864" y="393058"/>
                  <a:pt x="53441" y="392245"/>
                  <a:pt x="51816" y="390619"/>
                </a:cubicBezTo>
                <a:cubicBezTo>
                  <a:pt x="51816" y="389806"/>
                  <a:pt x="51409" y="388587"/>
                  <a:pt x="50597" y="386962"/>
                </a:cubicBezTo>
                <a:lnTo>
                  <a:pt x="46939" y="385133"/>
                </a:lnTo>
                <a:lnTo>
                  <a:pt x="37795" y="382085"/>
                </a:lnTo>
                <a:lnTo>
                  <a:pt x="36576" y="382085"/>
                </a:lnTo>
                <a:cubicBezTo>
                  <a:pt x="34137" y="382085"/>
                  <a:pt x="32004" y="381170"/>
                  <a:pt x="30175" y="379342"/>
                </a:cubicBezTo>
                <a:cubicBezTo>
                  <a:pt x="28346" y="377513"/>
                  <a:pt x="27025" y="376395"/>
                  <a:pt x="26213" y="375989"/>
                </a:cubicBezTo>
                <a:cubicBezTo>
                  <a:pt x="25400" y="375176"/>
                  <a:pt x="24993" y="374566"/>
                  <a:pt x="24993" y="374160"/>
                </a:cubicBezTo>
                <a:cubicBezTo>
                  <a:pt x="24993" y="372534"/>
                  <a:pt x="24181" y="371112"/>
                  <a:pt x="22555" y="369893"/>
                </a:cubicBezTo>
                <a:cubicBezTo>
                  <a:pt x="20929" y="368674"/>
                  <a:pt x="19710" y="367658"/>
                  <a:pt x="18897" y="366845"/>
                </a:cubicBezTo>
                <a:cubicBezTo>
                  <a:pt x="18491" y="366438"/>
                  <a:pt x="17780" y="365930"/>
                  <a:pt x="16764" y="365321"/>
                </a:cubicBezTo>
                <a:cubicBezTo>
                  <a:pt x="15748" y="364711"/>
                  <a:pt x="14833" y="363797"/>
                  <a:pt x="14021" y="362578"/>
                </a:cubicBezTo>
                <a:cubicBezTo>
                  <a:pt x="13614" y="362171"/>
                  <a:pt x="13208" y="361358"/>
                  <a:pt x="12801" y="360139"/>
                </a:cubicBezTo>
                <a:cubicBezTo>
                  <a:pt x="12395" y="358920"/>
                  <a:pt x="12192" y="358107"/>
                  <a:pt x="12192" y="357701"/>
                </a:cubicBezTo>
                <a:lnTo>
                  <a:pt x="12192" y="356482"/>
                </a:lnTo>
                <a:cubicBezTo>
                  <a:pt x="10566" y="354856"/>
                  <a:pt x="8128" y="352824"/>
                  <a:pt x="4877" y="350386"/>
                </a:cubicBezTo>
                <a:cubicBezTo>
                  <a:pt x="4064" y="349979"/>
                  <a:pt x="3556" y="349471"/>
                  <a:pt x="3353" y="348862"/>
                </a:cubicBezTo>
                <a:cubicBezTo>
                  <a:pt x="3149" y="348252"/>
                  <a:pt x="3251" y="347541"/>
                  <a:pt x="3657" y="346728"/>
                </a:cubicBezTo>
                <a:cubicBezTo>
                  <a:pt x="4064" y="345102"/>
                  <a:pt x="4267" y="342867"/>
                  <a:pt x="4267" y="340022"/>
                </a:cubicBezTo>
                <a:lnTo>
                  <a:pt x="3048" y="339413"/>
                </a:lnTo>
                <a:lnTo>
                  <a:pt x="0" y="340022"/>
                </a:lnTo>
                <a:lnTo>
                  <a:pt x="3048" y="334536"/>
                </a:lnTo>
                <a:cubicBezTo>
                  <a:pt x="3861" y="333723"/>
                  <a:pt x="4470" y="333520"/>
                  <a:pt x="4877" y="333926"/>
                </a:cubicBezTo>
                <a:cubicBezTo>
                  <a:pt x="5283" y="333926"/>
                  <a:pt x="5486" y="334333"/>
                  <a:pt x="5486" y="335146"/>
                </a:cubicBezTo>
                <a:cubicBezTo>
                  <a:pt x="5486" y="337178"/>
                  <a:pt x="6502" y="339210"/>
                  <a:pt x="8534" y="341242"/>
                </a:cubicBezTo>
                <a:cubicBezTo>
                  <a:pt x="8941" y="341648"/>
                  <a:pt x="9652" y="342258"/>
                  <a:pt x="10668" y="343070"/>
                </a:cubicBezTo>
                <a:cubicBezTo>
                  <a:pt x="11684" y="343883"/>
                  <a:pt x="13005" y="344086"/>
                  <a:pt x="14630" y="343680"/>
                </a:cubicBezTo>
                <a:lnTo>
                  <a:pt x="15849" y="343680"/>
                </a:lnTo>
                <a:cubicBezTo>
                  <a:pt x="17069" y="343680"/>
                  <a:pt x="18897" y="344493"/>
                  <a:pt x="21336" y="346118"/>
                </a:cubicBezTo>
                <a:cubicBezTo>
                  <a:pt x="22149" y="346931"/>
                  <a:pt x="22555" y="347744"/>
                  <a:pt x="22555" y="348557"/>
                </a:cubicBezTo>
                <a:cubicBezTo>
                  <a:pt x="23368" y="350995"/>
                  <a:pt x="24790" y="352214"/>
                  <a:pt x="26822" y="352214"/>
                </a:cubicBezTo>
                <a:cubicBezTo>
                  <a:pt x="32512" y="352214"/>
                  <a:pt x="36576" y="350792"/>
                  <a:pt x="39014" y="347947"/>
                </a:cubicBezTo>
                <a:cubicBezTo>
                  <a:pt x="39014" y="347541"/>
                  <a:pt x="39217" y="347338"/>
                  <a:pt x="39624" y="347338"/>
                </a:cubicBezTo>
                <a:cubicBezTo>
                  <a:pt x="40030" y="347338"/>
                  <a:pt x="40437" y="347134"/>
                  <a:pt x="40843" y="346728"/>
                </a:cubicBezTo>
                <a:lnTo>
                  <a:pt x="43891" y="344290"/>
                </a:lnTo>
                <a:lnTo>
                  <a:pt x="46939" y="342461"/>
                </a:lnTo>
                <a:cubicBezTo>
                  <a:pt x="47345" y="342054"/>
                  <a:pt x="47752" y="341851"/>
                  <a:pt x="48158" y="341851"/>
                </a:cubicBezTo>
                <a:cubicBezTo>
                  <a:pt x="48565" y="341851"/>
                  <a:pt x="48971" y="341445"/>
                  <a:pt x="49377" y="340632"/>
                </a:cubicBezTo>
                <a:cubicBezTo>
                  <a:pt x="50190" y="339006"/>
                  <a:pt x="51409" y="338194"/>
                  <a:pt x="53035" y="338194"/>
                </a:cubicBezTo>
                <a:lnTo>
                  <a:pt x="53645" y="338194"/>
                </a:lnTo>
                <a:lnTo>
                  <a:pt x="60960" y="332098"/>
                </a:lnTo>
                <a:lnTo>
                  <a:pt x="63398" y="330878"/>
                </a:lnTo>
                <a:lnTo>
                  <a:pt x="66446" y="328440"/>
                </a:lnTo>
                <a:cubicBezTo>
                  <a:pt x="66446" y="328440"/>
                  <a:pt x="66548" y="328338"/>
                  <a:pt x="66751" y="328135"/>
                </a:cubicBezTo>
                <a:cubicBezTo>
                  <a:pt x="66954" y="327932"/>
                  <a:pt x="67056" y="327830"/>
                  <a:pt x="67056" y="327830"/>
                </a:cubicBezTo>
                <a:lnTo>
                  <a:pt x="75590" y="322954"/>
                </a:lnTo>
                <a:cubicBezTo>
                  <a:pt x="75590" y="322954"/>
                  <a:pt x="75692" y="322852"/>
                  <a:pt x="75895" y="322649"/>
                </a:cubicBezTo>
                <a:cubicBezTo>
                  <a:pt x="76098" y="322446"/>
                  <a:pt x="76200" y="322344"/>
                  <a:pt x="76200" y="322344"/>
                </a:cubicBezTo>
                <a:lnTo>
                  <a:pt x="82905" y="318686"/>
                </a:lnTo>
                <a:cubicBezTo>
                  <a:pt x="84125" y="317467"/>
                  <a:pt x="87782" y="314826"/>
                  <a:pt x="93878" y="310762"/>
                </a:cubicBezTo>
                <a:cubicBezTo>
                  <a:pt x="94285" y="310762"/>
                  <a:pt x="94488" y="310558"/>
                  <a:pt x="94488" y="310152"/>
                </a:cubicBezTo>
                <a:cubicBezTo>
                  <a:pt x="94488" y="309746"/>
                  <a:pt x="94691" y="309542"/>
                  <a:pt x="95097" y="309542"/>
                </a:cubicBezTo>
                <a:lnTo>
                  <a:pt x="98145" y="307104"/>
                </a:lnTo>
                <a:cubicBezTo>
                  <a:pt x="98958" y="306291"/>
                  <a:pt x="101397" y="304259"/>
                  <a:pt x="105461" y="301008"/>
                </a:cubicBezTo>
                <a:cubicBezTo>
                  <a:pt x="105867" y="300602"/>
                  <a:pt x="106070" y="300195"/>
                  <a:pt x="106070" y="299789"/>
                </a:cubicBezTo>
                <a:cubicBezTo>
                  <a:pt x="106070" y="299382"/>
                  <a:pt x="106273" y="299179"/>
                  <a:pt x="106680" y="299179"/>
                </a:cubicBezTo>
                <a:cubicBezTo>
                  <a:pt x="107899" y="299179"/>
                  <a:pt x="108915" y="298773"/>
                  <a:pt x="109728" y="297960"/>
                </a:cubicBezTo>
                <a:cubicBezTo>
                  <a:pt x="110541" y="297147"/>
                  <a:pt x="111150" y="296538"/>
                  <a:pt x="111557" y="296131"/>
                </a:cubicBezTo>
                <a:lnTo>
                  <a:pt x="117653" y="291254"/>
                </a:lnTo>
                <a:lnTo>
                  <a:pt x="120091" y="288206"/>
                </a:lnTo>
                <a:lnTo>
                  <a:pt x="120091" y="287597"/>
                </a:lnTo>
                <a:lnTo>
                  <a:pt x="116433" y="288816"/>
                </a:lnTo>
                <a:cubicBezTo>
                  <a:pt x="114808" y="289222"/>
                  <a:pt x="113487" y="289426"/>
                  <a:pt x="112471" y="289426"/>
                </a:cubicBezTo>
                <a:cubicBezTo>
                  <a:pt x="111455" y="289426"/>
                  <a:pt x="110337" y="288816"/>
                  <a:pt x="109118" y="287597"/>
                </a:cubicBezTo>
                <a:cubicBezTo>
                  <a:pt x="106273" y="285565"/>
                  <a:pt x="104038" y="284549"/>
                  <a:pt x="102413" y="284549"/>
                </a:cubicBezTo>
                <a:cubicBezTo>
                  <a:pt x="100381" y="285361"/>
                  <a:pt x="98755" y="284752"/>
                  <a:pt x="97536" y="282720"/>
                </a:cubicBezTo>
                <a:cubicBezTo>
                  <a:pt x="97129" y="281907"/>
                  <a:pt x="96317" y="281704"/>
                  <a:pt x="95097" y="282110"/>
                </a:cubicBezTo>
                <a:cubicBezTo>
                  <a:pt x="93472" y="282923"/>
                  <a:pt x="92456" y="283329"/>
                  <a:pt x="92049" y="283329"/>
                </a:cubicBezTo>
                <a:cubicBezTo>
                  <a:pt x="91643" y="283329"/>
                  <a:pt x="91033" y="282517"/>
                  <a:pt x="90221" y="280891"/>
                </a:cubicBezTo>
                <a:cubicBezTo>
                  <a:pt x="90221" y="280078"/>
                  <a:pt x="89814" y="279672"/>
                  <a:pt x="89001" y="279672"/>
                </a:cubicBezTo>
                <a:cubicBezTo>
                  <a:pt x="88189" y="279672"/>
                  <a:pt x="87782" y="280078"/>
                  <a:pt x="87782" y="280891"/>
                </a:cubicBezTo>
                <a:cubicBezTo>
                  <a:pt x="86563" y="282110"/>
                  <a:pt x="85750" y="281907"/>
                  <a:pt x="85344" y="280281"/>
                </a:cubicBezTo>
                <a:lnTo>
                  <a:pt x="82905" y="279062"/>
                </a:lnTo>
                <a:cubicBezTo>
                  <a:pt x="81280" y="279062"/>
                  <a:pt x="78435" y="279469"/>
                  <a:pt x="74371" y="280281"/>
                </a:cubicBezTo>
                <a:lnTo>
                  <a:pt x="67056" y="282110"/>
                </a:lnTo>
                <a:cubicBezTo>
                  <a:pt x="66243" y="282110"/>
                  <a:pt x="65024" y="282517"/>
                  <a:pt x="63398" y="283329"/>
                </a:cubicBezTo>
                <a:lnTo>
                  <a:pt x="62789" y="282110"/>
                </a:lnTo>
                <a:cubicBezTo>
                  <a:pt x="63195" y="282110"/>
                  <a:pt x="63500" y="281907"/>
                  <a:pt x="63703" y="281501"/>
                </a:cubicBezTo>
                <a:cubicBezTo>
                  <a:pt x="63906" y="281094"/>
                  <a:pt x="64211" y="280891"/>
                  <a:pt x="64617" y="280891"/>
                </a:cubicBezTo>
                <a:cubicBezTo>
                  <a:pt x="67056" y="279672"/>
                  <a:pt x="70713" y="278249"/>
                  <a:pt x="75590" y="276624"/>
                </a:cubicBezTo>
                <a:lnTo>
                  <a:pt x="79857" y="274795"/>
                </a:lnTo>
                <a:cubicBezTo>
                  <a:pt x="79451" y="274389"/>
                  <a:pt x="78638" y="274185"/>
                  <a:pt x="77419" y="274185"/>
                </a:cubicBezTo>
                <a:cubicBezTo>
                  <a:pt x="76200" y="274185"/>
                  <a:pt x="73152" y="274998"/>
                  <a:pt x="68275" y="276624"/>
                </a:cubicBezTo>
                <a:cubicBezTo>
                  <a:pt x="66243" y="277843"/>
                  <a:pt x="62789" y="279266"/>
                  <a:pt x="57912" y="280891"/>
                </a:cubicBezTo>
                <a:cubicBezTo>
                  <a:pt x="57912" y="280891"/>
                  <a:pt x="57810" y="280789"/>
                  <a:pt x="57607" y="280586"/>
                </a:cubicBezTo>
                <a:cubicBezTo>
                  <a:pt x="57404" y="280383"/>
                  <a:pt x="57302" y="280281"/>
                  <a:pt x="57302" y="280281"/>
                </a:cubicBezTo>
                <a:lnTo>
                  <a:pt x="64008" y="276014"/>
                </a:lnTo>
                <a:cubicBezTo>
                  <a:pt x="64821" y="275608"/>
                  <a:pt x="66040" y="274897"/>
                  <a:pt x="67665" y="273881"/>
                </a:cubicBezTo>
                <a:cubicBezTo>
                  <a:pt x="69291" y="272865"/>
                  <a:pt x="70510" y="271747"/>
                  <a:pt x="71323" y="270528"/>
                </a:cubicBezTo>
                <a:cubicBezTo>
                  <a:pt x="73761" y="268090"/>
                  <a:pt x="73965" y="265041"/>
                  <a:pt x="71933" y="261384"/>
                </a:cubicBezTo>
                <a:cubicBezTo>
                  <a:pt x="71526" y="260978"/>
                  <a:pt x="70713" y="260774"/>
                  <a:pt x="69494" y="260774"/>
                </a:cubicBezTo>
                <a:cubicBezTo>
                  <a:pt x="67462" y="261993"/>
                  <a:pt x="66243" y="261384"/>
                  <a:pt x="65837" y="258945"/>
                </a:cubicBezTo>
                <a:cubicBezTo>
                  <a:pt x="65430" y="258133"/>
                  <a:pt x="64617" y="257421"/>
                  <a:pt x="63398" y="256812"/>
                </a:cubicBezTo>
                <a:cubicBezTo>
                  <a:pt x="62179" y="256202"/>
                  <a:pt x="61163" y="255897"/>
                  <a:pt x="60350" y="255897"/>
                </a:cubicBezTo>
                <a:cubicBezTo>
                  <a:pt x="58318" y="256304"/>
                  <a:pt x="56693" y="255897"/>
                  <a:pt x="55473" y="254678"/>
                </a:cubicBezTo>
                <a:cubicBezTo>
                  <a:pt x="54661" y="253459"/>
                  <a:pt x="53238" y="252849"/>
                  <a:pt x="51206" y="252849"/>
                </a:cubicBezTo>
                <a:cubicBezTo>
                  <a:pt x="49581" y="252849"/>
                  <a:pt x="48361" y="252240"/>
                  <a:pt x="47549" y="251021"/>
                </a:cubicBezTo>
                <a:cubicBezTo>
                  <a:pt x="45923" y="250208"/>
                  <a:pt x="44704" y="249801"/>
                  <a:pt x="43891" y="249801"/>
                </a:cubicBezTo>
                <a:cubicBezTo>
                  <a:pt x="41046" y="251021"/>
                  <a:pt x="39624" y="249801"/>
                  <a:pt x="39624" y="246144"/>
                </a:cubicBezTo>
                <a:cubicBezTo>
                  <a:pt x="39624" y="245331"/>
                  <a:pt x="39421" y="244721"/>
                  <a:pt x="39014" y="244315"/>
                </a:cubicBezTo>
                <a:cubicBezTo>
                  <a:pt x="38608" y="243909"/>
                  <a:pt x="37998" y="243705"/>
                  <a:pt x="37185" y="243705"/>
                </a:cubicBezTo>
                <a:cubicBezTo>
                  <a:pt x="37185" y="244518"/>
                  <a:pt x="36982" y="244925"/>
                  <a:pt x="36576" y="244925"/>
                </a:cubicBezTo>
                <a:cubicBezTo>
                  <a:pt x="36576" y="244925"/>
                  <a:pt x="35966" y="245534"/>
                  <a:pt x="34747" y="246753"/>
                </a:cubicBezTo>
                <a:lnTo>
                  <a:pt x="34137" y="244315"/>
                </a:lnTo>
                <a:cubicBezTo>
                  <a:pt x="33731" y="243502"/>
                  <a:pt x="33325" y="242791"/>
                  <a:pt x="32918" y="242181"/>
                </a:cubicBezTo>
                <a:cubicBezTo>
                  <a:pt x="32512" y="241572"/>
                  <a:pt x="32105" y="240861"/>
                  <a:pt x="31699" y="240048"/>
                </a:cubicBezTo>
                <a:cubicBezTo>
                  <a:pt x="28041" y="237609"/>
                  <a:pt x="26009" y="236187"/>
                  <a:pt x="25603" y="235781"/>
                </a:cubicBezTo>
                <a:lnTo>
                  <a:pt x="28651" y="231514"/>
                </a:lnTo>
                <a:cubicBezTo>
                  <a:pt x="29464" y="232733"/>
                  <a:pt x="30277" y="233342"/>
                  <a:pt x="31089" y="233342"/>
                </a:cubicBezTo>
                <a:cubicBezTo>
                  <a:pt x="31902" y="233342"/>
                  <a:pt x="32715" y="232936"/>
                  <a:pt x="33528" y="232123"/>
                </a:cubicBezTo>
                <a:cubicBezTo>
                  <a:pt x="33934" y="230904"/>
                  <a:pt x="34950" y="230701"/>
                  <a:pt x="36576" y="231514"/>
                </a:cubicBezTo>
                <a:cubicBezTo>
                  <a:pt x="36982" y="231920"/>
                  <a:pt x="37592" y="232021"/>
                  <a:pt x="38405" y="231818"/>
                </a:cubicBezTo>
                <a:cubicBezTo>
                  <a:pt x="39217" y="231615"/>
                  <a:pt x="39624" y="231514"/>
                  <a:pt x="39624" y="231514"/>
                </a:cubicBezTo>
                <a:lnTo>
                  <a:pt x="41453" y="230904"/>
                </a:lnTo>
                <a:cubicBezTo>
                  <a:pt x="44704" y="230904"/>
                  <a:pt x="47142" y="230701"/>
                  <a:pt x="48768" y="230294"/>
                </a:cubicBezTo>
                <a:cubicBezTo>
                  <a:pt x="49987" y="230294"/>
                  <a:pt x="51511" y="230396"/>
                  <a:pt x="53340" y="230599"/>
                </a:cubicBezTo>
                <a:cubicBezTo>
                  <a:pt x="55169" y="230802"/>
                  <a:pt x="57302" y="230701"/>
                  <a:pt x="59741" y="230294"/>
                </a:cubicBezTo>
                <a:cubicBezTo>
                  <a:pt x="62992" y="230294"/>
                  <a:pt x="65633" y="230091"/>
                  <a:pt x="67665" y="229685"/>
                </a:cubicBezTo>
                <a:lnTo>
                  <a:pt x="70713" y="230904"/>
                </a:lnTo>
                <a:cubicBezTo>
                  <a:pt x="74777" y="232530"/>
                  <a:pt x="80873" y="235374"/>
                  <a:pt x="89001" y="239438"/>
                </a:cubicBezTo>
                <a:cubicBezTo>
                  <a:pt x="92659" y="241470"/>
                  <a:pt x="97333" y="245331"/>
                  <a:pt x="103022" y="251021"/>
                </a:cubicBezTo>
                <a:cubicBezTo>
                  <a:pt x="106680" y="255491"/>
                  <a:pt x="109118" y="259149"/>
                  <a:pt x="110337" y="261993"/>
                </a:cubicBezTo>
                <a:cubicBezTo>
                  <a:pt x="111557" y="264432"/>
                  <a:pt x="113182" y="266261"/>
                  <a:pt x="115214" y="267480"/>
                </a:cubicBezTo>
                <a:cubicBezTo>
                  <a:pt x="118465" y="269512"/>
                  <a:pt x="120701" y="272763"/>
                  <a:pt x="121920" y="277233"/>
                </a:cubicBezTo>
                <a:cubicBezTo>
                  <a:pt x="121920" y="278453"/>
                  <a:pt x="121717" y="279266"/>
                  <a:pt x="121310" y="279672"/>
                </a:cubicBezTo>
                <a:cubicBezTo>
                  <a:pt x="119278" y="281704"/>
                  <a:pt x="119075" y="283736"/>
                  <a:pt x="120701" y="285768"/>
                </a:cubicBezTo>
                <a:lnTo>
                  <a:pt x="120701" y="288206"/>
                </a:lnTo>
                <a:lnTo>
                  <a:pt x="123139" y="286378"/>
                </a:lnTo>
                <a:lnTo>
                  <a:pt x="126187" y="284549"/>
                </a:lnTo>
                <a:cubicBezTo>
                  <a:pt x="127000" y="284142"/>
                  <a:pt x="127406" y="283431"/>
                  <a:pt x="127406" y="282415"/>
                </a:cubicBezTo>
                <a:cubicBezTo>
                  <a:pt x="127406" y="281399"/>
                  <a:pt x="127203" y="280485"/>
                  <a:pt x="126797" y="279672"/>
                </a:cubicBezTo>
                <a:lnTo>
                  <a:pt x="121310" y="271138"/>
                </a:lnTo>
                <a:cubicBezTo>
                  <a:pt x="120904" y="270731"/>
                  <a:pt x="120701" y="269918"/>
                  <a:pt x="120701" y="268699"/>
                </a:cubicBezTo>
                <a:cubicBezTo>
                  <a:pt x="120701" y="265854"/>
                  <a:pt x="122123" y="263416"/>
                  <a:pt x="124968" y="261384"/>
                </a:cubicBezTo>
                <a:cubicBezTo>
                  <a:pt x="125374" y="260978"/>
                  <a:pt x="126390" y="260774"/>
                  <a:pt x="128016" y="260774"/>
                </a:cubicBezTo>
                <a:cubicBezTo>
                  <a:pt x="128422" y="260368"/>
                  <a:pt x="129032" y="259860"/>
                  <a:pt x="129845" y="259250"/>
                </a:cubicBezTo>
                <a:cubicBezTo>
                  <a:pt x="130657" y="258641"/>
                  <a:pt x="131267" y="257726"/>
                  <a:pt x="131673" y="256507"/>
                </a:cubicBezTo>
                <a:cubicBezTo>
                  <a:pt x="131673" y="256101"/>
                  <a:pt x="132080" y="255491"/>
                  <a:pt x="132893" y="254678"/>
                </a:cubicBezTo>
                <a:lnTo>
                  <a:pt x="135331" y="251630"/>
                </a:lnTo>
                <a:lnTo>
                  <a:pt x="135331" y="251021"/>
                </a:lnTo>
                <a:cubicBezTo>
                  <a:pt x="136957" y="249395"/>
                  <a:pt x="138989" y="246957"/>
                  <a:pt x="141427" y="243705"/>
                </a:cubicBezTo>
                <a:lnTo>
                  <a:pt x="143256" y="241267"/>
                </a:lnTo>
                <a:lnTo>
                  <a:pt x="145694" y="238219"/>
                </a:lnTo>
                <a:cubicBezTo>
                  <a:pt x="146913" y="236593"/>
                  <a:pt x="148031" y="235171"/>
                  <a:pt x="149047" y="233952"/>
                </a:cubicBezTo>
                <a:cubicBezTo>
                  <a:pt x="150063" y="232733"/>
                  <a:pt x="150977" y="231717"/>
                  <a:pt x="151790" y="230904"/>
                </a:cubicBezTo>
                <a:cubicBezTo>
                  <a:pt x="152603" y="229278"/>
                  <a:pt x="153416" y="228262"/>
                  <a:pt x="154229" y="227856"/>
                </a:cubicBezTo>
                <a:lnTo>
                  <a:pt x="160325" y="219321"/>
                </a:lnTo>
                <a:lnTo>
                  <a:pt x="162153" y="216883"/>
                </a:lnTo>
                <a:lnTo>
                  <a:pt x="164592" y="213835"/>
                </a:lnTo>
                <a:cubicBezTo>
                  <a:pt x="164592" y="213022"/>
                  <a:pt x="164795" y="212413"/>
                  <a:pt x="165201" y="212006"/>
                </a:cubicBezTo>
                <a:cubicBezTo>
                  <a:pt x="166421" y="211600"/>
                  <a:pt x="167640" y="210482"/>
                  <a:pt x="168859" y="208653"/>
                </a:cubicBezTo>
                <a:cubicBezTo>
                  <a:pt x="170078" y="206825"/>
                  <a:pt x="171094" y="205707"/>
                  <a:pt x="171907" y="205301"/>
                </a:cubicBezTo>
                <a:cubicBezTo>
                  <a:pt x="170688" y="202862"/>
                  <a:pt x="171094" y="201440"/>
                  <a:pt x="173126" y="201033"/>
                </a:cubicBezTo>
                <a:cubicBezTo>
                  <a:pt x="173939" y="200627"/>
                  <a:pt x="174752" y="199916"/>
                  <a:pt x="175565" y="198900"/>
                </a:cubicBezTo>
                <a:cubicBezTo>
                  <a:pt x="176377" y="197884"/>
                  <a:pt x="177190" y="196969"/>
                  <a:pt x="178003" y="196157"/>
                </a:cubicBezTo>
                <a:lnTo>
                  <a:pt x="179832" y="194328"/>
                </a:lnTo>
                <a:lnTo>
                  <a:pt x="181661" y="191280"/>
                </a:lnTo>
                <a:lnTo>
                  <a:pt x="176784" y="193109"/>
                </a:lnTo>
                <a:lnTo>
                  <a:pt x="173736" y="195547"/>
                </a:lnTo>
                <a:cubicBezTo>
                  <a:pt x="173329" y="195953"/>
                  <a:pt x="172517" y="196157"/>
                  <a:pt x="171297" y="196157"/>
                </a:cubicBezTo>
                <a:cubicBezTo>
                  <a:pt x="170485" y="196563"/>
                  <a:pt x="169265" y="196766"/>
                  <a:pt x="167640" y="196766"/>
                </a:cubicBezTo>
                <a:cubicBezTo>
                  <a:pt x="165201" y="197579"/>
                  <a:pt x="163576" y="198392"/>
                  <a:pt x="162763" y="199205"/>
                </a:cubicBezTo>
                <a:cubicBezTo>
                  <a:pt x="161950" y="199611"/>
                  <a:pt x="161239" y="200119"/>
                  <a:pt x="160629" y="200729"/>
                </a:cubicBezTo>
                <a:cubicBezTo>
                  <a:pt x="160020" y="201338"/>
                  <a:pt x="159309" y="202049"/>
                  <a:pt x="158496" y="202862"/>
                </a:cubicBezTo>
                <a:cubicBezTo>
                  <a:pt x="158089" y="202862"/>
                  <a:pt x="157175" y="202964"/>
                  <a:pt x="155753" y="203167"/>
                </a:cubicBezTo>
                <a:cubicBezTo>
                  <a:pt x="154330" y="203370"/>
                  <a:pt x="153213" y="204081"/>
                  <a:pt x="152400" y="205301"/>
                </a:cubicBezTo>
                <a:lnTo>
                  <a:pt x="149352" y="207129"/>
                </a:lnTo>
                <a:cubicBezTo>
                  <a:pt x="148133" y="207129"/>
                  <a:pt x="147117" y="207333"/>
                  <a:pt x="146304" y="207739"/>
                </a:cubicBezTo>
                <a:cubicBezTo>
                  <a:pt x="147117" y="209365"/>
                  <a:pt x="147523" y="210787"/>
                  <a:pt x="147523" y="212006"/>
                </a:cubicBezTo>
                <a:cubicBezTo>
                  <a:pt x="147523" y="212413"/>
                  <a:pt x="146913" y="213022"/>
                  <a:pt x="145694" y="213835"/>
                </a:cubicBezTo>
                <a:lnTo>
                  <a:pt x="147523" y="216883"/>
                </a:lnTo>
                <a:cubicBezTo>
                  <a:pt x="146710" y="217696"/>
                  <a:pt x="145593" y="217899"/>
                  <a:pt x="144170" y="217493"/>
                </a:cubicBezTo>
                <a:cubicBezTo>
                  <a:pt x="142748" y="217086"/>
                  <a:pt x="142240" y="216273"/>
                  <a:pt x="142646" y="215054"/>
                </a:cubicBezTo>
                <a:lnTo>
                  <a:pt x="144475" y="212006"/>
                </a:lnTo>
                <a:cubicBezTo>
                  <a:pt x="143256" y="211193"/>
                  <a:pt x="142138" y="210685"/>
                  <a:pt x="141122" y="210482"/>
                </a:cubicBezTo>
                <a:cubicBezTo>
                  <a:pt x="140106" y="210279"/>
                  <a:pt x="139192" y="210584"/>
                  <a:pt x="138379" y="211397"/>
                </a:cubicBezTo>
                <a:cubicBezTo>
                  <a:pt x="136347" y="211803"/>
                  <a:pt x="134010" y="212514"/>
                  <a:pt x="131369" y="213530"/>
                </a:cubicBezTo>
                <a:cubicBezTo>
                  <a:pt x="128727" y="214546"/>
                  <a:pt x="126187" y="214851"/>
                  <a:pt x="123749" y="214445"/>
                </a:cubicBezTo>
                <a:cubicBezTo>
                  <a:pt x="123342" y="214038"/>
                  <a:pt x="122733" y="214038"/>
                  <a:pt x="121920" y="214445"/>
                </a:cubicBezTo>
                <a:cubicBezTo>
                  <a:pt x="121107" y="214851"/>
                  <a:pt x="120497" y="215054"/>
                  <a:pt x="120091" y="215054"/>
                </a:cubicBezTo>
                <a:cubicBezTo>
                  <a:pt x="121310" y="219118"/>
                  <a:pt x="123952" y="220744"/>
                  <a:pt x="128016" y="219931"/>
                </a:cubicBezTo>
                <a:lnTo>
                  <a:pt x="131673" y="218712"/>
                </a:lnTo>
                <a:cubicBezTo>
                  <a:pt x="132486" y="218306"/>
                  <a:pt x="133299" y="218204"/>
                  <a:pt x="134112" y="218407"/>
                </a:cubicBezTo>
                <a:cubicBezTo>
                  <a:pt x="134925" y="218610"/>
                  <a:pt x="135737" y="218712"/>
                  <a:pt x="136550" y="218712"/>
                </a:cubicBezTo>
                <a:lnTo>
                  <a:pt x="136550" y="216883"/>
                </a:lnTo>
                <a:cubicBezTo>
                  <a:pt x="137769" y="216477"/>
                  <a:pt x="138684" y="216781"/>
                  <a:pt x="139293" y="217797"/>
                </a:cubicBezTo>
                <a:cubicBezTo>
                  <a:pt x="139903" y="218813"/>
                  <a:pt x="140411" y="219525"/>
                  <a:pt x="140817" y="219931"/>
                </a:cubicBezTo>
                <a:cubicBezTo>
                  <a:pt x="140411" y="219931"/>
                  <a:pt x="140106" y="220033"/>
                  <a:pt x="139903" y="220236"/>
                </a:cubicBezTo>
                <a:cubicBezTo>
                  <a:pt x="139700" y="220439"/>
                  <a:pt x="139598" y="220744"/>
                  <a:pt x="139598" y="221150"/>
                </a:cubicBezTo>
                <a:lnTo>
                  <a:pt x="135941" y="220541"/>
                </a:lnTo>
                <a:lnTo>
                  <a:pt x="135941" y="222979"/>
                </a:lnTo>
                <a:cubicBezTo>
                  <a:pt x="135941" y="225418"/>
                  <a:pt x="134925" y="226230"/>
                  <a:pt x="132893" y="225418"/>
                </a:cubicBezTo>
                <a:lnTo>
                  <a:pt x="128016" y="224808"/>
                </a:lnTo>
                <a:cubicBezTo>
                  <a:pt x="127609" y="224402"/>
                  <a:pt x="127203" y="224198"/>
                  <a:pt x="126797" y="224198"/>
                </a:cubicBezTo>
                <a:cubicBezTo>
                  <a:pt x="126390" y="224198"/>
                  <a:pt x="126187" y="224402"/>
                  <a:pt x="126187" y="224808"/>
                </a:cubicBezTo>
                <a:lnTo>
                  <a:pt x="120701" y="226027"/>
                </a:lnTo>
                <a:cubicBezTo>
                  <a:pt x="119481" y="226027"/>
                  <a:pt x="117653" y="224605"/>
                  <a:pt x="115214" y="221760"/>
                </a:cubicBezTo>
                <a:cubicBezTo>
                  <a:pt x="114401" y="220134"/>
                  <a:pt x="113182" y="219728"/>
                  <a:pt x="111557" y="220541"/>
                </a:cubicBezTo>
                <a:cubicBezTo>
                  <a:pt x="110744" y="220947"/>
                  <a:pt x="109525" y="221150"/>
                  <a:pt x="107899" y="221150"/>
                </a:cubicBezTo>
                <a:cubicBezTo>
                  <a:pt x="106273" y="221150"/>
                  <a:pt x="103835" y="220337"/>
                  <a:pt x="100584" y="218712"/>
                </a:cubicBezTo>
                <a:cubicBezTo>
                  <a:pt x="98145" y="217086"/>
                  <a:pt x="96317" y="216273"/>
                  <a:pt x="95097" y="216273"/>
                </a:cubicBezTo>
                <a:cubicBezTo>
                  <a:pt x="92659" y="216273"/>
                  <a:pt x="91033" y="215054"/>
                  <a:pt x="90221" y="212616"/>
                </a:cubicBezTo>
                <a:cubicBezTo>
                  <a:pt x="89001" y="210584"/>
                  <a:pt x="86766" y="209161"/>
                  <a:pt x="83515" y="208349"/>
                </a:cubicBezTo>
                <a:cubicBezTo>
                  <a:pt x="81889" y="207942"/>
                  <a:pt x="79857" y="206926"/>
                  <a:pt x="77419" y="205301"/>
                </a:cubicBezTo>
                <a:cubicBezTo>
                  <a:pt x="73355" y="202456"/>
                  <a:pt x="70510" y="199205"/>
                  <a:pt x="68885" y="195547"/>
                </a:cubicBezTo>
                <a:cubicBezTo>
                  <a:pt x="67259" y="193109"/>
                  <a:pt x="65024" y="191280"/>
                  <a:pt x="62179" y="190061"/>
                </a:cubicBezTo>
                <a:cubicBezTo>
                  <a:pt x="58521" y="187622"/>
                  <a:pt x="56693" y="184371"/>
                  <a:pt x="56693" y="180307"/>
                </a:cubicBezTo>
                <a:cubicBezTo>
                  <a:pt x="56693" y="178275"/>
                  <a:pt x="55880" y="176649"/>
                  <a:pt x="54254" y="175430"/>
                </a:cubicBezTo>
                <a:lnTo>
                  <a:pt x="52425" y="174211"/>
                </a:lnTo>
                <a:cubicBezTo>
                  <a:pt x="50800" y="172992"/>
                  <a:pt x="49987" y="171366"/>
                  <a:pt x="49987" y="169334"/>
                </a:cubicBezTo>
                <a:cubicBezTo>
                  <a:pt x="49987" y="166896"/>
                  <a:pt x="51206" y="164864"/>
                  <a:pt x="53645" y="163238"/>
                </a:cubicBezTo>
                <a:cubicBezTo>
                  <a:pt x="54864" y="162019"/>
                  <a:pt x="55981" y="160597"/>
                  <a:pt x="56997" y="158971"/>
                </a:cubicBezTo>
                <a:cubicBezTo>
                  <a:pt x="58013" y="157345"/>
                  <a:pt x="59131" y="155923"/>
                  <a:pt x="60350" y="154704"/>
                </a:cubicBezTo>
                <a:lnTo>
                  <a:pt x="61569" y="152875"/>
                </a:lnTo>
                <a:cubicBezTo>
                  <a:pt x="60757" y="151249"/>
                  <a:pt x="60350" y="150233"/>
                  <a:pt x="60350" y="149827"/>
                </a:cubicBezTo>
                <a:cubicBezTo>
                  <a:pt x="60350" y="149421"/>
                  <a:pt x="61163" y="148608"/>
                  <a:pt x="62789" y="147389"/>
                </a:cubicBezTo>
                <a:lnTo>
                  <a:pt x="68275" y="141902"/>
                </a:lnTo>
                <a:lnTo>
                  <a:pt x="68885" y="141902"/>
                </a:lnTo>
                <a:cubicBezTo>
                  <a:pt x="70917" y="141902"/>
                  <a:pt x="72745" y="140277"/>
                  <a:pt x="74371" y="137025"/>
                </a:cubicBezTo>
                <a:cubicBezTo>
                  <a:pt x="78029" y="128491"/>
                  <a:pt x="83718" y="119753"/>
                  <a:pt x="91440" y="110813"/>
                </a:cubicBezTo>
                <a:lnTo>
                  <a:pt x="106070" y="93744"/>
                </a:lnTo>
                <a:lnTo>
                  <a:pt x="113995" y="84600"/>
                </a:lnTo>
                <a:lnTo>
                  <a:pt x="115824" y="82161"/>
                </a:lnTo>
                <a:cubicBezTo>
                  <a:pt x="115824" y="82161"/>
                  <a:pt x="115925" y="82263"/>
                  <a:pt x="116129" y="82466"/>
                </a:cubicBezTo>
                <a:cubicBezTo>
                  <a:pt x="116332" y="82669"/>
                  <a:pt x="116433" y="82771"/>
                  <a:pt x="116433" y="82771"/>
                </a:cubicBezTo>
                <a:lnTo>
                  <a:pt x="109118" y="91305"/>
                </a:lnTo>
                <a:cubicBezTo>
                  <a:pt x="99365" y="103904"/>
                  <a:pt x="94894" y="109593"/>
                  <a:pt x="95707" y="108374"/>
                </a:cubicBezTo>
                <a:cubicBezTo>
                  <a:pt x="91643" y="113657"/>
                  <a:pt x="88189" y="118941"/>
                  <a:pt x="85344" y="124224"/>
                </a:cubicBezTo>
                <a:cubicBezTo>
                  <a:pt x="84531" y="125443"/>
                  <a:pt x="83820" y="127170"/>
                  <a:pt x="83210" y="129405"/>
                </a:cubicBezTo>
                <a:cubicBezTo>
                  <a:pt x="82601" y="131641"/>
                  <a:pt x="82093" y="133368"/>
                  <a:pt x="81686" y="134587"/>
                </a:cubicBezTo>
                <a:cubicBezTo>
                  <a:pt x="81686" y="135400"/>
                  <a:pt x="81889" y="136009"/>
                  <a:pt x="82296" y="136416"/>
                </a:cubicBezTo>
                <a:lnTo>
                  <a:pt x="83515" y="135806"/>
                </a:lnTo>
                <a:lnTo>
                  <a:pt x="85344" y="133977"/>
                </a:lnTo>
                <a:lnTo>
                  <a:pt x="86563" y="136416"/>
                </a:lnTo>
                <a:cubicBezTo>
                  <a:pt x="85750" y="138041"/>
                  <a:pt x="85344" y="139057"/>
                  <a:pt x="85344" y="139464"/>
                </a:cubicBezTo>
                <a:lnTo>
                  <a:pt x="82905" y="142512"/>
                </a:lnTo>
                <a:cubicBezTo>
                  <a:pt x="82093" y="142105"/>
                  <a:pt x="81381" y="142105"/>
                  <a:pt x="80772" y="142512"/>
                </a:cubicBezTo>
                <a:cubicBezTo>
                  <a:pt x="80162" y="142918"/>
                  <a:pt x="79654" y="143528"/>
                  <a:pt x="79248" y="144341"/>
                </a:cubicBezTo>
                <a:cubicBezTo>
                  <a:pt x="78841" y="145153"/>
                  <a:pt x="78740" y="145966"/>
                  <a:pt x="78943" y="146779"/>
                </a:cubicBezTo>
                <a:cubicBezTo>
                  <a:pt x="79146" y="147592"/>
                  <a:pt x="79045" y="148405"/>
                  <a:pt x="78638" y="149217"/>
                </a:cubicBezTo>
                <a:lnTo>
                  <a:pt x="79857" y="149827"/>
                </a:lnTo>
                <a:cubicBezTo>
                  <a:pt x="80670" y="149827"/>
                  <a:pt x="81077" y="149421"/>
                  <a:pt x="81077" y="148608"/>
                </a:cubicBezTo>
                <a:cubicBezTo>
                  <a:pt x="81077" y="146576"/>
                  <a:pt x="81686" y="145560"/>
                  <a:pt x="82905" y="145560"/>
                </a:cubicBezTo>
                <a:cubicBezTo>
                  <a:pt x="84531" y="145966"/>
                  <a:pt x="84937" y="147185"/>
                  <a:pt x="84125" y="149217"/>
                </a:cubicBezTo>
                <a:lnTo>
                  <a:pt x="85953" y="150437"/>
                </a:lnTo>
                <a:cubicBezTo>
                  <a:pt x="86360" y="150437"/>
                  <a:pt x="87173" y="149827"/>
                  <a:pt x="88392" y="148608"/>
                </a:cubicBezTo>
                <a:lnTo>
                  <a:pt x="90221" y="153485"/>
                </a:lnTo>
                <a:lnTo>
                  <a:pt x="90830" y="155313"/>
                </a:lnTo>
                <a:lnTo>
                  <a:pt x="92049" y="158361"/>
                </a:lnTo>
                <a:cubicBezTo>
                  <a:pt x="92456" y="161613"/>
                  <a:pt x="94691" y="163238"/>
                  <a:pt x="98755" y="163238"/>
                </a:cubicBezTo>
                <a:cubicBezTo>
                  <a:pt x="100787" y="162832"/>
                  <a:pt x="103124" y="162019"/>
                  <a:pt x="105765" y="160800"/>
                </a:cubicBezTo>
                <a:cubicBezTo>
                  <a:pt x="108407" y="159581"/>
                  <a:pt x="110337" y="158565"/>
                  <a:pt x="111557" y="157752"/>
                </a:cubicBezTo>
                <a:cubicBezTo>
                  <a:pt x="113182" y="157345"/>
                  <a:pt x="114909" y="156533"/>
                  <a:pt x="116738" y="155313"/>
                </a:cubicBezTo>
                <a:cubicBezTo>
                  <a:pt x="118567" y="154094"/>
                  <a:pt x="119888" y="153281"/>
                  <a:pt x="120701" y="152875"/>
                </a:cubicBezTo>
                <a:lnTo>
                  <a:pt x="121920" y="152875"/>
                </a:lnTo>
                <a:lnTo>
                  <a:pt x="126187" y="151046"/>
                </a:lnTo>
                <a:lnTo>
                  <a:pt x="129845" y="149217"/>
                </a:lnTo>
                <a:lnTo>
                  <a:pt x="131064" y="149217"/>
                </a:lnTo>
                <a:cubicBezTo>
                  <a:pt x="131877" y="147998"/>
                  <a:pt x="133502" y="146982"/>
                  <a:pt x="135941" y="146169"/>
                </a:cubicBezTo>
                <a:cubicBezTo>
                  <a:pt x="138379" y="145357"/>
                  <a:pt x="140005" y="144544"/>
                  <a:pt x="140817" y="143731"/>
                </a:cubicBezTo>
                <a:cubicBezTo>
                  <a:pt x="141224" y="143325"/>
                  <a:pt x="142037" y="143121"/>
                  <a:pt x="143256" y="143121"/>
                </a:cubicBezTo>
                <a:lnTo>
                  <a:pt x="146304" y="141293"/>
                </a:lnTo>
                <a:cubicBezTo>
                  <a:pt x="147117" y="140480"/>
                  <a:pt x="147726" y="140073"/>
                  <a:pt x="148133" y="140073"/>
                </a:cubicBezTo>
                <a:lnTo>
                  <a:pt x="157886" y="136416"/>
                </a:lnTo>
                <a:lnTo>
                  <a:pt x="159105" y="135806"/>
                </a:lnTo>
                <a:cubicBezTo>
                  <a:pt x="160325" y="134993"/>
                  <a:pt x="162153" y="134181"/>
                  <a:pt x="164592" y="133368"/>
                </a:cubicBezTo>
                <a:lnTo>
                  <a:pt x="167030" y="131539"/>
                </a:lnTo>
                <a:cubicBezTo>
                  <a:pt x="167030" y="131539"/>
                  <a:pt x="167132" y="131437"/>
                  <a:pt x="167335" y="131234"/>
                </a:cubicBezTo>
                <a:cubicBezTo>
                  <a:pt x="167538" y="131031"/>
                  <a:pt x="167640" y="130929"/>
                  <a:pt x="167640" y="130929"/>
                </a:cubicBezTo>
                <a:lnTo>
                  <a:pt x="177393" y="127272"/>
                </a:lnTo>
                <a:lnTo>
                  <a:pt x="178003" y="127272"/>
                </a:lnTo>
                <a:lnTo>
                  <a:pt x="188366" y="122395"/>
                </a:lnTo>
                <a:lnTo>
                  <a:pt x="197510" y="118737"/>
                </a:lnTo>
                <a:lnTo>
                  <a:pt x="199949" y="117518"/>
                </a:lnTo>
                <a:cubicBezTo>
                  <a:pt x="201168" y="116705"/>
                  <a:pt x="201777" y="115893"/>
                  <a:pt x="201777" y="115080"/>
                </a:cubicBezTo>
                <a:cubicBezTo>
                  <a:pt x="202590" y="113861"/>
                  <a:pt x="201777" y="112845"/>
                  <a:pt x="199339" y="112032"/>
                </a:cubicBezTo>
                <a:cubicBezTo>
                  <a:pt x="196088" y="112032"/>
                  <a:pt x="194056" y="110203"/>
                  <a:pt x="193243" y="106545"/>
                </a:cubicBezTo>
                <a:lnTo>
                  <a:pt x="194462" y="104107"/>
                </a:lnTo>
                <a:lnTo>
                  <a:pt x="196291" y="104107"/>
                </a:lnTo>
                <a:lnTo>
                  <a:pt x="199339" y="104717"/>
                </a:lnTo>
                <a:lnTo>
                  <a:pt x="196901" y="100449"/>
                </a:lnTo>
                <a:cubicBezTo>
                  <a:pt x="196494" y="100043"/>
                  <a:pt x="195580" y="98722"/>
                  <a:pt x="194157" y="96487"/>
                </a:cubicBezTo>
                <a:cubicBezTo>
                  <a:pt x="192735" y="94252"/>
                  <a:pt x="190601" y="92931"/>
                  <a:pt x="187757" y="92525"/>
                </a:cubicBezTo>
                <a:cubicBezTo>
                  <a:pt x="186131" y="92525"/>
                  <a:pt x="185115" y="91712"/>
                  <a:pt x="184709" y="90086"/>
                </a:cubicBezTo>
                <a:cubicBezTo>
                  <a:pt x="184709" y="89680"/>
                  <a:pt x="184099" y="88867"/>
                  <a:pt x="182880" y="87648"/>
                </a:cubicBezTo>
                <a:cubicBezTo>
                  <a:pt x="178003" y="87241"/>
                  <a:pt x="173939" y="84803"/>
                  <a:pt x="170688" y="80333"/>
                </a:cubicBezTo>
                <a:cubicBezTo>
                  <a:pt x="168249" y="78707"/>
                  <a:pt x="166217" y="77691"/>
                  <a:pt x="164592" y="77285"/>
                </a:cubicBezTo>
                <a:cubicBezTo>
                  <a:pt x="162560" y="76472"/>
                  <a:pt x="160731" y="75253"/>
                  <a:pt x="159105" y="73627"/>
                </a:cubicBezTo>
                <a:cubicBezTo>
                  <a:pt x="157480" y="72001"/>
                  <a:pt x="156464" y="70376"/>
                  <a:pt x="156057" y="68750"/>
                </a:cubicBezTo>
                <a:cubicBezTo>
                  <a:pt x="155651" y="67125"/>
                  <a:pt x="155245" y="66109"/>
                  <a:pt x="154838" y="65702"/>
                </a:cubicBezTo>
                <a:cubicBezTo>
                  <a:pt x="154432" y="65296"/>
                  <a:pt x="153416" y="65093"/>
                  <a:pt x="151790" y="65093"/>
                </a:cubicBezTo>
                <a:cubicBezTo>
                  <a:pt x="149758" y="65093"/>
                  <a:pt x="148336" y="64077"/>
                  <a:pt x="147523" y="62045"/>
                </a:cubicBezTo>
                <a:cubicBezTo>
                  <a:pt x="146304" y="60013"/>
                  <a:pt x="145288" y="58793"/>
                  <a:pt x="144475" y="58387"/>
                </a:cubicBezTo>
                <a:cubicBezTo>
                  <a:pt x="143662" y="57981"/>
                  <a:pt x="142037" y="58184"/>
                  <a:pt x="139598" y="58997"/>
                </a:cubicBezTo>
                <a:cubicBezTo>
                  <a:pt x="140411" y="56152"/>
                  <a:pt x="139598" y="54526"/>
                  <a:pt x="137160" y="54120"/>
                </a:cubicBezTo>
                <a:cubicBezTo>
                  <a:pt x="136347" y="54120"/>
                  <a:pt x="135941" y="53713"/>
                  <a:pt x="135941" y="52901"/>
                </a:cubicBezTo>
                <a:cubicBezTo>
                  <a:pt x="135941" y="52494"/>
                  <a:pt x="135433" y="51275"/>
                  <a:pt x="134417" y="49243"/>
                </a:cubicBezTo>
                <a:cubicBezTo>
                  <a:pt x="133401" y="47211"/>
                  <a:pt x="133299" y="44976"/>
                  <a:pt x="134112" y="42537"/>
                </a:cubicBezTo>
                <a:cubicBezTo>
                  <a:pt x="134112" y="40912"/>
                  <a:pt x="133502" y="39896"/>
                  <a:pt x="132283" y="39489"/>
                </a:cubicBezTo>
                <a:cubicBezTo>
                  <a:pt x="129845" y="38270"/>
                  <a:pt x="128422" y="37457"/>
                  <a:pt x="128016" y="37051"/>
                </a:cubicBezTo>
                <a:cubicBezTo>
                  <a:pt x="125984" y="36238"/>
                  <a:pt x="125171" y="35019"/>
                  <a:pt x="125577" y="33393"/>
                </a:cubicBezTo>
                <a:cubicBezTo>
                  <a:pt x="125577" y="32581"/>
                  <a:pt x="126187" y="32073"/>
                  <a:pt x="127406" y="31869"/>
                </a:cubicBezTo>
                <a:cubicBezTo>
                  <a:pt x="128625" y="31666"/>
                  <a:pt x="129438" y="31768"/>
                  <a:pt x="129845" y="32174"/>
                </a:cubicBezTo>
                <a:cubicBezTo>
                  <a:pt x="131470" y="32581"/>
                  <a:pt x="133502" y="33597"/>
                  <a:pt x="135941" y="35222"/>
                </a:cubicBezTo>
                <a:cubicBezTo>
                  <a:pt x="137566" y="36035"/>
                  <a:pt x="138785" y="36238"/>
                  <a:pt x="139598" y="35832"/>
                </a:cubicBezTo>
                <a:cubicBezTo>
                  <a:pt x="142037" y="35832"/>
                  <a:pt x="143865" y="36035"/>
                  <a:pt x="145085" y="36441"/>
                </a:cubicBezTo>
                <a:cubicBezTo>
                  <a:pt x="146710" y="36441"/>
                  <a:pt x="148742" y="36848"/>
                  <a:pt x="151181" y="37661"/>
                </a:cubicBezTo>
                <a:lnTo>
                  <a:pt x="152400" y="37661"/>
                </a:lnTo>
                <a:cubicBezTo>
                  <a:pt x="153213" y="38067"/>
                  <a:pt x="154432" y="38270"/>
                  <a:pt x="156057" y="38270"/>
                </a:cubicBezTo>
                <a:cubicBezTo>
                  <a:pt x="158902" y="38270"/>
                  <a:pt x="162763" y="36645"/>
                  <a:pt x="167640" y="33393"/>
                </a:cubicBezTo>
                <a:cubicBezTo>
                  <a:pt x="173736" y="30955"/>
                  <a:pt x="178816" y="28313"/>
                  <a:pt x="182880" y="25469"/>
                </a:cubicBezTo>
                <a:lnTo>
                  <a:pt x="200558" y="15715"/>
                </a:lnTo>
                <a:lnTo>
                  <a:pt x="210921" y="10229"/>
                </a:lnTo>
                <a:cubicBezTo>
                  <a:pt x="211734" y="9822"/>
                  <a:pt x="213055" y="9416"/>
                  <a:pt x="214884" y="9009"/>
                </a:cubicBezTo>
                <a:cubicBezTo>
                  <a:pt x="216713" y="8603"/>
                  <a:pt x="218033" y="7790"/>
                  <a:pt x="218846" y="6571"/>
                </a:cubicBezTo>
                <a:cubicBezTo>
                  <a:pt x="218846" y="6165"/>
                  <a:pt x="219456" y="5961"/>
                  <a:pt x="220675" y="5961"/>
                </a:cubicBezTo>
                <a:cubicBezTo>
                  <a:pt x="222301" y="6368"/>
                  <a:pt x="223317" y="5961"/>
                  <a:pt x="223723" y="4742"/>
                </a:cubicBezTo>
                <a:cubicBezTo>
                  <a:pt x="224536" y="2710"/>
                  <a:pt x="225958" y="1694"/>
                  <a:pt x="227990" y="1694"/>
                </a:cubicBezTo>
                <a:cubicBezTo>
                  <a:pt x="229209" y="1694"/>
                  <a:pt x="230022" y="1491"/>
                  <a:pt x="230429" y="1085"/>
                </a:cubicBezTo>
                <a:cubicBezTo>
                  <a:pt x="231648" y="272"/>
                  <a:pt x="232816" y="-84"/>
                  <a:pt x="233934" y="18"/>
                </a:cubicBezTo>
                <a:close/>
              </a:path>
            </a:pathLst>
          </a:custGeom>
          <a:gradFill flip="none" rotWithShape="1">
            <a:gsLst>
              <a:gs pos="10000">
                <a:srgbClr val="BD1D28"/>
              </a:gs>
              <a:gs pos="89000">
                <a:srgbClr val="E3671B"/>
              </a:gs>
            </a:gsLst>
            <a:lin ang="0" scaled="1"/>
            <a:tileRect/>
          </a:gradFill>
          <a:ln>
            <a:noFill/>
          </a:ln>
          <a:effectLst>
            <a:glow>
              <a:srgbClr val="000000"/>
            </a:glow>
            <a:outerShdw blurRad="127000" sx="102000" sy="102000" algn="ctr" rotWithShape="0">
              <a:srgbClr val="D41E1E">
                <a:alpha val="1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4800">
                <a:gradFill>
                  <a:gsLst>
                    <a:gs pos="0">
                      <a:srgbClr val="C9512E"/>
                    </a:gs>
                    <a:gs pos="100000">
                      <a:srgbClr val="C9512E"/>
                    </a:gs>
                  </a:gsLst>
                  <a:lin ang="0" scaled="0"/>
                </a:gradFill>
                <a:effectLst/>
                <a:latin typeface="演示镇魂行楷" panose="00000500000000000000" pitchFamily="2" charset="-122"/>
                <a:ea typeface="演示镇魂行楷" panose="00000500000000000000" pitchFamily="2" charset="-122"/>
                <a:cs typeface="+mj-cs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endParaRPr lang="en-US" altLang="zh-CN" dirty="0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B63430CC-62D3-55E2-A1AE-6B6909BAB4A5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900596" y="1877119"/>
            <a:ext cx="775202" cy="850783"/>
          </a:xfrm>
          <a:custGeom>
            <a:avLst/>
            <a:gdLst/>
            <a:ahLst/>
            <a:cxnLst/>
            <a:rect l="l" t="t" r="r" b="b"/>
            <a:pathLst>
              <a:path w="462686" h="507797">
                <a:moveTo>
                  <a:pt x="223723" y="403555"/>
                </a:moveTo>
                <a:lnTo>
                  <a:pt x="226074" y="406429"/>
                </a:lnTo>
                <a:lnTo>
                  <a:pt x="225856" y="406298"/>
                </a:lnTo>
                <a:cubicBezTo>
                  <a:pt x="225247" y="405689"/>
                  <a:pt x="224536" y="404774"/>
                  <a:pt x="223723" y="403555"/>
                </a:cubicBezTo>
                <a:close/>
                <a:moveTo>
                  <a:pt x="231952" y="331622"/>
                </a:moveTo>
                <a:cubicBezTo>
                  <a:pt x="231749" y="331622"/>
                  <a:pt x="231648" y="331825"/>
                  <a:pt x="231648" y="332232"/>
                </a:cubicBezTo>
                <a:cubicBezTo>
                  <a:pt x="231648" y="333045"/>
                  <a:pt x="232054" y="333654"/>
                  <a:pt x="232867" y="334061"/>
                </a:cubicBezTo>
                <a:lnTo>
                  <a:pt x="235305" y="334061"/>
                </a:lnTo>
                <a:lnTo>
                  <a:pt x="235305" y="333451"/>
                </a:lnTo>
                <a:cubicBezTo>
                  <a:pt x="234899" y="332638"/>
                  <a:pt x="234391" y="332232"/>
                  <a:pt x="233781" y="332232"/>
                </a:cubicBezTo>
                <a:cubicBezTo>
                  <a:pt x="233172" y="332232"/>
                  <a:pt x="232867" y="332029"/>
                  <a:pt x="232867" y="331622"/>
                </a:cubicBezTo>
                <a:cubicBezTo>
                  <a:pt x="232460" y="331622"/>
                  <a:pt x="232156" y="331622"/>
                  <a:pt x="231952" y="331622"/>
                </a:cubicBezTo>
                <a:close/>
                <a:moveTo>
                  <a:pt x="219456" y="329184"/>
                </a:moveTo>
                <a:cubicBezTo>
                  <a:pt x="219049" y="330809"/>
                  <a:pt x="219862" y="331825"/>
                  <a:pt x="221894" y="332232"/>
                </a:cubicBezTo>
                <a:cubicBezTo>
                  <a:pt x="221894" y="331419"/>
                  <a:pt x="222300" y="331013"/>
                  <a:pt x="223113" y="331013"/>
                </a:cubicBezTo>
                <a:cubicBezTo>
                  <a:pt x="222707" y="330606"/>
                  <a:pt x="222199" y="330200"/>
                  <a:pt x="221589" y="329793"/>
                </a:cubicBezTo>
                <a:cubicBezTo>
                  <a:pt x="220980" y="329387"/>
                  <a:pt x="220268" y="329184"/>
                  <a:pt x="219456" y="329184"/>
                </a:cubicBezTo>
                <a:close/>
                <a:moveTo>
                  <a:pt x="78638" y="264566"/>
                </a:moveTo>
                <a:cubicBezTo>
                  <a:pt x="80670" y="264566"/>
                  <a:pt x="81686" y="265582"/>
                  <a:pt x="81686" y="267614"/>
                </a:cubicBezTo>
                <a:cubicBezTo>
                  <a:pt x="81280" y="267208"/>
                  <a:pt x="80670" y="267005"/>
                  <a:pt x="79857" y="267005"/>
                </a:cubicBezTo>
                <a:cubicBezTo>
                  <a:pt x="79044" y="267005"/>
                  <a:pt x="78638" y="266192"/>
                  <a:pt x="78638" y="264566"/>
                </a:cubicBezTo>
                <a:close/>
                <a:moveTo>
                  <a:pt x="71932" y="264566"/>
                </a:moveTo>
                <a:cubicBezTo>
                  <a:pt x="73152" y="264566"/>
                  <a:pt x="74168" y="265582"/>
                  <a:pt x="74980" y="267614"/>
                </a:cubicBezTo>
                <a:lnTo>
                  <a:pt x="76809" y="267614"/>
                </a:lnTo>
                <a:lnTo>
                  <a:pt x="76809" y="268224"/>
                </a:lnTo>
                <a:cubicBezTo>
                  <a:pt x="75590" y="268224"/>
                  <a:pt x="74777" y="268427"/>
                  <a:pt x="74371" y="268833"/>
                </a:cubicBezTo>
                <a:lnTo>
                  <a:pt x="70104" y="268833"/>
                </a:lnTo>
                <a:cubicBezTo>
                  <a:pt x="70104" y="268833"/>
                  <a:pt x="70002" y="268732"/>
                  <a:pt x="69799" y="268529"/>
                </a:cubicBezTo>
                <a:cubicBezTo>
                  <a:pt x="69596" y="268325"/>
                  <a:pt x="69494" y="268224"/>
                  <a:pt x="69494" y="268224"/>
                </a:cubicBezTo>
                <a:cubicBezTo>
                  <a:pt x="71120" y="268224"/>
                  <a:pt x="71932" y="267005"/>
                  <a:pt x="71932" y="264566"/>
                </a:cubicBezTo>
                <a:close/>
                <a:moveTo>
                  <a:pt x="96926" y="258470"/>
                </a:moveTo>
                <a:cubicBezTo>
                  <a:pt x="96520" y="258470"/>
                  <a:pt x="96012" y="258673"/>
                  <a:pt x="95402" y="259080"/>
                </a:cubicBezTo>
                <a:cubicBezTo>
                  <a:pt x="94792" y="259486"/>
                  <a:pt x="94081" y="259689"/>
                  <a:pt x="93268" y="259689"/>
                </a:cubicBezTo>
                <a:cubicBezTo>
                  <a:pt x="94081" y="259689"/>
                  <a:pt x="94792" y="259893"/>
                  <a:pt x="95402" y="260299"/>
                </a:cubicBezTo>
                <a:cubicBezTo>
                  <a:pt x="96012" y="260705"/>
                  <a:pt x="96723" y="261112"/>
                  <a:pt x="97536" y="261518"/>
                </a:cubicBezTo>
                <a:close/>
                <a:moveTo>
                  <a:pt x="218236" y="252374"/>
                </a:moveTo>
                <a:cubicBezTo>
                  <a:pt x="218236" y="252374"/>
                  <a:pt x="218338" y="252476"/>
                  <a:pt x="218541" y="252679"/>
                </a:cubicBezTo>
                <a:cubicBezTo>
                  <a:pt x="218744" y="252882"/>
                  <a:pt x="218846" y="253187"/>
                  <a:pt x="218846" y="253593"/>
                </a:cubicBezTo>
                <a:cubicBezTo>
                  <a:pt x="219252" y="254000"/>
                  <a:pt x="219760" y="254203"/>
                  <a:pt x="220370" y="254203"/>
                </a:cubicBezTo>
                <a:cubicBezTo>
                  <a:pt x="220980" y="254203"/>
                  <a:pt x="221488" y="254406"/>
                  <a:pt x="221894" y="254813"/>
                </a:cubicBezTo>
                <a:cubicBezTo>
                  <a:pt x="222300" y="254813"/>
                  <a:pt x="224129" y="255829"/>
                  <a:pt x="227380" y="257861"/>
                </a:cubicBezTo>
                <a:cubicBezTo>
                  <a:pt x="228193" y="258267"/>
                  <a:pt x="228904" y="258673"/>
                  <a:pt x="229514" y="259080"/>
                </a:cubicBezTo>
                <a:cubicBezTo>
                  <a:pt x="230124" y="259486"/>
                  <a:pt x="230835" y="259689"/>
                  <a:pt x="231648" y="259689"/>
                </a:cubicBezTo>
                <a:cubicBezTo>
                  <a:pt x="239776" y="262534"/>
                  <a:pt x="245262" y="266192"/>
                  <a:pt x="248107" y="270662"/>
                </a:cubicBezTo>
                <a:cubicBezTo>
                  <a:pt x="249732" y="271475"/>
                  <a:pt x="251256" y="272288"/>
                  <a:pt x="252679" y="273101"/>
                </a:cubicBezTo>
                <a:cubicBezTo>
                  <a:pt x="254101" y="273913"/>
                  <a:pt x="255625" y="274726"/>
                  <a:pt x="257251" y="275539"/>
                </a:cubicBezTo>
                <a:cubicBezTo>
                  <a:pt x="257657" y="276758"/>
                  <a:pt x="258470" y="277977"/>
                  <a:pt x="259689" y="279197"/>
                </a:cubicBezTo>
                <a:cubicBezTo>
                  <a:pt x="260908" y="280416"/>
                  <a:pt x="261721" y="281229"/>
                  <a:pt x="262128" y="281635"/>
                </a:cubicBezTo>
                <a:cubicBezTo>
                  <a:pt x="263347" y="284073"/>
                  <a:pt x="265988" y="287121"/>
                  <a:pt x="270052" y="290779"/>
                </a:cubicBezTo>
                <a:cubicBezTo>
                  <a:pt x="272084" y="295656"/>
                  <a:pt x="274523" y="299313"/>
                  <a:pt x="277368" y="301752"/>
                </a:cubicBezTo>
                <a:cubicBezTo>
                  <a:pt x="278993" y="304597"/>
                  <a:pt x="281228" y="307035"/>
                  <a:pt x="284073" y="309067"/>
                </a:cubicBezTo>
                <a:cubicBezTo>
                  <a:pt x="285699" y="310286"/>
                  <a:pt x="286308" y="311709"/>
                  <a:pt x="285902" y="313334"/>
                </a:cubicBezTo>
                <a:lnTo>
                  <a:pt x="285902" y="316382"/>
                </a:lnTo>
                <a:cubicBezTo>
                  <a:pt x="285902" y="317601"/>
                  <a:pt x="285800" y="319125"/>
                  <a:pt x="285597" y="320954"/>
                </a:cubicBezTo>
                <a:cubicBezTo>
                  <a:pt x="285394" y="322783"/>
                  <a:pt x="284886" y="324307"/>
                  <a:pt x="284073" y="325526"/>
                </a:cubicBezTo>
                <a:cubicBezTo>
                  <a:pt x="283667" y="325933"/>
                  <a:pt x="283464" y="326745"/>
                  <a:pt x="283464" y="327965"/>
                </a:cubicBezTo>
                <a:lnTo>
                  <a:pt x="283464" y="328574"/>
                </a:lnTo>
                <a:cubicBezTo>
                  <a:pt x="283464" y="329387"/>
                  <a:pt x="283159" y="330403"/>
                  <a:pt x="282549" y="331622"/>
                </a:cubicBezTo>
                <a:cubicBezTo>
                  <a:pt x="281940" y="332841"/>
                  <a:pt x="281228" y="333654"/>
                  <a:pt x="280416" y="334061"/>
                </a:cubicBezTo>
                <a:cubicBezTo>
                  <a:pt x="279196" y="334061"/>
                  <a:pt x="278790" y="334670"/>
                  <a:pt x="279196" y="335889"/>
                </a:cubicBezTo>
                <a:cubicBezTo>
                  <a:pt x="279196" y="337921"/>
                  <a:pt x="278384" y="338937"/>
                  <a:pt x="276758" y="338937"/>
                </a:cubicBezTo>
                <a:lnTo>
                  <a:pt x="274929" y="338937"/>
                </a:lnTo>
                <a:cubicBezTo>
                  <a:pt x="275336" y="340157"/>
                  <a:pt x="275437" y="341274"/>
                  <a:pt x="275234" y="342290"/>
                </a:cubicBezTo>
                <a:cubicBezTo>
                  <a:pt x="275031" y="343306"/>
                  <a:pt x="274523" y="344017"/>
                  <a:pt x="273710" y="344424"/>
                </a:cubicBezTo>
                <a:cubicBezTo>
                  <a:pt x="272897" y="344424"/>
                  <a:pt x="272084" y="344627"/>
                  <a:pt x="271272" y="345033"/>
                </a:cubicBezTo>
                <a:cubicBezTo>
                  <a:pt x="270459" y="345440"/>
                  <a:pt x="269646" y="345643"/>
                  <a:pt x="268833" y="345643"/>
                </a:cubicBezTo>
                <a:cubicBezTo>
                  <a:pt x="267208" y="346862"/>
                  <a:pt x="265176" y="347472"/>
                  <a:pt x="262737" y="347472"/>
                </a:cubicBezTo>
                <a:cubicBezTo>
                  <a:pt x="260705" y="346253"/>
                  <a:pt x="258064" y="345643"/>
                  <a:pt x="254812" y="345643"/>
                </a:cubicBezTo>
                <a:cubicBezTo>
                  <a:pt x="254000" y="345643"/>
                  <a:pt x="252780" y="345237"/>
                  <a:pt x="251155" y="344424"/>
                </a:cubicBezTo>
                <a:cubicBezTo>
                  <a:pt x="250342" y="344017"/>
                  <a:pt x="249631" y="343509"/>
                  <a:pt x="249021" y="342900"/>
                </a:cubicBezTo>
                <a:cubicBezTo>
                  <a:pt x="248412" y="342290"/>
                  <a:pt x="248107" y="341782"/>
                  <a:pt x="248107" y="341376"/>
                </a:cubicBezTo>
                <a:cubicBezTo>
                  <a:pt x="248107" y="340969"/>
                  <a:pt x="247802" y="340766"/>
                  <a:pt x="247192" y="340766"/>
                </a:cubicBezTo>
                <a:cubicBezTo>
                  <a:pt x="246583" y="340766"/>
                  <a:pt x="246278" y="340969"/>
                  <a:pt x="246278" y="341376"/>
                </a:cubicBezTo>
                <a:lnTo>
                  <a:pt x="243840" y="341985"/>
                </a:lnTo>
                <a:cubicBezTo>
                  <a:pt x="242620" y="341985"/>
                  <a:pt x="240995" y="340969"/>
                  <a:pt x="238963" y="338937"/>
                </a:cubicBezTo>
                <a:cubicBezTo>
                  <a:pt x="238150" y="338937"/>
                  <a:pt x="237642" y="338734"/>
                  <a:pt x="237439" y="338328"/>
                </a:cubicBezTo>
                <a:cubicBezTo>
                  <a:pt x="237236" y="337921"/>
                  <a:pt x="236931" y="337718"/>
                  <a:pt x="236524" y="337718"/>
                </a:cubicBezTo>
                <a:lnTo>
                  <a:pt x="232867" y="337109"/>
                </a:lnTo>
                <a:cubicBezTo>
                  <a:pt x="230428" y="338328"/>
                  <a:pt x="227990" y="338125"/>
                  <a:pt x="225552" y="336499"/>
                </a:cubicBezTo>
                <a:cubicBezTo>
                  <a:pt x="224332" y="335280"/>
                  <a:pt x="223520" y="334670"/>
                  <a:pt x="223113" y="334670"/>
                </a:cubicBezTo>
                <a:cubicBezTo>
                  <a:pt x="222300" y="334264"/>
                  <a:pt x="221081" y="334061"/>
                  <a:pt x="219456" y="334061"/>
                </a:cubicBezTo>
                <a:cubicBezTo>
                  <a:pt x="216611" y="334061"/>
                  <a:pt x="214782" y="333248"/>
                  <a:pt x="213969" y="331622"/>
                </a:cubicBezTo>
                <a:cubicBezTo>
                  <a:pt x="213563" y="330403"/>
                  <a:pt x="212852" y="329692"/>
                  <a:pt x="211836" y="329489"/>
                </a:cubicBezTo>
                <a:cubicBezTo>
                  <a:pt x="210820" y="329285"/>
                  <a:pt x="209499" y="329184"/>
                  <a:pt x="207873" y="329184"/>
                </a:cubicBezTo>
                <a:cubicBezTo>
                  <a:pt x="206654" y="329184"/>
                  <a:pt x="205536" y="328879"/>
                  <a:pt x="204520" y="328269"/>
                </a:cubicBezTo>
                <a:cubicBezTo>
                  <a:pt x="203504" y="327660"/>
                  <a:pt x="202590" y="327152"/>
                  <a:pt x="201777" y="326745"/>
                </a:cubicBezTo>
                <a:cubicBezTo>
                  <a:pt x="199745" y="324713"/>
                  <a:pt x="197510" y="323697"/>
                  <a:pt x="195072" y="323697"/>
                </a:cubicBezTo>
                <a:cubicBezTo>
                  <a:pt x="193040" y="323697"/>
                  <a:pt x="191516" y="323291"/>
                  <a:pt x="190500" y="322478"/>
                </a:cubicBezTo>
                <a:cubicBezTo>
                  <a:pt x="189484" y="321665"/>
                  <a:pt x="188772" y="321056"/>
                  <a:pt x="188366" y="320649"/>
                </a:cubicBezTo>
                <a:cubicBezTo>
                  <a:pt x="187147" y="319430"/>
                  <a:pt x="186131" y="318821"/>
                  <a:pt x="185318" y="318821"/>
                </a:cubicBezTo>
                <a:lnTo>
                  <a:pt x="182880" y="318211"/>
                </a:lnTo>
                <a:cubicBezTo>
                  <a:pt x="182067" y="316179"/>
                  <a:pt x="182473" y="315163"/>
                  <a:pt x="184099" y="315163"/>
                </a:cubicBezTo>
                <a:lnTo>
                  <a:pt x="185318" y="315163"/>
                </a:lnTo>
                <a:cubicBezTo>
                  <a:pt x="185318" y="314757"/>
                  <a:pt x="185420" y="314452"/>
                  <a:pt x="185623" y="314249"/>
                </a:cubicBezTo>
                <a:cubicBezTo>
                  <a:pt x="185826" y="314045"/>
                  <a:pt x="185928" y="313741"/>
                  <a:pt x="185928" y="313334"/>
                </a:cubicBezTo>
                <a:lnTo>
                  <a:pt x="185318" y="312725"/>
                </a:lnTo>
                <a:cubicBezTo>
                  <a:pt x="183286" y="311505"/>
                  <a:pt x="181660" y="311505"/>
                  <a:pt x="180441" y="312725"/>
                </a:cubicBezTo>
                <a:lnTo>
                  <a:pt x="179222" y="312725"/>
                </a:lnTo>
                <a:cubicBezTo>
                  <a:pt x="176784" y="312725"/>
                  <a:pt x="174752" y="311912"/>
                  <a:pt x="173126" y="310286"/>
                </a:cubicBezTo>
                <a:cubicBezTo>
                  <a:pt x="172720" y="308661"/>
                  <a:pt x="172212" y="307848"/>
                  <a:pt x="171602" y="307848"/>
                </a:cubicBezTo>
                <a:cubicBezTo>
                  <a:pt x="170992" y="307848"/>
                  <a:pt x="169875" y="308051"/>
                  <a:pt x="168249" y="308457"/>
                </a:cubicBezTo>
                <a:cubicBezTo>
                  <a:pt x="167843" y="308457"/>
                  <a:pt x="167436" y="308254"/>
                  <a:pt x="167030" y="307848"/>
                </a:cubicBezTo>
                <a:cubicBezTo>
                  <a:pt x="166624" y="307441"/>
                  <a:pt x="166014" y="307238"/>
                  <a:pt x="165201" y="307238"/>
                </a:cubicBezTo>
                <a:lnTo>
                  <a:pt x="165201" y="306019"/>
                </a:lnTo>
                <a:cubicBezTo>
                  <a:pt x="165201" y="305613"/>
                  <a:pt x="166014" y="305409"/>
                  <a:pt x="167640" y="305409"/>
                </a:cubicBezTo>
                <a:cubicBezTo>
                  <a:pt x="168046" y="305003"/>
                  <a:pt x="169062" y="304800"/>
                  <a:pt x="170688" y="304800"/>
                </a:cubicBezTo>
                <a:cubicBezTo>
                  <a:pt x="170688" y="303987"/>
                  <a:pt x="170383" y="303276"/>
                  <a:pt x="169773" y="302666"/>
                </a:cubicBezTo>
                <a:cubicBezTo>
                  <a:pt x="169164" y="302057"/>
                  <a:pt x="168859" y="301549"/>
                  <a:pt x="168859" y="301142"/>
                </a:cubicBezTo>
                <a:lnTo>
                  <a:pt x="168859" y="299313"/>
                </a:lnTo>
                <a:lnTo>
                  <a:pt x="171907" y="299313"/>
                </a:lnTo>
                <a:lnTo>
                  <a:pt x="172516" y="302971"/>
                </a:lnTo>
                <a:cubicBezTo>
                  <a:pt x="172110" y="303784"/>
                  <a:pt x="172110" y="304393"/>
                  <a:pt x="172516" y="304800"/>
                </a:cubicBezTo>
                <a:cubicBezTo>
                  <a:pt x="172923" y="305206"/>
                  <a:pt x="173532" y="305409"/>
                  <a:pt x="174345" y="305409"/>
                </a:cubicBezTo>
                <a:cubicBezTo>
                  <a:pt x="176377" y="305409"/>
                  <a:pt x="177800" y="305003"/>
                  <a:pt x="178612" y="304190"/>
                </a:cubicBezTo>
                <a:lnTo>
                  <a:pt x="179222" y="301142"/>
                </a:lnTo>
                <a:lnTo>
                  <a:pt x="182880" y="301752"/>
                </a:lnTo>
                <a:cubicBezTo>
                  <a:pt x="184099" y="303784"/>
                  <a:pt x="185318" y="304190"/>
                  <a:pt x="186537" y="302971"/>
                </a:cubicBezTo>
                <a:cubicBezTo>
                  <a:pt x="186944" y="302158"/>
                  <a:pt x="187553" y="301752"/>
                  <a:pt x="188366" y="301752"/>
                </a:cubicBezTo>
                <a:lnTo>
                  <a:pt x="190195" y="302361"/>
                </a:lnTo>
                <a:cubicBezTo>
                  <a:pt x="191414" y="302361"/>
                  <a:pt x="192735" y="302057"/>
                  <a:pt x="194157" y="301447"/>
                </a:cubicBezTo>
                <a:cubicBezTo>
                  <a:pt x="195580" y="300837"/>
                  <a:pt x="197104" y="300533"/>
                  <a:pt x="198729" y="300533"/>
                </a:cubicBezTo>
                <a:cubicBezTo>
                  <a:pt x="199542" y="300533"/>
                  <a:pt x="200355" y="300329"/>
                  <a:pt x="201168" y="299923"/>
                </a:cubicBezTo>
                <a:cubicBezTo>
                  <a:pt x="201980" y="299517"/>
                  <a:pt x="202590" y="299313"/>
                  <a:pt x="202996" y="299313"/>
                </a:cubicBezTo>
                <a:cubicBezTo>
                  <a:pt x="203403" y="299313"/>
                  <a:pt x="203911" y="299110"/>
                  <a:pt x="204520" y="298704"/>
                </a:cubicBezTo>
                <a:cubicBezTo>
                  <a:pt x="205130" y="298297"/>
                  <a:pt x="206044" y="298094"/>
                  <a:pt x="207264" y="298094"/>
                </a:cubicBezTo>
                <a:cubicBezTo>
                  <a:pt x="207670" y="298094"/>
                  <a:pt x="208483" y="297789"/>
                  <a:pt x="209702" y="297180"/>
                </a:cubicBezTo>
                <a:cubicBezTo>
                  <a:pt x="210921" y="296570"/>
                  <a:pt x="211531" y="296062"/>
                  <a:pt x="211531" y="295656"/>
                </a:cubicBezTo>
                <a:cubicBezTo>
                  <a:pt x="212344" y="295249"/>
                  <a:pt x="213258" y="295046"/>
                  <a:pt x="214274" y="295046"/>
                </a:cubicBezTo>
                <a:cubicBezTo>
                  <a:pt x="215290" y="295046"/>
                  <a:pt x="216001" y="294640"/>
                  <a:pt x="216408" y="293827"/>
                </a:cubicBezTo>
                <a:cubicBezTo>
                  <a:pt x="216814" y="293014"/>
                  <a:pt x="217017" y="291998"/>
                  <a:pt x="217017" y="290779"/>
                </a:cubicBezTo>
                <a:cubicBezTo>
                  <a:pt x="220268" y="290779"/>
                  <a:pt x="221894" y="289763"/>
                  <a:pt x="221894" y="287731"/>
                </a:cubicBezTo>
                <a:cubicBezTo>
                  <a:pt x="221894" y="287325"/>
                  <a:pt x="222199" y="287223"/>
                  <a:pt x="222808" y="287426"/>
                </a:cubicBezTo>
                <a:cubicBezTo>
                  <a:pt x="223418" y="287629"/>
                  <a:pt x="224129" y="287528"/>
                  <a:pt x="224942" y="287121"/>
                </a:cubicBezTo>
                <a:cubicBezTo>
                  <a:pt x="225348" y="286309"/>
                  <a:pt x="226161" y="285496"/>
                  <a:pt x="227380" y="284683"/>
                </a:cubicBezTo>
                <a:cubicBezTo>
                  <a:pt x="228600" y="283870"/>
                  <a:pt x="229412" y="283261"/>
                  <a:pt x="229819" y="282854"/>
                </a:cubicBezTo>
                <a:cubicBezTo>
                  <a:pt x="231444" y="281229"/>
                  <a:pt x="231444" y="278790"/>
                  <a:pt x="229819" y="275539"/>
                </a:cubicBezTo>
                <a:cubicBezTo>
                  <a:pt x="226974" y="271881"/>
                  <a:pt x="225348" y="269443"/>
                  <a:pt x="224942" y="268224"/>
                </a:cubicBezTo>
                <a:cubicBezTo>
                  <a:pt x="224942" y="268224"/>
                  <a:pt x="224332" y="266395"/>
                  <a:pt x="223113" y="262737"/>
                </a:cubicBezTo>
                <a:cubicBezTo>
                  <a:pt x="223113" y="262331"/>
                  <a:pt x="222910" y="261823"/>
                  <a:pt x="222504" y="261213"/>
                </a:cubicBezTo>
                <a:cubicBezTo>
                  <a:pt x="222097" y="260604"/>
                  <a:pt x="221894" y="260096"/>
                  <a:pt x="221894" y="259689"/>
                </a:cubicBezTo>
                <a:cubicBezTo>
                  <a:pt x="221081" y="259689"/>
                  <a:pt x="220370" y="259181"/>
                  <a:pt x="219760" y="258165"/>
                </a:cubicBezTo>
                <a:cubicBezTo>
                  <a:pt x="219151" y="257149"/>
                  <a:pt x="218440" y="256641"/>
                  <a:pt x="217627" y="256641"/>
                </a:cubicBezTo>
                <a:cubicBezTo>
                  <a:pt x="217627" y="256641"/>
                  <a:pt x="217525" y="256540"/>
                  <a:pt x="217322" y="256337"/>
                </a:cubicBezTo>
                <a:cubicBezTo>
                  <a:pt x="217119" y="256133"/>
                  <a:pt x="217017" y="256032"/>
                  <a:pt x="217017" y="256032"/>
                </a:cubicBezTo>
                <a:cubicBezTo>
                  <a:pt x="217017" y="254406"/>
                  <a:pt x="217220" y="253593"/>
                  <a:pt x="217627" y="253593"/>
                </a:cubicBezTo>
                <a:cubicBezTo>
                  <a:pt x="217627" y="253187"/>
                  <a:pt x="217728" y="252882"/>
                  <a:pt x="217932" y="252679"/>
                </a:cubicBezTo>
                <a:cubicBezTo>
                  <a:pt x="218135" y="252476"/>
                  <a:pt x="218236" y="252374"/>
                  <a:pt x="218236" y="252374"/>
                </a:cubicBezTo>
                <a:close/>
                <a:moveTo>
                  <a:pt x="126187" y="142646"/>
                </a:moveTo>
                <a:cubicBezTo>
                  <a:pt x="125374" y="143052"/>
                  <a:pt x="124866" y="143560"/>
                  <a:pt x="124663" y="144170"/>
                </a:cubicBezTo>
                <a:cubicBezTo>
                  <a:pt x="124460" y="144780"/>
                  <a:pt x="124561" y="145491"/>
                  <a:pt x="124968" y="146304"/>
                </a:cubicBezTo>
                <a:cubicBezTo>
                  <a:pt x="124968" y="146304"/>
                  <a:pt x="125374" y="145999"/>
                  <a:pt x="126187" y="145389"/>
                </a:cubicBezTo>
                <a:cubicBezTo>
                  <a:pt x="127000" y="144780"/>
                  <a:pt x="127000" y="143865"/>
                  <a:pt x="126187" y="142646"/>
                </a:cubicBezTo>
                <a:close/>
                <a:moveTo>
                  <a:pt x="124968" y="136550"/>
                </a:moveTo>
                <a:cubicBezTo>
                  <a:pt x="125780" y="137363"/>
                  <a:pt x="126187" y="138582"/>
                  <a:pt x="126187" y="140208"/>
                </a:cubicBezTo>
                <a:lnTo>
                  <a:pt x="127406" y="136550"/>
                </a:lnTo>
                <a:cubicBezTo>
                  <a:pt x="127406" y="135737"/>
                  <a:pt x="126593" y="135737"/>
                  <a:pt x="124968" y="136550"/>
                </a:cubicBezTo>
                <a:close/>
                <a:moveTo>
                  <a:pt x="127406" y="131064"/>
                </a:moveTo>
                <a:cubicBezTo>
                  <a:pt x="127406" y="131470"/>
                  <a:pt x="127203" y="131673"/>
                  <a:pt x="126796" y="131673"/>
                </a:cubicBezTo>
                <a:cubicBezTo>
                  <a:pt x="126390" y="131673"/>
                  <a:pt x="126187" y="131876"/>
                  <a:pt x="126187" y="132283"/>
                </a:cubicBezTo>
                <a:cubicBezTo>
                  <a:pt x="126187" y="133096"/>
                  <a:pt x="126593" y="133705"/>
                  <a:pt x="127406" y="134112"/>
                </a:cubicBezTo>
                <a:cubicBezTo>
                  <a:pt x="127406" y="133705"/>
                  <a:pt x="127609" y="133400"/>
                  <a:pt x="128016" y="133197"/>
                </a:cubicBezTo>
                <a:cubicBezTo>
                  <a:pt x="128422" y="132994"/>
                  <a:pt x="128828" y="132689"/>
                  <a:pt x="129235" y="132283"/>
                </a:cubicBezTo>
                <a:cubicBezTo>
                  <a:pt x="129235" y="131876"/>
                  <a:pt x="128930" y="131673"/>
                  <a:pt x="128320" y="131673"/>
                </a:cubicBezTo>
                <a:cubicBezTo>
                  <a:pt x="127711" y="131673"/>
                  <a:pt x="127406" y="131470"/>
                  <a:pt x="127406" y="131064"/>
                </a:cubicBezTo>
                <a:close/>
                <a:moveTo>
                  <a:pt x="129844" y="120700"/>
                </a:moveTo>
                <a:cubicBezTo>
                  <a:pt x="129438" y="120700"/>
                  <a:pt x="128930" y="120904"/>
                  <a:pt x="128320" y="121310"/>
                </a:cubicBezTo>
                <a:cubicBezTo>
                  <a:pt x="127711" y="121717"/>
                  <a:pt x="127406" y="122123"/>
                  <a:pt x="127406" y="122529"/>
                </a:cubicBezTo>
                <a:lnTo>
                  <a:pt x="127406" y="126187"/>
                </a:lnTo>
                <a:cubicBezTo>
                  <a:pt x="125780" y="127813"/>
                  <a:pt x="126390" y="129235"/>
                  <a:pt x="129235" y="130454"/>
                </a:cubicBezTo>
                <a:lnTo>
                  <a:pt x="129844" y="127406"/>
                </a:lnTo>
                <a:cubicBezTo>
                  <a:pt x="129844" y="126593"/>
                  <a:pt x="130048" y="125984"/>
                  <a:pt x="130454" y="125577"/>
                </a:cubicBezTo>
                <a:cubicBezTo>
                  <a:pt x="130860" y="125171"/>
                  <a:pt x="131064" y="124765"/>
                  <a:pt x="131064" y="124358"/>
                </a:cubicBezTo>
                <a:lnTo>
                  <a:pt x="131064" y="120700"/>
                </a:lnTo>
                <a:close/>
                <a:moveTo>
                  <a:pt x="121920" y="88392"/>
                </a:moveTo>
                <a:cubicBezTo>
                  <a:pt x="121107" y="91236"/>
                  <a:pt x="120294" y="92862"/>
                  <a:pt x="119481" y="93268"/>
                </a:cubicBezTo>
                <a:lnTo>
                  <a:pt x="120700" y="93268"/>
                </a:lnTo>
                <a:cubicBezTo>
                  <a:pt x="121107" y="92862"/>
                  <a:pt x="121310" y="92354"/>
                  <a:pt x="121310" y="91744"/>
                </a:cubicBezTo>
                <a:cubicBezTo>
                  <a:pt x="121310" y="91135"/>
                  <a:pt x="121513" y="90627"/>
                  <a:pt x="121920" y="90220"/>
                </a:cubicBezTo>
                <a:close/>
                <a:moveTo>
                  <a:pt x="157276" y="65227"/>
                </a:moveTo>
                <a:lnTo>
                  <a:pt x="156667" y="66446"/>
                </a:lnTo>
                <a:lnTo>
                  <a:pt x="153619" y="67665"/>
                </a:lnTo>
                <a:cubicBezTo>
                  <a:pt x="153619" y="68478"/>
                  <a:pt x="153212" y="68884"/>
                  <a:pt x="152400" y="68884"/>
                </a:cubicBezTo>
                <a:lnTo>
                  <a:pt x="153619" y="70104"/>
                </a:lnTo>
                <a:cubicBezTo>
                  <a:pt x="152400" y="70104"/>
                  <a:pt x="151384" y="70205"/>
                  <a:pt x="150571" y="70408"/>
                </a:cubicBezTo>
                <a:cubicBezTo>
                  <a:pt x="149758" y="70612"/>
                  <a:pt x="149555" y="71323"/>
                  <a:pt x="149961" y="72542"/>
                </a:cubicBezTo>
                <a:cubicBezTo>
                  <a:pt x="149961" y="73761"/>
                  <a:pt x="148945" y="74980"/>
                  <a:pt x="146913" y="76200"/>
                </a:cubicBezTo>
                <a:cubicBezTo>
                  <a:pt x="146913" y="76606"/>
                  <a:pt x="146812" y="76911"/>
                  <a:pt x="146608" y="77114"/>
                </a:cubicBezTo>
                <a:cubicBezTo>
                  <a:pt x="146405" y="77317"/>
                  <a:pt x="146304" y="77622"/>
                  <a:pt x="146304" y="78028"/>
                </a:cubicBezTo>
                <a:lnTo>
                  <a:pt x="143865" y="82296"/>
                </a:lnTo>
                <a:cubicBezTo>
                  <a:pt x="142240" y="83515"/>
                  <a:pt x="141224" y="84937"/>
                  <a:pt x="140817" y="86563"/>
                </a:cubicBezTo>
                <a:cubicBezTo>
                  <a:pt x="140817" y="87376"/>
                  <a:pt x="140411" y="88290"/>
                  <a:pt x="139598" y="89306"/>
                </a:cubicBezTo>
                <a:cubicBezTo>
                  <a:pt x="138785" y="90322"/>
                  <a:pt x="138379" y="91236"/>
                  <a:pt x="138379" y="92049"/>
                </a:cubicBezTo>
                <a:lnTo>
                  <a:pt x="137769" y="93268"/>
                </a:lnTo>
                <a:cubicBezTo>
                  <a:pt x="137769" y="94081"/>
                  <a:pt x="137363" y="94691"/>
                  <a:pt x="136550" y="95097"/>
                </a:cubicBezTo>
                <a:cubicBezTo>
                  <a:pt x="136144" y="95910"/>
                  <a:pt x="135636" y="96926"/>
                  <a:pt x="135026" y="98145"/>
                </a:cubicBezTo>
                <a:cubicBezTo>
                  <a:pt x="134416" y="99364"/>
                  <a:pt x="134315" y="100584"/>
                  <a:pt x="134721" y="101803"/>
                </a:cubicBezTo>
                <a:cubicBezTo>
                  <a:pt x="134721" y="102209"/>
                  <a:pt x="134620" y="102412"/>
                  <a:pt x="134416" y="102412"/>
                </a:cubicBezTo>
                <a:cubicBezTo>
                  <a:pt x="134213" y="102412"/>
                  <a:pt x="133908" y="102412"/>
                  <a:pt x="133502" y="102412"/>
                </a:cubicBezTo>
                <a:lnTo>
                  <a:pt x="131064" y="109118"/>
                </a:lnTo>
                <a:lnTo>
                  <a:pt x="131064" y="112166"/>
                </a:lnTo>
                <a:cubicBezTo>
                  <a:pt x="129844" y="115011"/>
                  <a:pt x="129235" y="117246"/>
                  <a:pt x="129235" y="118872"/>
                </a:cubicBezTo>
                <a:cubicBezTo>
                  <a:pt x="129235" y="119278"/>
                  <a:pt x="129235" y="119583"/>
                  <a:pt x="129235" y="119786"/>
                </a:cubicBezTo>
                <a:cubicBezTo>
                  <a:pt x="129235" y="119989"/>
                  <a:pt x="129438" y="120091"/>
                  <a:pt x="129844" y="120091"/>
                </a:cubicBezTo>
                <a:lnTo>
                  <a:pt x="131673" y="119481"/>
                </a:lnTo>
                <a:lnTo>
                  <a:pt x="134721" y="112776"/>
                </a:lnTo>
                <a:cubicBezTo>
                  <a:pt x="134721" y="109118"/>
                  <a:pt x="135331" y="106476"/>
                  <a:pt x="136550" y="104851"/>
                </a:cubicBezTo>
                <a:lnTo>
                  <a:pt x="136550" y="103022"/>
                </a:lnTo>
                <a:cubicBezTo>
                  <a:pt x="136550" y="102616"/>
                  <a:pt x="136753" y="102108"/>
                  <a:pt x="137160" y="101498"/>
                </a:cubicBezTo>
                <a:cubicBezTo>
                  <a:pt x="137566" y="100888"/>
                  <a:pt x="137769" y="100177"/>
                  <a:pt x="137769" y="99364"/>
                </a:cubicBezTo>
                <a:cubicBezTo>
                  <a:pt x="138176" y="98958"/>
                  <a:pt x="138785" y="98348"/>
                  <a:pt x="139598" y="97536"/>
                </a:cubicBezTo>
                <a:cubicBezTo>
                  <a:pt x="140411" y="96723"/>
                  <a:pt x="140614" y="95707"/>
                  <a:pt x="140208" y="94488"/>
                </a:cubicBezTo>
                <a:lnTo>
                  <a:pt x="140817" y="93878"/>
                </a:lnTo>
                <a:cubicBezTo>
                  <a:pt x="140817" y="93472"/>
                  <a:pt x="141325" y="92659"/>
                  <a:pt x="142341" y="91440"/>
                </a:cubicBezTo>
                <a:cubicBezTo>
                  <a:pt x="143357" y="90220"/>
                  <a:pt x="143865" y="88595"/>
                  <a:pt x="143865" y="86563"/>
                </a:cubicBezTo>
                <a:cubicBezTo>
                  <a:pt x="144678" y="86563"/>
                  <a:pt x="145491" y="85547"/>
                  <a:pt x="146304" y="83515"/>
                </a:cubicBezTo>
                <a:cubicBezTo>
                  <a:pt x="147116" y="81483"/>
                  <a:pt x="148336" y="79654"/>
                  <a:pt x="149961" y="78028"/>
                </a:cubicBezTo>
                <a:lnTo>
                  <a:pt x="149961" y="77419"/>
                </a:lnTo>
                <a:cubicBezTo>
                  <a:pt x="149148" y="76606"/>
                  <a:pt x="149047" y="75996"/>
                  <a:pt x="149656" y="75590"/>
                </a:cubicBezTo>
                <a:cubicBezTo>
                  <a:pt x="150266" y="75184"/>
                  <a:pt x="150571" y="74980"/>
                  <a:pt x="150571" y="74980"/>
                </a:cubicBezTo>
                <a:cubicBezTo>
                  <a:pt x="151384" y="74980"/>
                  <a:pt x="152400" y="74371"/>
                  <a:pt x="153619" y="73152"/>
                </a:cubicBezTo>
                <a:cubicBezTo>
                  <a:pt x="154025" y="72745"/>
                  <a:pt x="154533" y="72136"/>
                  <a:pt x="155143" y="71323"/>
                </a:cubicBezTo>
                <a:cubicBezTo>
                  <a:pt x="155752" y="70510"/>
                  <a:pt x="156260" y="70104"/>
                  <a:pt x="156667" y="70104"/>
                </a:cubicBezTo>
                <a:cubicBezTo>
                  <a:pt x="157886" y="68884"/>
                  <a:pt x="158496" y="67462"/>
                  <a:pt x="158496" y="65836"/>
                </a:cubicBezTo>
                <a:cubicBezTo>
                  <a:pt x="158496" y="65836"/>
                  <a:pt x="158496" y="65735"/>
                  <a:pt x="158496" y="65532"/>
                </a:cubicBezTo>
                <a:cubicBezTo>
                  <a:pt x="158496" y="65328"/>
                  <a:pt x="158496" y="65227"/>
                  <a:pt x="158496" y="65227"/>
                </a:cubicBezTo>
                <a:cubicBezTo>
                  <a:pt x="158496" y="65227"/>
                  <a:pt x="158089" y="65227"/>
                  <a:pt x="157276" y="65227"/>
                </a:cubicBezTo>
                <a:close/>
                <a:moveTo>
                  <a:pt x="160934" y="59131"/>
                </a:moveTo>
                <a:cubicBezTo>
                  <a:pt x="160121" y="61163"/>
                  <a:pt x="159512" y="62179"/>
                  <a:pt x="159105" y="62179"/>
                </a:cubicBezTo>
                <a:lnTo>
                  <a:pt x="159105" y="62788"/>
                </a:lnTo>
                <a:cubicBezTo>
                  <a:pt x="161544" y="61163"/>
                  <a:pt x="163169" y="60350"/>
                  <a:pt x="163982" y="60350"/>
                </a:cubicBezTo>
                <a:cubicBezTo>
                  <a:pt x="163576" y="58724"/>
                  <a:pt x="162560" y="58318"/>
                  <a:pt x="160934" y="59131"/>
                </a:cubicBezTo>
                <a:close/>
                <a:moveTo>
                  <a:pt x="207264" y="34137"/>
                </a:moveTo>
                <a:cubicBezTo>
                  <a:pt x="206044" y="35356"/>
                  <a:pt x="204825" y="35966"/>
                  <a:pt x="203606" y="35966"/>
                </a:cubicBezTo>
                <a:cubicBezTo>
                  <a:pt x="203200" y="36779"/>
                  <a:pt x="202692" y="37896"/>
                  <a:pt x="202082" y="39319"/>
                </a:cubicBezTo>
                <a:cubicBezTo>
                  <a:pt x="201472" y="40741"/>
                  <a:pt x="200964" y="41859"/>
                  <a:pt x="200558" y="42672"/>
                </a:cubicBezTo>
                <a:cubicBezTo>
                  <a:pt x="200558" y="44704"/>
                  <a:pt x="199339" y="46329"/>
                  <a:pt x="196900" y="47548"/>
                </a:cubicBezTo>
                <a:lnTo>
                  <a:pt x="196291" y="46329"/>
                </a:lnTo>
                <a:cubicBezTo>
                  <a:pt x="196291" y="45517"/>
                  <a:pt x="196596" y="44704"/>
                  <a:pt x="197205" y="43891"/>
                </a:cubicBezTo>
                <a:cubicBezTo>
                  <a:pt x="197815" y="43078"/>
                  <a:pt x="198323" y="42265"/>
                  <a:pt x="198729" y="41452"/>
                </a:cubicBezTo>
                <a:cubicBezTo>
                  <a:pt x="199542" y="40640"/>
                  <a:pt x="199542" y="40030"/>
                  <a:pt x="198729" y="39624"/>
                </a:cubicBezTo>
                <a:cubicBezTo>
                  <a:pt x="197916" y="40030"/>
                  <a:pt x="197002" y="40233"/>
                  <a:pt x="195986" y="40233"/>
                </a:cubicBezTo>
                <a:cubicBezTo>
                  <a:pt x="194970" y="40233"/>
                  <a:pt x="193852" y="40640"/>
                  <a:pt x="192633" y="41452"/>
                </a:cubicBezTo>
                <a:cubicBezTo>
                  <a:pt x="188163" y="43891"/>
                  <a:pt x="183692" y="47142"/>
                  <a:pt x="179222" y="51206"/>
                </a:cubicBezTo>
                <a:cubicBezTo>
                  <a:pt x="179222" y="51206"/>
                  <a:pt x="179120" y="51308"/>
                  <a:pt x="178917" y="51511"/>
                </a:cubicBezTo>
                <a:cubicBezTo>
                  <a:pt x="178714" y="51714"/>
                  <a:pt x="178612" y="51816"/>
                  <a:pt x="178612" y="51816"/>
                </a:cubicBezTo>
                <a:lnTo>
                  <a:pt x="174955" y="57302"/>
                </a:lnTo>
                <a:cubicBezTo>
                  <a:pt x="174548" y="57708"/>
                  <a:pt x="173837" y="58115"/>
                  <a:pt x="172821" y="58521"/>
                </a:cubicBezTo>
                <a:cubicBezTo>
                  <a:pt x="171805" y="58928"/>
                  <a:pt x="171094" y="59537"/>
                  <a:pt x="170688" y="60350"/>
                </a:cubicBezTo>
                <a:cubicBezTo>
                  <a:pt x="169875" y="61163"/>
                  <a:pt x="168859" y="62382"/>
                  <a:pt x="167640" y="64008"/>
                </a:cubicBezTo>
                <a:cubicBezTo>
                  <a:pt x="166420" y="65633"/>
                  <a:pt x="165201" y="66852"/>
                  <a:pt x="163982" y="67665"/>
                </a:cubicBezTo>
                <a:lnTo>
                  <a:pt x="158496" y="76200"/>
                </a:lnTo>
                <a:cubicBezTo>
                  <a:pt x="157276" y="80264"/>
                  <a:pt x="155244" y="83718"/>
                  <a:pt x="152400" y="86563"/>
                </a:cubicBezTo>
                <a:cubicBezTo>
                  <a:pt x="148742" y="92252"/>
                  <a:pt x="146507" y="95910"/>
                  <a:pt x="145694" y="97536"/>
                </a:cubicBezTo>
                <a:cubicBezTo>
                  <a:pt x="145694" y="97942"/>
                  <a:pt x="145491" y="98755"/>
                  <a:pt x="145084" y="99974"/>
                </a:cubicBezTo>
                <a:cubicBezTo>
                  <a:pt x="144678" y="101193"/>
                  <a:pt x="144272" y="102006"/>
                  <a:pt x="143865" y="102412"/>
                </a:cubicBezTo>
                <a:cubicBezTo>
                  <a:pt x="143865" y="103632"/>
                  <a:pt x="143459" y="104851"/>
                  <a:pt x="142646" y="106070"/>
                </a:cubicBezTo>
                <a:cubicBezTo>
                  <a:pt x="141833" y="107289"/>
                  <a:pt x="141224" y="108305"/>
                  <a:pt x="140817" y="109118"/>
                </a:cubicBezTo>
                <a:cubicBezTo>
                  <a:pt x="140411" y="110744"/>
                  <a:pt x="139903" y="112572"/>
                  <a:pt x="139293" y="114604"/>
                </a:cubicBezTo>
                <a:cubicBezTo>
                  <a:pt x="138684" y="116636"/>
                  <a:pt x="138176" y="118668"/>
                  <a:pt x="137769" y="120700"/>
                </a:cubicBezTo>
                <a:cubicBezTo>
                  <a:pt x="137769" y="125171"/>
                  <a:pt x="137363" y="128625"/>
                  <a:pt x="136550" y="131064"/>
                </a:cubicBezTo>
                <a:cubicBezTo>
                  <a:pt x="136144" y="132689"/>
                  <a:pt x="135940" y="135737"/>
                  <a:pt x="135940" y="140208"/>
                </a:cubicBezTo>
                <a:cubicBezTo>
                  <a:pt x="135940" y="141833"/>
                  <a:pt x="135839" y="143662"/>
                  <a:pt x="135636" y="145694"/>
                </a:cubicBezTo>
                <a:cubicBezTo>
                  <a:pt x="135432" y="147726"/>
                  <a:pt x="135534" y="149352"/>
                  <a:pt x="135940" y="150571"/>
                </a:cubicBezTo>
                <a:cubicBezTo>
                  <a:pt x="135940" y="151790"/>
                  <a:pt x="136550" y="152196"/>
                  <a:pt x="137769" y="151790"/>
                </a:cubicBezTo>
                <a:lnTo>
                  <a:pt x="140208" y="151790"/>
                </a:lnTo>
                <a:lnTo>
                  <a:pt x="140208" y="152400"/>
                </a:lnTo>
                <a:cubicBezTo>
                  <a:pt x="138582" y="152806"/>
                  <a:pt x="137769" y="153213"/>
                  <a:pt x="137769" y="153619"/>
                </a:cubicBezTo>
                <a:cubicBezTo>
                  <a:pt x="134518" y="156057"/>
                  <a:pt x="133705" y="158699"/>
                  <a:pt x="135331" y="161544"/>
                </a:cubicBezTo>
                <a:cubicBezTo>
                  <a:pt x="136144" y="162763"/>
                  <a:pt x="136956" y="163169"/>
                  <a:pt x="137769" y="162763"/>
                </a:cubicBezTo>
                <a:cubicBezTo>
                  <a:pt x="137769" y="161544"/>
                  <a:pt x="138785" y="160934"/>
                  <a:pt x="140817" y="160934"/>
                </a:cubicBezTo>
                <a:lnTo>
                  <a:pt x="140817" y="163982"/>
                </a:lnTo>
                <a:cubicBezTo>
                  <a:pt x="140817" y="166421"/>
                  <a:pt x="141224" y="168249"/>
                  <a:pt x="142036" y="169468"/>
                </a:cubicBezTo>
                <a:cubicBezTo>
                  <a:pt x="143256" y="168249"/>
                  <a:pt x="144373" y="167030"/>
                  <a:pt x="145389" y="165811"/>
                </a:cubicBezTo>
                <a:cubicBezTo>
                  <a:pt x="146405" y="164592"/>
                  <a:pt x="147320" y="163576"/>
                  <a:pt x="148132" y="162763"/>
                </a:cubicBezTo>
                <a:cubicBezTo>
                  <a:pt x="149352" y="161544"/>
                  <a:pt x="151079" y="160731"/>
                  <a:pt x="153314" y="160325"/>
                </a:cubicBezTo>
                <a:cubicBezTo>
                  <a:pt x="155549" y="159918"/>
                  <a:pt x="157073" y="159715"/>
                  <a:pt x="157886" y="159715"/>
                </a:cubicBezTo>
                <a:cubicBezTo>
                  <a:pt x="159512" y="159309"/>
                  <a:pt x="161137" y="158292"/>
                  <a:pt x="162763" y="156667"/>
                </a:cubicBezTo>
                <a:cubicBezTo>
                  <a:pt x="164388" y="155041"/>
                  <a:pt x="165811" y="153822"/>
                  <a:pt x="167030" y="153009"/>
                </a:cubicBezTo>
                <a:cubicBezTo>
                  <a:pt x="167436" y="152603"/>
                  <a:pt x="167741" y="152196"/>
                  <a:pt x="167944" y="151790"/>
                </a:cubicBezTo>
                <a:cubicBezTo>
                  <a:pt x="168148" y="151384"/>
                  <a:pt x="168452" y="150977"/>
                  <a:pt x="168859" y="150571"/>
                </a:cubicBezTo>
                <a:cubicBezTo>
                  <a:pt x="169672" y="149352"/>
                  <a:pt x="170383" y="148132"/>
                  <a:pt x="170992" y="146913"/>
                </a:cubicBezTo>
                <a:cubicBezTo>
                  <a:pt x="171602" y="145694"/>
                  <a:pt x="172313" y="144678"/>
                  <a:pt x="173126" y="143865"/>
                </a:cubicBezTo>
                <a:cubicBezTo>
                  <a:pt x="174752" y="142240"/>
                  <a:pt x="174548" y="140411"/>
                  <a:pt x="172516" y="138379"/>
                </a:cubicBezTo>
                <a:cubicBezTo>
                  <a:pt x="173736" y="137160"/>
                  <a:pt x="174548" y="136550"/>
                  <a:pt x="174955" y="136550"/>
                </a:cubicBezTo>
                <a:lnTo>
                  <a:pt x="178612" y="134112"/>
                </a:lnTo>
                <a:cubicBezTo>
                  <a:pt x="179019" y="132892"/>
                  <a:pt x="179628" y="131876"/>
                  <a:pt x="180441" y="131064"/>
                </a:cubicBezTo>
                <a:cubicBezTo>
                  <a:pt x="181254" y="130251"/>
                  <a:pt x="181864" y="129235"/>
                  <a:pt x="182270" y="128016"/>
                </a:cubicBezTo>
                <a:cubicBezTo>
                  <a:pt x="183083" y="127203"/>
                  <a:pt x="183692" y="126085"/>
                  <a:pt x="184099" y="124663"/>
                </a:cubicBezTo>
                <a:cubicBezTo>
                  <a:pt x="184505" y="123241"/>
                  <a:pt x="185115" y="121920"/>
                  <a:pt x="185928" y="120700"/>
                </a:cubicBezTo>
                <a:cubicBezTo>
                  <a:pt x="186334" y="120294"/>
                  <a:pt x="186842" y="119278"/>
                  <a:pt x="187452" y="117652"/>
                </a:cubicBezTo>
                <a:cubicBezTo>
                  <a:pt x="188061" y="116027"/>
                  <a:pt x="188569" y="114198"/>
                  <a:pt x="188976" y="112166"/>
                </a:cubicBezTo>
                <a:cubicBezTo>
                  <a:pt x="189788" y="111353"/>
                  <a:pt x="191008" y="109118"/>
                  <a:pt x="192633" y="105460"/>
                </a:cubicBezTo>
                <a:cubicBezTo>
                  <a:pt x="192633" y="104648"/>
                  <a:pt x="193040" y="103632"/>
                  <a:pt x="193852" y="102412"/>
                </a:cubicBezTo>
                <a:cubicBezTo>
                  <a:pt x="194665" y="101193"/>
                  <a:pt x="195072" y="100177"/>
                  <a:pt x="195072" y="99364"/>
                </a:cubicBezTo>
                <a:cubicBezTo>
                  <a:pt x="196697" y="98145"/>
                  <a:pt x="197815" y="97028"/>
                  <a:pt x="198424" y="96012"/>
                </a:cubicBezTo>
                <a:cubicBezTo>
                  <a:pt x="199034" y="94996"/>
                  <a:pt x="199745" y="94081"/>
                  <a:pt x="200558" y="93268"/>
                </a:cubicBezTo>
                <a:cubicBezTo>
                  <a:pt x="201777" y="87579"/>
                  <a:pt x="203200" y="83108"/>
                  <a:pt x="204825" y="79857"/>
                </a:cubicBezTo>
                <a:cubicBezTo>
                  <a:pt x="205638" y="78638"/>
                  <a:pt x="206349" y="77114"/>
                  <a:pt x="206959" y="75285"/>
                </a:cubicBezTo>
                <a:cubicBezTo>
                  <a:pt x="207568" y="73456"/>
                  <a:pt x="208076" y="72136"/>
                  <a:pt x="208483" y="71323"/>
                </a:cubicBezTo>
                <a:cubicBezTo>
                  <a:pt x="210515" y="68478"/>
                  <a:pt x="211734" y="66649"/>
                  <a:pt x="212140" y="65836"/>
                </a:cubicBezTo>
                <a:cubicBezTo>
                  <a:pt x="212953" y="64211"/>
                  <a:pt x="214376" y="61772"/>
                  <a:pt x="216408" y="58521"/>
                </a:cubicBezTo>
                <a:lnTo>
                  <a:pt x="217627" y="51206"/>
                </a:lnTo>
                <a:cubicBezTo>
                  <a:pt x="217627" y="49987"/>
                  <a:pt x="217830" y="49377"/>
                  <a:pt x="218236" y="49377"/>
                </a:cubicBezTo>
                <a:lnTo>
                  <a:pt x="218236" y="45110"/>
                </a:lnTo>
                <a:lnTo>
                  <a:pt x="216408" y="45110"/>
                </a:lnTo>
                <a:cubicBezTo>
                  <a:pt x="215595" y="44704"/>
                  <a:pt x="214376" y="44500"/>
                  <a:pt x="212750" y="44500"/>
                </a:cubicBezTo>
                <a:cubicBezTo>
                  <a:pt x="211124" y="44500"/>
                  <a:pt x="209702" y="44297"/>
                  <a:pt x="208483" y="43891"/>
                </a:cubicBezTo>
                <a:cubicBezTo>
                  <a:pt x="206044" y="42265"/>
                  <a:pt x="205638" y="40843"/>
                  <a:pt x="207264" y="39624"/>
                </a:cubicBezTo>
                <a:lnTo>
                  <a:pt x="208483" y="37185"/>
                </a:lnTo>
                <a:cubicBezTo>
                  <a:pt x="208483" y="36779"/>
                  <a:pt x="208686" y="36372"/>
                  <a:pt x="209092" y="35966"/>
                </a:cubicBezTo>
                <a:cubicBezTo>
                  <a:pt x="209499" y="35560"/>
                  <a:pt x="209296" y="35153"/>
                  <a:pt x="208483" y="34747"/>
                </a:cubicBezTo>
                <a:cubicBezTo>
                  <a:pt x="208483" y="34340"/>
                  <a:pt x="208076" y="34137"/>
                  <a:pt x="207264" y="34137"/>
                </a:cubicBezTo>
                <a:close/>
                <a:moveTo>
                  <a:pt x="213360" y="0"/>
                </a:moveTo>
                <a:lnTo>
                  <a:pt x="215188" y="0"/>
                </a:lnTo>
                <a:cubicBezTo>
                  <a:pt x="216814" y="812"/>
                  <a:pt x="218643" y="1625"/>
                  <a:pt x="220675" y="2438"/>
                </a:cubicBezTo>
                <a:cubicBezTo>
                  <a:pt x="222707" y="3251"/>
                  <a:pt x="225145" y="4470"/>
                  <a:pt x="227990" y="6096"/>
                </a:cubicBezTo>
                <a:cubicBezTo>
                  <a:pt x="237337" y="10160"/>
                  <a:pt x="243840" y="14427"/>
                  <a:pt x="247497" y="18897"/>
                </a:cubicBezTo>
                <a:cubicBezTo>
                  <a:pt x="248310" y="20116"/>
                  <a:pt x="249428" y="21234"/>
                  <a:pt x="250850" y="22250"/>
                </a:cubicBezTo>
                <a:cubicBezTo>
                  <a:pt x="252272" y="23266"/>
                  <a:pt x="253593" y="24587"/>
                  <a:pt x="254812" y="26212"/>
                </a:cubicBezTo>
                <a:cubicBezTo>
                  <a:pt x="254812" y="26212"/>
                  <a:pt x="255828" y="27228"/>
                  <a:pt x="257860" y="29260"/>
                </a:cubicBezTo>
                <a:cubicBezTo>
                  <a:pt x="257860" y="29667"/>
                  <a:pt x="258064" y="30276"/>
                  <a:pt x="258470" y="31089"/>
                </a:cubicBezTo>
                <a:cubicBezTo>
                  <a:pt x="258876" y="31902"/>
                  <a:pt x="259283" y="32512"/>
                  <a:pt x="259689" y="32918"/>
                </a:cubicBezTo>
                <a:cubicBezTo>
                  <a:pt x="260502" y="34137"/>
                  <a:pt x="261518" y="35356"/>
                  <a:pt x="262737" y="36576"/>
                </a:cubicBezTo>
                <a:cubicBezTo>
                  <a:pt x="263956" y="37795"/>
                  <a:pt x="265176" y="39217"/>
                  <a:pt x="266395" y="40843"/>
                </a:cubicBezTo>
                <a:lnTo>
                  <a:pt x="268224" y="41452"/>
                </a:lnTo>
                <a:cubicBezTo>
                  <a:pt x="269849" y="41859"/>
                  <a:pt x="271068" y="43078"/>
                  <a:pt x="271881" y="45110"/>
                </a:cubicBezTo>
                <a:cubicBezTo>
                  <a:pt x="272694" y="47142"/>
                  <a:pt x="273507" y="48564"/>
                  <a:pt x="274320" y="49377"/>
                </a:cubicBezTo>
                <a:cubicBezTo>
                  <a:pt x="275132" y="51409"/>
                  <a:pt x="275742" y="52832"/>
                  <a:pt x="276148" y="53644"/>
                </a:cubicBezTo>
                <a:lnTo>
                  <a:pt x="276148" y="55473"/>
                </a:lnTo>
                <a:cubicBezTo>
                  <a:pt x="275336" y="58318"/>
                  <a:pt x="274523" y="61772"/>
                  <a:pt x="273710" y="65836"/>
                </a:cubicBezTo>
                <a:lnTo>
                  <a:pt x="271272" y="72542"/>
                </a:lnTo>
                <a:lnTo>
                  <a:pt x="268833" y="80467"/>
                </a:lnTo>
                <a:cubicBezTo>
                  <a:pt x="268427" y="81686"/>
                  <a:pt x="267919" y="82702"/>
                  <a:pt x="267309" y="83515"/>
                </a:cubicBezTo>
                <a:cubicBezTo>
                  <a:pt x="266700" y="84328"/>
                  <a:pt x="266192" y="84937"/>
                  <a:pt x="265785" y="85344"/>
                </a:cubicBezTo>
                <a:lnTo>
                  <a:pt x="262128" y="92659"/>
                </a:lnTo>
                <a:cubicBezTo>
                  <a:pt x="262128" y="92659"/>
                  <a:pt x="262026" y="92760"/>
                  <a:pt x="261823" y="92964"/>
                </a:cubicBezTo>
                <a:cubicBezTo>
                  <a:pt x="261620" y="93167"/>
                  <a:pt x="261518" y="93268"/>
                  <a:pt x="261518" y="93268"/>
                </a:cubicBezTo>
                <a:cubicBezTo>
                  <a:pt x="261518" y="94488"/>
                  <a:pt x="261010" y="96012"/>
                  <a:pt x="259994" y="97840"/>
                </a:cubicBezTo>
                <a:cubicBezTo>
                  <a:pt x="258978" y="99669"/>
                  <a:pt x="258267" y="101193"/>
                  <a:pt x="257860" y="102412"/>
                </a:cubicBezTo>
                <a:cubicBezTo>
                  <a:pt x="257454" y="103225"/>
                  <a:pt x="256844" y="104140"/>
                  <a:pt x="256032" y="105156"/>
                </a:cubicBezTo>
                <a:cubicBezTo>
                  <a:pt x="255219" y="106172"/>
                  <a:pt x="254812" y="107086"/>
                  <a:pt x="254812" y="107899"/>
                </a:cubicBezTo>
                <a:cubicBezTo>
                  <a:pt x="254812" y="107899"/>
                  <a:pt x="254812" y="108305"/>
                  <a:pt x="254812" y="109118"/>
                </a:cubicBezTo>
                <a:cubicBezTo>
                  <a:pt x="256032" y="109118"/>
                  <a:pt x="256844" y="109321"/>
                  <a:pt x="257251" y="109728"/>
                </a:cubicBezTo>
                <a:cubicBezTo>
                  <a:pt x="256438" y="110540"/>
                  <a:pt x="255625" y="110947"/>
                  <a:pt x="254812" y="110947"/>
                </a:cubicBezTo>
                <a:cubicBezTo>
                  <a:pt x="253593" y="111760"/>
                  <a:pt x="252476" y="113182"/>
                  <a:pt x="251460" y="115214"/>
                </a:cubicBezTo>
                <a:cubicBezTo>
                  <a:pt x="250444" y="117246"/>
                  <a:pt x="249732" y="118872"/>
                  <a:pt x="249326" y="120091"/>
                </a:cubicBezTo>
                <a:cubicBezTo>
                  <a:pt x="249326" y="121310"/>
                  <a:pt x="249123" y="122123"/>
                  <a:pt x="248716" y="122529"/>
                </a:cubicBezTo>
                <a:cubicBezTo>
                  <a:pt x="248716" y="123342"/>
                  <a:pt x="248920" y="123952"/>
                  <a:pt x="249326" y="124358"/>
                </a:cubicBezTo>
                <a:cubicBezTo>
                  <a:pt x="249732" y="124765"/>
                  <a:pt x="250342" y="124968"/>
                  <a:pt x="251155" y="124968"/>
                </a:cubicBezTo>
                <a:lnTo>
                  <a:pt x="257251" y="124358"/>
                </a:lnTo>
                <a:cubicBezTo>
                  <a:pt x="259689" y="123139"/>
                  <a:pt x="262331" y="122529"/>
                  <a:pt x="265176" y="122529"/>
                </a:cubicBezTo>
                <a:cubicBezTo>
                  <a:pt x="268020" y="122529"/>
                  <a:pt x="269849" y="122529"/>
                  <a:pt x="270662" y="122529"/>
                </a:cubicBezTo>
                <a:cubicBezTo>
                  <a:pt x="271475" y="122123"/>
                  <a:pt x="272186" y="122428"/>
                  <a:pt x="272796" y="123444"/>
                </a:cubicBezTo>
                <a:cubicBezTo>
                  <a:pt x="273405" y="124460"/>
                  <a:pt x="273710" y="124968"/>
                  <a:pt x="273710" y="124968"/>
                </a:cubicBezTo>
                <a:lnTo>
                  <a:pt x="277368" y="129235"/>
                </a:lnTo>
                <a:cubicBezTo>
                  <a:pt x="277774" y="129235"/>
                  <a:pt x="279603" y="130048"/>
                  <a:pt x="282854" y="131673"/>
                </a:cubicBezTo>
                <a:lnTo>
                  <a:pt x="283464" y="129235"/>
                </a:lnTo>
                <a:cubicBezTo>
                  <a:pt x="283870" y="128828"/>
                  <a:pt x="284276" y="128524"/>
                  <a:pt x="284683" y="128320"/>
                </a:cubicBezTo>
                <a:cubicBezTo>
                  <a:pt x="285089" y="128117"/>
                  <a:pt x="285496" y="128422"/>
                  <a:pt x="285902" y="129235"/>
                </a:cubicBezTo>
                <a:cubicBezTo>
                  <a:pt x="287121" y="129235"/>
                  <a:pt x="288036" y="129133"/>
                  <a:pt x="288645" y="128930"/>
                </a:cubicBezTo>
                <a:cubicBezTo>
                  <a:pt x="289255" y="128727"/>
                  <a:pt x="289560" y="128219"/>
                  <a:pt x="289560" y="127406"/>
                </a:cubicBezTo>
                <a:cubicBezTo>
                  <a:pt x="289560" y="127000"/>
                  <a:pt x="290169" y="126695"/>
                  <a:pt x="291388" y="126492"/>
                </a:cubicBezTo>
                <a:cubicBezTo>
                  <a:pt x="292608" y="126289"/>
                  <a:pt x="293420" y="126390"/>
                  <a:pt x="293827" y="126796"/>
                </a:cubicBezTo>
                <a:cubicBezTo>
                  <a:pt x="294233" y="126796"/>
                  <a:pt x="295656" y="127203"/>
                  <a:pt x="298094" y="128016"/>
                </a:cubicBezTo>
                <a:lnTo>
                  <a:pt x="298094" y="124358"/>
                </a:lnTo>
                <a:lnTo>
                  <a:pt x="301142" y="124358"/>
                </a:lnTo>
                <a:cubicBezTo>
                  <a:pt x="301548" y="124358"/>
                  <a:pt x="301853" y="124358"/>
                  <a:pt x="302056" y="124358"/>
                </a:cubicBezTo>
                <a:cubicBezTo>
                  <a:pt x="302260" y="124358"/>
                  <a:pt x="302361" y="124561"/>
                  <a:pt x="302361" y="124968"/>
                </a:cubicBezTo>
                <a:lnTo>
                  <a:pt x="302361" y="120700"/>
                </a:lnTo>
                <a:lnTo>
                  <a:pt x="310896" y="124358"/>
                </a:lnTo>
                <a:cubicBezTo>
                  <a:pt x="310489" y="122732"/>
                  <a:pt x="309676" y="121513"/>
                  <a:pt x="308457" y="120700"/>
                </a:cubicBezTo>
                <a:lnTo>
                  <a:pt x="308457" y="120091"/>
                </a:lnTo>
                <a:cubicBezTo>
                  <a:pt x="310083" y="119684"/>
                  <a:pt x="311912" y="119481"/>
                  <a:pt x="313944" y="119481"/>
                </a:cubicBezTo>
                <a:lnTo>
                  <a:pt x="313944" y="120700"/>
                </a:lnTo>
                <a:cubicBezTo>
                  <a:pt x="314756" y="120294"/>
                  <a:pt x="315163" y="119684"/>
                  <a:pt x="315163" y="118872"/>
                </a:cubicBezTo>
                <a:cubicBezTo>
                  <a:pt x="315163" y="118059"/>
                  <a:pt x="315366" y="117449"/>
                  <a:pt x="315772" y="117043"/>
                </a:cubicBezTo>
                <a:lnTo>
                  <a:pt x="321868" y="117043"/>
                </a:lnTo>
                <a:cubicBezTo>
                  <a:pt x="321868" y="115824"/>
                  <a:pt x="322681" y="115417"/>
                  <a:pt x="324307" y="115824"/>
                </a:cubicBezTo>
                <a:lnTo>
                  <a:pt x="326136" y="115214"/>
                </a:lnTo>
                <a:cubicBezTo>
                  <a:pt x="326136" y="115214"/>
                  <a:pt x="326644" y="115214"/>
                  <a:pt x="327660" y="115214"/>
                </a:cubicBezTo>
                <a:cubicBezTo>
                  <a:pt x="328676" y="115214"/>
                  <a:pt x="328574" y="114401"/>
                  <a:pt x="327355" y="112776"/>
                </a:cubicBezTo>
                <a:cubicBezTo>
                  <a:pt x="327355" y="112369"/>
                  <a:pt x="328168" y="112166"/>
                  <a:pt x="329793" y="112166"/>
                </a:cubicBezTo>
                <a:lnTo>
                  <a:pt x="334060" y="109728"/>
                </a:lnTo>
                <a:lnTo>
                  <a:pt x="335280" y="109728"/>
                </a:lnTo>
                <a:cubicBezTo>
                  <a:pt x="337718" y="108915"/>
                  <a:pt x="340766" y="108508"/>
                  <a:pt x="344424" y="108508"/>
                </a:cubicBezTo>
                <a:cubicBezTo>
                  <a:pt x="348488" y="108508"/>
                  <a:pt x="351536" y="108305"/>
                  <a:pt x="353568" y="107899"/>
                </a:cubicBezTo>
                <a:cubicBezTo>
                  <a:pt x="354380" y="107899"/>
                  <a:pt x="355295" y="107899"/>
                  <a:pt x="356311" y="107899"/>
                </a:cubicBezTo>
                <a:cubicBezTo>
                  <a:pt x="357327" y="107899"/>
                  <a:pt x="358444" y="107696"/>
                  <a:pt x="359664" y="107289"/>
                </a:cubicBezTo>
                <a:cubicBezTo>
                  <a:pt x="360070" y="107289"/>
                  <a:pt x="360375" y="107289"/>
                  <a:pt x="360578" y="107289"/>
                </a:cubicBezTo>
                <a:cubicBezTo>
                  <a:pt x="360781" y="107289"/>
                  <a:pt x="360883" y="107492"/>
                  <a:pt x="360883" y="107899"/>
                </a:cubicBezTo>
                <a:cubicBezTo>
                  <a:pt x="365353" y="109931"/>
                  <a:pt x="369417" y="111861"/>
                  <a:pt x="373075" y="113690"/>
                </a:cubicBezTo>
                <a:cubicBezTo>
                  <a:pt x="376732" y="115519"/>
                  <a:pt x="379577" y="117043"/>
                  <a:pt x="381609" y="118262"/>
                </a:cubicBezTo>
                <a:lnTo>
                  <a:pt x="395020" y="124968"/>
                </a:lnTo>
                <a:cubicBezTo>
                  <a:pt x="398678" y="126187"/>
                  <a:pt x="402031" y="127914"/>
                  <a:pt x="405079" y="130149"/>
                </a:cubicBezTo>
                <a:cubicBezTo>
                  <a:pt x="408127" y="132384"/>
                  <a:pt x="411073" y="134924"/>
                  <a:pt x="413918" y="137769"/>
                </a:cubicBezTo>
                <a:cubicBezTo>
                  <a:pt x="415137" y="138176"/>
                  <a:pt x="415747" y="139801"/>
                  <a:pt x="415747" y="142646"/>
                </a:cubicBezTo>
                <a:cubicBezTo>
                  <a:pt x="417372" y="145491"/>
                  <a:pt x="419709" y="147828"/>
                  <a:pt x="422757" y="149656"/>
                </a:cubicBezTo>
                <a:cubicBezTo>
                  <a:pt x="425805" y="151485"/>
                  <a:pt x="427939" y="152806"/>
                  <a:pt x="429158" y="153619"/>
                </a:cubicBezTo>
                <a:cubicBezTo>
                  <a:pt x="431190" y="155651"/>
                  <a:pt x="434238" y="157886"/>
                  <a:pt x="438302" y="160325"/>
                </a:cubicBezTo>
                <a:cubicBezTo>
                  <a:pt x="441147" y="162357"/>
                  <a:pt x="442569" y="164388"/>
                  <a:pt x="442569" y="166421"/>
                </a:cubicBezTo>
                <a:cubicBezTo>
                  <a:pt x="440944" y="166014"/>
                  <a:pt x="439115" y="165811"/>
                  <a:pt x="437083" y="165811"/>
                </a:cubicBezTo>
                <a:cubicBezTo>
                  <a:pt x="439115" y="167843"/>
                  <a:pt x="440334" y="168859"/>
                  <a:pt x="440740" y="168859"/>
                </a:cubicBezTo>
                <a:cubicBezTo>
                  <a:pt x="449275" y="172110"/>
                  <a:pt x="454964" y="177800"/>
                  <a:pt x="457809" y="185928"/>
                </a:cubicBezTo>
                <a:cubicBezTo>
                  <a:pt x="459841" y="190804"/>
                  <a:pt x="461060" y="194462"/>
                  <a:pt x="461467" y="196900"/>
                </a:cubicBezTo>
                <a:cubicBezTo>
                  <a:pt x="462280" y="201371"/>
                  <a:pt x="462483" y="204622"/>
                  <a:pt x="462076" y="206654"/>
                </a:cubicBezTo>
                <a:lnTo>
                  <a:pt x="462686" y="209702"/>
                </a:lnTo>
                <a:cubicBezTo>
                  <a:pt x="462686" y="210921"/>
                  <a:pt x="462483" y="211734"/>
                  <a:pt x="462076" y="212140"/>
                </a:cubicBezTo>
                <a:lnTo>
                  <a:pt x="459028" y="211531"/>
                </a:lnTo>
                <a:cubicBezTo>
                  <a:pt x="459028" y="210718"/>
                  <a:pt x="458216" y="209702"/>
                  <a:pt x="456590" y="208483"/>
                </a:cubicBezTo>
                <a:lnTo>
                  <a:pt x="454761" y="208483"/>
                </a:lnTo>
                <a:cubicBezTo>
                  <a:pt x="454355" y="208483"/>
                  <a:pt x="454152" y="208584"/>
                  <a:pt x="454152" y="208788"/>
                </a:cubicBezTo>
                <a:cubicBezTo>
                  <a:pt x="454152" y="208991"/>
                  <a:pt x="454152" y="209296"/>
                  <a:pt x="454152" y="209702"/>
                </a:cubicBezTo>
                <a:cubicBezTo>
                  <a:pt x="454152" y="210921"/>
                  <a:pt x="453745" y="212039"/>
                  <a:pt x="452932" y="213055"/>
                </a:cubicBezTo>
                <a:cubicBezTo>
                  <a:pt x="452120" y="214071"/>
                  <a:pt x="451713" y="214782"/>
                  <a:pt x="451713" y="215188"/>
                </a:cubicBezTo>
                <a:lnTo>
                  <a:pt x="450494" y="223113"/>
                </a:lnTo>
                <a:cubicBezTo>
                  <a:pt x="450087" y="223520"/>
                  <a:pt x="449986" y="223926"/>
                  <a:pt x="450189" y="224333"/>
                </a:cubicBezTo>
                <a:cubicBezTo>
                  <a:pt x="450392" y="224739"/>
                  <a:pt x="450291" y="225145"/>
                  <a:pt x="449884" y="225552"/>
                </a:cubicBezTo>
                <a:cubicBezTo>
                  <a:pt x="449478" y="226771"/>
                  <a:pt x="448868" y="228092"/>
                  <a:pt x="448056" y="229514"/>
                </a:cubicBezTo>
                <a:cubicBezTo>
                  <a:pt x="447243" y="230937"/>
                  <a:pt x="446633" y="232664"/>
                  <a:pt x="446227" y="234696"/>
                </a:cubicBezTo>
                <a:cubicBezTo>
                  <a:pt x="446227" y="235915"/>
                  <a:pt x="446024" y="236728"/>
                  <a:pt x="445617" y="237134"/>
                </a:cubicBezTo>
                <a:cubicBezTo>
                  <a:pt x="444398" y="238353"/>
                  <a:pt x="443484" y="240284"/>
                  <a:pt x="442874" y="242925"/>
                </a:cubicBezTo>
                <a:cubicBezTo>
                  <a:pt x="442264" y="245567"/>
                  <a:pt x="441553" y="247701"/>
                  <a:pt x="440740" y="249326"/>
                </a:cubicBezTo>
                <a:lnTo>
                  <a:pt x="440131" y="251155"/>
                </a:lnTo>
                <a:cubicBezTo>
                  <a:pt x="440131" y="252781"/>
                  <a:pt x="439724" y="253797"/>
                  <a:pt x="438912" y="254203"/>
                </a:cubicBezTo>
                <a:cubicBezTo>
                  <a:pt x="438505" y="256641"/>
                  <a:pt x="437489" y="259283"/>
                  <a:pt x="435864" y="262128"/>
                </a:cubicBezTo>
                <a:cubicBezTo>
                  <a:pt x="435051" y="264566"/>
                  <a:pt x="434644" y="265785"/>
                  <a:pt x="434644" y="265785"/>
                </a:cubicBezTo>
                <a:cubicBezTo>
                  <a:pt x="434644" y="267411"/>
                  <a:pt x="434441" y="268427"/>
                  <a:pt x="434035" y="268833"/>
                </a:cubicBezTo>
                <a:cubicBezTo>
                  <a:pt x="434035" y="269646"/>
                  <a:pt x="433832" y="270053"/>
                  <a:pt x="433425" y="270053"/>
                </a:cubicBezTo>
                <a:cubicBezTo>
                  <a:pt x="433019" y="271272"/>
                  <a:pt x="430072" y="277977"/>
                  <a:pt x="424586" y="290169"/>
                </a:cubicBezTo>
                <a:cubicBezTo>
                  <a:pt x="419100" y="302361"/>
                  <a:pt x="408838" y="324510"/>
                  <a:pt x="393801" y="356616"/>
                </a:cubicBezTo>
                <a:cubicBezTo>
                  <a:pt x="378358" y="390753"/>
                  <a:pt x="364337" y="421741"/>
                  <a:pt x="351739" y="449580"/>
                </a:cubicBezTo>
                <a:cubicBezTo>
                  <a:pt x="339140" y="477418"/>
                  <a:pt x="330606" y="496011"/>
                  <a:pt x="326136" y="505358"/>
                </a:cubicBezTo>
                <a:lnTo>
                  <a:pt x="323088" y="505358"/>
                </a:lnTo>
                <a:cubicBezTo>
                  <a:pt x="320649" y="505358"/>
                  <a:pt x="319227" y="506171"/>
                  <a:pt x="318820" y="507797"/>
                </a:cubicBezTo>
                <a:cubicBezTo>
                  <a:pt x="313537" y="505765"/>
                  <a:pt x="309676" y="503733"/>
                  <a:pt x="307238" y="501701"/>
                </a:cubicBezTo>
                <a:lnTo>
                  <a:pt x="305409" y="501701"/>
                </a:lnTo>
                <a:cubicBezTo>
                  <a:pt x="302971" y="500481"/>
                  <a:pt x="300532" y="498449"/>
                  <a:pt x="298094" y="495605"/>
                </a:cubicBezTo>
                <a:cubicBezTo>
                  <a:pt x="295656" y="492353"/>
                  <a:pt x="292201" y="489305"/>
                  <a:pt x="287731" y="486461"/>
                </a:cubicBezTo>
                <a:cubicBezTo>
                  <a:pt x="283260" y="483616"/>
                  <a:pt x="280212" y="481584"/>
                  <a:pt x="278587" y="480365"/>
                </a:cubicBezTo>
                <a:cubicBezTo>
                  <a:pt x="276555" y="479552"/>
                  <a:pt x="274624" y="478333"/>
                  <a:pt x="272796" y="476707"/>
                </a:cubicBezTo>
                <a:cubicBezTo>
                  <a:pt x="270967" y="475081"/>
                  <a:pt x="269646" y="473862"/>
                  <a:pt x="268833" y="473049"/>
                </a:cubicBezTo>
                <a:cubicBezTo>
                  <a:pt x="266395" y="470205"/>
                  <a:pt x="264261" y="467868"/>
                  <a:pt x="262432" y="466039"/>
                </a:cubicBezTo>
                <a:cubicBezTo>
                  <a:pt x="260604" y="464210"/>
                  <a:pt x="259080" y="462483"/>
                  <a:pt x="257860" y="460857"/>
                </a:cubicBezTo>
                <a:cubicBezTo>
                  <a:pt x="256641" y="459638"/>
                  <a:pt x="254304" y="456793"/>
                  <a:pt x="250850" y="452323"/>
                </a:cubicBezTo>
                <a:cubicBezTo>
                  <a:pt x="247396" y="447853"/>
                  <a:pt x="245059" y="443382"/>
                  <a:pt x="243840" y="438912"/>
                </a:cubicBezTo>
                <a:cubicBezTo>
                  <a:pt x="243433" y="438912"/>
                  <a:pt x="243128" y="438607"/>
                  <a:pt x="242925" y="437997"/>
                </a:cubicBezTo>
                <a:cubicBezTo>
                  <a:pt x="242722" y="437388"/>
                  <a:pt x="242417" y="437083"/>
                  <a:pt x="242011" y="437083"/>
                </a:cubicBezTo>
                <a:cubicBezTo>
                  <a:pt x="241198" y="435457"/>
                  <a:pt x="238556" y="430987"/>
                  <a:pt x="234086" y="423672"/>
                </a:cubicBezTo>
                <a:cubicBezTo>
                  <a:pt x="229616" y="416357"/>
                  <a:pt x="225348" y="409041"/>
                  <a:pt x="221284" y="401726"/>
                </a:cubicBezTo>
                <a:lnTo>
                  <a:pt x="229209" y="410261"/>
                </a:lnTo>
                <a:lnTo>
                  <a:pt x="226074" y="406429"/>
                </a:lnTo>
                <a:lnTo>
                  <a:pt x="227380" y="407213"/>
                </a:lnTo>
                <a:lnTo>
                  <a:pt x="217627" y="386486"/>
                </a:lnTo>
                <a:cubicBezTo>
                  <a:pt x="219659" y="388518"/>
                  <a:pt x="222504" y="391058"/>
                  <a:pt x="226161" y="394106"/>
                </a:cubicBezTo>
                <a:cubicBezTo>
                  <a:pt x="229819" y="397154"/>
                  <a:pt x="232257" y="398475"/>
                  <a:pt x="233476" y="398069"/>
                </a:cubicBezTo>
                <a:lnTo>
                  <a:pt x="195681" y="362712"/>
                </a:lnTo>
                <a:lnTo>
                  <a:pt x="283464" y="414528"/>
                </a:lnTo>
                <a:cubicBezTo>
                  <a:pt x="284683" y="412496"/>
                  <a:pt x="285699" y="410261"/>
                  <a:pt x="286512" y="407822"/>
                </a:cubicBezTo>
                <a:cubicBezTo>
                  <a:pt x="287731" y="406197"/>
                  <a:pt x="288645" y="404571"/>
                  <a:pt x="289255" y="402945"/>
                </a:cubicBezTo>
                <a:cubicBezTo>
                  <a:pt x="289864" y="401320"/>
                  <a:pt x="290372" y="400101"/>
                  <a:pt x="290779" y="399288"/>
                </a:cubicBezTo>
                <a:cubicBezTo>
                  <a:pt x="292404" y="398069"/>
                  <a:pt x="293827" y="395427"/>
                  <a:pt x="295046" y="391363"/>
                </a:cubicBezTo>
                <a:cubicBezTo>
                  <a:pt x="295859" y="389331"/>
                  <a:pt x="296265" y="388315"/>
                  <a:pt x="296265" y="388315"/>
                </a:cubicBezTo>
                <a:lnTo>
                  <a:pt x="296265" y="387096"/>
                </a:lnTo>
                <a:cubicBezTo>
                  <a:pt x="298297" y="383438"/>
                  <a:pt x="299720" y="380187"/>
                  <a:pt x="300532" y="377342"/>
                </a:cubicBezTo>
                <a:cubicBezTo>
                  <a:pt x="301752" y="373685"/>
                  <a:pt x="302361" y="371856"/>
                  <a:pt x="302361" y="371856"/>
                </a:cubicBezTo>
                <a:cubicBezTo>
                  <a:pt x="304800" y="364541"/>
                  <a:pt x="307441" y="358445"/>
                  <a:pt x="310286" y="353568"/>
                </a:cubicBezTo>
                <a:cubicBezTo>
                  <a:pt x="311505" y="351129"/>
                  <a:pt x="313334" y="345846"/>
                  <a:pt x="315772" y="337718"/>
                </a:cubicBezTo>
                <a:cubicBezTo>
                  <a:pt x="318211" y="335280"/>
                  <a:pt x="319633" y="333451"/>
                  <a:pt x="320040" y="332232"/>
                </a:cubicBezTo>
                <a:cubicBezTo>
                  <a:pt x="320852" y="329387"/>
                  <a:pt x="321665" y="326644"/>
                  <a:pt x="322478" y="324002"/>
                </a:cubicBezTo>
                <a:cubicBezTo>
                  <a:pt x="323291" y="321361"/>
                  <a:pt x="324104" y="318821"/>
                  <a:pt x="324916" y="316382"/>
                </a:cubicBezTo>
                <a:cubicBezTo>
                  <a:pt x="326542" y="311505"/>
                  <a:pt x="327964" y="308051"/>
                  <a:pt x="329184" y="306019"/>
                </a:cubicBezTo>
                <a:cubicBezTo>
                  <a:pt x="329590" y="303987"/>
                  <a:pt x="331012" y="301345"/>
                  <a:pt x="333451" y="298094"/>
                </a:cubicBezTo>
                <a:cubicBezTo>
                  <a:pt x="334670" y="294437"/>
                  <a:pt x="335280" y="291795"/>
                  <a:pt x="335280" y="290169"/>
                </a:cubicBezTo>
                <a:cubicBezTo>
                  <a:pt x="335686" y="289357"/>
                  <a:pt x="336397" y="288137"/>
                  <a:pt x="337413" y="286512"/>
                </a:cubicBezTo>
                <a:cubicBezTo>
                  <a:pt x="338429" y="284886"/>
                  <a:pt x="339547" y="283667"/>
                  <a:pt x="340766" y="282854"/>
                </a:cubicBezTo>
                <a:cubicBezTo>
                  <a:pt x="340766" y="280009"/>
                  <a:pt x="341172" y="277977"/>
                  <a:pt x="341985" y="276758"/>
                </a:cubicBezTo>
                <a:cubicBezTo>
                  <a:pt x="345643" y="269443"/>
                  <a:pt x="347878" y="264566"/>
                  <a:pt x="348691" y="262128"/>
                </a:cubicBezTo>
                <a:cubicBezTo>
                  <a:pt x="348691" y="260502"/>
                  <a:pt x="348996" y="258978"/>
                  <a:pt x="349605" y="257556"/>
                </a:cubicBezTo>
                <a:cubicBezTo>
                  <a:pt x="350215" y="256133"/>
                  <a:pt x="350723" y="254813"/>
                  <a:pt x="351129" y="253593"/>
                </a:cubicBezTo>
                <a:cubicBezTo>
                  <a:pt x="351942" y="251155"/>
                  <a:pt x="353364" y="248717"/>
                  <a:pt x="355396" y="246278"/>
                </a:cubicBezTo>
                <a:cubicBezTo>
                  <a:pt x="356209" y="241808"/>
                  <a:pt x="357632" y="237947"/>
                  <a:pt x="359664" y="234696"/>
                </a:cubicBezTo>
                <a:lnTo>
                  <a:pt x="360883" y="227990"/>
                </a:lnTo>
                <a:cubicBezTo>
                  <a:pt x="361696" y="227584"/>
                  <a:pt x="362102" y="226771"/>
                  <a:pt x="362102" y="225552"/>
                </a:cubicBezTo>
                <a:cubicBezTo>
                  <a:pt x="362508" y="225145"/>
                  <a:pt x="362712" y="224333"/>
                  <a:pt x="362712" y="223113"/>
                </a:cubicBezTo>
                <a:cubicBezTo>
                  <a:pt x="362712" y="222707"/>
                  <a:pt x="362610" y="221996"/>
                  <a:pt x="362407" y="220980"/>
                </a:cubicBezTo>
                <a:cubicBezTo>
                  <a:pt x="362204" y="219964"/>
                  <a:pt x="362305" y="219252"/>
                  <a:pt x="362712" y="218846"/>
                </a:cubicBezTo>
                <a:lnTo>
                  <a:pt x="362712" y="218236"/>
                </a:lnTo>
                <a:cubicBezTo>
                  <a:pt x="362712" y="217424"/>
                  <a:pt x="362407" y="216611"/>
                  <a:pt x="361797" y="215798"/>
                </a:cubicBezTo>
                <a:cubicBezTo>
                  <a:pt x="361188" y="214985"/>
                  <a:pt x="360476" y="214579"/>
                  <a:pt x="359664" y="214579"/>
                </a:cubicBezTo>
                <a:cubicBezTo>
                  <a:pt x="357632" y="214173"/>
                  <a:pt x="356209" y="212547"/>
                  <a:pt x="355396" y="209702"/>
                </a:cubicBezTo>
                <a:lnTo>
                  <a:pt x="355396" y="208483"/>
                </a:lnTo>
                <a:lnTo>
                  <a:pt x="356006" y="206045"/>
                </a:lnTo>
                <a:cubicBezTo>
                  <a:pt x="356006" y="205638"/>
                  <a:pt x="355803" y="204622"/>
                  <a:pt x="355396" y="202997"/>
                </a:cubicBezTo>
                <a:cubicBezTo>
                  <a:pt x="354990" y="201371"/>
                  <a:pt x="354177" y="200152"/>
                  <a:pt x="352958" y="199339"/>
                </a:cubicBezTo>
                <a:cubicBezTo>
                  <a:pt x="352145" y="197713"/>
                  <a:pt x="350926" y="196900"/>
                  <a:pt x="349300" y="196900"/>
                </a:cubicBezTo>
                <a:cubicBezTo>
                  <a:pt x="347675" y="196900"/>
                  <a:pt x="346252" y="197713"/>
                  <a:pt x="345033" y="199339"/>
                </a:cubicBezTo>
                <a:cubicBezTo>
                  <a:pt x="345033" y="199339"/>
                  <a:pt x="343611" y="200761"/>
                  <a:pt x="340766" y="203606"/>
                </a:cubicBezTo>
                <a:lnTo>
                  <a:pt x="340766" y="198729"/>
                </a:lnTo>
                <a:cubicBezTo>
                  <a:pt x="337921" y="199542"/>
                  <a:pt x="336499" y="199948"/>
                  <a:pt x="336499" y="199948"/>
                </a:cubicBezTo>
                <a:cubicBezTo>
                  <a:pt x="335686" y="200355"/>
                  <a:pt x="334467" y="200558"/>
                  <a:pt x="332841" y="200558"/>
                </a:cubicBezTo>
                <a:cubicBezTo>
                  <a:pt x="331622" y="201371"/>
                  <a:pt x="330504" y="201879"/>
                  <a:pt x="329488" y="202082"/>
                </a:cubicBezTo>
                <a:cubicBezTo>
                  <a:pt x="328472" y="202285"/>
                  <a:pt x="327558" y="202387"/>
                  <a:pt x="326745" y="202387"/>
                </a:cubicBezTo>
                <a:cubicBezTo>
                  <a:pt x="324307" y="202793"/>
                  <a:pt x="321259" y="204012"/>
                  <a:pt x="317601" y="206045"/>
                </a:cubicBezTo>
                <a:cubicBezTo>
                  <a:pt x="315976" y="206857"/>
                  <a:pt x="313740" y="207568"/>
                  <a:pt x="310896" y="208178"/>
                </a:cubicBezTo>
                <a:cubicBezTo>
                  <a:pt x="308051" y="208788"/>
                  <a:pt x="306019" y="209296"/>
                  <a:pt x="304800" y="209702"/>
                </a:cubicBezTo>
                <a:cubicBezTo>
                  <a:pt x="302768" y="210515"/>
                  <a:pt x="299923" y="211328"/>
                  <a:pt x="296265" y="212140"/>
                </a:cubicBezTo>
                <a:cubicBezTo>
                  <a:pt x="295046" y="212953"/>
                  <a:pt x="293116" y="213766"/>
                  <a:pt x="290474" y="214579"/>
                </a:cubicBezTo>
                <a:cubicBezTo>
                  <a:pt x="287832" y="215392"/>
                  <a:pt x="285699" y="216204"/>
                  <a:pt x="284073" y="217017"/>
                </a:cubicBezTo>
                <a:cubicBezTo>
                  <a:pt x="283260" y="217424"/>
                  <a:pt x="282244" y="218033"/>
                  <a:pt x="281025" y="218846"/>
                </a:cubicBezTo>
                <a:cubicBezTo>
                  <a:pt x="279806" y="219659"/>
                  <a:pt x="278587" y="220065"/>
                  <a:pt x="277368" y="220065"/>
                </a:cubicBezTo>
                <a:cubicBezTo>
                  <a:pt x="276148" y="220065"/>
                  <a:pt x="274929" y="220268"/>
                  <a:pt x="273710" y="220675"/>
                </a:cubicBezTo>
                <a:cubicBezTo>
                  <a:pt x="272491" y="221081"/>
                  <a:pt x="271475" y="221488"/>
                  <a:pt x="270662" y="221894"/>
                </a:cubicBezTo>
                <a:cubicBezTo>
                  <a:pt x="268630" y="222300"/>
                  <a:pt x="266700" y="222605"/>
                  <a:pt x="264871" y="222808"/>
                </a:cubicBezTo>
                <a:cubicBezTo>
                  <a:pt x="263042" y="223012"/>
                  <a:pt x="261315" y="223520"/>
                  <a:pt x="259689" y="224333"/>
                </a:cubicBezTo>
                <a:cubicBezTo>
                  <a:pt x="258876" y="224739"/>
                  <a:pt x="258165" y="225145"/>
                  <a:pt x="257556" y="225552"/>
                </a:cubicBezTo>
                <a:cubicBezTo>
                  <a:pt x="256946" y="225958"/>
                  <a:pt x="256032" y="226161"/>
                  <a:pt x="254812" y="226161"/>
                </a:cubicBezTo>
                <a:lnTo>
                  <a:pt x="249326" y="227381"/>
                </a:lnTo>
                <a:cubicBezTo>
                  <a:pt x="248920" y="227381"/>
                  <a:pt x="248513" y="227482"/>
                  <a:pt x="248107" y="227685"/>
                </a:cubicBezTo>
                <a:cubicBezTo>
                  <a:pt x="247700" y="227889"/>
                  <a:pt x="247091" y="227990"/>
                  <a:pt x="246278" y="227990"/>
                </a:cubicBezTo>
                <a:cubicBezTo>
                  <a:pt x="245059" y="227990"/>
                  <a:pt x="243433" y="228600"/>
                  <a:pt x="241401" y="229819"/>
                </a:cubicBezTo>
                <a:cubicBezTo>
                  <a:pt x="241401" y="230632"/>
                  <a:pt x="240182" y="231038"/>
                  <a:pt x="237744" y="231038"/>
                </a:cubicBezTo>
                <a:cubicBezTo>
                  <a:pt x="236931" y="231851"/>
                  <a:pt x="235915" y="232257"/>
                  <a:pt x="234696" y="232257"/>
                </a:cubicBezTo>
                <a:cubicBezTo>
                  <a:pt x="233476" y="232257"/>
                  <a:pt x="231648" y="232664"/>
                  <a:pt x="229209" y="233477"/>
                </a:cubicBezTo>
                <a:cubicBezTo>
                  <a:pt x="228803" y="233883"/>
                  <a:pt x="227787" y="234696"/>
                  <a:pt x="226161" y="235915"/>
                </a:cubicBezTo>
                <a:cubicBezTo>
                  <a:pt x="224536" y="237134"/>
                  <a:pt x="223113" y="237947"/>
                  <a:pt x="221894" y="238353"/>
                </a:cubicBezTo>
                <a:cubicBezTo>
                  <a:pt x="220675" y="238353"/>
                  <a:pt x="219456" y="238963"/>
                  <a:pt x="218236" y="240182"/>
                </a:cubicBezTo>
                <a:cubicBezTo>
                  <a:pt x="215392" y="243027"/>
                  <a:pt x="213156" y="244856"/>
                  <a:pt x="211531" y="245669"/>
                </a:cubicBezTo>
                <a:cubicBezTo>
                  <a:pt x="208280" y="247294"/>
                  <a:pt x="205435" y="249326"/>
                  <a:pt x="202996" y="251765"/>
                </a:cubicBezTo>
                <a:cubicBezTo>
                  <a:pt x="202996" y="252171"/>
                  <a:pt x="202184" y="253187"/>
                  <a:pt x="200558" y="254813"/>
                </a:cubicBezTo>
                <a:cubicBezTo>
                  <a:pt x="199745" y="254813"/>
                  <a:pt x="199136" y="255219"/>
                  <a:pt x="198729" y="256032"/>
                </a:cubicBezTo>
                <a:cubicBezTo>
                  <a:pt x="197104" y="256032"/>
                  <a:pt x="196088" y="256133"/>
                  <a:pt x="195681" y="256337"/>
                </a:cubicBezTo>
                <a:cubicBezTo>
                  <a:pt x="195275" y="256540"/>
                  <a:pt x="195072" y="257657"/>
                  <a:pt x="195072" y="259689"/>
                </a:cubicBezTo>
                <a:cubicBezTo>
                  <a:pt x="195072" y="258877"/>
                  <a:pt x="194259" y="258470"/>
                  <a:pt x="192633" y="258470"/>
                </a:cubicBezTo>
                <a:lnTo>
                  <a:pt x="188976" y="257861"/>
                </a:lnTo>
                <a:cubicBezTo>
                  <a:pt x="188163" y="257861"/>
                  <a:pt x="187756" y="258165"/>
                  <a:pt x="187756" y="258775"/>
                </a:cubicBezTo>
                <a:cubicBezTo>
                  <a:pt x="187756" y="259385"/>
                  <a:pt x="187553" y="259689"/>
                  <a:pt x="187147" y="259689"/>
                </a:cubicBezTo>
                <a:cubicBezTo>
                  <a:pt x="186334" y="261315"/>
                  <a:pt x="185724" y="261925"/>
                  <a:pt x="185318" y="261518"/>
                </a:cubicBezTo>
                <a:cubicBezTo>
                  <a:pt x="184099" y="261518"/>
                  <a:pt x="183083" y="262331"/>
                  <a:pt x="182270" y="263957"/>
                </a:cubicBezTo>
                <a:cubicBezTo>
                  <a:pt x="181457" y="263957"/>
                  <a:pt x="180441" y="264566"/>
                  <a:pt x="179222" y="265785"/>
                </a:cubicBezTo>
                <a:cubicBezTo>
                  <a:pt x="179222" y="268224"/>
                  <a:pt x="178409" y="270053"/>
                  <a:pt x="176784" y="271272"/>
                </a:cubicBezTo>
                <a:cubicBezTo>
                  <a:pt x="173939" y="273710"/>
                  <a:pt x="171907" y="275539"/>
                  <a:pt x="170688" y="276758"/>
                </a:cubicBezTo>
                <a:cubicBezTo>
                  <a:pt x="169468" y="278384"/>
                  <a:pt x="168148" y="279908"/>
                  <a:pt x="166725" y="281330"/>
                </a:cubicBezTo>
                <a:cubicBezTo>
                  <a:pt x="165303" y="282753"/>
                  <a:pt x="164185" y="284277"/>
                  <a:pt x="163372" y="285902"/>
                </a:cubicBezTo>
                <a:cubicBezTo>
                  <a:pt x="162966" y="288747"/>
                  <a:pt x="161950" y="291592"/>
                  <a:pt x="160324" y="294437"/>
                </a:cubicBezTo>
                <a:cubicBezTo>
                  <a:pt x="159512" y="295249"/>
                  <a:pt x="158902" y="296164"/>
                  <a:pt x="158496" y="297180"/>
                </a:cubicBezTo>
                <a:cubicBezTo>
                  <a:pt x="158089" y="298196"/>
                  <a:pt x="157886" y="298907"/>
                  <a:pt x="157886" y="299313"/>
                </a:cubicBezTo>
                <a:cubicBezTo>
                  <a:pt x="155854" y="303784"/>
                  <a:pt x="154432" y="306425"/>
                  <a:pt x="153619" y="307238"/>
                </a:cubicBezTo>
                <a:lnTo>
                  <a:pt x="152400" y="307238"/>
                </a:lnTo>
                <a:lnTo>
                  <a:pt x="152400" y="308457"/>
                </a:lnTo>
                <a:cubicBezTo>
                  <a:pt x="152400" y="309270"/>
                  <a:pt x="151688" y="310388"/>
                  <a:pt x="150266" y="311810"/>
                </a:cubicBezTo>
                <a:cubicBezTo>
                  <a:pt x="148844" y="313233"/>
                  <a:pt x="148132" y="314350"/>
                  <a:pt x="148132" y="315163"/>
                </a:cubicBezTo>
                <a:lnTo>
                  <a:pt x="145694" y="321869"/>
                </a:lnTo>
                <a:cubicBezTo>
                  <a:pt x="144068" y="323494"/>
                  <a:pt x="142443" y="325933"/>
                  <a:pt x="140817" y="329184"/>
                </a:cubicBezTo>
                <a:cubicBezTo>
                  <a:pt x="140411" y="331216"/>
                  <a:pt x="139598" y="333146"/>
                  <a:pt x="138379" y="334975"/>
                </a:cubicBezTo>
                <a:cubicBezTo>
                  <a:pt x="137160" y="336804"/>
                  <a:pt x="136347" y="338125"/>
                  <a:pt x="135940" y="338937"/>
                </a:cubicBezTo>
                <a:lnTo>
                  <a:pt x="135331" y="344424"/>
                </a:lnTo>
                <a:lnTo>
                  <a:pt x="131673" y="350520"/>
                </a:lnTo>
                <a:lnTo>
                  <a:pt x="131064" y="353568"/>
                </a:lnTo>
                <a:lnTo>
                  <a:pt x="131064" y="354787"/>
                </a:lnTo>
                <a:lnTo>
                  <a:pt x="126187" y="360273"/>
                </a:lnTo>
                <a:cubicBezTo>
                  <a:pt x="125780" y="361086"/>
                  <a:pt x="125171" y="362305"/>
                  <a:pt x="124358" y="363931"/>
                </a:cubicBezTo>
                <a:cubicBezTo>
                  <a:pt x="123545" y="365557"/>
                  <a:pt x="122732" y="366979"/>
                  <a:pt x="121920" y="368198"/>
                </a:cubicBezTo>
                <a:lnTo>
                  <a:pt x="121920" y="370027"/>
                </a:lnTo>
                <a:cubicBezTo>
                  <a:pt x="120700" y="371246"/>
                  <a:pt x="119888" y="372770"/>
                  <a:pt x="119481" y="374599"/>
                </a:cubicBezTo>
                <a:cubicBezTo>
                  <a:pt x="119075" y="376428"/>
                  <a:pt x="118668" y="377749"/>
                  <a:pt x="118262" y="378561"/>
                </a:cubicBezTo>
                <a:cubicBezTo>
                  <a:pt x="117449" y="381000"/>
                  <a:pt x="116433" y="383438"/>
                  <a:pt x="115214" y="385877"/>
                </a:cubicBezTo>
                <a:cubicBezTo>
                  <a:pt x="114808" y="386689"/>
                  <a:pt x="114401" y="387604"/>
                  <a:pt x="113995" y="388620"/>
                </a:cubicBezTo>
                <a:cubicBezTo>
                  <a:pt x="113588" y="389636"/>
                  <a:pt x="113182" y="390957"/>
                  <a:pt x="112776" y="392582"/>
                </a:cubicBezTo>
                <a:cubicBezTo>
                  <a:pt x="112369" y="393801"/>
                  <a:pt x="112064" y="394919"/>
                  <a:pt x="111861" y="395935"/>
                </a:cubicBezTo>
                <a:cubicBezTo>
                  <a:pt x="111658" y="396951"/>
                  <a:pt x="111150" y="398069"/>
                  <a:pt x="110337" y="399288"/>
                </a:cubicBezTo>
                <a:cubicBezTo>
                  <a:pt x="110337" y="400101"/>
                  <a:pt x="109626" y="401218"/>
                  <a:pt x="108204" y="402641"/>
                </a:cubicBezTo>
                <a:cubicBezTo>
                  <a:pt x="106781" y="404063"/>
                  <a:pt x="105867" y="405384"/>
                  <a:pt x="105460" y="406603"/>
                </a:cubicBezTo>
                <a:cubicBezTo>
                  <a:pt x="105460" y="407009"/>
                  <a:pt x="105359" y="407517"/>
                  <a:pt x="105156" y="408127"/>
                </a:cubicBezTo>
                <a:cubicBezTo>
                  <a:pt x="104952" y="408737"/>
                  <a:pt x="104444" y="409448"/>
                  <a:pt x="103632" y="410261"/>
                </a:cubicBezTo>
                <a:cubicBezTo>
                  <a:pt x="103225" y="410667"/>
                  <a:pt x="103022" y="411683"/>
                  <a:pt x="103022" y="413309"/>
                </a:cubicBezTo>
                <a:cubicBezTo>
                  <a:pt x="102209" y="414121"/>
                  <a:pt x="101396" y="415747"/>
                  <a:pt x="100584" y="418185"/>
                </a:cubicBezTo>
                <a:cubicBezTo>
                  <a:pt x="100584" y="418592"/>
                  <a:pt x="100584" y="418998"/>
                  <a:pt x="100584" y="419405"/>
                </a:cubicBezTo>
                <a:cubicBezTo>
                  <a:pt x="100584" y="419811"/>
                  <a:pt x="100380" y="420014"/>
                  <a:pt x="99974" y="420014"/>
                </a:cubicBezTo>
                <a:cubicBezTo>
                  <a:pt x="98348" y="421640"/>
                  <a:pt x="97536" y="422453"/>
                  <a:pt x="97536" y="422453"/>
                </a:cubicBezTo>
                <a:cubicBezTo>
                  <a:pt x="97536" y="422859"/>
                  <a:pt x="97231" y="423570"/>
                  <a:pt x="96621" y="424586"/>
                </a:cubicBezTo>
                <a:cubicBezTo>
                  <a:pt x="96012" y="425602"/>
                  <a:pt x="96113" y="426517"/>
                  <a:pt x="96926" y="427329"/>
                </a:cubicBezTo>
                <a:cubicBezTo>
                  <a:pt x="97332" y="427736"/>
                  <a:pt x="97332" y="428244"/>
                  <a:pt x="96926" y="428853"/>
                </a:cubicBezTo>
                <a:cubicBezTo>
                  <a:pt x="96520" y="429463"/>
                  <a:pt x="96113" y="429768"/>
                  <a:pt x="95707" y="429768"/>
                </a:cubicBezTo>
                <a:cubicBezTo>
                  <a:pt x="94081" y="429768"/>
                  <a:pt x="93268" y="430784"/>
                  <a:pt x="93268" y="432816"/>
                </a:cubicBezTo>
                <a:cubicBezTo>
                  <a:pt x="94081" y="434035"/>
                  <a:pt x="94488" y="435051"/>
                  <a:pt x="94488" y="435864"/>
                </a:cubicBezTo>
                <a:cubicBezTo>
                  <a:pt x="94488" y="436677"/>
                  <a:pt x="92862" y="437083"/>
                  <a:pt x="89611" y="437083"/>
                </a:cubicBezTo>
                <a:cubicBezTo>
                  <a:pt x="88392" y="437083"/>
                  <a:pt x="87071" y="437286"/>
                  <a:pt x="85648" y="437693"/>
                </a:cubicBezTo>
                <a:cubicBezTo>
                  <a:pt x="84226" y="438099"/>
                  <a:pt x="82905" y="437896"/>
                  <a:pt x="81686" y="437083"/>
                </a:cubicBezTo>
                <a:cubicBezTo>
                  <a:pt x="80873" y="436270"/>
                  <a:pt x="79451" y="435254"/>
                  <a:pt x="77419" y="434035"/>
                </a:cubicBezTo>
                <a:cubicBezTo>
                  <a:pt x="75387" y="432816"/>
                  <a:pt x="73964" y="431393"/>
                  <a:pt x="73152" y="429768"/>
                </a:cubicBezTo>
                <a:cubicBezTo>
                  <a:pt x="71932" y="428549"/>
                  <a:pt x="70307" y="427533"/>
                  <a:pt x="68275" y="426720"/>
                </a:cubicBezTo>
                <a:cubicBezTo>
                  <a:pt x="66243" y="425501"/>
                  <a:pt x="64211" y="424383"/>
                  <a:pt x="62179" y="423367"/>
                </a:cubicBezTo>
                <a:cubicBezTo>
                  <a:pt x="60147" y="422351"/>
                  <a:pt x="58521" y="421437"/>
                  <a:pt x="57302" y="420624"/>
                </a:cubicBezTo>
                <a:cubicBezTo>
                  <a:pt x="56083" y="418185"/>
                  <a:pt x="54660" y="416153"/>
                  <a:pt x="53035" y="414528"/>
                </a:cubicBezTo>
                <a:cubicBezTo>
                  <a:pt x="49377" y="411683"/>
                  <a:pt x="46532" y="408635"/>
                  <a:pt x="44500" y="405384"/>
                </a:cubicBezTo>
                <a:cubicBezTo>
                  <a:pt x="41249" y="402133"/>
                  <a:pt x="39624" y="400507"/>
                  <a:pt x="39624" y="400507"/>
                </a:cubicBezTo>
                <a:cubicBezTo>
                  <a:pt x="39217" y="399288"/>
                  <a:pt x="37998" y="397865"/>
                  <a:pt x="35966" y="396240"/>
                </a:cubicBezTo>
                <a:lnTo>
                  <a:pt x="32308" y="388925"/>
                </a:lnTo>
                <a:lnTo>
                  <a:pt x="32308" y="387705"/>
                </a:lnTo>
                <a:cubicBezTo>
                  <a:pt x="32715" y="387299"/>
                  <a:pt x="33324" y="385673"/>
                  <a:pt x="34137" y="382829"/>
                </a:cubicBezTo>
                <a:lnTo>
                  <a:pt x="34137" y="381609"/>
                </a:lnTo>
                <a:cubicBezTo>
                  <a:pt x="34137" y="380797"/>
                  <a:pt x="34239" y="380085"/>
                  <a:pt x="34442" y="379476"/>
                </a:cubicBezTo>
                <a:cubicBezTo>
                  <a:pt x="34645" y="378866"/>
                  <a:pt x="34544" y="378358"/>
                  <a:pt x="34137" y="377952"/>
                </a:cubicBezTo>
                <a:cubicBezTo>
                  <a:pt x="34137" y="376326"/>
                  <a:pt x="33934" y="375310"/>
                  <a:pt x="33528" y="374904"/>
                </a:cubicBezTo>
                <a:cubicBezTo>
                  <a:pt x="33528" y="376123"/>
                  <a:pt x="33121" y="376733"/>
                  <a:pt x="32308" y="376733"/>
                </a:cubicBezTo>
                <a:lnTo>
                  <a:pt x="31699" y="377952"/>
                </a:lnTo>
                <a:cubicBezTo>
                  <a:pt x="31699" y="377952"/>
                  <a:pt x="31597" y="377850"/>
                  <a:pt x="31394" y="377647"/>
                </a:cubicBezTo>
                <a:cubicBezTo>
                  <a:pt x="31191" y="377444"/>
                  <a:pt x="31089" y="377342"/>
                  <a:pt x="31089" y="377342"/>
                </a:cubicBezTo>
                <a:cubicBezTo>
                  <a:pt x="31496" y="376529"/>
                  <a:pt x="31699" y="375615"/>
                  <a:pt x="31699" y="374599"/>
                </a:cubicBezTo>
                <a:cubicBezTo>
                  <a:pt x="31699" y="373583"/>
                  <a:pt x="31902" y="372669"/>
                  <a:pt x="32308" y="371856"/>
                </a:cubicBezTo>
                <a:cubicBezTo>
                  <a:pt x="33121" y="369417"/>
                  <a:pt x="33324" y="367182"/>
                  <a:pt x="32918" y="365150"/>
                </a:cubicBezTo>
                <a:cubicBezTo>
                  <a:pt x="32512" y="365150"/>
                  <a:pt x="32410" y="364947"/>
                  <a:pt x="32613" y="364541"/>
                </a:cubicBezTo>
                <a:cubicBezTo>
                  <a:pt x="32816" y="364134"/>
                  <a:pt x="32918" y="363728"/>
                  <a:pt x="32918" y="363321"/>
                </a:cubicBezTo>
                <a:cubicBezTo>
                  <a:pt x="33731" y="361696"/>
                  <a:pt x="33528" y="360883"/>
                  <a:pt x="32308" y="360883"/>
                </a:cubicBezTo>
                <a:cubicBezTo>
                  <a:pt x="31902" y="360883"/>
                  <a:pt x="31597" y="360578"/>
                  <a:pt x="31394" y="359969"/>
                </a:cubicBezTo>
                <a:cubicBezTo>
                  <a:pt x="31191" y="359359"/>
                  <a:pt x="31292" y="358851"/>
                  <a:pt x="31699" y="358445"/>
                </a:cubicBezTo>
                <a:lnTo>
                  <a:pt x="32918" y="357835"/>
                </a:lnTo>
                <a:cubicBezTo>
                  <a:pt x="32512" y="357022"/>
                  <a:pt x="32105" y="356616"/>
                  <a:pt x="31699" y="356616"/>
                </a:cubicBezTo>
                <a:lnTo>
                  <a:pt x="31089" y="355397"/>
                </a:lnTo>
                <a:cubicBezTo>
                  <a:pt x="31496" y="354584"/>
                  <a:pt x="31597" y="353873"/>
                  <a:pt x="31394" y="353263"/>
                </a:cubicBezTo>
                <a:cubicBezTo>
                  <a:pt x="31191" y="352653"/>
                  <a:pt x="31089" y="352145"/>
                  <a:pt x="31089" y="351739"/>
                </a:cubicBezTo>
                <a:cubicBezTo>
                  <a:pt x="30683" y="351333"/>
                  <a:pt x="30581" y="350825"/>
                  <a:pt x="30784" y="350215"/>
                </a:cubicBezTo>
                <a:cubicBezTo>
                  <a:pt x="30988" y="349605"/>
                  <a:pt x="30886" y="349097"/>
                  <a:pt x="30480" y="348691"/>
                </a:cubicBezTo>
                <a:lnTo>
                  <a:pt x="30480" y="348081"/>
                </a:lnTo>
                <a:lnTo>
                  <a:pt x="30480" y="345643"/>
                </a:lnTo>
                <a:cubicBezTo>
                  <a:pt x="30480" y="344424"/>
                  <a:pt x="30073" y="342189"/>
                  <a:pt x="29260" y="338937"/>
                </a:cubicBezTo>
                <a:lnTo>
                  <a:pt x="29260" y="334061"/>
                </a:lnTo>
                <a:cubicBezTo>
                  <a:pt x="29260" y="333248"/>
                  <a:pt x="29057" y="332130"/>
                  <a:pt x="28651" y="330708"/>
                </a:cubicBezTo>
                <a:cubicBezTo>
                  <a:pt x="28244" y="329285"/>
                  <a:pt x="27838" y="328168"/>
                  <a:pt x="27432" y="327355"/>
                </a:cubicBezTo>
                <a:lnTo>
                  <a:pt x="27432" y="325526"/>
                </a:lnTo>
                <a:cubicBezTo>
                  <a:pt x="27432" y="323494"/>
                  <a:pt x="27838" y="322275"/>
                  <a:pt x="28651" y="321869"/>
                </a:cubicBezTo>
                <a:lnTo>
                  <a:pt x="28651" y="323697"/>
                </a:lnTo>
                <a:lnTo>
                  <a:pt x="30480" y="323697"/>
                </a:lnTo>
                <a:cubicBezTo>
                  <a:pt x="30480" y="324510"/>
                  <a:pt x="30276" y="325221"/>
                  <a:pt x="29870" y="325831"/>
                </a:cubicBezTo>
                <a:cubicBezTo>
                  <a:pt x="29464" y="326441"/>
                  <a:pt x="29260" y="326949"/>
                  <a:pt x="29260" y="327355"/>
                </a:cubicBezTo>
                <a:lnTo>
                  <a:pt x="31089" y="327355"/>
                </a:lnTo>
                <a:cubicBezTo>
                  <a:pt x="31089" y="328574"/>
                  <a:pt x="30480" y="329184"/>
                  <a:pt x="29260" y="329184"/>
                </a:cubicBezTo>
                <a:lnTo>
                  <a:pt x="31699" y="329184"/>
                </a:lnTo>
                <a:lnTo>
                  <a:pt x="30480" y="331622"/>
                </a:lnTo>
                <a:lnTo>
                  <a:pt x="31699" y="331622"/>
                </a:lnTo>
                <a:cubicBezTo>
                  <a:pt x="31292" y="332435"/>
                  <a:pt x="31292" y="333248"/>
                  <a:pt x="31699" y="334061"/>
                </a:cubicBezTo>
                <a:cubicBezTo>
                  <a:pt x="32105" y="334873"/>
                  <a:pt x="32308" y="335483"/>
                  <a:pt x="32308" y="335889"/>
                </a:cubicBezTo>
                <a:cubicBezTo>
                  <a:pt x="32308" y="336296"/>
                  <a:pt x="32410" y="337007"/>
                  <a:pt x="32613" y="338023"/>
                </a:cubicBezTo>
                <a:cubicBezTo>
                  <a:pt x="32816" y="339039"/>
                  <a:pt x="32512" y="339953"/>
                  <a:pt x="31699" y="340766"/>
                </a:cubicBezTo>
                <a:lnTo>
                  <a:pt x="31699" y="341376"/>
                </a:lnTo>
                <a:lnTo>
                  <a:pt x="34137" y="341376"/>
                </a:lnTo>
                <a:cubicBezTo>
                  <a:pt x="33731" y="341782"/>
                  <a:pt x="33528" y="342290"/>
                  <a:pt x="33528" y="342900"/>
                </a:cubicBezTo>
                <a:cubicBezTo>
                  <a:pt x="33528" y="343509"/>
                  <a:pt x="33324" y="344017"/>
                  <a:pt x="32918" y="344424"/>
                </a:cubicBezTo>
                <a:cubicBezTo>
                  <a:pt x="35763" y="345643"/>
                  <a:pt x="36169" y="347269"/>
                  <a:pt x="34137" y="349301"/>
                </a:cubicBezTo>
                <a:cubicBezTo>
                  <a:pt x="36169" y="349301"/>
                  <a:pt x="37388" y="349605"/>
                  <a:pt x="37795" y="350215"/>
                </a:cubicBezTo>
                <a:cubicBezTo>
                  <a:pt x="38201" y="350825"/>
                  <a:pt x="38201" y="351942"/>
                  <a:pt x="37795" y="353568"/>
                </a:cubicBezTo>
                <a:cubicBezTo>
                  <a:pt x="40233" y="353568"/>
                  <a:pt x="41859" y="354482"/>
                  <a:pt x="42672" y="356311"/>
                </a:cubicBezTo>
                <a:cubicBezTo>
                  <a:pt x="43484" y="358140"/>
                  <a:pt x="43891" y="359257"/>
                  <a:pt x="43891" y="359664"/>
                </a:cubicBezTo>
                <a:cubicBezTo>
                  <a:pt x="43891" y="361289"/>
                  <a:pt x="44907" y="362509"/>
                  <a:pt x="46939" y="363321"/>
                </a:cubicBezTo>
                <a:cubicBezTo>
                  <a:pt x="48158" y="363321"/>
                  <a:pt x="48768" y="363931"/>
                  <a:pt x="48768" y="365150"/>
                </a:cubicBezTo>
                <a:lnTo>
                  <a:pt x="49377" y="368198"/>
                </a:lnTo>
                <a:cubicBezTo>
                  <a:pt x="52222" y="371043"/>
                  <a:pt x="54864" y="372059"/>
                  <a:pt x="57302" y="371246"/>
                </a:cubicBezTo>
                <a:cubicBezTo>
                  <a:pt x="58521" y="370433"/>
                  <a:pt x="59537" y="368401"/>
                  <a:pt x="60350" y="365150"/>
                </a:cubicBezTo>
                <a:cubicBezTo>
                  <a:pt x="61163" y="363525"/>
                  <a:pt x="62585" y="361493"/>
                  <a:pt x="64617" y="359054"/>
                </a:cubicBezTo>
                <a:cubicBezTo>
                  <a:pt x="66649" y="356616"/>
                  <a:pt x="67868" y="354787"/>
                  <a:pt x="68275" y="353568"/>
                </a:cubicBezTo>
                <a:cubicBezTo>
                  <a:pt x="69900" y="349910"/>
                  <a:pt x="71120" y="347269"/>
                  <a:pt x="71932" y="345643"/>
                </a:cubicBezTo>
                <a:cubicBezTo>
                  <a:pt x="72339" y="345237"/>
                  <a:pt x="73355" y="342392"/>
                  <a:pt x="74980" y="337109"/>
                </a:cubicBezTo>
                <a:cubicBezTo>
                  <a:pt x="77012" y="334264"/>
                  <a:pt x="78232" y="332232"/>
                  <a:pt x="78638" y="331013"/>
                </a:cubicBezTo>
                <a:lnTo>
                  <a:pt x="81686" y="325526"/>
                </a:lnTo>
                <a:cubicBezTo>
                  <a:pt x="83312" y="320649"/>
                  <a:pt x="84124" y="317195"/>
                  <a:pt x="84124" y="315163"/>
                </a:cubicBezTo>
                <a:cubicBezTo>
                  <a:pt x="85344" y="314350"/>
                  <a:pt x="86156" y="313436"/>
                  <a:pt x="86563" y="312420"/>
                </a:cubicBezTo>
                <a:cubicBezTo>
                  <a:pt x="86969" y="311404"/>
                  <a:pt x="87376" y="310693"/>
                  <a:pt x="87782" y="310286"/>
                </a:cubicBezTo>
                <a:cubicBezTo>
                  <a:pt x="88595" y="309473"/>
                  <a:pt x="89408" y="308457"/>
                  <a:pt x="90220" y="307238"/>
                </a:cubicBezTo>
                <a:lnTo>
                  <a:pt x="90220" y="306019"/>
                </a:lnTo>
                <a:lnTo>
                  <a:pt x="98145" y="292608"/>
                </a:lnTo>
                <a:cubicBezTo>
                  <a:pt x="98958" y="290576"/>
                  <a:pt x="99974" y="286918"/>
                  <a:pt x="101193" y="281635"/>
                </a:cubicBezTo>
                <a:cubicBezTo>
                  <a:pt x="101193" y="281229"/>
                  <a:pt x="101396" y="281025"/>
                  <a:pt x="101803" y="281025"/>
                </a:cubicBezTo>
                <a:cubicBezTo>
                  <a:pt x="102616" y="279806"/>
                  <a:pt x="103022" y="277774"/>
                  <a:pt x="103022" y="274929"/>
                </a:cubicBezTo>
                <a:cubicBezTo>
                  <a:pt x="103022" y="273710"/>
                  <a:pt x="101396" y="273101"/>
                  <a:pt x="98145" y="273101"/>
                </a:cubicBezTo>
                <a:cubicBezTo>
                  <a:pt x="96926" y="274320"/>
                  <a:pt x="95910" y="273913"/>
                  <a:pt x="95097" y="271881"/>
                </a:cubicBezTo>
                <a:cubicBezTo>
                  <a:pt x="94284" y="271475"/>
                  <a:pt x="93472" y="270764"/>
                  <a:pt x="92659" y="269748"/>
                </a:cubicBezTo>
                <a:cubicBezTo>
                  <a:pt x="91846" y="268732"/>
                  <a:pt x="90830" y="268021"/>
                  <a:pt x="89611" y="267614"/>
                </a:cubicBezTo>
                <a:cubicBezTo>
                  <a:pt x="87172" y="268427"/>
                  <a:pt x="85344" y="270256"/>
                  <a:pt x="84124" y="273101"/>
                </a:cubicBezTo>
                <a:cubicBezTo>
                  <a:pt x="83718" y="270662"/>
                  <a:pt x="83718" y="268833"/>
                  <a:pt x="84124" y="267614"/>
                </a:cubicBezTo>
                <a:cubicBezTo>
                  <a:pt x="84124" y="266395"/>
                  <a:pt x="84531" y="265074"/>
                  <a:pt x="85344" y="263652"/>
                </a:cubicBezTo>
                <a:cubicBezTo>
                  <a:pt x="86156" y="262229"/>
                  <a:pt x="86563" y="261315"/>
                  <a:pt x="86563" y="260909"/>
                </a:cubicBezTo>
                <a:lnTo>
                  <a:pt x="86563" y="258470"/>
                </a:lnTo>
                <a:lnTo>
                  <a:pt x="85344" y="258470"/>
                </a:lnTo>
                <a:cubicBezTo>
                  <a:pt x="84531" y="259283"/>
                  <a:pt x="83312" y="259689"/>
                  <a:pt x="81686" y="259689"/>
                </a:cubicBezTo>
                <a:cubicBezTo>
                  <a:pt x="80873" y="260502"/>
                  <a:pt x="79248" y="260909"/>
                  <a:pt x="76809" y="260909"/>
                </a:cubicBezTo>
                <a:cubicBezTo>
                  <a:pt x="74777" y="261315"/>
                  <a:pt x="72542" y="261518"/>
                  <a:pt x="70104" y="261518"/>
                </a:cubicBezTo>
                <a:cubicBezTo>
                  <a:pt x="64414" y="262331"/>
                  <a:pt x="60756" y="263144"/>
                  <a:pt x="59131" y="263957"/>
                </a:cubicBezTo>
                <a:cubicBezTo>
                  <a:pt x="57912" y="264363"/>
                  <a:pt x="56692" y="264465"/>
                  <a:pt x="55473" y="264261"/>
                </a:cubicBezTo>
                <a:cubicBezTo>
                  <a:pt x="54254" y="264058"/>
                  <a:pt x="52628" y="264160"/>
                  <a:pt x="50596" y="264566"/>
                </a:cubicBezTo>
                <a:cubicBezTo>
                  <a:pt x="49377" y="264566"/>
                  <a:pt x="47345" y="265582"/>
                  <a:pt x="44500" y="267614"/>
                </a:cubicBezTo>
                <a:cubicBezTo>
                  <a:pt x="43688" y="268021"/>
                  <a:pt x="43383" y="268630"/>
                  <a:pt x="43586" y="269443"/>
                </a:cubicBezTo>
                <a:cubicBezTo>
                  <a:pt x="43789" y="270256"/>
                  <a:pt x="44297" y="270865"/>
                  <a:pt x="45110" y="271272"/>
                </a:cubicBezTo>
                <a:cubicBezTo>
                  <a:pt x="45516" y="271272"/>
                  <a:pt x="45923" y="271475"/>
                  <a:pt x="46329" y="271881"/>
                </a:cubicBezTo>
                <a:cubicBezTo>
                  <a:pt x="46736" y="272288"/>
                  <a:pt x="46939" y="272694"/>
                  <a:pt x="46939" y="273101"/>
                </a:cubicBezTo>
                <a:cubicBezTo>
                  <a:pt x="46939" y="274320"/>
                  <a:pt x="46634" y="275031"/>
                  <a:pt x="46024" y="275234"/>
                </a:cubicBezTo>
                <a:cubicBezTo>
                  <a:pt x="45415" y="275437"/>
                  <a:pt x="45110" y="275539"/>
                  <a:pt x="45110" y="275539"/>
                </a:cubicBezTo>
                <a:cubicBezTo>
                  <a:pt x="43484" y="277571"/>
                  <a:pt x="41249" y="278587"/>
                  <a:pt x="38404" y="278587"/>
                </a:cubicBezTo>
                <a:cubicBezTo>
                  <a:pt x="35560" y="278587"/>
                  <a:pt x="33934" y="278587"/>
                  <a:pt x="33528" y="278587"/>
                </a:cubicBezTo>
                <a:cubicBezTo>
                  <a:pt x="32308" y="279400"/>
                  <a:pt x="30683" y="279400"/>
                  <a:pt x="28651" y="278587"/>
                </a:cubicBezTo>
                <a:cubicBezTo>
                  <a:pt x="26619" y="277774"/>
                  <a:pt x="25603" y="278587"/>
                  <a:pt x="25603" y="281025"/>
                </a:cubicBezTo>
                <a:cubicBezTo>
                  <a:pt x="25603" y="284277"/>
                  <a:pt x="24993" y="286918"/>
                  <a:pt x="23774" y="288950"/>
                </a:cubicBezTo>
                <a:lnTo>
                  <a:pt x="23774" y="290779"/>
                </a:lnTo>
                <a:cubicBezTo>
                  <a:pt x="23774" y="292811"/>
                  <a:pt x="24079" y="294741"/>
                  <a:pt x="24688" y="296570"/>
                </a:cubicBezTo>
                <a:cubicBezTo>
                  <a:pt x="25298" y="298399"/>
                  <a:pt x="25603" y="300126"/>
                  <a:pt x="25603" y="301752"/>
                </a:cubicBezTo>
                <a:lnTo>
                  <a:pt x="25603" y="309067"/>
                </a:lnTo>
                <a:cubicBezTo>
                  <a:pt x="25603" y="308254"/>
                  <a:pt x="25298" y="307543"/>
                  <a:pt x="24688" y="306933"/>
                </a:cubicBezTo>
                <a:cubicBezTo>
                  <a:pt x="24079" y="306324"/>
                  <a:pt x="23774" y="305816"/>
                  <a:pt x="23774" y="305409"/>
                </a:cubicBezTo>
                <a:cubicBezTo>
                  <a:pt x="23368" y="300533"/>
                  <a:pt x="22352" y="294945"/>
                  <a:pt x="20726" y="288645"/>
                </a:cubicBezTo>
                <a:cubicBezTo>
                  <a:pt x="19100" y="282346"/>
                  <a:pt x="18084" y="277977"/>
                  <a:pt x="17678" y="275539"/>
                </a:cubicBezTo>
                <a:cubicBezTo>
                  <a:pt x="16865" y="270662"/>
                  <a:pt x="15240" y="267005"/>
                  <a:pt x="12801" y="264566"/>
                </a:cubicBezTo>
                <a:cubicBezTo>
                  <a:pt x="12395" y="264566"/>
                  <a:pt x="12090" y="264465"/>
                  <a:pt x="11887" y="264261"/>
                </a:cubicBezTo>
                <a:cubicBezTo>
                  <a:pt x="11684" y="264058"/>
                  <a:pt x="11582" y="263957"/>
                  <a:pt x="11582" y="263957"/>
                </a:cubicBezTo>
                <a:cubicBezTo>
                  <a:pt x="10769" y="260705"/>
                  <a:pt x="8737" y="258267"/>
                  <a:pt x="5486" y="256641"/>
                </a:cubicBezTo>
                <a:cubicBezTo>
                  <a:pt x="5486" y="256235"/>
                  <a:pt x="5283" y="255930"/>
                  <a:pt x="4876" y="255727"/>
                </a:cubicBezTo>
                <a:cubicBezTo>
                  <a:pt x="4470" y="255524"/>
                  <a:pt x="4267" y="255219"/>
                  <a:pt x="4267" y="254813"/>
                </a:cubicBezTo>
                <a:cubicBezTo>
                  <a:pt x="3860" y="253187"/>
                  <a:pt x="3251" y="251663"/>
                  <a:pt x="2438" y="250241"/>
                </a:cubicBezTo>
                <a:cubicBezTo>
                  <a:pt x="1625" y="248818"/>
                  <a:pt x="1016" y="247294"/>
                  <a:pt x="609" y="245669"/>
                </a:cubicBezTo>
                <a:cubicBezTo>
                  <a:pt x="203" y="245669"/>
                  <a:pt x="0" y="245567"/>
                  <a:pt x="0" y="245364"/>
                </a:cubicBezTo>
                <a:cubicBezTo>
                  <a:pt x="0" y="245161"/>
                  <a:pt x="0" y="244856"/>
                  <a:pt x="0" y="244449"/>
                </a:cubicBezTo>
                <a:cubicBezTo>
                  <a:pt x="406" y="244449"/>
                  <a:pt x="914" y="244653"/>
                  <a:pt x="1524" y="245059"/>
                </a:cubicBezTo>
                <a:cubicBezTo>
                  <a:pt x="2133" y="245465"/>
                  <a:pt x="2641" y="245669"/>
                  <a:pt x="3048" y="245669"/>
                </a:cubicBezTo>
                <a:lnTo>
                  <a:pt x="5486" y="245669"/>
                </a:lnTo>
                <a:cubicBezTo>
                  <a:pt x="7518" y="245669"/>
                  <a:pt x="9042" y="245465"/>
                  <a:pt x="10058" y="245059"/>
                </a:cubicBezTo>
                <a:cubicBezTo>
                  <a:pt x="11074" y="244653"/>
                  <a:pt x="11988" y="244449"/>
                  <a:pt x="12801" y="244449"/>
                </a:cubicBezTo>
                <a:lnTo>
                  <a:pt x="14630" y="244449"/>
                </a:lnTo>
                <a:cubicBezTo>
                  <a:pt x="16662" y="242011"/>
                  <a:pt x="18897" y="239979"/>
                  <a:pt x="21336" y="238353"/>
                </a:cubicBezTo>
                <a:lnTo>
                  <a:pt x="29260" y="233477"/>
                </a:lnTo>
                <a:cubicBezTo>
                  <a:pt x="31292" y="232257"/>
                  <a:pt x="33528" y="231445"/>
                  <a:pt x="35966" y="231038"/>
                </a:cubicBezTo>
                <a:cubicBezTo>
                  <a:pt x="37592" y="229819"/>
                  <a:pt x="38608" y="229006"/>
                  <a:pt x="39014" y="228600"/>
                </a:cubicBezTo>
                <a:lnTo>
                  <a:pt x="46939" y="226771"/>
                </a:lnTo>
                <a:lnTo>
                  <a:pt x="49377" y="226161"/>
                </a:lnTo>
                <a:lnTo>
                  <a:pt x="53644" y="224333"/>
                </a:lnTo>
                <a:cubicBezTo>
                  <a:pt x="54457" y="223520"/>
                  <a:pt x="55270" y="223113"/>
                  <a:pt x="56083" y="223113"/>
                </a:cubicBezTo>
                <a:cubicBezTo>
                  <a:pt x="56083" y="222300"/>
                  <a:pt x="56489" y="221894"/>
                  <a:pt x="57302" y="221894"/>
                </a:cubicBezTo>
                <a:cubicBezTo>
                  <a:pt x="57302" y="221488"/>
                  <a:pt x="57708" y="221183"/>
                  <a:pt x="58521" y="220980"/>
                </a:cubicBezTo>
                <a:cubicBezTo>
                  <a:pt x="59334" y="220776"/>
                  <a:pt x="59944" y="220472"/>
                  <a:pt x="60350" y="220065"/>
                </a:cubicBezTo>
                <a:cubicBezTo>
                  <a:pt x="61569" y="220065"/>
                  <a:pt x="62179" y="219659"/>
                  <a:pt x="62179" y="218846"/>
                </a:cubicBezTo>
                <a:lnTo>
                  <a:pt x="65227" y="218846"/>
                </a:lnTo>
                <a:cubicBezTo>
                  <a:pt x="66852" y="216408"/>
                  <a:pt x="69088" y="215188"/>
                  <a:pt x="71932" y="215188"/>
                </a:cubicBezTo>
                <a:lnTo>
                  <a:pt x="73152" y="214579"/>
                </a:lnTo>
                <a:cubicBezTo>
                  <a:pt x="73152" y="212953"/>
                  <a:pt x="73660" y="212140"/>
                  <a:pt x="74676" y="212140"/>
                </a:cubicBezTo>
                <a:cubicBezTo>
                  <a:pt x="75692" y="212140"/>
                  <a:pt x="76403" y="212140"/>
                  <a:pt x="76809" y="212140"/>
                </a:cubicBezTo>
                <a:lnTo>
                  <a:pt x="78638" y="210921"/>
                </a:lnTo>
                <a:cubicBezTo>
                  <a:pt x="80264" y="209296"/>
                  <a:pt x="81280" y="208483"/>
                  <a:pt x="81686" y="208483"/>
                </a:cubicBezTo>
                <a:lnTo>
                  <a:pt x="83515" y="208483"/>
                </a:lnTo>
                <a:cubicBezTo>
                  <a:pt x="83515" y="207670"/>
                  <a:pt x="83820" y="207060"/>
                  <a:pt x="84429" y="206654"/>
                </a:cubicBezTo>
                <a:cubicBezTo>
                  <a:pt x="85039" y="206248"/>
                  <a:pt x="85750" y="206248"/>
                  <a:pt x="86563" y="206654"/>
                </a:cubicBezTo>
                <a:cubicBezTo>
                  <a:pt x="87376" y="206654"/>
                  <a:pt x="88087" y="206654"/>
                  <a:pt x="88696" y="206654"/>
                </a:cubicBezTo>
                <a:cubicBezTo>
                  <a:pt x="89306" y="206654"/>
                  <a:pt x="89611" y="206451"/>
                  <a:pt x="89611" y="206045"/>
                </a:cubicBezTo>
                <a:cubicBezTo>
                  <a:pt x="89611" y="204825"/>
                  <a:pt x="90119" y="204114"/>
                  <a:pt x="91135" y="203911"/>
                </a:cubicBezTo>
                <a:cubicBezTo>
                  <a:pt x="92151" y="203708"/>
                  <a:pt x="92862" y="203606"/>
                  <a:pt x="93268" y="203606"/>
                </a:cubicBezTo>
                <a:cubicBezTo>
                  <a:pt x="96113" y="203606"/>
                  <a:pt x="97536" y="202997"/>
                  <a:pt x="97536" y="201777"/>
                </a:cubicBezTo>
                <a:lnTo>
                  <a:pt x="99974" y="201777"/>
                </a:lnTo>
                <a:cubicBezTo>
                  <a:pt x="100380" y="201371"/>
                  <a:pt x="100787" y="201066"/>
                  <a:pt x="101193" y="200863"/>
                </a:cubicBezTo>
                <a:cubicBezTo>
                  <a:pt x="101600" y="200660"/>
                  <a:pt x="101396" y="200152"/>
                  <a:pt x="100584" y="199339"/>
                </a:cubicBezTo>
                <a:cubicBezTo>
                  <a:pt x="100584" y="198933"/>
                  <a:pt x="99974" y="198120"/>
                  <a:pt x="98755" y="196900"/>
                </a:cubicBezTo>
                <a:cubicBezTo>
                  <a:pt x="93472" y="194462"/>
                  <a:pt x="90627" y="191008"/>
                  <a:pt x="90220" y="186537"/>
                </a:cubicBezTo>
                <a:cubicBezTo>
                  <a:pt x="89814" y="185318"/>
                  <a:pt x="89001" y="184099"/>
                  <a:pt x="87782" y="182880"/>
                </a:cubicBezTo>
                <a:cubicBezTo>
                  <a:pt x="86563" y="181660"/>
                  <a:pt x="85750" y="180644"/>
                  <a:pt x="85344" y="179832"/>
                </a:cubicBezTo>
                <a:lnTo>
                  <a:pt x="84124" y="178003"/>
                </a:lnTo>
                <a:cubicBezTo>
                  <a:pt x="83312" y="178003"/>
                  <a:pt x="82905" y="177393"/>
                  <a:pt x="82905" y="176174"/>
                </a:cubicBezTo>
                <a:cubicBezTo>
                  <a:pt x="82905" y="175361"/>
                  <a:pt x="82702" y="174853"/>
                  <a:pt x="82296" y="174650"/>
                </a:cubicBezTo>
                <a:cubicBezTo>
                  <a:pt x="81889" y="174447"/>
                  <a:pt x="81686" y="174142"/>
                  <a:pt x="81686" y="173736"/>
                </a:cubicBezTo>
                <a:cubicBezTo>
                  <a:pt x="79654" y="171704"/>
                  <a:pt x="78028" y="169265"/>
                  <a:pt x="76809" y="166421"/>
                </a:cubicBezTo>
                <a:cubicBezTo>
                  <a:pt x="73152" y="161544"/>
                  <a:pt x="71323" y="157277"/>
                  <a:pt x="71323" y="153619"/>
                </a:cubicBezTo>
                <a:cubicBezTo>
                  <a:pt x="71323" y="153213"/>
                  <a:pt x="71120" y="153009"/>
                  <a:pt x="70713" y="153009"/>
                </a:cubicBezTo>
                <a:cubicBezTo>
                  <a:pt x="70307" y="153009"/>
                  <a:pt x="69900" y="152806"/>
                  <a:pt x="69494" y="152400"/>
                </a:cubicBezTo>
                <a:lnTo>
                  <a:pt x="68275" y="150571"/>
                </a:lnTo>
                <a:lnTo>
                  <a:pt x="68884" y="148132"/>
                </a:lnTo>
                <a:cubicBezTo>
                  <a:pt x="68884" y="146913"/>
                  <a:pt x="68376" y="145186"/>
                  <a:pt x="67360" y="142951"/>
                </a:cubicBezTo>
                <a:cubicBezTo>
                  <a:pt x="66344" y="140716"/>
                  <a:pt x="65633" y="138582"/>
                  <a:pt x="65227" y="136550"/>
                </a:cubicBezTo>
                <a:cubicBezTo>
                  <a:pt x="64414" y="134518"/>
                  <a:pt x="61772" y="127406"/>
                  <a:pt x="57302" y="115214"/>
                </a:cubicBezTo>
                <a:cubicBezTo>
                  <a:pt x="54864" y="107899"/>
                  <a:pt x="52019" y="100787"/>
                  <a:pt x="48768" y="93878"/>
                </a:cubicBezTo>
                <a:cubicBezTo>
                  <a:pt x="45516" y="88595"/>
                  <a:pt x="43281" y="85140"/>
                  <a:pt x="42062" y="83515"/>
                </a:cubicBezTo>
                <a:cubicBezTo>
                  <a:pt x="40030" y="80670"/>
                  <a:pt x="38608" y="78028"/>
                  <a:pt x="37795" y="75590"/>
                </a:cubicBezTo>
                <a:cubicBezTo>
                  <a:pt x="37388" y="75590"/>
                  <a:pt x="36982" y="75387"/>
                  <a:pt x="36576" y="74980"/>
                </a:cubicBezTo>
                <a:cubicBezTo>
                  <a:pt x="36169" y="74574"/>
                  <a:pt x="35966" y="74371"/>
                  <a:pt x="35966" y="74371"/>
                </a:cubicBezTo>
                <a:cubicBezTo>
                  <a:pt x="35966" y="72745"/>
                  <a:pt x="35763" y="71729"/>
                  <a:pt x="35356" y="71323"/>
                </a:cubicBezTo>
                <a:cubicBezTo>
                  <a:pt x="34544" y="70510"/>
                  <a:pt x="34137" y="69494"/>
                  <a:pt x="34137" y="68275"/>
                </a:cubicBezTo>
                <a:lnTo>
                  <a:pt x="37795" y="68275"/>
                </a:lnTo>
                <a:lnTo>
                  <a:pt x="37795" y="71323"/>
                </a:lnTo>
                <a:cubicBezTo>
                  <a:pt x="39827" y="70104"/>
                  <a:pt x="41148" y="69494"/>
                  <a:pt x="41757" y="69494"/>
                </a:cubicBezTo>
                <a:cubicBezTo>
                  <a:pt x="42367" y="69494"/>
                  <a:pt x="43078" y="70307"/>
                  <a:pt x="43891" y="71932"/>
                </a:cubicBezTo>
                <a:cubicBezTo>
                  <a:pt x="44297" y="72339"/>
                  <a:pt x="44907" y="72542"/>
                  <a:pt x="45720" y="72542"/>
                </a:cubicBezTo>
                <a:cubicBezTo>
                  <a:pt x="48158" y="72542"/>
                  <a:pt x="49784" y="73558"/>
                  <a:pt x="50596" y="75590"/>
                </a:cubicBezTo>
                <a:cubicBezTo>
                  <a:pt x="51409" y="75996"/>
                  <a:pt x="52019" y="76504"/>
                  <a:pt x="52425" y="77114"/>
                </a:cubicBezTo>
                <a:cubicBezTo>
                  <a:pt x="52832" y="77724"/>
                  <a:pt x="53238" y="78028"/>
                  <a:pt x="53644" y="78028"/>
                </a:cubicBezTo>
                <a:cubicBezTo>
                  <a:pt x="54864" y="78028"/>
                  <a:pt x="55778" y="78536"/>
                  <a:pt x="56388" y="79552"/>
                </a:cubicBezTo>
                <a:cubicBezTo>
                  <a:pt x="56997" y="80568"/>
                  <a:pt x="57302" y="81483"/>
                  <a:pt x="57302" y="82296"/>
                </a:cubicBezTo>
                <a:lnTo>
                  <a:pt x="60350" y="85344"/>
                </a:lnTo>
                <a:cubicBezTo>
                  <a:pt x="63195" y="87376"/>
                  <a:pt x="64820" y="89204"/>
                  <a:pt x="65227" y="90830"/>
                </a:cubicBezTo>
                <a:lnTo>
                  <a:pt x="68275" y="93268"/>
                </a:lnTo>
                <a:cubicBezTo>
                  <a:pt x="67868" y="92862"/>
                  <a:pt x="71323" y="96926"/>
                  <a:pt x="78638" y="105460"/>
                </a:cubicBezTo>
                <a:cubicBezTo>
                  <a:pt x="79857" y="106680"/>
                  <a:pt x="81686" y="109118"/>
                  <a:pt x="84124" y="112776"/>
                </a:cubicBezTo>
                <a:cubicBezTo>
                  <a:pt x="85344" y="114401"/>
                  <a:pt x="86156" y="115620"/>
                  <a:pt x="86563" y="116433"/>
                </a:cubicBezTo>
                <a:cubicBezTo>
                  <a:pt x="86969" y="117246"/>
                  <a:pt x="87376" y="118059"/>
                  <a:pt x="87782" y="118872"/>
                </a:cubicBezTo>
                <a:cubicBezTo>
                  <a:pt x="87782" y="119278"/>
                  <a:pt x="88188" y="119583"/>
                  <a:pt x="89001" y="119786"/>
                </a:cubicBezTo>
                <a:cubicBezTo>
                  <a:pt x="89814" y="119989"/>
                  <a:pt x="90424" y="119888"/>
                  <a:pt x="90830" y="119481"/>
                </a:cubicBezTo>
                <a:cubicBezTo>
                  <a:pt x="93268" y="119481"/>
                  <a:pt x="95300" y="119888"/>
                  <a:pt x="96926" y="120700"/>
                </a:cubicBezTo>
                <a:lnTo>
                  <a:pt x="98755" y="124358"/>
                </a:lnTo>
                <a:cubicBezTo>
                  <a:pt x="100380" y="124358"/>
                  <a:pt x="101396" y="123545"/>
                  <a:pt x="101803" y="121920"/>
                </a:cubicBezTo>
                <a:cubicBezTo>
                  <a:pt x="101803" y="121107"/>
                  <a:pt x="102209" y="120700"/>
                  <a:pt x="103022" y="120700"/>
                </a:cubicBezTo>
                <a:cubicBezTo>
                  <a:pt x="104241" y="118262"/>
                  <a:pt x="105054" y="115620"/>
                  <a:pt x="105460" y="112776"/>
                </a:cubicBezTo>
                <a:cubicBezTo>
                  <a:pt x="106273" y="110337"/>
                  <a:pt x="107696" y="108508"/>
                  <a:pt x="109728" y="107289"/>
                </a:cubicBezTo>
                <a:cubicBezTo>
                  <a:pt x="110134" y="106883"/>
                  <a:pt x="110540" y="106172"/>
                  <a:pt x="110947" y="105156"/>
                </a:cubicBezTo>
                <a:cubicBezTo>
                  <a:pt x="111353" y="104140"/>
                  <a:pt x="111556" y="103022"/>
                  <a:pt x="111556" y="101803"/>
                </a:cubicBezTo>
                <a:cubicBezTo>
                  <a:pt x="113995" y="96926"/>
                  <a:pt x="115824" y="93675"/>
                  <a:pt x="117043" y="92049"/>
                </a:cubicBezTo>
                <a:cubicBezTo>
                  <a:pt x="118262" y="87985"/>
                  <a:pt x="119684" y="84531"/>
                  <a:pt x="121310" y="81686"/>
                </a:cubicBezTo>
                <a:cubicBezTo>
                  <a:pt x="121310" y="81686"/>
                  <a:pt x="122529" y="79857"/>
                  <a:pt x="124968" y="76200"/>
                </a:cubicBezTo>
                <a:cubicBezTo>
                  <a:pt x="125374" y="75793"/>
                  <a:pt x="125679" y="75184"/>
                  <a:pt x="125882" y="74371"/>
                </a:cubicBezTo>
                <a:cubicBezTo>
                  <a:pt x="126085" y="73558"/>
                  <a:pt x="126593" y="72948"/>
                  <a:pt x="127406" y="72542"/>
                </a:cubicBezTo>
                <a:lnTo>
                  <a:pt x="135331" y="61569"/>
                </a:lnTo>
                <a:lnTo>
                  <a:pt x="143865" y="47548"/>
                </a:lnTo>
                <a:lnTo>
                  <a:pt x="153619" y="37795"/>
                </a:lnTo>
                <a:lnTo>
                  <a:pt x="157886" y="32918"/>
                </a:lnTo>
                <a:cubicBezTo>
                  <a:pt x="158292" y="32512"/>
                  <a:pt x="158800" y="32105"/>
                  <a:pt x="159410" y="31699"/>
                </a:cubicBezTo>
                <a:cubicBezTo>
                  <a:pt x="160020" y="31292"/>
                  <a:pt x="160934" y="30886"/>
                  <a:pt x="162153" y="30480"/>
                </a:cubicBezTo>
                <a:cubicBezTo>
                  <a:pt x="162560" y="29260"/>
                  <a:pt x="163271" y="28244"/>
                  <a:pt x="164287" y="27432"/>
                </a:cubicBezTo>
                <a:cubicBezTo>
                  <a:pt x="165303" y="26619"/>
                  <a:pt x="166217" y="26009"/>
                  <a:pt x="167030" y="25603"/>
                </a:cubicBezTo>
                <a:cubicBezTo>
                  <a:pt x="167030" y="25196"/>
                  <a:pt x="167436" y="24993"/>
                  <a:pt x="168249" y="24993"/>
                </a:cubicBezTo>
                <a:cubicBezTo>
                  <a:pt x="168249" y="24993"/>
                  <a:pt x="168351" y="24892"/>
                  <a:pt x="168554" y="24688"/>
                </a:cubicBezTo>
                <a:cubicBezTo>
                  <a:pt x="168757" y="24485"/>
                  <a:pt x="168859" y="24384"/>
                  <a:pt x="168859" y="24384"/>
                </a:cubicBezTo>
                <a:cubicBezTo>
                  <a:pt x="169672" y="23571"/>
                  <a:pt x="171500" y="22148"/>
                  <a:pt x="174345" y="20116"/>
                </a:cubicBezTo>
                <a:cubicBezTo>
                  <a:pt x="175971" y="19304"/>
                  <a:pt x="177901" y="18084"/>
                  <a:pt x="180136" y="16459"/>
                </a:cubicBezTo>
                <a:cubicBezTo>
                  <a:pt x="182372" y="14833"/>
                  <a:pt x="184302" y="13817"/>
                  <a:pt x="185928" y="13411"/>
                </a:cubicBezTo>
                <a:cubicBezTo>
                  <a:pt x="188366" y="12192"/>
                  <a:pt x="194259" y="9753"/>
                  <a:pt x="203606" y="6096"/>
                </a:cubicBezTo>
                <a:lnTo>
                  <a:pt x="206654" y="6096"/>
                </a:lnTo>
                <a:cubicBezTo>
                  <a:pt x="207467" y="6096"/>
                  <a:pt x="207873" y="5689"/>
                  <a:pt x="207873" y="4876"/>
                </a:cubicBezTo>
                <a:cubicBezTo>
                  <a:pt x="208280" y="4470"/>
                  <a:pt x="208076" y="3860"/>
                  <a:pt x="207264" y="3048"/>
                </a:cubicBezTo>
                <a:lnTo>
                  <a:pt x="206654" y="1828"/>
                </a:lnTo>
                <a:close/>
              </a:path>
            </a:pathLst>
          </a:custGeom>
          <a:gradFill flip="none" rotWithShape="1">
            <a:gsLst>
              <a:gs pos="10000">
                <a:srgbClr val="BD1D28"/>
              </a:gs>
              <a:gs pos="89000">
                <a:srgbClr val="E3671B"/>
              </a:gs>
            </a:gsLst>
            <a:lin ang="0" scaled="1"/>
            <a:tileRect/>
          </a:gradFill>
          <a:ln>
            <a:noFill/>
          </a:ln>
          <a:effectLst>
            <a:glow>
              <a:srgbClr val="000000"/>
            </a:glow>
            <a:outerShdw blurRad="127000" sx="102000" sy="102000" algn="ctr" rotWithShape="0">
              <a:srgbClr val="D41E1E">
                <a:alpha val="1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4800">
                <a:gradFill>
                  <a:gsLst>
                    <a:gs pos="0">
                      <a:srgbClr val="C9512E"/>
                    </a:gs>
                    <a:gs pos="100000">
                      <a:srgbClr val="C9512E"/>
                    </a:gs>
                  </a:gsLst>
                  <a:lin ang="0" scaled="0"/>
                </a:gradFill>
                <a:effectLst/>
                <a:latin typeface="演示镇魂行楷" panose="00000500000000000000" pitchFamily="2" charset="-122"/>
                <a:ea typeface="演示镇魂行楷" panose="00000500000000000000" pitchFamily="2" charset="-122"/>
                <a:cs typeface="+mj-cs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endParaRPr lang="en-US" altLang="zh-CN" dirty="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A2BCBD5D-DECA-84CE-EEDD-F2374504AEA4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574851" y="1231856"/>
            <a:ext cx="1513559" cy="1456405"/>
          </a:xfrm>
          <a:custGeom>
            <a:avLst/>
            <a:gdLst/>
            <a:ahLst/>
            <a:cxnLst/>
            <a:rect l="l" t="t" r="r" b="b"/>
            <a:pathLst>
              <a:path w="468173" h="450494">
                <a:moveTo>
                  <a:pt x="99365" y="242621"/>
                </a:moveTo>
                <a:cubicBezTo>
                  <a:pt x="94488" y="244653"/>
                  <a:pt x="91033" y="247498"/>
                  <a:pt x="89001" y="251155"/>
                </a:cubicBezTo>
                <a:cubicBezTo>
                  <a:pt x="89001" y="252374"/>
                  <a:pt x="89205" y="253187"/>
                  <a:pt x="89611" y="253594"/>
                </a:cubicBezTo>
                <a:cubicBezTo>
                  <a:pt x="90424" y="254406"/>
                  <a:pt x="91237" y="254406"/>
                  <a:pt x="92049" y="253594"/>
                </a:cubicBezTo>
                <a:cubicBezTo>
                  <a:pt x="95707" y="251155"/>
                  <a:pt x="98145" y="247498"/>
                  <a:pt x="99365" y="242621"/>
                </a:cubicBezTo>
                <a:close/>
                <a:moveTo>
                  <a:pt x="188366" y="134722"/>
                </a:moveTo>
                <a:cubicBezTo>
                  <a:pt x="187147" y="134722"/>
                  <a:pt x="185928" y="134925"/>
                  <a:pt x="184709" y="135331"/>
                </a:cubicBezTo>
                <a:cubicBezTo>
                  <a:pt x="183489" y="135737"/>
                  <a:pt x="182677" y="136347"/>
                  <a:pt x="182270" y="137160"/>
                </a:cubicBezTo>
                <a:lnTo>
                  <a:pt x="176174" y="143865"/>
                </a:lnTo>
                <a:lnTo>
                  <a:pt x="170688" y="150571"/>
                </a:lnTo>
                <a:lnTo>
                  <a:pt x="161544" y="160934"/>
                </a:lnTo>
                <a:cubicBezTo>
                  <a:pt x="159512" y="163779"/>
                  <a:pt x="157480" y="166929"/>
                  <a:pt x="155448" y="170383"/>
                </a:cubicBezTo>
                <a:cubicBezTo>
                  <a:pt x="153416" y="173837"/>
                  <a:pt x="150977" y="177393"/>
                  <a:pt x="148133" y="181051"/>
                </a:cubicBezTo>
                <a:cubicBezTo>
                  <a:pt x="138379" y="194462"/>
                  <a:pt x="133502" y="201168"/>
                  <a:pt x="133502" y="201168"/>
                </a:cubicBezTo>
                <a:cubicBezTo>
                  <a:pt x="128625" y="208483"/>
                  <a:pt x="124765" y="213970"/>
                  <a:pt x="121920" y="217627"/>
                </a:cubicBezTo>
                <a:lnTo>
                  <a:pt x="120701" y="223114"/>
                </a:lnTo>
                <a:cubicBezTo>
                  <a:pt x="121107" y="225146"/>
                  <a:pt x="120497" y="226771"/>
                  <a:pt x="118872" y="227990"/>
                </a:cubicBezTo>
                <a:cubicBezTo>
                  <a:pt x="111150" y="234899"/>
                  <a:pt x="106477" y="242621"/>
                  <a:pt x="104851" y="251155"/>
                </a:cubicBezTo>
                <a:cubicBezTo>
                  <a:pt x="104445" y="251562"/>
                  <a:pt x="104343" y="251968"/>
                  <a:pt x="104546" y="252374"/>
                </a:cubicBezTo>
                <a:cubicBezTo>
                  <a:pt x="104749" y="252781"/>
                  <a:pt x="104851" y="253187"/>
                  <a:pt x="104851" y="253594"/>
                </a:cubicBezTo>
                <a:cubicBezTo>
                  <a:pt x="106070" y="253594"/>
                  <a:pt x="107086" y="253390"/>
                  <a:pt x="107899" y="252984"/>
                </a:cubicBezTo>
                <a:cubicBezTo>
                  <a:pt x="108305" y="252984"/>
                  <a:pt x="108712" y="252781"/>
                  <a:pt x="109118" y="252374"/>
                </a:cubicBezTo>
                <a:cubicBezTo>
                  <a:pt x="109525" y="251968"/>
                  <a:pt x="110134" y="251765"/>
                  <a:pt x="110947" y="251765"/>
                </a:cubicBezTo>
                <a:lnTo>
                  <a:pt x="118262" y="252374"/>
                </a:lnTo>
                <a:cubicBezTo>
                  <a:pt x="117856" y="252781"/>
                  <a:pt x="117449" y="253289"/>
                  <a:pt x="117043" y="253898"/>
                </a:cubicBezTo>
                <a:cubicBezTo>
                  <a:pt x="116637" y="254508"/>
                  <a:pt x="116230" y="255422"/>
                  <a:pt x="115824" y="256642"/>
                </a:cubicBezTo>
                <a:cubicBezTo>
                  <a:pt x="114198" y="258267"/>
                  <a:pt x="114198" y="260096"/>
                  <a:pt x="115824" y="262128"/>
                </a:cubicBezTo>
                <a:cubicBezTo>
                  <a:pt x="116637" y="263754"/>
                  <a:pt x="118262" y="263754"/>
                  <a:pt x="120701" y="262128"/>
                </a:cubicBezTo>
                <a:cubicBezTo>
                  <a:pt x="122733" y="260909"/>
                  <a:pt x="127203" y="258470"/>
                  <a:pt x="134112" y="254813"/>
                </a:cubicBezTo>
                <a:cubicBezTo>
                  <a:pt x="142240" y="251155"/>
                  <a:pt x="150165" y="246888"/>
                  <a:pt x="157886" y="242011"/>
                </a:cubicBezTo>
                <a:lnTo>
                  <a:pt x="178003" y="231038"/>
                </a:lnTo>
                <a:cubicBezTo>
                  <a:pt x="183286" y="228194"/>
                  <a:pt x="186131" y="224942"/>
                  <a:pt x="186537" y="221285"/>
                </a:cubicBezTo>
                <a:cubicBezTo>
                  <a:pt x="186537" y="220066"/>
                  <a:pt x="186741" y="219050"/>
                  <a:pt x="187147" y="218237"/>
                </a:cubicBezTo>
                <a:cubicBezTo>
                  <a:pt x="187553" y="217424"/>
                  <a:pt x="187960" y="216611"/>
                  <a:pt x="188366" y="215798"/>
                </a:cubicBezTo>
                <a:lnTo>
                  <a:pt x="195072" y="190195"/>
                </a:lnTo>
                <a:cubicBezTo>
                  <a:pt x="195885" y="186944"/>
                  <a:pt x="196291" y="181864"/>
                  <a:pt x="196291" y="174955"/>
                </a:cubicBezTo>
                <a:cubicBezTo>
                  <a:pt x="196291" y="170078"/>
                  <a:pt x="195885" y="163169"/>
                  <a:pt x="195072" y="154229"/>
                </a:cubicBezTo>
                <a:cubicBezTo>
                  <a:pt x="195072" y="151384"/>
                  <a:pt x="194259" y="147523"/>
                  <a:pt x="192633" y="142646"/>
                </a:cubicBezTo>
                <a:cubicBezTo>
                  <a:pt x="192633" y="141833"/>
                  <a:pt x="192227" y="140208"/>
                  <a:pt x="191414" y="137770"/>
                </a:cubicBezTo>
                <a:cubicBezTo>
                  <a:pt x="191414" y="136957"/>
                  <a:pt x="191008" y="136144"/>
                  <a:pt x="190195" y="135331"/>
                </a:cubicBezTo>
                <a:cubicBezTo>
                  <a:pt x="189789" y="134925"/>
                  <a:pt x="189179" y="134722"/>
                  <a:pt x="188366" y="134722"/>
                </a:cubicBezTo>
                <a:close/>
                <a:moveTo>
                  <a:pt x="167640" y="133502"/>
                </a:moveTo>
                <a:cubicBezTo>
                  <a:pt x="166827" y="133909"/>
                  <a:pt x="165811" y="134417"/>
                  <a:pt x="164592" y="135026"/>
                </a:cubicBezTo>
                <a:cubicBezTo>
                  <a:pt x="163373" y="135636"/>
                  <a:pt x="162560" y="136347"/>
                  <a:pt x="162153" y="137160"/>
                </a:cubicBezTo>
                <a:lnTo>
                  <a:pt x="147523" y="154838"/>
                </a:lnTo>
                <a:cubicBezTo>
                  <a:pt x="147523" y="154838"/>
                  <a:pt x="144475" y="159105"/>
                  <a:pt x="138379" y="167640"/>
                </a:cubicBezTo>
                <a:cubicBezTo>
                  <a:pt x="133502" y="173736"/>
                  <a:pt x="131064" y="176784"/>
                  <a:pt x="131064" y="176784"/>
                </a:cubicBezTo>
                <a:cubicBezTo>
                  <a:pt x="128625" y="180035"/>
                  <a:pt x="124358" y="186334"/>
                  <a:pt x="118262" y="195681"/>
                </a:cubicBezTo>
                <a:lnTo>
                  <a:pt x="117043" y="199949"/>
                </a:lnTo>
                <a:cubicBezTo>
                  <a:pt x="115011" y="202794"/>
                  <a:pt x="113995" y="204419"/>
                  <a:pt x="113995" y="204826"/>
                </a:cubicBezTo>
                <a:lnTo>
                  <a:pt x="110337" y="208483"/>
                </a:lnTo>
                <a:cubicBezTo>
                  <a:pt x="108712" y="210515"/>
                  <a:pt x="108001" y="211836"/>
                  <a:pt x="108204" y="212446"/>
                </a:cubicBezTo>
                <a:cubicBezTo>
                  <a:pt x="108407" y="213055"/>
                  <a:pt x="109321" y="213970"/>
                  <a:pt x="110947" y="215189"/>
                </a:cubicBezTo>
                <a:cubicBezTo>
                  <a:pt x="110541" y="218034"/>
                  <a:pt x="109118" y="218440"/>
                  <a:pt x="106680" y="216408"/>
                </a:cubicBezTo>
                <a:cubicBezTo>
                  <a:pt x="105054" y="218034"/>
                  <a:pt x="103835" y="219050"/>
                  <a:pt x="103022" y="219456"/>
                </a:cubicBezTo>
                <a:cubicBezTo>
                  <a:pt x="100177" y="222301"/>
                  <a:pt x="98755" y="224130"/>
                  <a:pt x="98755" y="224942"/>
                </a:cubicBezTo>
                <a:cubicBezTo>
                  <a:pt x="98755" y="226162"/>
                  <a:pt x="99974" y="227787"/>
                  <a:pt x="102413" y="229819"/>
                </a:cubicBezTo>
                <a:lnTo>
                  <a:pt x="96926" y="231038"/>
                </a:lnTo>
                <a:lnTo>
                  <a:pt x="95097" y="234696"/>
                </a:lnTo>
                <a:cubicBezTo>
                  <a:pt x="94691" y="235102"/>
                  <a:pt x="94488" y="235712"/>
                  <a:pt x="94488" y="236525"/>
                </a:cubicBezTo>
                <a:lnTo>
                  <a:pt x="95707" y="237134"/>
                </a:lnTo>
                <a:cubicBezTo>
                  <a:pt x="96926" y="236322"/>
                  <a:pt x="98653" y="235407"/>
                  <a:pt x="100889" y="234391"/>
                </a:cubicBezTo>
                <a:cubicBezTo>
                  <a:pt x="103124" y="233375"/>
                  <a:pt x="105257" y="232054"/>
                  <a:pt x="107289" y="230429"/>
                </a:cubicBezTo>
                <a:cubicBezTo>
                  <a:pt x="108102" y="230022"/>
                  <a:pt x="109220" y="228702"/>
                  <a:pt x="110642" y="226466"/>
                </a:cubicBezTo>
                <a:cubicBezTo>
                  <a:pt x="112065" y="224231"/>
                  <a:pt x="113385" y="222707"/>
                  <a:pt x="114605" y="221894"/>
                </a:cubicBezTo>
                <a:cubicBezTo>
                  <a:pt x="115417" y="221488"/>
                  <a:pt x="116230" y="220066"/>
                  <a:pt x="117043" y="217627"/>
                </a:cubicBezTo>
                <a:lnTo>
                  <a:pt x="118872" y="213970"/>
                </a:lnTo>
                <a:lnTo>
                  <a:pt x="127406" y="202387"/>
                </a:lnTo>
                <a:cubicBezTo>
                  <a:pt x="128625" y="200762"/>
                  <a:pt x="129641" y="199034"/>
                  <a:pt x="130454" y="197206"/>
                </a:cubicBezTo>
                <a:cubicBezTo>
                  <a:pt x="131267" y="195377"/>
                  <a:pt x="132283" y="193649"/>
                  <a:pt x="133502" y="192024"/>
                </a:cubicBezTo>
                <a:cubicBezTo>
                  <a:pt x="133909" y="191211"/>
                  <a:pt x="134925" y="189992"/>
                  <a:pt x="136550" y="188366"/>
                </a:cubicBezTo>
                <a:lnTo>
                  <a:pt x="141427" y="181051"/>
                </a:lnTo>
                <a:lnTo>
                  <a:pt x="151181" y="168859"/>
                </a:lnTo>
                <a:cubicBezTo>
                  <a:pt x="152806" y="166827"/>
                  <a:pt x="154533" y="164287"/>
                  <a:pt x="156362" y="161239"/>
                </a:cubicBezTo>
                <a:cubicBezTo>
                  <a:pt x="158191" y="158191"/>
                  <a:pt x="159918" y="155651"/>
                  <a:pt x="161544" y="153619"/>
                </a:cubicBezTo>
                <a:cubicBezTo>
                  <a:pt x="161950" y="153213"/>
                  <a:pt x="162560" y="152603"/>
                  <a:pt x="163373" y="151790"/>
                </a:cubicBezTo>
                <a:cubicBezTo>
                  <a:pt x="164185" y="150977"/>
                  <a:pt x="164185" y="149961"/>
                  <a:pt x="163373" y="148742"/>
                </a:cubicBezTo>
                <a:cubicBezTo>
                  <a:pt x="165811" y="147929"/>
                  <a:pt x="167741" y="146202"/>
                  <a:pt x="169164" y="143561"/>
                </a:cubicBezTo>
                <a:cubicBezTo>
                  <a:pt x="170586" y="140919"/>
                  <a:pt x="171704" y="139192"/>
                  <a:pt x="172517" y="138379"/>
                </a:cubicBezTo>
                <a:close/>
                <a:moveTo>
                  <a:pt x="229819" y="120396"/>
                </a:moveTo>
                <a:cubicBezTo>
                  <a:pt x="227787" y="120193"/>
                  <a:pt x="226365" y="120497"/>
                  <a:pt x="225552" y="121310"/>
                </a:cubicBezTo>
                <a:lnTo>
                  <a:pt x="237744" y="140208"/>
                </a:lnTo>
                <a:cubicBezTo>
                  <a:pt x="242621" y="148336"/>
                  <a:pt x="246481" y="154432"/>
                  <a:pt x="249326" y="158496"/>
                </a:cubicBezTo>
                <a:cubicBezTo>
                  <a:pt x="249733" y="159309"/>
                  <a:pt x="251155" y="160528"/>
                  <a:pt x="253593" y="162153"/>
                </a:cubicBezTo>
                <a:cubicBezTo>
                  <a:pt x="255625" y="162966"/>
                  <a:pt x="256641" y="163576"/>
                  <a:pt x="256641" y="163982"/>
                </a:cubicBezTo>
                <a:cubicBezTo>
                  <a:pt x="257454" y="165201"/>
                  <a:pt x="258673" y="167233"/>
                  <a:pt x="260299" y="170078"/>
                </a:cubicBezTo>
                <a:cubicBezTo>
                  <a:pt x="261925" y="172923"/>
                  <a:pt x="262941" y="175768"/>
                  <a:pt x="263347" y="178613"/>
                </a:cubicBezTo>
                <a:cubicBezTo>
                  <a:pt x="264160" y="181051"/>
                  <a:pt x="264871" y="182473"/>
                  <a:pt x="265481" y="182880"/>
                </a:cubicBezTo>
                <a:cubicBezTo>
                  <a:pt x="266090" y="183286"/>
                  <a:pt x="267614" y="182880"/>
                  <a:pt x="270053" y="181661"/>
                </a:cubicBezTo>
                <a:cubicBezTo>
                  <a:pt x="273710" y="180441"/>
                  <a:pt x="277673" y="178917"/>
                  <a:pt x="281940" y="177089"/>
                </a:cubicBezTo>
                <a:cubicBezTo>
                  <a:pt x="286207" y="175260"/>
                  <a:pt x="289560" y="173736"/>
                  <a:pt x="291998" y="172517"/>
                </a:cubicBezTo>
                <a:cubicBezTo>
                  <a:pt x="294437" y="170891"/>
                  <a:pt x="296062" y="169469"/>
                  <a:pt x="296875" y="168249"/>
                </a:cubicBezTo>
                <a:cubicBezTo>
                  <a:pt x="293217" y="165405"/>
                  <a:pt x="290982" y="163169"/>
                  <a:pt x="290169" y="161544"/>
                </a:cubicBezTo>
                <a:cubicBezTo>
                  <a:pt x="289763" y="161137"/>
                  <a:pt x="289153" y="160223"/>
                  <a:pt x="288341" y="158801"/>
                </a:cubicBezTo>
                <a:cubicBezTo>
                  <a:pt x="287528" y="157378"/>
                  <a:pt x="286105" y="156261"/>
                  <a:pt x="284073" y="155448"/>
                </a:cubicBezTo>
                <a:lnTo>
                  <a:pt x="282245" y="153009"/>
                </a:lnTo>
                <a:cubicBezTo>
                  <a:pt x="281838" y="148133"/>
                  <a:pt x="279197" y="145694"/>
                  <a:pt x="274320" y="145694"/>
                </a:cubicBezTo>
                <a:cubicBezTo>
                  <a:pt x="273507" y="145694"/>
                  <a:pt x="272491" y="145085"/>
                  <a:pt x="271272" y="143865"/>
                </a:cubicBezTo>
                <a:cubicBezTo>
                  <a:pt x="270459" y="141427"/>
                  <a:pt x="268325" y="139293"/>
                  <a:pt x="264871" y="137465"/>
                </a:cubicBezTo>
                <a:cubicBezTo>
                  <a:pt x="261417" y="135636"/>
                  <a:pt x="259283" y="134315"/>
                  <a:pt x="258470" y="133502"/>
                </a:cubicBezTo>
                <a:lnTo>
                  <a:pt x="257861" y="132893"/>
                </a:lnTo>
                <a:cubicBezTo>
                  <a:pt x="256641" y="132486"/>
                  <a:pt x="255117" y="132080"/>
                  <a:pt x="253289" y="131673"/>
                </a:cubicBezTo>
                <a:cubicBezTo>
                  <a:pt x="251460" y="131267"/>
                  <a:pt x="249326" y="130454"/>
                  <a:pt x="246888" y="129235"/>
                </a:cubicBezTo>
                <a:cubicBezTo>
                  <a:pt x="241198" y="125984"/>
                  <a:pt x="237337" y="123545"/>
                  <a:pt x="235305" y="121920"/>
                </a:cubicBezTo>
                <a:cubicBezTo>
                  <a:pt x="233680" y="121107"/>
                  <a:pt x="231851" y="120599"/>
                  <a:pt x="229819" y="120396"/>
                </a:cubicBezTo>
                <a:close/>
                <a:moveTo>
                  <a:pt x="79248" y="56693"/>
                </a:moveTo>
                <a:cubicBezTo>
                  <a:pt x="78029" y="56693"/>
                  <a:pt x="76911" y="56896"/>
                  <a:pt x="75895" y="57302"/>
                </a:cubicBezTo>
                <a:cubicBezTo>
                  <a:pt x="74879" y="57709"/>
                  <a:pt x="74168" y="57912"/>
                  <a:pt x="73761" y="57912"/>
                </a:cubicBezTo>
                <a:cubicBezTo>
                  <a:pt x="74168" y="58318"/>
                  <a:pt x="74269" y="58623"/>
                  <a:pt x="74066" y="58826"/>
                </a:cubicBezTo>
                <a:cubicBezTo>
                  <a:pt x="73863" y="59029"/>
                  <a:pt x="73761" y="59334"/>
                  <a:pt x="73761" y="59741"/>
                </a:cubicBezTo>
                <a:cubicBezTo>
                  <a:pt x="76200" y="60553"/>
                  <a:pt x="77825" y="60960"/>
                  <a:pt x="78638" y="60960"/>
                </a:cubicBezTo>
                <a:cubicBezTo>
                  <a:pt x="79451" y="60960"/>
                  <a:pt x="81077" y="60147"/>
                  <a:pt x="83515" y="58521"/>
                </a:cubicBezTo>
                <a:cubicBezTo>
                  <a:pt x="81483" y="57302"/>
                  <a:pt x="80061" y="56693"/>
                  <a:pt x="79248" y="56693"/>
                </a:cubicBezTo>
                <a:close/>
                <a:moveTo>
                  <a:pt x="248717" y="0"/>
                </a:moveTo>
                <a:cubicBezTo>
                  <a:pt x="250749" y="0"/>
                  <a:pt x="252781" y="609"/>
                  <a:pt x="254813" y="1829"/>
                </a:cubicBezTo>
                <a:lnTo>
                  <a:pt x="279197" y="14021"/>
                </a:lnTo>
                <a:lnTo>
                  <a:pt x="291998" y="19507"/>
                </a:lnTo>
                <a:cubicBezTo>
                  <a:pt x="298907" y="21945"/>
                  <a:pt x="301955" y="27229"/>
                  <a:pt x="301142" y="35357"/>
                </a:cubicBezTo>
                <a:cubicBezTo>
                  <a:pt x="301142" y="38608"/>
                  <a:pt x="302158" y="40843"/>
                  <a:pt x="304190" y="42062"/>
                </a:cubicBezTo>
                <a:lnTo>
                  <a:pt x="316992" y="48768"/>
                </a:lnTo>
                <a:lnTo>
                  <a:pt x="322478" y="51816"/>
                </a:lnTo>
                <a:cubicBezTo>
                  <a:pt x="326542" y="54254"/>
                  <a:pt x="328777" y="57505"/>
                  <a:pt x="329184" y="61569"/>
                </a:cubicBezTo>
                <a:cubicBezTo>
                  <a:pt x="329184" y="66853"/>
                  <a:pt x="331013" y="70713"/>
                  <a:pt x="334670" y="73152"/>
                </a:cubicBezTo>
                <a:cubicBezTo>
                  <a:pt x="335483" y="73558"/>
                  <a:pt x="336905" y="75387"/>
                  <a:pt x="338937" y="78638"/>
                </a:cubicBezTo>
                <a:cubicBezTo>
                  <a:pt x="340157" y="80264"/>
                  <a:pt x="340766" y="81889"/>
                  <a:pt x="340766" y="83515"/>
                </a:cubicBezTo>
                <a:cubicBezTo>
                  <a:pt x="340766" y="84734"/>
                  <a:pt x="340157" y="86360"/>
                  <a:pt x="338937" y="88392"/>
                </a:cubicBezTo>
                <a:cubicBezTo>
                  <a:pt x="338531" y="89205"/>
                  <a:pt x="338226" y="90322"/>
                  <a:pt x="338023" y="91745"/>
                </a:cubicBezTo>
                <a:cubicBezTo>
                  <a:pt x="337820" y="93167"/>
                  <a:pt x="337718" y="94488"/>
                  <a:pt x="337718" y="95707"/>
                </a:cubicBezTo>
                <a:cubicBezTo>
                  <a:pt x="336905" y="98145"/>
                  <a:pt x="335686" y="98958"/>
                  <a:pt x="334061" y="98145"/>
                </a:cubicBezTo>
                <a:cubicBezTo>
                  <a:pt x="332435" y="97739"/>
                  <a:pt x="330200" y="97536"/>
                  <a:pt x="327355" y="97536"/>
                </a:cubicBezTo>
                <a:cubicBezTo>
                  <a:pt x="322478" y="97536"/>
                  <a:pt x="318211" y="98349"/>
                  <a:pt x="314553" y="99974"/>
                </a:cubicBezTo>
                <a:cubicBezTo>
                  <a:pt x="313741" y="100381"/>
                  <a:pt x="312928" y="100482"/>
                  <a:pt x="312115" y="100279"/>
                </a:cubicBezTo>
                <a:cubicBezTo>
                  <a:pt x="311302" y="100076"/>
                  <a:pt x="310489" y="99974"/>
                  <a:pt x="309677" y="99974"/>
                </a:cubicBezTo>
                <a:cubicBezTo>
                  <a:pt x="307645" y="99974"/>
                  <a:pt x="306019" y="100177"/>
                  <a:pt x="304800" y="100584"/>
                </a:cubicBezTo>
                <a:lnTo>
                  <a:pt x="297485" y="102413"/>
                </a:lnTo>
                <a:cubicBezTo>
                  <a:pt x="296265" y="102819"/>
                  <a:pt x="294132" y="103225"/>
                  <a:pt x="291084" y="103632"/>
                </a:cubicBezTo>
                <a:cubicBezTo>
                  <a:pt x="288036" y="104038"/>
                  <a:pt x="285496" y="105054"/>
                  <a:pt x="283464" y="106680"/>
                </a:cubicBezTo>
                <a:cubicBezTo>
                  <a:pt x="283057" y="107086"/>
                  <a:pt x="282245" y="107289"/>
                  <a:pt x="281025" y="107289"/>
                </a:cubicBezTo>
                <a:cubicBezTo>
                  <a:pt x="280213" y="106883"/>
                  <a:pt x="278993" y="106680"/>
                  <a:pt x="277368" y="106680"/>
                </a:cubicBezTo>
                <a:cubicBezTo>
                  <a:pt x="275336" y="106680"/>
                  <a:pt x="273609" y="106883"/>
                  <a:pt x="272186" y="107289"/>
                </a:cubicBezTo>
                <a:cubicBezTo>
                  <a:pt x="270764" y="107696"/>
                  <a:pt x="269443" y="108102"/>
                  <a:pt x="268224" y="108509"/>
                </a:cubicBezTo>
                <a:cubicBezTo>
                  <a:pt x="264566" y="108915"/>
                  <a:pt x="260909" y="110134"/>
                  <a:pt x="257251" y="112166"/>
                </a:cubicBezTo>
                <a:lnTo>
                  <a:pt x="249936" y="113995"/>
                </a:lnTo>
                <a:cubicBezTo>
                  <a:pt x="251155" y="115214"/>
                  <a:pt x="251765" y="115824"/>
                  <a:pt x="251765" y="115824"/>
                </a:cubicBezTo>
                <a:cubicBezTo>
                  <a:pt x="254609" y="117043"/>
                  <a:pt x="257251" y="118059"/>
                  <a:pt x="259689" y="118872"/>
                </a:cubicBezTo>
                <a:cubicBezTo>
                  <a:pt x="262128" y="119685"/>
                  <a:pt x="264769" y="120701"/>
                  <a:pt x="267614" y="121920"/>
                </a:cubicBezTo>
                <a:cubicBezTo>
                  <a:pt x="269646" y="122733"/>
                  <a:pt x="271475" y="123647"/>
                  <a:pt x="273101" y="124663"/>
                </a:cubicBezTo>
                <a:cubicBezTo>
                  <a:pt x="274726" y="125679"/>
                  <a:pt x="276555" y="126593"/>
                  <a:pt x="278587" y="127406"/>
                </a:cubicBezTo>
                <a:cubicBezTo>
                  <a:pt x="280213" y="128219"/>
                  <a:pt x="281229" y="128625"/>
                  <a:pt x="281635" y="128625"/>
                </a:cubicBezTo>
                <a:lnTo>
                  <a:pt x="285902" y="130454"/>
                </a:lnTo>
                <a:lnTo>
                  <a:pt x="290169" y="132893"/>
                </a:lnTo>
                <a:lnTo>
                  <a:pt x="290779" y="132893"/>
                </a:lnTo>
                <a:cubicBezTo>
                  <a:pt x="294437" y="134518"/>
                  <a:pt x="299923" y="137363"/>
                  <a:pt x="307238" y="141427"/>
                </a:cubicBezTo>
                <a:cubicBezTo>
                  <a:pt x="310489" y="143865"/>
                  <a:pt x="312521" y="145085"/>
                  <a:pt x="313334" y="145085"/>
                </a:cubicBezTo>
                <a:cubicBezTo>
                  <a:pt x="316585" y="146304"/>
                  <a:pt x="319024" y="148336"/>
                  <a:pt x="320649" y="151181"/>
                </a:cubicBezTo>
                <a:cubicBezTo>
                  <a:pt x="322275" y="154025"/>
                  <a:pt x="324510" y="155651"/>
                  <a:pt x="327355" y="156057"/>
                </a:cubicBezTo>
                <a:cubicBezTo>
                  <a:pt x="330606" y="156870"/>
                  <a:pt x="332638" y="157886"/>
                  <a:pt x="333451" y="159105"/>
                </a:cubicBezTo>
                <a:cubicBezTo>
                  <a:pt x="337921" y="163576"/>
                  <a:pt x="341579" y="168046"/>
                  <a:pt x="344424" y="172517"/>
                </a:cubicBezTo>
                <a:cubicBezTo>
                  <a:pt x="344830" y="172923"/>
                  <a:pt x="345237" y="173736"/>
                  <a:pt x="345643" y="174955"/>
                </a:cubicBezTo>
                <a:cubicBezTo>
                  <a:pt x="346049" y="176174"/>
                  <a:pt x="346253" y="176987"/>
                  <a:pt x="346253" y="177393"/>
                </a:cubicBezTo>
                <a:cubicBezTo>
                  <a:pt x="346253" y="180645"/>
                  <a:pt x="346659" y="183083"/>
                  <a:pt x="347472" y="184709"/>
                </a:cubicBezTo>
                <a:cubicBezTo>
                  <a:pt x="347472" y="185115"/>
                  <a:pt x="347675" y="185521"/>
                  <a:pt x="348081" y="185928"/>
                </a:cubicBezTo>
                <a:cubicBezTo>
                  <a:pt x="348488" y="186334"/>
                  <a:pt x="349097" y="186537"/>
                  <a:pt x="349910" y="186537"/>
                </a:cubicBezTo>
                <a:lnTo>
                  <a:pt x="351129" y="186537"/>
                </a:lnTo>
                <a:cubicBezTo>
                  <a:pt x="353568" y="186537"/>
                  <a:pt x="355803" y="187655"/>
                  <a:pt x="357835" y="189890"/>
                </a:cubicBezTo>
                <a:cubicBezTo>
                  <a:pt x="359867" y="192125"/>
                  <a:pt x="361289" y="193649"/>
                  <a:pt x="362102" y="194462"/>
                </a:cubicBezTo>
                <a:cubicBezTo>
                  <a:pt x="364134" y="196088"/>
                  <a:pt x="365150" y="197714"/>
                  <a:pt x="365150" y="199339"/>
                </a:cubicBezTo>
                <a:cubicBezTo>
                  <a:pt x="365150" y="200152"/>
                  <a:pt x="364541" y="201778"/>
                  <a:pt x="363321" y="204216"/>
                </a:cubicBezTo>
                <a:cubicBezTo>
                  <a:pt x="362915" y="205029"/>
                  <a:pt x="362712" y="206146"/>
                  <a:pt x="362712" y="207569"/>
                </a:cubicBezTo>
                <a:cubicBezTo>
                  <a:pt x="362712" y="208991"/>
                  <a:pt x="362509" y="210109"/>
                  <a:pt x="362102" y="210922"/>
                </a:cubicBezTo>
                <a:lnTo>
                  <a:pt x="362712" y="215798"/>
                </a:lnTo>
                <a:cubicBezTo>
                  <a:pt x="362712" y="217424"/>
                  <a:pt x="362102" y="218542"/>
                  <a:pt x="360883" y="219151"/>
                </a:cubicBezTo>
                <a:cubicBezTo>
                  <a:pt x="359664" y="219761"/>
                  <a:pt x="358241" y="219659"/>
                  <a:pt x="356616" y="218846"/>
                </a:cubicBezTo>
                <a:lnTo>
                  <a:pt x="356006" y="218237"/>
                </a:lnTo>
                <a:cubicBezTo>
                  <a:pt x="352349" y="215798"/>
                  <a:pt x="349504" y="214579"/>
                  <a:pt x="347472" y="214579"/>
                </a:cubicBezTo>
                <a:cubicBezTo>
                  <a:pt x="345440" y="214579"/>
                  <a:pt x="342798" y="215595"/>
                  <a:pt x="339547" y="217627"/>
                </a:cubicBezTo>
                <a:lnTo>
                  <a:pt x="336499" y="219456"/>
                </a:lnTo>
                <a:cubicBezTo>
                  <a:pt x="332435" y="219862"/>
                  <a:pt x="328168" y="222301"/>
                  <a:pt x="323697" y="226771"/>
                </a:cubicBezTo>
                <a:lnTo>
                  <a:pt x="320649" y="228600"/>
                </a:lnTo>
                <a:cubicBezTo>
                  <a:pt x="315773" y="229413"/>
                  <a:pt x="312521" y="230226"/>
                  <a:pt x="310896" y="231038"/>
                </a:cubicBezTo>
                <a:cubicBezTo>
                  <a:pt x="310083" y="231445"/>
                  <a:pt x="309270" y="231953"/>
                  <a:pt x="308457" y="232562"/>
                </a:cubicBezTo>
                <a:cubicBezTo>
                  <a:pt x="307645" y="233172"/>
                  <a:pt x="306832" y="233477"/>
                  <a:pt x="306019" y="233477"/>
                </a:cubicBezTo>
                <a:cubicBezTo>
                  <a:pt x="302768" y="233477"/>
                  <a:pt x="299110" y="234696"/>
                  <a:pt x="295046" y="237134"/>
                </a:cubicBezTo>
                <a:cubicBezTo>
                  <a:pt x="290982" y="239573"/>
                  <a:pt x="287731" y="241198"/>
                  <a:pt x="285293" y="242011"/>
                </a:cubicBezTo>
                <a:cubicBezTo>
                  <a:pt x="280416" y="244450"/>
                  <a:pt x="276961" y="246482"/>
                  <a:pt x="274929" y="248107"/>
                </a:cubicBezTo>
                <a:cubicBezTo>
                  <a:pt x="273304" y="248920"/>
                  <a:pt x="272085" y="249326"/>
                  <a:pt x="271272" y="249326"/>
                </a:cubicBezTo>
                <a:cubicBezTo>
                  <a:pt x="268833" y="249733"/>
                  <a:pt x="267208" y="251562"/>
                  <a:pt x="266395" y="254813"/>
                </a:cubicBezTo>
                <a:cubicBezTo>
                  <a:pt x="265989" y="256438"/>
                  <a:pt x="265582" y="258166"/>
                  <a:pt x="265176" y="259994"/>
                </a:cubicBezTo>
                <a:cubicBezTo>
                  <a:pt x="264769" y="261823"/>
                  <a:pt x="264363" y="263550"/>
                  <a:pt x="263957" y="265176"/>
                </a:cubicBezTo>
                <a:cubicBezTo>
                  <a:pt x="263550" y="267614"/>
                  <a:pt x="262941" y="270154"/>
                  <a:pt x="262128" y="272796"/>
                </a:cubicBezTo>
                <a:cubicBezTo>
                  <a:pt x="261315" y="275438"/>
                  <a:pt x="260705" y="277978"/>
                  <a:pt x="260299" y="280416"/>
                </a:cubicBezTo>
                <a:cubicBezTo>
                  <a:pt x="259893" y="282854"/>
                  <a:pt x="258775" y="285598"/>
                  <a:pt x="256946" y="288646"/>
                </a:cubicBezTo>
                <a:cubicBezTo>
                  <a:pt x="255117" y="291694"/>
                  <a:pt x="253797" y="294030"/>
                  <a:pt x="252984" y="295656"/>
                </a:cubicBezTo>
                <a:cubicBezTo>
                  <a:pt x="252577" y="296875"/>
                  <a:pt x="252374" y="298907"/>
                  <a:pt x="252374" y="301752"/>
                </a:cubicBezTo>
                <a:lnTo>
                  <a:pt x="246888" y="314554"/>
                </a:lnTo>
                <a:lnTo>
                  <a:pt x="244449" y="319430"/>
                </a:lnTo>
                <a:cubicBezTo>
                  <a:pt x="243637" y="321462"/>
                  <a:pt x="242722" y="323698"/>
                  <a:pt x="241706" y="326136"/>
                </a:cubicBezTo>
                <a:cubicBezTo>
                  <a:pt x="240690" y="328574"/>
                  <a:pt x="239573" y="331419"/>
                  <a:pt x="238353" y="334670"/>
                </a:cubicBezTo>
                <a:cubicBezTo>
                  <a:pt x="237947" y="337515"/>
                  <a:pt x="237337" y="339954"/>
                  <a:pt x="236525" y="341986"/>
                </a:cubicBezTo>
                <a:cubicBezTo>
                  <a:pt x="235712" y="344018"/>
                  <a:pt x="235102" y="345846"/>
                  <a:pt x="234696" y="347472"/>
                </a:cubicBezTo>
                <a:cubicBezTo>
                  <a:pt x="234289" y="347878"/>
                  <a:pt x="234086" y="348386"/>
                  <a:pt x="234086" y="348996"/>
                </a:cubicBezTo>
                <a:cubicBezTo>
                  <a:pt x="234086" y="349606"/>
                  <a:pt x="233883" y="350114"/>
                  <a:pt x="233477" y="350520"/>
                </a:cubicBezTo>
                <a:cubicBezTo>
                  <a:pt x="232664" y="351333"/>
                  <a:pt x="232257" y="351942"/>
                  <a:pt x="232257" y="352349"/>
                </a:cubicBezTo>
                <a:lnTo>
                  <a:pt x="231648" y="354787"/>
                </a:lnTo>
                <a:lnTo>
                  <a:pt x="245059" y="350520"/>
                </a:lnTo>
                <a:cubicBezTo>
                  <a:pt x="253187" y="350520"/>
                  <a:pt x="262534" y="350114"/>
                  <a:pt x="273101" y="349301"/>
                </a:cubicBezTo>
                <a:cubicBezTo>
                  <a:pt x="281229" y="348488"/>
                  <a:pt x="287121" y="348082"/>
                  <a:pt x="290779" y="348082"/>
                </a:cubicBezTo>
                <a:cubicBezTo>
                  <a:pt x="293217" y="346862"/>
                  <a:pt x="297688" y="345846"/>
                  <a:pt x="304190" y="345034"/>
                </a:cubicBezTo>
                <a:cubicBezTo>
                  <a:pt x="306629" y="345440"/>
                  <a:pt x="309473" y="345542"/>
                  <a:pt x="312725" y="345338"/>
                </a:cubicBezTo>
                <a:cubicBezTo>
                  <a:pt x="315976" y="345135"/>
                  <a:pt x="318211" y="345034"/>
                  <a:pt x="319430" y="345034"/>
                </a:cubicBezTo>
                <a:cubicBezTo>
                  <a:pt x="322275" y="344221"/>
                  <a:pt x="326949" y="340970"/>
                  <a:pt x="333451" y="335280"/>
                </a:cubicBezTo>
                <a:cubicBezTo>
                  <a:pt x="339953" y="329590"/>
                  <a:pt x="343205" y="324104"/>
                  <a:pt x="343205" y="318821"/>
                </a:cubicBezTo>
                <a:cubicBezTo>
                  <a:pt x="343205" y="316789"/>
                  <a:pt x="342595" y="314554"/>
                  <a:pt x="341376" y="312115"/>
                </a:cubicBezTo>
                <a:cubicBezTo>
                  <a:pt x="343408" y="311709"/>
                  <a:pt x="344932" y="313131"/>
                  <a:pt x="345948" y="316382"/>
                </a:cubicBezTo>
                <a:cubicBezTo>
                  <a:pt x="346964" y="319634"/>
                  <a:pt x="347878" y="323088"/>
                  <a:pt x="348691" y="326746"/>
                </a:cubicBezTo>
                <a:cubicBezTo>
                  <a:pt x="349504" y="332029"/>
                  <a:pt x="350418" y="336093"/>
                  <a:pt x="351434" y="338938"/>
                </a:cubicBezTo>
                <a:cubicBezTo>
                  <a:pt x="352450" y="341782"/>
                  <a:pt x="353974" y="343002"/>
                  <a:pt x="356006" y="342595"/>
                </a:cubicBezTo>
                <a:cubicBezTo>
                  <a:pt x="358038" y="342595"/>
                  <a:pt x="359054" y="340970"/>
                  <a:pt x="359054" y="337718"/>
                </a:cubicBezTo>
                <a:cubicBezTo>
                  <a:pt x="359054" y="333248"/>
                  <a:pt x="357124" y="327152"/>
                  <a:pt x="353263" y="319430"/>
                </a:cubicBezTo>
                <a:cubicBezTo>
                  <a:pt x="349402" y="311709"/>
                  <a:pt x="345237" y="306019"/>
                  <a:pt x="340766" y="302362"/>
                </a:cubicBezTo>
                <a:cubicBezTo>
                  <a:pt x="341579" y="302362"/>
                  <a:pt x="349301" y="307645"/>
                  <a:pt x="363931" y="318211"/>
                </a:cubicBezTo>
                <a:cubicBezTo>
                  <a:pt x="365963" y="319837"/>
                  <a:pt x="370535" y="323393"/>
                  <a:pt x="377647" y="328879"/>
                </a:cubicBezTo>
                <a:cubicBezTo>
                  <a:pt x="384759" y="334366"/>
                  <a:pt x="388925" y="336702"/>
                  <a:pt x="390144" y="335890"/>
                </a:cubicBezTo>
                <a:cubicBezTo>
                  <a:pt x="390957" y="335483"/>
                  <a:pt x="388925" y="333451"/>
                  <a:pt x="384048" y="329794"/>
                </a:cubicBezTo>
                <a:cubicBezTo>
                  <a:pt x="379171" y="326136"/>
                  <a:pt x="376529" y="324104"/>
                  <a:pt x="376123" y="323698"/>
                </a:cubicBezTo>
                <a:cubicBezTo>
                  <a:pt x="378561" y="324104"/>
                  <a:pt x="383845" y="326644"/>
                  <a:pt x="391973" y="331318"/>
                </a:cubicBezTo>
                <a:cubicBezTo>
                  <a:pt x="400101" y="335991"/>
                  <a:pt x="405181" y="338734"/>
                  <a:pt x="407213" y="339547"/>
                </a:cubicBezTo>
                <a:cubicBezTo>
                  <a:pt x="409245" y="340766"/>
                  <a:pt x="413512" y="343103"/>
                  <a:pt x="420014" y="346558"/>
                </a:cubicBezTo>
                <a:cubicBezTo>
                  <a:pt x="426517" y="350012"/>
                  <a:pt x="431800" y="353568"/>
                  <a:pt x="435864" y="357226"/>
                </a:cubicBezTo>
                <a:cubicBezTo>
                  <a:pt x="442366" y="360477"/>
                  <a:pt x="445008" y="365963"/>
                  <a:pt x="443789" y="373685"/>
                </a:cubicBezTo>
                <a:lnTo>
                  <a:pt x="443179" y="375514"/>
                </a:lnTo>
                <a:cubicBezTo>
                  <a:pt x="443179" y="377952"/>
                  <a:pt x="443992" y="379578"/>
                  <a:pt x="445617" y="380390"/>
                </a:cubicBezTo>
                <a:cubicBezTo>
                  <a:pt x="446430" y="381203"/>
                  <a:pt x="447853" y="381813"/>
                  <a:pt x="449885" y="382219"/>
                </a:cubicBezTo>
                <a:cubicBezTo>
                  <a:pt x="451917" y="382626"/>
                  <a:pt x="452933" y="383438"/>
                  <a:pt x="452933" y="384658"/>
                </a:cubicBezTo>
                <a:cubicBezTo>
                  <a:pt x="458216" y="385470"/>
                  <a:pt x="461873" y="387096"/>
                  <a:pt x="463905" y="389534"/>
                </a:cubicBezTo>
                <a:cubicBezTo>
                  <a:pt x="464312" y="389941"/>
                  <a:pt x="464312" y="390754"/>
                  <a:pt x="463905" y="391973"/>
                </a:cubicBezTo>
                <a:cubicBezTo>
                  <a:pt x="463499" y="393192"/>
                  <a:pt x="463499" y="394614"/>
                  <a:pt x="463905" y="396240"/>
                </a:cubicBezTo>
                <a:cubicBezTo>
                  <a:pt x="462280" y="397459"/>
                  <a:pt x="461467" y="398882"/>
                  <a:pt x="461467" y="400507"/>
                </a:cubicBezTo>
                <a:cubicBezTo>
                  <a:pt x="461467" y="401726"/>
                  <a:pt x="461873" y="403047"/>
                  <a:pt x="462686" y="404470"/>
                </a:cubicBezTo>
                <a:cubicBezTo>
                  <a:pt x="463499" y="405892"/>
                  <a:pt x="464108" y="407010"/>
                  <a:pt x="464515" y="407822"/>
                </a:cubicBezTo>
                <a:cubicBezTo>
                  <a:pt x="464921" y="408635"/>
                  <a:pt x="465632" y="409956"/>
                  <a:pt x="466649" y="411785"/>
                </a:cubicBezTo>
                <a:cubicBezTo>
                  <a:pt x="467665" y="413614"/>
                  <a:pt x="467969" y="415138"/>
                  <a:pt x="467563" y="416357"/>
                </a:cubicBezTo>
                <a:lnTo>
                  <a:pt x="468173" y="420014"/>
                </a:lnTo>
                <a:cubicBezTo>
                  <a:pt x="468173" y="421640"/>
                  <a:pt x="467461" y="422859"/>
                  <a:pt x="466039" y="423672"/>
                </a:cubicBezTo>
                <a:cubicBezTo>
                  <a:pt x="464617" y="424485"/>
                  <a:pt x="463093" y="425298"/>
                  <a:pt x="461467" y="426110"/>
                </a:cubicBezTo>
                <a:cubicBezTo>
                  <a:pt x="459841" y="426923"/>
                  <a:pt x="458622" y="427533"/>
                  <a:pt x="457809" y="427939"/>
                </a:cubicBezTo>
                <a:cubicBezTo>
                  <a:pt x="456184" y="429158"/>
                  <a:pt x="453136" y="430378"/>
                  <a:pt x="448665" y="431597"/>
                </a:cubicBezTo>
                <a:lnTo>
                  <a:pt x="445617" y="431597"/>
                </a:lnTo>
                <a:cubicBezTo>
                  <a:pt x="441960" y="431597"/>
                  <a:pt x="438912" y="430987"/>
                  <a:pt x="436473" y="429768"/>
                </a:cubicBezTo>
                <a:cubicBezTo>
                  <a:pt x="436067" y="429768"/>
                  <a:pt x="435559" y="429870"/>
                  <a:pt x="434949" y="430073"/>
                </a:cubicBezTo>
                <a:cubicBezTo>
                  <a:pt x="434340" y="430276"/>
                  <a:pt x="433832" y="430174"/>
                  <a:pt x="433425" y="429768"/>
                </a:cubicBezTo>
                <a:cubicBezTo>
                  <a:pt x="432613" y="427330"/>
                  <a:pt x="429361" y="426110"/>
                  <a:pt x="423672" y="426110"/>
                </a:cubicBezTo>
                <a:cubicBezTo>
                  <a:pt x="420421" y="426110"/>
                  <a:pt x="416458" y="426517"/>
                  <a:pt x="411785" y="427330"/>
                </a:cubicBezTo>
                <a:cubicBezTo>
                  <a:pt x="407111" y="428142"/>
                  <a:pt x="404165" y="428549"/>
                  <a:pt x="402945" y="428549"/>
                </a:cubicBezTo>
                <a:cubicBezTo>
                  <a:pt x="402133" y="428142"/>
                  <a:pt x="400913" y="427939"/>
                  <a:pt x="399288" y="427939"/>
                </a:cubicBezTo>
                <a:cubicBezTo>
                  <a:pt x="397662" y="427939"/>
                  <a:pt x="395833" y="428142"/>
                  <a:pt x="393801" y="428549"/>
                </a:cubicBezTo>
                <a:cubicBezTo>
                  <a:pt x="391769" y="428955"/>
                  <a:pt x="389941" y="428955"/>
                  <a:pt x="388315" y="428549"/>
                </a:cubicBezTo>
                <a:lnTo>
                  <a:pt x="370637" y="430378"/>
                </a:lnTo>
                <a:cubicBezTo>
                  <a:pt x="367792" y="429565"/>
                  <a:pt x="363525" y="429158"/>
                  <a:pt x="357835" y="429158"/>
                </a:cubicBezTo>
                <a:cubicBezTo>
                  <a:pt x="352958" y="429158"/>
                  <a:pt x="349301" y="429362"/>
                  <a:pt x="346862" y="429768"/>
                </a:cubicBezTo>
                <a:cubicBezTo>
                  <a:pt x="335077" y="429768"/>
                  <a:pt x="326542" y="429362"/>
                  <a:pt x="321259" y="428549"/>
                </a:cubicBezTo>
                <a:lnTo>
                  <a:pt x="307848" y="428549"/>
                </a:lnTo>
                <a:cubicBezTo>
                  <a:pt x="302158" y="428549"/>
                  <a:pt x="297688" y="428752"/>
                  <a:pt x="294437" y="429158"/>
                </a:cubicBezTo>
                <a:cubicBezTo>
                  <a:pt x="290373" y="429565"/>
                  <a:pt x="286512" y="429565"/>
                  <a:pt x="282854" y="429158"/>
                </a:cubicBezTo>
                <a:cubicBezTo>
                  <a:pt x="279197" y="428752"/>
                  <a:pt x="275539" y="428752"/>
                  <a:pt x="271881" y="429158"/>
                </a:cubicBezTo>
                <a:lnTo>
                  <a:pt x="246888" y="432816"/>
                </a:lnTo>
                <a:lnTo>
                  <a:pt x="238353" y="432206"/>
                </a:lnTo>
                <a:cubicBezTo>
                  <a:pt x="235915" y="432206"/>
                  <a:pt x="232257" y="432613"/>
                  <a:pt x="227381" y="433426"/>
                </a:cubicBezTo>
                <a:lnTo>
                  <a:pt x="215798" y="432816"/>
                </a:lnTo>
                <a:lnTo>
                  <a:pt x="203606" y="433426"/>
                </a:lnTo>
                <a:cubicBezTo>
                  <a:pt x="186537" y="434238"/>
                  <a:pt x="174752" y="435051"/>
                  <a:pt x="168249" y="435864"/>
                </a:cubicBezTo>
                <a:lnTo>
                  <a:pt x="154229" y="438912"/>
                </a:lnTo>
                <a:cubicBezTo>
                  <a:pt x="152603" y="439318"/>
                  <a:pt x="150876" y="439725"/>
                  <a:pt x="149047" y="440131"/>
                </a:cubicBezTo>
                <a:cubicBezTo>
                  <a:pt x="147218" y="440538"/>
                  <a:pt x="144881" y="440944"/>
                  <a:pt x="142037" y="441350"/>
                </a:cubicBezTo>
                <a:cubicBezTo>
                  <a:pt x="132689" y="442570"/>
                  <a:pt x="125374" y="442976"/>
                  <a:pt x="120091" y="442570"/>
                </a:cubicBezTo>
                <a:lnTo>
                  <a:pt x="117043" y="443789"/>
                </a:lnTo>
                <a:cubicBezTo>
                  <a:pt x="116230" y="444602"/>
                  <a:pt x="115113" y="445211"/>
                  <a:pt x="113690" y="445618"/>
                </a:cubicBezTo>
                <a:cubicBezTo>
                  <a:pt x="112268" y="446024"/>
                  <a:pt x="111353" y="445821"/>
                  <a:pt x="110947" y="445008"/>
                </a:cubicBezTo>
                <a:cubicBezTo>
                  <a:pt x="110541" y="443789"/>
                  <a:pt x="110439" y="442874"/>
                  <a:pt x="110642" y="442265"/>
                </a:cubicBezTo>
                <a:cubicBezTo>
                  <a:pt x="110845" y="441655"/>
                  <a:pt x="110744" y="440944"/>
                  <a:pt x="110337" y="440131"/>
                </a:cubicBezTo>
                <a:cubicBezTo>
                  <a:pt x="104241" y="440131"/>
                  <a:pt x="101295" y="440436"/>
                  <a:pt x="101498" y="441046"/>
                </a:cubicBezTo>
                <a:cubicBezTo>
                  <a:pt x="101701" y="441655"/>
                  <a:pt x="101803" y="441960"/>
                  <a:pt x="101803" y="441960"/>
                </a:cubicBezTo>
                <a:cubicBezTo>
                  <a:pt x="103022" y="443179"/>
                  <a:pt x="103835" y="443789"/>
                  <a:pt x="104241" y="443789"/>
                </a:cubicBezTo>
                <a:cubicBezTo>
                  <a:pt x="97739" y="448666"/>
                  <a:pt x="91846" y="450698"/>
                  <a:pt x="86563" y="449885"/>
                </a:cubicBezTo>
                <a:cubicBezTo>
                  <a:pt x="85750" y="450291"/>
                  <a:pt x="84328" y="450494"/>
                  <a:pt x="82296" y="450494"/>
                </a:cubicBezTo>
                <a:cubicBezTo>
                  <a:pt x="81483" y="449682"/>
                  <a:pt x="80569" y="449377"/>
                  <a:pt x="79553" y="449580"/>
                </a:cubicBezTo>
                <a:cubicBezTo>
                  <a:pt x="78537" y="449783"/>
                  <a:pt x="77825" y="449885"/>
                  <a:pt x="77419" y="449885"/>
                </a:cubicBezTo>
                <a:lnTo>
                  <a:pt x="74371" y="450494"/>
                </a:lnTo>
                <a:cubicBezTo>
                  <a:pt x="71933" y="450494"/>
                  <a:pt x="69901" y="449682"/>
                  <a:pt x="68275" y="448056"/>
                </a:cubicBezTo>
                <a:cubicBezTo>
                  <a:pt x="64211" y="446430"/>
                  <a:pt x="60553" y="445211"/>
                  <a:pt x="57302" y="444398"/>
                </a:cubicBezTo>
                <a:lnTo>
                  <a:pt x="51206" y="443789"/>
                </a:lnTo>
                <a:cubicBezTo>
                  <a:pt x="50800" y="442976"/>
                  <a:pt x="49885" y="442366"/>
                  <a:pt x="48463" y="441960"/>
                </a:cubicBezTo>
                <a:cubicBezTo>
                  <a:pt x="47041" y="441554"/>
                  <a:pt x="45720" y="440944"/>
                  <a:pt x="44501" y="440131"/>
                </a:cubicBezTo>
                <a:cubicBezTo>
                  <a:pt x="42875" y="439725"/>
                  <a:pt x="41656" y="439217"/>
                  <a:pt x="40843" y="438607"/>
                </a:cubicBezTo>
                <a:cubicBezTo>
                  <a:pt x="40030" y="437998"/>
                  <a:pt x="39421" y="437490"/>
                  <a:pt x="39014" y="437083"/>
                </a:cubicBezTo>
                <a:cubicBezTo>
                  <a:pt x="37795" y="436270"/>
                  <a:pt x="36373" y="435356"/>
                  <a:pt x="34747" y="434340"/>
                </a:cubicBezTo>
                <a:cubicBezTo>
                  <a:pt x="33121" y="433324"/>
                  <a:pt x="32105" y="432410"/>
                  <a:pt x="31699" y="431597"/>
                </a:cubicBezTo>
                <a:cubicBezTo>
                  <a:pt x="30886" y="430784"/>
                  <a:pt x="29667" y="429870"/>
                  <a:pt x="28041" y="428854"/>
                </a:cubicBezTo>
                <a:cubicBezTo>
                  <a:pt x="26416" y="427838"/>
                  <a:pt x="25400" y="427126"/>
                  <a:pt x="24993" y="426720"/>
                </a:cubicBezTo>
                <a:cubicBezTo>
                  <a:pt x="24181" y="426720"/>
                  <a:pt x="22149" y="425094"/>
                  <a:pt x="18897" y="421843"/>
                </a:cubicBezTo>
                <a:cubicBezTo>
                  <a:pt x="18897" y="420624"/>
                  <a:pt x="18491" y="420014"/>
                  <a:pt x="17678" y="420014"/>
                </a:cubicBezTo>
                <a:cubicBezTo>
                  <a:pt x="15240" y="417576"/>
                  <a:pt x="12801" y="414630"/>
                  <a:pt x="10363" y="411175"/>
                </a:cubicBezTo>
                <a:cubicBezTo>
                  <a:pt x="7925" y="407721"/>
                  <a:pt x="6096" y="405181"/>
                  <a:pt x="4877" y="403555"/>
                </a:cubicBezTo>
                <a:cubicBezTo>
                  <a:pt x="4470" y="401930"/>
                  <a:pt x="4267" y="399186"/>
                  <a:pt x="4267" y="395326"/>
                </a:cubicBezTo>
                <a:cubicBezTo>
                  <a:pt x="4267" y="391465"/>
                  <a:pt x="2845" y="388315"/>
                  <a:pt x="0" y="385877"/>
                </a:cubicBezTo>
                <a:lnTo>
                  <a:pt x="1219" y="385877"/>
                </a:lnTo>
                <a:cubicBezTo>
                  <a:pt x="1625" y="385470"/>
                  <a:pt x="2235" y="385166"/>
                  <a:pt x="3048" y="384962"/>
                </a:cubicBezTo>
                <a:cubicBezTo>
                  <a:pt x="3861" y="384759"/>
                  <a:pt x="4673" y="384861"/>
                  <a:pt x="5486" y="385267"/>
                </a:cubicBezTo>
                <a:cubicBezTo>
                  <a:pt x="9957" y="384861"/>
                  <a:pt x="13919" y="385166"/>
                  <a:pt x="17373" y="386182"/>
                </a:cubicBezTo>
                <a:cubicBezTo>
                  <a:pt x="20828" y="387198"/>
                  <a:pt x="24282" y="388620"/>
                  <a:pt x="27737" y="390449"/>
                </a:cubicBezTo>
                <a:cubicBezTo>
                  <a:pt x="31191" y="392278"/>
                  <a:pt x="33731" y="393598"/>
                  <a:pt x="35357" y="394411"/>
                </a:cubicBezTo>
                <a:cubicBezTo>
                  <a:pt x="36982" y="396037"/>
                  <a:pt x="40437" y="396443"/>
                  <a:pt x="45720" y="395630"/>
                </a:cubicBezTo>
                <a:cubicBezTo>
                  <a:pt x="50190" y="394818"/>
                  <a:pt x="55067" y="393192"/>
                  <a:pt x="60350" y="390754"/>
                </a:cubicBezTo>
                <a:cubicBezTo>
                  <a:pt x="61569" y="390754"/>
                  <a:pt x="66446" y="389738"/>
                  <a:pt x="74981" y="387706"/>
                </a:cubicBezTo>
                <a:cubicBezTo>
                  <a:pt x="76200" y="386893"/>
                  <a:pt x="78232" y="386486"/>
                  <a:pt x="81077" y="386486"/>
                </a:cubicBezTo>
                <a:cubicBezTo>
                  <a:pt x="83921" y="386486"/>
                  <a:pt x="86360" y="386283"/>
                  <a:pt x="88392" y="385877"/>
                </a:cubicBezTo>
                <a:cubicBezTo>
                  <a:pt x="93675" y="384658"/>
                  <a:pt x="97536" y="383235"/>
                  <a:pt x="99974" y="381610"/>
                </a:cubicBezTo>
                <a:cubicBezTo>
                  <a:pt x="102413" y="381610"/>
                  <a:pt x="105461" y="381000"/>
                  <a:pt x="109118" y="379781"/>
                </a:cubicBezTo>
                <a:cubicBezTo>
                  <a:pt x="112776" y="378562"/>
                  <a:pt x="115621" y="377952"/>
                  <a:pt x="117653" y="377952"/>
                </a:cubicBezTo>
                <a:cubicBezTo>
                  <a:pt x="127406" y="377139"/>
                  <a:pt x="134925" y="376123"/>
                  <a:pt x="140208" y="374904"/>
                </a:cubicBezTo>
                <a:cubicBezTo>
                  <a:pt x="141427" y="374904"/>
                  <a:pt x="145085" y="373888"/>
                  <a:pt x="151181" y="371856"/>
                </a:cubicBezTo>
                <a:cubicBezTo>
                  <a:pt x="149961" y="368605"/>
                  <a:pt x="147117" y="365557"/>
                  <a:pt x="142646" y="362712"/>
                </a:cubicBezTo>
                <a:cubicBezTo>
                  <a:pt x="142646" y="362712"/>
                  <a:pt x="139598" y="360274"/>
                  <a:pt x="133502" y="355397"/>
                </a:cubicBezTo>
                <a:lnTo>
                  <a:pt x="130454" y="353568"/>
                </a:lnTo>
                <a:cubicBezTo>
                  <a:pt x="127203" y="352349"/>
                  <a:pt x="126593" y="350723"/>
                  <a:pt x="128625" y="348691"/>
                </a:cubicBezTo>
                <a:cubicBezTo>
                  <a:pt x="129845" y="346659"/>
                  <a:pt x="129641" y="344830"/>
                  <a:pt x="128016" y="343205"/>
                </a:cubicBezTo>
                <a:cubicBezTo>
                  <a:pt x="125577" y="340766"/>
                  <a:pt x="124358" y="339547"/>
                  <a:pt x="124358" y="339547"/>
                </a:cubicBezTo>
                <a:cubicBezTo>
                  <a:pt x="123139" y="338328"/>
                  <a:pt x="122529" y="337312"/>
                  <a:pt x="122529" y="336499"/>
                </a:cubicBezTo>
                <a:cubicBezTo>
                  <a:pt x="122529" y="336093"/>
                  <a:pt x="122936" y="335585"/>
                  <a:pt x="123749" y="334975"/>
                </a:cubicBezTo>
                <a:cubicBezTo>
                  <a:pt x="124561" y="334366"/>
                  <a:pt x="125374" y="334061"/>
                  <a:pt x="126187" y="334061"/>
                </a:cubicBezTo>
                <a:lnTo>
                  <a:pt x="133502" y="334670"/>
                </a:lnTo>
                <a:lnTo>
                  <a:pt x="135331" y="334670"/>
                </a:lnTo>
                <a:cubicBezTo>
                  <a:pt x="138989" y="334670"/>
                  <a:pt x="141427" y="332435"/>
                  <a:pt x="142646" y="327965"/>
                </a:cubicBezTo>
                <a:lnTo>
                  <a:pt x="144475" y="324307"/>
                </a:lnTo>
                <a:lnTo>
                  <a:pt x="146304" y="321259"/>
                </a:lnTo>
                <a:cubicBezTo>
                  <a:pt x="143865" y="320040"/>
                  <a:pt x="141833" y="318618"/>
                  <a:pt x="140208" y="316992"/>
                </a:cubicBezTo>
                <a:lnTo>
                  <a:pt x="140208" y="315773"/>
                </a:lnTo>
                <a:cubicBezTo>
                  <a:pt x="143459" y="314960"/>
                  <a:pt x="145694" y="314554"/>
                  <a:pt x="146913" y="314554"/>
                </a:cubicBezTo>
                <a:cubicBezTo>
                  <a:pt x="149352" y="314554"/>
                  <a:pt x="150774" y="313334"/>
                  <a:pt x="151181" y="310896"/>
                </a:cubicBezTo>
                <a:cubicBezTo>
                  <a:pt x="151181" y="309270"/>
                  <a:pt x="151790" y="307238"/>
                  <a:pt x="153009" y="304800"/>
                </a:cubicBezTo>
                <a:cubicBezTo>
                  <a:pt x="150571" y="305206"/>
                  <a:pt x="147117" y="305613"/>
                  <a:pt x="142646" y="306019"/>
                </a:cubicBezTo>
                <a:cubicBezTo>
                  <a:pt x="138176" y="306426"/>
                  <a:pt x="134518" y="307645"/>
                  <a:pt x="131673" y="309677"/>
                </a:cubicBezTo>
                <a:cubicBezTo>
                  <a:pt x="132486" y="311302"/>
                  <a:pt x="132893" y="312522"/>
                  <a:pt x="132893" y="313334"/>
                </a:cubicBezTo>
                <a:cubicBezTo>
                  <a:pt x="134112" y="315773"/>
                  <a:pt x="133909" y="317195"/>
                  <a:pt x="132283" y="317602"/>
                </a:cubicBezTo>
                <a:cubicBezTo>
                  <a:pt x="131877" y="317602"/>
                  <a:pt x="131064" y="317602"/>
                  <a:pt x="129845" y="317602"/>
                </a:cubicBezTo>
                <a:cubicBezTo>
                  <a:pt x="128625" y="317602"/>
                  <a:pt x="127813" y="317398"/>
                  <a:pt x="127406" y="316992"/>
                </a:cubicBezTo>
                <a:cubicBezTo>
                  <a:pt x="124968" y="315773"/>
                  <a:pt x="122936" y="315570"/>
                  <a:pt x="121310" y="316382"/>
                </a:cubicBezTo>
                <a:cubicBezTo>
                  <a:pt x="120497" y="316789"/>
                  <a:pt x="119481" y="316992"/>
                  <a:pt x="118262" y="316992"/>
                </a:cubicBezTo>
                <a:cubicBezTo>
                  <a:pt x="116230" y="316992"/>
                  <a:pt x="114198" y="315976"/>
                  <a:pt x="112166" y="313944"/>
                </a:cubicBezTo>
                <a:cubicBezTo>
                  <a:pt x="109728" y="313131"/>
                  <a:pt x="107899" y="312318"/>
                  <a:pt x="106680" y="311506"/>
                </a:cubicBezTo>
                <a:cubicBezTo>
                  <a:pt x="105867" y="311506"/>
                  <a:pt x="104648" y="311099"/>
                  <a:pt x="103022" y="310286"/>
                </a:cubicBezTo>
                <a:cubicBezTo>
                  <a:pt x="102209" y="309880"/>
                  <a:pt x="101193" y="309270"/>
                  <a:pt x="99974" y="308458"/>
                </a:cubicBezTo>
                <a:cubicBezTo>
                  <a:pt x="98755" y="307645"/>
                  <a:pt x="97333" y="306832"/>
                  <a:pt x="95707" y="306019"/>
                </a:cubicBezTo>
                <a:cubicBezTo>
                  <a:pt x="91237" y="303987"/>
                  <a:pt x="87173" y="300736"/>
                  <a:pt x="83515" y="296266"/>
                </a:cubicBezTo>
                <a:cubicBezTo>
                  <a:pt x="82296" y="294234"/>
                  <a:pt x="79654" y="291592"/>
                  <a:pt x="75590" y="288341"/>
                </a:cubicBezTo>
                <a:cubicBezTo>
                  <a:pt x="73152" y="286715"/>
                  <a:pt x="71323" y="284277"/>
                  <a:pt x="70104" y="281026"/>
                </a:cubicBezTo>
                <a:lnTo>
                  <a:pt x="65227" y="271272"/>
                </a:lnTo>
                <a:cubicBezTo>
                  <a:pt x="63601" y="269240"/>
                  <a:pt x="62687" y="267818"/>
                  <a:pt x="62484" y="267005"/>
                </a:cubicBezTo>
                <a:cubicBezTo>
                  <a:pt x="62281" y="266192"/>
                  <a:pt x="62992" y="264973"/>
                  <a:pt x="64617" y="263347"/>
                </a:cubicBezTo>
                <a:cubicBezTo>
                  <a:pt x="66649" y="261315"/>
                  <a:pt x="66649" y="259690"/>
                  <a:pt x="64617" y="258470"/>
                </a:cubicBezTo>
                <a:cubicBezTo>
                  <a:pt x="63398" y="257658"/>
                  <a:pt x="63398" y="256235"/>
                  <a:pt x="64617" y="254203"/>
                </a:cubicBezTo>
                <a:lnTo>
                  <a:pt x="71323" y="246278"/>
                </a:lnTo>
                <a:lnTo>
                  <a:pt x="70713" y="249326"/>
                </a:lnTo>
                <a:lnTo>
                  <a:pt x="71933" y="249326"/>
                </a:lnTo>
                <a:cubicBezTo>
                  <a:pt x="73558" y="249326"/>
                  <a:pt x="74777" y="248310"/>
                  <a:pt x="75590" y="246278"/>
                </a:cubicBezTo>
                <a:cubicBezTo>
                  <a:pt x="78029" y="243027"/>
                  <a:pt x="82296" y="235509"/>
                  <a:pt x="88392" y="223723"/>
                </a:cubicBezTo>
                <a:lnTo>
                  <a:pt x="107899" y="193243"/>
                </a:lnTo>
                <a:lnTo>
                  <a:pt x="132893" y="156057"/>
                </a:lnTo>
                <a:cubicBezTo>
                  <a:pt x="131673" y="157683"/>
                  <a:pt x="137566" y="149961"/>
                  <a:pt x="150571" y="132893"/>
                </a:cubicBezTo>
                <a:cubicBezTo>
                  <a:pt x="150571" y="132893"/>
                  <a:pt x="152197" y="131267"/>
                  <a:pt x="155448" y="128016"/>
                </a:cubicBezTo>
                <a:cubicBezTo>
                  <a:pt x="153416" y="126390"/>
                  <a:pt x="152400" y="124561"/>
                  <a:pt x="152400" y="122529"/>
                </a:cubicBezTo>
                <a:cubicBezTo>
                  <a:pt x="152400" y="121310"/>
                  <a:pt x="152603" y="120091"/>
                  <a:pt x="153009" y="118872"/>
                </a:cubicBezTo>
                <a:cubicBezTo>
                  <a:pt x="153416" y="117653"/>
                  <a:pt x="153416" y="116637"/>
                  <a:pt x="153009" y="115824"/>
                </a:cubicBezTo>
                <a:cubicBezTo>
                  <a:pt x="153009" y="113792"/>
                  <a:pt x="152603" y="110744"/>
                  <a:pt x="151790" y="106680"/>
                </a:cubicBezTo>
                <a:cubicBezTo>
                  <a:pt x="151790" y="106273"/>
                  <a:pt x="151485" y="105969"/>
                  <a:pt x="150876" y="105765"/>
                </a:cubicBezTo>
                <a:cubicBezTo>
                  <a:pt x="150266" y="105562"/>
                  <a:pt x="149555" y="105664"/>
                  <a:pt x="148742" y="106070"/>
                </a:cubicBezTo>
                <a:cubicBezTo>
                  <a:pt x="145897" y="106883"/>
                  <a:pt x="144069" y="106070"/>
                  <a:pt x="143256" y="103632"/>
                </a:cubicBezTo>
                <a:cubicBezTo>
                  <a:pt x="140005" y="97942"/>
                  <a:pt x="135941" y="95504"/>
                  <a:pt x="131064" y="96317"/>
                </a:cubicBezTo>
                <a:cubicBezTo>
                  <a:pt x="129845" y="97129"/>
                  <a:pt x="128219" y="96520"/>
                  <a:pt x="126187" y="94488"/>
                </a:cubicBezTo>
                <a:cubicBezTo>
                  <a:pt x="123342" y="92456"/>
                  <a:pt x="120701" y="91846"/>
                  <a:pt x="118262" y="92659"/>
                </a:cubicBezTo>
                <a:cubicBezTo>
                  <a:pt x="115417" y="92659"/>
                  <a:pt x="112573" y="91237"/>
                  <a:pt x="109728" y="88392"/>
                </a:cubicBezTo>
                <a:cubicBezTo>
                  <a:pt x="108509" y="85547"/>
                  <a:pt x="106273" y="84531"/>
                  <a:pt x="103022" y="85344"/>
                </a:cubicBezTo>
                <a:lnTo>
                  <a:pt x="102413" y="85344"/>
                </a:lnTo>
                <a:cubicBezTo>
                  <a:pt x="99568" y="85344"/>
                  <a:pt x="97739" y="83312"/>
                  <a:pt x="96926" y="79248"/>
                </a:cubicBezTo>
                <a:cubicBezTo>
                  <a:pt x="96926" y="77216"/>
                  <a:pt x="95910" y="76200"/>
                  <a:pt x="93878" y="76200"/>
                </a:cubicBezTo>
                <a:cubicBezTo>
                  <a:pt x="91033" y="76200"/>
                  <a:pt x="89001" y="75184"/>
                  <a:pt x="87782" y="73152"/>
                </a:cubicBezTo>
                <a:cubicBezTo>
                  <a:pt x="83718" y="69088"/>
                  <a:pt x="78029" y="65227"/>
                  <a:pt x="70713" y="61569"/>
                </a:cubicBezTo>
                <a:cubicBezTo>
                  <a:pt x="71120" y="60350"/>
                  <a:pt x="71323" y="58928"/>
                  <a:pt x="71323" y="57302"/>
                </a:cubicBezTo>
                <a:cubicBezTo>
                  <a:pt x="71323" y="55677"/>
                  <a:pt x="71526" y="54254"/>
                  <a:pt x="71933" y="53035"/>
                </a:cubicBezTo>
                <a:cubicBezTo>
                  <a:pt x="73558" y="49784"/>
                  <a:pt x="76200" y="48971"/>
                  <a:pt x="79857" y="50597"/>
                </a:cubicBezTo>
                <a:cubicBezTo>
                  <a:pt x="81483" y="51816"/>
                  <a:pt x="83515" y="52019"/>
                  <a:pt x="85953" y="51206"/>
                </a:cubicBezTo>
                <a:cubicBezTo>
                  <a:pt x="87579" y="51613"/>
                  <a:pt x="90119" y="52019"/>
                  <a:pt x="93573" y="52425"/>
                </a:cubicBezTo>
                <a:cubicBezTo>
                  <a:pt x="97028" y="52832"/>
                  <a:pt x="99771" y="53645"/>
                  <a:pt x="101803" y="54864"/>
                </a:cubicBezTo>
                <a:cubicBezTo>
                  <a:pt x="107899" y="56896"/>
                  <a:pt x="113995" y="57912"/>
                  <a:pt x="120091" y="57912"/>
                </a:cubicBezTo>
                <a:cubicBezTo>
                  <a:pt x="124968" y="57505"/>
                  <a:pt x="130149" y="56388"/>
                  <a:pt x="135636" y="54559"/>
                </a:cubicBezTo>
                <a:cubicBezTo>
                  <a:pt x="141122" y="52730"/>
                  <a:pt x="144881" y="51409"/>
                  <a:pt x="146913" y="50597"/>
                </a:cubicBezTo>
                <a:cubicBezTo>
                  <a:pt x="153009" y="48565"/>
                  <a:pt x="156870" y="47142"/>
                  <a:pt x="158496" y="46329"/>
                </a:cubicBezTo>
                <a:cubicBezTo>
                  <a:pt x="161747" y="45110"/>
                  <a:pt x="166624" y="42875"/>
                  <a:pt x="173126" y="39624"/>
                </a:cubicBezTo>
                <a:lnTo>
                  <a:pt x="185928" y="34137"/>
                </a:lnTo>
                <a:cubicBezTo>
                  <a:pt x="188773" y="32512"/>
                  <a:pt x="191617" y="31293"/>
                  <a:pt x="194462" y="30480"/>
                </a:cubicBezTo>
                <a:cubicBezTo>
                  <a:pt x="197307" y="29667"/>
                  <a:pt x="200152" y="28448"/>
                  <a:pt x="202997" y="26822"/>
                </a:cubicBezTo>
                <a:cubicBezTo>
                  <a:pt x="204622" y="26009"/>
                  <a:pt x="206349" y="24587"/>
                  <a:pt x="208178" y="22555"/>
                </a:cubicBezTo>
                <a:cubicBezTo>
                  <a:pt x="210007" y="20523"/>
                  <a:pt x="211328" y="19101"/>
                  <a:pt x="212141" y="18288"/>
                </a:cubicBezTo>
                <a:lnTo>
                  <a:pt x="223723" y="4267"/>
                </a:lnTo>
                <a:lnTo>
                  <a:pt x="226771" y="2438"/>
                </a:lnTo>
                <a:cubicBezTo>
                  <a:pt x="226771" y="2845"/>
                  <a:pt x="226873" y="3454"/>
                  <a:pt x="227076" y="4267"/>
                </a:cubicBezTo>
                <a:cubicBezTo>
                  <a:pt x="227279" y="5080"/>
                  <a:pt x="227177" y="5689"/>
                  <a:pt x="226771" y="6096"/>
                </a:cubicBezTo>
                <a:lnTo>
                  <a:pt x="220675" y="14630"/>
                </a:lnTo>
                <a:cubicBezTo>
                  <a:pt x="219862" y="15443"/>
                  <a:pt x="219253" y="16256"/>
                  <a:pt x="218846" y="17069"/>
                </a:cubicBezTo>
                <a:cubicBezTo>
                  <a:pt x="218440" y="17881"/>
                  <a:pt x="218033" y="18694"/>
                  <a:pt x="217627" y="19507"/>
                </a:cubicBezTo>
                <a:lnTo>
                  <a:pt x="218846" y="20117"/>
                </a:lnTo>
                <a:cubicBezTo>
                  <a:pt x="220065" y="20117"/>
                  <a:pt x="220878" y="19913"/>
                  <a:pt x="221285" y="19507"/>
                </a:cubicBezTo>
                <a:cubicBezTo>
                  <a:pt x="224536" y="18288"/>
                  <a:pt x="227177" y="16662"/>
                  <a:pt x="229209" y="14630"/>
                </a:cubicBezTo>
                <a:cubicBezTo>
                  <a:pt x="230022" y="13817"/>
                  <a:pt x="230429" y="11582"/>
                  <a:pt x="230429" y="7925"/>
                </a:cubicBezTo>
                <a:cubicBezTo>
                  <a:pt x="231648" y="7112"/>
                  <a:pt x="233273" y="6197"/>
                  <a:pt x="235305" y="5181"/>
                </a:cubicBezTo>
                <a:cubicBezTo>
                  <a:pt x="237337" y="4165"/>
                  <a:pt x="239369" y="3048"/>
                  <a:pt x="241401" y="1829"/>
                </a:cubicBezTo>
                <a:cubicBezTo>
                  <a:pt x="243840" y="609"/>
                  <a:pt x="246278" y="0"/>
                  <a:pt x="248717" y="0"/>
                </a:cubicBezTo>
                <a:close/>
              </a:path>
            </a:pathLst>
          </a:custGeom>
          <a:gradFill flip="none" rotWithShape="1">
            <a:gsLst>
              <a:gs pos="10000">
                <a:srgbClr val="BD1D28"/>
              </a:gs>
              <a:gs pos="89000">
                <a:srgbClr val="E3671B"/>
              </a:gs>
            </a:gsLst>
            <a:lin ang="0" scaled="1"/>
            <a:tileRect/>
          </a:gradFill>
          <a:ln>
            <a:noFill/>
          </a:ln>
          <a:effectLst>
            <a:glow>
              <a:srgbClr val="000000"/>
            </a:glow>
            <a:outerShdw blurRad="127000" sx="102000" sy="102000" algn="ctr" rotWithShape="0">
              <a:srgbClr val="D41E1E">
                <a:alpha val="1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4800">
                <a:gradFill>
                  <a:gsLst>
                    <a:gs pos="0">
                      <a:srgbClr val="C9512E"/>
                    </a:gs>
                    <a:gs pos="100000">
                      <a:srgbClr val="C9512E"/>
                    </a:gs>
                  </a:gsLst>
                  <a:lin ang="0" scaled="0"/>
                </a:gradFill>
                <a:effectLst/>
                <a:latin typeface="演示镇魂行楷" panose="00000500000000000000" pitchFamily="2" charset="-122"/>
                <a:ea typeface="演示镇魂行楷" panose="00000500000000000000" pitchFamily="2" charset="-122"/>
                <a:cs typeface="+mj-cs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endParaRPr lang="en-US" altLang="zh-CN" dirty="0"/>
          </a:p>
        </p:txBody>
      </p:sp>
      <p:pic>
        <p:nvPicPr>
          <p:cNvPr id="57" name="图片 56" descr="徽标&#10;&#10;描述已自动生成">
            <a:extLst>
              <a:ext uri="{FF2B5EF4-FFF2-40B4-BE49-F238E27FC236}">
                <a16:creationId xmlns:a16="http://schemas.microsoft.com/office/drawing/2014/main" id="{DB90D92F-F9A9-235E-E1DC-90F9BF4C9C3D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12625" y="801063"/>
            <a:ext cx="1444125" cy="830823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E53D4501-ED52-D205-EF65-23378BA32788}"/>
              </a:ext>
            </a:extLst>
          </p:cNvPr>
          <p:cNvGrpSpPr/>
          <p:nvPr/>
        </p:nvGrpSpPr>
        <p:grpSpPr>
          <a:xfrm>
            <a:off x="4902349" y="5927813"/>
            <a:ext cx="1952201" cy="425924"/>
            <a:chOff x="360192" y="376294"/>
            <a:chExt cx="1513950" cy="330308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9A670FB-E77D-26D4-B708-2397F11DD95B}"/>
                </a:ext>
              </a:extLst>
            </p:cNvPr>
            <p:cNvSpPr/>
            <p:nvPr/>
          </p:nvSpPr>
          <p:spPr>
            <a:xfrm>
              <a:off x="360192" y="376294"/>
              <a:ext cx="347191" cy="314403"/>
            </a:xfrm>
            <a:custGeom>
              <a:avLst/>
              <a:gdLst>
                <a:gd name="connsiteX0" fmla="*/ 0 w 5606744"/>
                <a:gd name="connsiteY0" fmla="*/ 0 h 5077265"/>
                <a:gd name="connsiteX1" fmla="*/ 3647766 w 5606744"/>
                <a:gd name="connsiteY1" fmla="*/ 0 h 5077265"/>
                <a:gd name="connsiteX2" fmla="*/ 5370307 w 5606744"/>
                <a:gd name="connsiteY2" fmla="*/ 1025214 h 5077265"/>
                <a:gd name="connsiteX3" fmla="*/ 5391268 w 5606744"/>
                <a:gd name="connsiteY3" fmla="*/ 1068727 h 5077265"/>
                <a:gd name="connsiteX4" fmla="*/ 5452799 w 5606744"/>
                <a:gd name="connsiteY4" fmla="*/ 1196456 h 5077265"/>
                <a:gd name="connsiteX5" fmla="*/ 5606744 w 5606744"/>
                <a:gd name="connsiteY5" fmla="*/ 1958978 h 5077265"/>
                <a:gd name="connsiteX6" fmla="*/ 5452798 w 5606744"/>
                <a:gd name="connsiteY6" fmla="*/ 2721501 h 5077265"/>
                <a:gd name="connsiteX7" fmla="*/ 5386355 w 5606744"/>
                <a:gd name="connsiteY7" fmla="*/ 2859428 h 5077265"/>
                <a:gd name="connsiteX8" fmla="*/ 5370306 w 5606744"/>
                <a:gd name="connsiteY8" fmla="*/ 2892743 h 5077265"/>
                <a:gd name="connsiteX9" fmla="*/ 3647767 w 5606744"/>
                <a:gd name="connsiteY9" fmla="*/ 3917957 h 5077265"/>
                <a:gd name="connsiteX10" fmla="*/ 2394492 w 5606744"/>
                <a:gd name="connsiteY10" fmla="*/ 3917957 h 5077265"/>
                <a:gd name="connsiteX11" fmla="*/ 1725168 w 5606744"/>
                <a:gd name="connsiteY11" fmla="*/ 5077264 h 5077265"/>
                <a:gd name="connsiteX12" fmla="*/ 323366 w 5606744"/>
                <a:gd name="connsiteY12" fmla="*/ 5077265 h 5077265"/>
                <a:gd name="connsiteX13" fmla="*/ 1942647 w 5606744"/>
                <a:gd name="connsiteY13" fmla="*/ 2272589 h 5077265"/>
                <a:gd name="connsiteX14" fmla="*/ 2113142 w 5606744"/>
                <a:gd name="connsiteY14" fmla="*/ 2272589 h 5077265"/>
                <a:gd name="connsiteX15" fmla="*/ 2113144 w 5606744"/>
                <a:gd name="connsiteY15" fmla="*/ 2272585 h 5077265"/>
                <a:gd name="connsiteX16" fmla="*/ 3338082 w 5606744"/>
                <a:gd name="connsiteY16" fmla="*/ 2272584 h 5077265"/>
                <a:gd name="connsiteX17" fmla="*/ 3003210 w 5606744"/>
                <a:gd name="connsiteY17" fmla="*/ 2852601 h 5077265"/>
                <a:gd name="connsiteX18" fmla="*/ 3485020 w 5606744"/>
                <a:gd name="connsiteY18" fmla="*/ 2852601 h 5077265"/>
                <a:gd name="connsiteX19" fmla="*/ 4378641 w 5606744"/>
                <a:gd name="connsiteY19" fmla="*/ 1958979 h 5077265"/>
                <a:gd name="connsiteX20" fmla="*/ 3576387 w 5606744"/>
                <a:gd name="connsiteY20" fmla="*/ 1069969 h 5077265"/>
                <a:gd name="connsiteX21" fmla="*/ 3551793 w 5606744"/>
                <a:gd name="connsiteY21" fmla="*/ 1068728 h 5077265"/>
                <a:gd name="connsiteX22" fmla="*/ 3485019 w 5606744"/>
                <a:gd name="connsiteY22" fmla="*/ 1065356 h 5077265"/>
                <a:gd name="connsiteX23" fmla="*/ 615083 w 5606744"/>
                <a:gd name="connsiteY23" fmla="*/ 1065356 h 5077265"/>
                <a:gd name="connsiteX24" fmla="*/ 0 w 5606744"/>
                <a:gd name="connsiteY24" fmla="*/ 0 h 507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6744" h="5077265">
                  <a:moveTo>
                    <a:pt x="0" y="0"/>
                  </a:moveTo>
                  <a:lnTo>
                    <a:pt x="3647766" y="0"/>
                  </a:lnTo>
                  <a:cubicBezTo>
                    <a:pt x="4391582" y="0"/>
                    <a:pt x="5038574" y="414551"/>
                    <a:pt x="5370307" y="1025214"/>
                  </a:cubicBezTo>
                  <a:lnTo>
                    <a:pt x="5391268" y="1068727"/>
                  </a:lnTo>
                  <a:lnTo>
                    <a:pt x="5452799" y="1196456"/>
                  </a:lnTo>
                  <a:cubicBezTo>
                    <a:pt x="5551927" y="1430826"/>
                    <a:pt x="5606744" y="1688501"/>
                    <a:pt x="5606744" y="1958978"/>
                  </a:cubicBezTo>
                  <a:cubicBezTo>
                    <a:pt x="5606744" y="2229456"/>
                    <a:pt x="5551927" y="2487132"/>
                    <a:pt x="5452798" y="2721501"/>
                  </a:cubicBezTo>
                  <a:lnTo>
                    <a:pt x="5386355" y="2859428"/>
                  </a:lnTo>
                  <a:lnTo>
                    <a:pt x="5370306" y="2892743"/>
                  </a:lnTo>
                  <a:cubicBezTo>
                    <a:pt x="5038574" y="3503405"/>
                    <a:pt x="4391581" y="3917957"/>
                    <a:pt x="3647767" y="3917957"/>
                  </a:cubicBezTo>
                  <a:lnTo>
                    <a:pt x="2394492" y="3917957"/>
                  </a:lnTo>
                  <a:lnTo>
                    <a:pt x="1725168" y="5077264"/>
                  </a:lnTo>
                  <a:lnTo>
                    <a:pt x="323366" y="5077265"/>
                  </a:lnTo>
                  <a:lnTo>
                    <a:pt x="1942647" y="2272589"/>
                  </a:lnTo>
                  <a:lnTo>
                    <a:pt x="2113142" y="2272589"/>
                  </a:lnTo>
                  <a:lnTo>
                    <a:pt x="2113144" y="2272585"/>
                  </a:lnTo>
                  <a:lnTo>
                    <a:pt x="3338082" y="2272584"/>
                  </a:lnTo>
                  <a:lnTo>
                    <a:pt x="3003210" y="2852601"/>
                  </a:lnTo>
                  <a:lnTo>
                    <a:pt x="3485020" y="2852601"/>
                  </a:lnTo>
                  <a:cubicBezTo>
                    <a:pt x="3978555" y="2852601"/>
                    <a:pt x="4378642" y="2452514"/>
                    <a:pt x="4378641" y="1958979"/>
                  </a:cubicBezTo>
                  <a:cubicBezTo>
                    <a:pt x="4378641" y="1496289"/>
                    <a:pt x="4027002" y="1115732"/>
                    <a:pt x="3576387" y="1069969"/>
                  </a:cubicBezTo>
                  <a:lnTo>
                    <a:pt x="3551793" y="1068728"/>
                  </a:lnTo>
                  <a:lnTo>
                    <a:pt x="3485019" y="1065356"/>
                  </a:lnTo>
                  <a:lnTo>
                    <a:pt x="615083" y="1065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05F1B35-F48F-3087-CFB6-0EB2FA419D3F}"/>
                </a:ext>
              </a:extLst>
            </p:cNvPr>
            <p:cNvSpPr>
              <a:spLocks/>
            </p:cNvSpPr>
            <p:nvPr/>
          </p:nvSpPr>
          <p:spPr>
            <a:xfrm>
              <a:off x="1270487" y="388633"/>
              <a:ext cx="603655" cy="190188"/>
            </a:xfrm>
            <a:custGeom>
              <a:avLst/>
              <a:gdLst>
                <a:gd name="connsiteX0" fmla="*/ 162833 w 603655"/>
                <a:gd name="connsiteY0" fmla="*/ 98128 h 190188"/>
                <a:gd name="connsiteX1" fmla="*/ 175112 w 603655"/>
                <a:gd name="connsiteY1" fmla="*/ 127202 h 190188"/>
                <a:gd name="connsiteX2" fmla="*/ 152389 w 603655"/>
                <a:gd name="connsiteY2" fmla="*/ 145832 h 190188"/>
                <a:gd name="connsiteX3" fmla="*/ 159940 w 603655"/>
                <a:gd name="connsiteY3" fmla="*/ 123603 h 190188"/>
                <a:gd name="connsiteX4" fmla="*/ 162833 w 603655"/>
                <a:gd name="connsiteY4" fmla="*/ 98128 h 190188"/>
                <a:gd name="connsiteX5" fmla="*/ 176100 w 603655"/>
                <a:gd name="connsiteY5" fmla="*/ 85144 h 190188"/>
                <a:gd name="connsiteX6" fmla="*/ 194871 w 603655"/>
                <a:gd name="connsiteY6" fmla="*/ 85144 h 190188"/>
                <a:gd name="connsiteX7" fmla="*/ 185697 w 603655"/>
                <a:gd name="connsiteY7" fmla="*/ 112242 h 190188"/>
                <a:gd name="connsiteX8" fmla="*/ 176100 w 603655"/>
                <a:gd name="connsiteY8" fmla="*/ 85144 h 190188"/>
                <a:gd name="connsiteX9" fmla="*/ 242622 w 603655"/>
                <a:gd name="connsiteY9" fmla="*/ 84156 h 190188"/>
                <a:gd name="connsiteX10" fmla="*/ 242622 w 603655"/>
                <a:gd name="connsiteY10" fmla="*/ 103068 h 190188"/>
                <a:gd name="connsiteX11" fmla="*/ 263086 w 603655"/>
                <a:gd name="connsiteY11" fmla="*/ 103068 h 190188"/>
                <a:gd name="connsiteX12" fmla="*/ 263086 w 603655"/>
                <a:gd name="connsiteY12" fmla="*/ 131860 h 190188"/>
                <a:gd name="connsiteX13" fmla="*/ 237117 w 603655"/>
                <a:gd name="connsiteY13" fmla="*/ 134824 h 190188"/>
                <a:gd name="connsiteX14" fmla="*/ 239517 w 603655"/>
                <a:gd name="connsiteY14" fmla="*/ 154442 h 190188"/>
                <a:gd name="connsiteX15" fmla="*/ 309238 w 603655"/>
                <a:gd name="connsiteY15" fmla="*/ 144985 h 190188"/>
                <a:gd name="connsiteX16" fmla="*/ 308955 w 603655"/>
                <a:gd name="connsiteY16" fmla="*/ 125509 h 190188"/>
                <a:gd name="connsiteX17" fmla="*/ 283269 w 603655"/>
                <a:gd name="connsiteY17" fmla="*/ 129178 h 190188"/>
                <a:gd name="connsiteX18" fmla="*/ 283269 w 603655"/>
                <a:gd name="connsiteY18" fmla="*/ 103068 h 190188"/>
                <a:gd name="connsiteX19" fmla="*/ 303451 w 603655"/>
                <a:gd name="connsiteY19" fmla="*/ 103068 h 190188"/>
                <a:gd name="connsiteX20" fmla="*/ 303451 w 603655"/>
                <a:gd name="connsiteY20" fmla="*/ 84156 h 190188"/>
                <a:gd name="connsiteX21" fmla="*/ 449997 w 603655"/>
                <a:gd name="connsiteY21" fmla="*/ 59457 h 190188"/>
                <a:gd name="connsiteX22" fmla="*/ 445763 w 603655"/>
                <a:gd name="connsiteY22" fmla="*/ 68349 h 190188"/>
                <a:gd name="connsiteX23" fmla="*/ 424734 w 603655"/>
                <a:gd name="connsiteY23" fmla="*/ 68349 h 190188"/>
                <a:gd name="connsiteX24" fmla="*/ 424734 w 603655"/>
                <a:gd name="connsiteY24" fmla="*/ 84579 h 190188"/>
                <a:gd name="connsiteX25" fmla="*/ 436307 w 603655"/>
                <a:gd name="connsiteY25" fmla="*/ 84579 h 190188"/>
                <a:gd name="connsiteX26" fmla="*/ 426286 w 603655"/>
                <a:gd name="connsiteY26" fmla="*/ 99257 h 190188"/>
                <a:gd name="connsiteX27" fmla="*/ 426286 w 603655"/>
                <a:gd name="connsiteY27" fmla="*/ 116617 h 190188"/>
                <a:gd name="connsiteX28" fmla="*/ 464252 w 603655"/>
                <a:gd name="connsiteY28" fmla="*/ 116617 h 190188"/>
                <a:gd name="connsiteX29" fmla="*/ 464252 w 603655"/>
                <a:gd name="connsiteY29" fmla="*/ 125085 h 190188"/>
                <a:gd name="connsiteX30" fmla="*/ 421346 w 603655"/>
                <a:gd name="connsiteY30" fmla="*/ 125085 h 190188"/>
                <a:gd name="connsiteX31" fmla="*/ 421346 w 603655"/>
                <a:gd name="connsiteY31" fmla="*/ 143151 h 190188"/>
                <a:gd name="connsiteX32" fmla="*/ 464252 w 603655"/>
                <a:gd name="connsiteY32" fmla="*/ 143151 h 190188"/>
                <a:gd name="connsiteX33" fmla="*/ 464252 w 603655"/>
                <a:gd name="connsiteY33" fmla="*/ 161216 h 190188"/>
                <a:gd name="connsiteX34" fmla="*/ 483305 w 603655"/>
                <a:gd name="connsiteY34" fmla="*/ 161216 h 190188"/>
                <a:gd name="connsiteX35" fmla="*/ 483305 w 603655"/>
                <a:gd name="connsiteY35" fmla="*/ 143151 h 190188"/>
                <a:gd name="connsiteX36" fmla="*/ 520706 w 603655"/>
                <a:gd name="connsiteY36" fmla="*/ 143151 h 190188"/>
                <a:gd name="connsiteX37" fmla="*/ 520706 w 603655"/>
                <a:gd name="connsiteY37" fmla="*/ 125085 h 190188"/>
                <a:gd name="connsiteX38" fmla="*/ 483305 w 603655"/>
                <a:gd name="connsiteY38" fmla="*/ 125085 h 190188"/>
                <a:gd name="connsiteX39" fmla="*/ 483305 w 603655"/>
                <a:gd name="connsiteY39" fmla="*/ 116617 h 190188"/>
                <a:gd name="connsiteX40" fmla="*/ 512238 w 603655"/>
                <a:gd name="connsiteY40" fmla="*/ 116617 h 190188"/>
                <a:gd name="connsiteX41" fmla="*/ 512238 w 603655"/>
                <a:gd name="connsiteY41" fmla="*/ 99822 h 190188"/>
                <a:gd name="connsiteX42" fmla="*/ 483305 w 603655"/>
                <a:gd name="connsiteY42" fmla="*/ 99822 h 190188"/>
                <a:gd name="connsiteX43" fmla="*/ 483305 w 603655"/>
                <a:gd name="connsiteY43" fmla="*/ 88108 h 190188"/>
                <a:gd name="connsiteX44" fmla="*/ 464252 w 603655"/>
                <a:gd name="connsiteY44" fmla="*/ 88108 h 190188"/>
                <a:gd name="connsiteX45" fmla="*/ 464252 w 603655"/>
                <a:gd name="connsiteY45" fmla="*/ 99822 h 190188"/>
                <a:gd name="connsiteX46" fmla="*/ 447457 w 603655"/>
                <a:gd name="connsiteY46" fmla="*/ 99822 h 190188"/>
                <a:gd name="connsiteX47" fmla="*/ 457336 w 603655"/>
                <a:gd name="connsiteY47" fmla="*/ 84579 h 190188"/>
                <a:gd name="connsiteX48" fmla="*/ 515202 w 603655"/>
                <a:gd name="connsiteY48" fmla="*/ 84579 h 190188"/>
                <a:gd name="connsiteX49" fmla="*/ 515202 w 603655"/>
                <a:gd name="connsiteY49" fmla="*/ 68349 h 190188"/>
                <a:gd name="connsiteX50" fmla="*/ 466087 w 603655"/>
                <a:gd name="connsiteY50" fmla="*/ 68349 h 190188"/>
                <a:gd name="connsiteX51" fmla="*/ 469474 w 603655"/>
                <a:gd name="connsiteY51" fmla="*/ 61151 h 190188"/>
                <a:gd name="connsiteX52" fmla="*/ 209408 w 603655"/>
                <a:gd name="connsiteY52" fmla="*/ 30242 h 190188"/>
                <a:gd name="connsiteX53" fmla="*/ 145755 w 603655"/>
                <a:gd name="connsiteY53" fmla="*/ 39134 h 190188"/>
                <a:gd name="connsiteX54" fmla="*/ 145755 w 603655"/>
                <a:gd name="connsiteY54" fmla="*/ 80486 h 190188"/>
                <a:gd name="connsiteX55" fmla="*/ 143427 w 603655"/>
                <a:gd name="connsiteY55" fmla="*/ 114430 h 190188"/>
                <a:gd name="connsiteX56" fmla="*/ 134324 w 603655"/>
                <a:gd name="connsiteY56" fmla="*/ 140187 h 190188"/>
                <a:gd name="connsiteX57" fmla="*/ 134324 w 603655"/>
                <a:gd name="connsiteY57" fmla="*/ 96011 h 190188"/>
                <a:gd name="connsiteX58" fmla="*/ 110330 w 603655"/>
                <a:gd name="connsiteY58" fmla="*/ 96011 h 190188"/>
                <a:gd name="connsiteX59" fmla="*/ 110330 w 603655"/>
                <a:gd name="connsiteY59" fmla="*/ 93612 h 190188"/>
                <a:gd name="connsiteX60" fmla="*/ 110330 w 603655"/>
                <a:gd name="connsiteY60" fmla="*/ 85144 h 190188"/>
                <a:gd name="connsiteX61" fmla="*/ 140957 w 603655"/>
                <a:gd name="connsiteY61" fmla="*/ 85144 h 190188"/>
                <a:gd name="connsiteX62" fmla="*/ 140957 w 603655"/>
                <a:gd name="connsiteY62" fmla="*/ 68067 h 190188"/>
                <a:gd name="connsiteX63" fmla="*/ 135311 w 603655"/>
                <a:gd name="connsiteY63" fmla="*/ 68067 h 190188"/>
                <a:gd name="connsiteX64" fmla="*/ 135311 w 603655"/>
                <a:gd name="connsiteY64" fmla="*/ 31512 h 190188"/>
                <a:gd name="connsiteX65" fmla="*/ 117528 w 603655"/>
                <a:gd name="connsiteY65" fmla="*/ 31512 h 190188"/>
                <a:gd name="connsiteX66" fmla="*/ 117528 w 603655"/>
                <a:gd name="connsiteY66" fmla="*/ 68067 h 190188"/>
                <a:gd name="connsiteX67" fmla="*/ 110330 w 603655"/>
                <a:gd name="connsiteY67" fmla="*/ 68067 h 190188"/>
                <a:gd name="connsiteX68" fmla="*/ 110330 w 603655"/>
                <a:gd name="connsiteY68" fmla="*/ 33912 h 190188"/>
                <a:gd name="connsiteX69" fmla="*/ 92547 w 603655"/>
                <a:gd name="connsiteY69" fmla="*/ 33912 h 190188"/>
                <a:gd name="connsiteX70" fmla="*/ 92547 w 603655"/>
                <a:gd name="connsiteY70" fmla="*/ 87543 h 190188"/>
                <a:gd name="connsiteX71" fmla="*/ 91912 w 603655"/>
                <a:gd name="connsiteY71" fmla="*/ 117393 h 190188"/>
                <a:gd name="connsiteX72" fmla="*/ 89301 w 603655"/>
                <a:gd name="connsiteY72" fmla="*/ 135106 h 190188"/>
                <a:gd name="connsiteX73" fmla="*/ 82950 w 603655"/>
                <a:gd name="connsiteY73" fmla="*/ 151619 h 190188"/>
                <a:gd name="connsiteX74" fmla="*/ 99181 w 603655"/>
                <a:gd name="connsiteY74" fmla="*/ 162063 h 190188"/>
                <a:gd name="connsiteX75" fmla="*/ 107014 w 603655"/>
                <a:gd name="connsiteY75" fmla="*/ 140328 h 190188"/>
                <a:gd name="connsiteX76" fmla="*/ 110048 w 603655"/>
                <a:gd name="connsiteY76" fmla="*/ 114500 h 190188"/>
                <a:gd name="connsiteX77" fmla="*/ 116258 w 603655"/>
                <a:gd name="connsiteY77" fmla="*/ 114500 h 190188"/>
                <a:gd name="connsiteX78" fmla="*/ 116258 w 603655"/>
                <a:gd name="connsiteY78" fmla="*/ 159663 h 190188"/>
                <a:gd name="connsiteX79" fmla="*/ 134324 w 603655"/>
                <a:gd name="connsiteY79" fmla="*/ 159663 h 190188"/>
                <a:gd name="connsiteX80" fmla="*/ 134324 w 603655"/>
                <a:gd name="connsiteY80" fmla="*/ 146961 h 190188"/>
                <a:gd name="connsiteX81" fmla="*/ 145191 w 603655"/>
                <a:gd name="connsiteY81" fmla="*/ 159805 h 190188"/>
                <a:gd name="connsiteX82" fmla="*/ 151542 w 603655"/>
                <a:gd name="connsiteY82" fmla="*/ 147667 h 190188"/>
                <a:gd name="connsiteX83" fmla="*/ 162551 w 603655"/>
                <a:gd name="connsiteY83" fmla="*/ 162345 h 190188"/>
                <a:gd name="connsiteX84" fmla="*/ 186120 w 603655"/>
                <a:gd name="connsiteY84" fmla="*/ 142445 h 190188"/>
                <a:gd name="connsiteX85" fmla="*/ 207573 w 603655"/>
                <a:gd name="connsiteY85" fmla="*/ 162345 h 190188"/>
                <a:gd name="connsiteX86" fmla="*/ 217029 w 603655"/>
                <a:gd name="connsiteY86" fmla="*/ 145550 h 190188"/>
                <a:gd name="connsiteX87" fmla="*/ 196847 w 603655"/>
                <a:gd name="connsiteY87" fmla="*/ 128473 h 190188"/>
                <a:gd name="connsiteX88" fmla="*/ 206020 w 603655"/>
                <a:gd name="connsiteY88" fmla="*/ 109631 h 190188"/>
                <a:gd name="connsiteX89" fmla="*/ 213077 w 603655"/>
                <a:gd name="connsiteY89" fmla="*/ 85850 h 190188"/>
                <a:gd name="connsiteX90" fmla="*/ 213077 w 603655"/>
                <a:gd name="connsiteY90" fmla="*/ 67079 h 190188"/>
                <a:gd name="connsiteX91" fmla="*/ 163115 w 603655"/>
                <a:gd name="connsiteY91" fmla="*/ 67079 h 190188"/>
                <a:gd name="connsiteX92" fmla="*/ 163115 w 603655"/>
                <a:gd name="connsiteY92" fmla="*/ 57905 h 190188"/>
                <a:gd name="connsiteX93" fmla="*/ 212795 w 603655"/>
                <a:gd name="connsiteY93" fmla="*/ 49860 h 190188"/>
                <a:gd name="connsiteX94" fmla="*/ 471873 w 603655"/>
                <a:gd name="connsiteY94" fmla="*/ 28831 h 190188"/>
                <a:gd name="connsiteX95" fmla="*/ 449009 w 603655"/>
                <a:gd name="connsiteY95" fmla="*/ 31795 h 190188"/>
                <a:gd name="connsiteX96" fmla="*/ 451832 w 603655"/>
                <a:gd name="connsiteY96" fmla="*/ 40686 h 190188"/>
                <a:gd name="connsiteX97" fmla="*/ 401305 w 603655"/>
                <a:gd name="connsiteY97" fmla="*/ 40686 h 190188"/>
                <a:gd name="connsiteX98" fmla="*/ 401305 w 603655"/>
                <a:gd name="connsiteY98" fmla="*/ 89378 h 190188"/>
                <a:gd name="connsiteX99" fmla="*/ 400317 w 603655"/>
                <a:gd name="connsiteY99" fmla="*/ 113794 h 190188"/>
                <a:gd name="connsiteX100" fmla="*/ 396507 w 603655"/>
                <a:gd name="connsiteY100" fmla="*/ 131789 h 190188"/>
                <a:gd name="connsiteX101" fmla="*/ 387756 w 603655"/>
                <a:gd name="connsiteY101" fmla="*/ 151337 h 190188"/>
                <a:gd name="connsiteX102" fmla="*/ 405822 w 603655"/>
                <a:gd name="connsiteY102" fmla="*/ 161639 h 190188"/>
                <a:gd name="connsiteX103" fmla="*/ 414995 w 603655"/>
                <a:gd name="connsiteY103" fmla="*/ 140681 h 190188"/>
                <a:gd name="connsiteX104" fmla="*/ 419441 w 603655"/>
                <a:gd name="connsiteY104" fmla="*/ 118946 h 190188"/>
                <a:gd name="connsiteX105" fmla="*/ 420782 w 603655"/>
                <a:gd name="connsiteY105" fmla="*/ 87684 h 190188"/>
                <a:gd name="connsiteX106" fmla="*/ 420782 w 603655"/>
                <a:gd name="connsiteY106" fmla="*/ 57623 h 190188"/>
                <a:gd name="connsiteX107" fmla="*/ 519012 w 603655"/>
                <a:gd name="connsiteY107" fmla="*/ 57623 h 190188"/>
                <a:gd name="connsiteX108" fmla="*/ 519012 w 603655"/>
                <a:gd name="connsiteY108" fmla="*/ 40686 h 190188"/>
                <a:gd name="connsiteX109" fmla="*/ 476107 w 603655"/>
                <a:gd name="connsiteY109" fmla="*/ 40686 h 190188"/>
                <a:gd name="connsiteX110" fmla="*/ 471873 w 603655"/>
                <a:gd name="connsiteY110" fmla="*/ 28831 h 190188"/>
                <a:gd name="connsiteX111" fmla="*/ 342405 w 603655"/>
                <a:gd name="connsiteY111" fmla="*/ 27843 h 190188"/>
                <a:gd name="connsiteX112" fmla="*/ 330549 w 603655"/>
                <a:gd name="connsiteY112" fmla="*/ 40545 h 190188"/>
                <a:gd name="connsiteX113" fmla="*/ 344380 w 603655"/>
                <a:gd name="connsiteY113" fmla="*/ 52965 h 190188"/>
                <a:gd name="connsiteX114" fmla="*/ 326033 w 603655"/>
                <a:gd name="connsiteY114" fmla="*/ 52965 h 190188"/>
                <a:gd name="connsiteX115" fmla="*/ 325609 w 603655"/>
                <a:gd name="connsiteY115" fmla="*/ 30101 h 190188"/>
                <a:gd name="connsiteX116" fmla="*/ 305427 w 603655"/>
                <a:gd name="connsiteY116" fmla="*/ 30101 h 190188"/>
                <a:gd name="connsiteX117" fmla="*/ 306274 w 603655"/>
                <a:gd name="connsiteY117" fmla="*/ 52965 h 190188"/>
                <a:gd name="connsiteX118" fmla="*/ 240505 w 603655"/>
                <a:gd name="connsiteY118" fmla="*/ 52965 h 190188"/>
                <a:gd name="connsiteX119" fmla="*/ 240505 w 603655"/>
                <a:gd name="connsiteY119" fmla="*/ 72159 h 190188"/>
                <a:gd name="connsiteX120" fmla="*/ 307121 w 603655"/>
                <a:gd name="connsiteY120" fmla="*/ 72159 h 190188"/>
                <a:gd name="connsiteX121" fmla="*/ 312766 w 603655"/>
                <a:gd name="connsiteY121" fmla="*/ 114712 h 190188"/>
                <a:gd name="connsiteX122" fmla="*/ 321940 w 603655"/>
                <a:gd name="connsiteY122" fmla="*/ 142868 h 190188"/>
                <a:gd name="connsiteX123" fmla="*/ 333231 w 603655"/>
                <a:gd name="connsiteY123" fmla="*/ 157829 h 190188"/>
                <a:gd name="connsiteX124" fmla="*/ 345510 w 603655"/>
                <a:gd name="connsiteY124" fmla="*/ 162063 h 190188"/>
                <a:gd name="connsiteX125" fmla="*/ 356871 w 603655"/>
                <a:gd name="connsiteY125" fmla="*/ 157829 h 190188"/>
                <a:gd name="connsiteX126" fmla="*/ 364139 w 603655"/>
                <a:gd name="connsiteY126" fmla="*/ 142304 h 190188"/>
                <a:gd name="connsiteX127" fmla="*/ 366186 w 603655"/>
                <a:gd name="connsiteY127" fmla="*/ 132495 h 190188"/>
                <a:gd name="connsiteX128" fmla="*/ 367809 w 603655"/>
                <a:gd name="connsiteY128" fmla="*/ 121839 h 190188"/>
                <a:gd name="connsiteX129" fmla="*/ 351578 w 603655"/>
                <a:gd name="connsiteY129" fmla="*/ 116335 h 190188"/>
                <a:gd name="connsiteX130" fmla="*/ 349038 w 603655"/>
                <a:gd name="connsiteY130" fmla="*/ 131436 h 190188"/>
                <a:gd name="connsiteX131" fmla="*/ 347274 w 603655"/>
                <a:gd name="connsiteY131" fmla="*/ 137435 h 190188"/>
                <a:gd name="connsiteX132" fmla="*/ 345227 w 603655"/>
                <a:gd name="connsiteY132" fmla="*/ 138917 h 190188"/>
                <a:gd name="connsiteX133" fmla="*/ 341981 w 603655"/>
                <a:gd name="connsiteY133" fmla="*/ 136658 h 190188"/>
                <a:gd name="connsiteX134" fmla="*/ 332666 w 603655"/>
                <a:gd name="connsiteY134" fmla="*/ 112665 h 190188"/>
                <a:gd name="connsiteX135" fmla="*/ 327162 w 603655"/>
                <a:gd name="connsiteY135" fmla="*/ 72159 h 190188"/>
                <a:gd name="connsiteX136" fmla="*/ 364563 w 603655"/>
                <a:gd name="connsiteY136" fmla="*/ 72159 h 190188"/>
                <a:gd name="connsiteX137" fmla="*/ 364563 w 603655"/>
                <a:gd name="connsiteY137" fmla="*/ 52965 h 190188"/>
                <a:gd name="connsiteX138" fmla="*/ 353131 w 603655"/>
                <a:gd name="connsiteY138" fmla="*/ 52965 h 190188"/>
                <a:gd name="connsiteX139" fmla="*/ 361035 w 603655"/>
                <a:gd name="connsiteY139" fmla="*/ 43791 h 190188"/>
                <a:gd name="connsiteX140" fmla="*/ 351719 w 603655"/>
                <a:gd name="connsiteY140" fmla="*/ 35394 h 190188"/>
                <a:gd name="connsiteX141" fmla="*/ 342405 w 603655"/>
                <a:gd name="connsiteY141" fmla="*/ 27843 h 190188"/>
                <a:gd name="connsiteX142" fmla="*/ 47701 w 603655"/>
                <a:gd name="connsiteY142" fmla="*/ 0 h 190188"/>
                <a:gd name="connsiteX143" fmla="*/ 583791 w 603655"/>
                <a:gd name="connsiteY143" fmla="*/ 0 h 190188"/>
                <a:gd name="connsiteX144" fmla="*/ 603328 w 603655"/>
                <a:gd name="connsiteY144" fmla="*/ 23112 h 190188"/>
                <a:gd name="connsiteX145" fmla="*/ 575491 w 603655"/>
                <a:gd name="connsiteY145" fmla="*/ 174096 h 190188"/>
                <a:gd name="connsiteX146" fmla="*/ 555955 w 603655"/>
                <a:gd name="connsiteY146" fmla="*/ 190188 h 190188"/>
                <a:gd name="connsiteX147" fmla="*/ 19864 w 603655"/>
                <a:gd name="connsiteY147" fmla="*/ 190188 h 190188"/>
                <a:gd name="connsiteX148" fmla="*/ 327 w 603655"/>
                <a:gd name="connsiteY148" fmla="*/ 167076 h 190188"/>
                <a:gd name="connsiteX149" fmla="*/ 28164 w 603655"/>
                <a:gd name="connsiteY149" fmla="*/ 16092 h 190188"/>
                <a:gd name="connsiteX150" fmla="*/ 47701 w 603655"/>
                <a:gd name="connsiteY150" fmla="*/ 0 h 19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3655" h="190188">
                  <a:moveTo>
                    <a:pt x="162833" y="98128"/>
                  </a:moveTo>
                  <a:cubicBezTo>
                    <a:pt x="165938" y="109137"/>
                    <a:pt x="170031" y="118828"/>
                    <a:pt x="175112" y="127202"/>
                  </a:cubicBezTo>
                  <a:cubicBezTo>
                    <a:pt x="169843" y="133036"/>
                    <a:pt x="162268" y="139246"/>
                    <a:pt x="152389" y="145832"/>
                  </a:cubicBezTo>
                  <a:cubicBezTo>
                    <a:pt x="155870" y="138211"/>
                    <a:pt x="158387" y="130801"/>
                    <a:pt x="159940" y="123603"/>
                  </a:cubicBezTo>
                  <a:cubicBezTo>
                    <a:pt x="161492" y="116405"/>
                    <a:pt x="162457" y="107914"/>
                    <a:pt x="162833" y="98128"/>
                  </a:cubicBezTo>
                  <a:close/>
                  <a:moveTo>
                    <a:pt x="176100" y="85144"/>
                  </a:moveTo>
                  <a:lnTo>
                    <a:pt x="194871" y="85144"/>
                  </a:lnTo>
                  <a:cubicBezTo>
                    <a:pt x="192707" y="95870"/>
                    <a:pt x="189649" y="104903"/>
                    <a:pt x="185697" y="112242"/>
                  </a:cubicBezTo>
                  <a:cubicBezTo>
                    <a:pt x="181839" y="104809"/>
                    <a:pt x="178640" y="95776"/>
                    <a:pt x="176100" y="85144"/>
                  </a:cubicBezTo>
                  <a:close/>
                  <a:moveTo>
                    <a:pt x="242622" y="84156"/>
                  </a:moveTo>
                  <a:lnTo>
                    <a:pt x="242622" y="103068"/>
                  </a:lnTo>
                  <a:lnTo>
                    <a:pt x="263086" y="103068"/>
                  </a:lnTo>
                  <a:lnTo>
                    <a:pt x="263086" y="131860"/>
                  </a:lnTo>
                  <a:lnTo>
                    <a:pt x="237117" y="134824"/>
                  </a:lnTo>
                  <a:lnTo>
                    <a:pt x="239517" y="154442"/>
                  </a:lnTo>
                  <a:cubicBezTo>
                    <a:pt x="260311" y="152183"/>
                    <a:pt x="283551" y="149031"/>
                    <a:pt x="309238" y="144985"/>
                  </a:cubicBezTo>
                  <a:lnTo>
                    <a:pt x="308955" y="125509"/>
                  </a:lnTo>
                  <a:cubicBezTo>
                    <a:pt x="297476" y="127202"/>
                    <a:pt x="288914" y="128425"/>
                    <a:pt x="283269" y="129178"/>
                  </a:cubicBezTo>
                  <a:lnTo>
                    <a:pt x="283269" y="103068"/>
                  </a:lnTo>
                  <a:lnTo>
                    <a:pt x="303451" y="103068"/>
                  </a:lnTo>
                  <a:lnTo>
                    <a:pt x="303451" y="84156"/>
                  </a:lnTo>
                  <a:close/>
                  <a:moveTo>
                    <a:pt x="449997" y="59457"/>
                  </a:moveTo>
                  <a:cubicBezTo>
                    <a:pt x="448868" y="62092"/>
                    <a:pt x="447457" y="65056"/>
                    <a:pt x="445763" y="68349"/>
                  </a:cubicBezTo>
                  <a:lnTo>
                    <a:pt x="424734" y="68349"/>
                  </a:lnTo>
                  <a:lnTo>
                    <a:pt x="424734" y="84579"/>
                  </a:lnTo>
                  <a:lnTo>
                    <a:pt x="436307" y="84579"/>
                  </a:lnTo>
                  <a:cubicBezTo>
                    <a:pt x="433202" y="89660"/>
                    <a:pt x="429862" y="94553"/>
                    <a:pt x="426286" y="99257"/>
                  </a:cubicBezTo>
                  <a:lnTo>
                    <a:pt x="426286" y="116617"/>
                  </a:lnTo>
                  <a:lnTo>
                    <a:pt x="464252" y="116617"/>
                  </a:lnTo>
                  <a:lnTo>
                    <a:pt x="464252" y="125085"/>
                  </a:lnTo>
                  <a:lnTo>
                    <a:pt x="421346" y="125085"/>
                  </a:lnTo>
                  <a:lnTo>
                    <a:pt x="421346" y="143151"/>
                  </a:lnTo>
                  <a:lnTo>
                    <a:pt x="464252" y="143151"/>
                  </a:lnTo>
                  <a:lnTo>
                    <a:pt x="464252" y="161216"/>
                  </a:lnTo>
                  <a:lnTo>
                    <a:pt x="483305" y="161216"/>
                  </a:lnTo>
                  <a:lnTo>
                    <a:pt x="483305" y="143151"/>
                  </a:lnTo>
                  <a:lnTo>
                    <a:pt x="520706" y="143151"/>
                  </a:lnTo>
                  <a:lnTo>
                    <a:pt x="520706" y="125085"/>
                  </a:lnTo>
                  <a:lnTo>
                    <a:pt x="483305" y="125085"/>
                  </a:lnTo>
                  <a:lnTo>
                    <a:pt x="483305" y="116617"/>
                  </a:lnTo>
                  <a:lnTo>
                    <a:pt x="512238" y="116617"/>
                  </a:lnTo>
                  <a:lnTo>
                    <a:pt x="512238" y="99822"/>
                  </a:lnTo>
                  <a:lnTo>
                    <a:pt x="483305" y="99822"/>
                  </a:lnTo>
                  <a:lnTo>
                    <a:pt x="483305" y="88108"/>
                  </a:lnTo>
                  <a:lnTo>
                    <a:pt x="464252" y="88108"/>
                  </a:lnTo>
                  <a:lnTo>
                    <a:pt x="464252" y="99822"/>
                  </a:lnTo>
                  <a:lnTo>
                    <a:pt x="447457" y="99822"/>
                  </a:lnTo>
                  <a:cubicBezTo>
                    <a:pt x="450656" y="95494"/>
                    <a:pt x="453949" y="90413"/>
                    <a:pt x="457336" y="84579"/>
                  </a:cubicBezTo>
                  <a:lnTo>
                    <a:pt x="515202" y="84579"/>
                  </a:lnTo>
                  <a:lnTo>
                    <a:pt x="515202" y="68349"/>
                  </a:lnTo>
                  <a:lnTo>
                    <a:pt x="466087" y="68349"/>
                  </a:lnTo>
                  <a:cubicBezTo>
                    <a:pt x="467310" y="65997"/>
                    <a:pt x="468439" y="63597"/>
                    <a:pt x="469474" y="61151"/>
                  </a:cubicBezTo>
                  <a:close/>
                  <a:moveTo>
                    <a:pt x="209408" y="30242"/>
                  </a:moveTo>
                  <a:cubicBezTo>
                    <a:pt x="185885" y="35417"/>
                    <a:pt x="164668" y="38381"/>
                    <a:pt x="145755" y="39134"/>
                  </a:cubicBezTo>
                  <a:lnTo>
                    <a:pt x="145755" y="80486"/>
                  </a:lnTo>
                  <a:cubicBezTo>
                    <a:pt x="145755" y="94694"/>
                    <a:pt x="144979" y="106008"/>
                    <a:pt x="143427" y="114430"/>
                  </a:cubicBezTo>
                  <a:cubicBezTo>
                    <a:pt x="141874" y="122851"/>
                    <a:pt x="138840" y="131436"/>
                    <a:pt x="134324" y="140187"/>
                  </a:cubicBezTo>
                  <a:lnTo>
                    <a:pt x="134324" y="96011"/>
                  </a:lnTo>
                  <a:lnTo>
                    <a:pt x="110330" y="96011"/>
                  </a:lnTo>
                  <a:lnTo>
                    <a:pt x="110330" y="93612"/>
                  </a:lnTo>
                  <a:lnTo>
                    <a:pt x="110330" y="85144"/>
                  </a:lnTo>
                  <a:lnTo>
                    <a:pt x="140957" y="85144"/>
                  </a:lnTo>
                  <a:lnTo>
                    <a:pt x="140957" y="68067"/>
                  </a:lnTo>
                  <a:lnTo>
                    <a:pt x="135311" y="68067"/>
                  </a:lnTo>
                  <a:lnTo>
                    <a:pt x="135311" y="31512"/>
                  </a:lnTo>
                  <a:lnTo>
                    <a:pt x="117528" y="31512"/>
                  </a:lnTo>
                  <a:lnTo>
                    <a:pt x="117528" y="68067"/>
                  </a:lnTo>
                  <a:lnTo>
                    <a:pt x="110330" y="68067"/>
                  </a:lnTo>
                  <a:lnTo>
                    <a:pt x="110330" y="33912"/>
                  </a:lnTo>
                  <a:lnTo>
                    <a:pt x="92547" y="33912"/>
                  </a:lnTo>
                  <a:lnTo>
                    <a:pt x="92547" y="87543"/>
                  </a:lnTo>
                  <a:cubicBezTo>
                    <a:pt x="92547" y="100716"/>
                    <a:pt x="92336" y="110666"/>
                    <a:pt x="91912" y="117393"/>
                  </a:cubicBezTo>
                  <a:cubicBezTo>
                    <a:pt x="91489" y="124121"/>
                    <a:pt x="90619" y="130025"/>
                    <a:pt x="89301" y="135106"/>
                  </a:cubicBezTo>
                  <a:cubicBezTo>
                    <a:pt x="87984" y="140187"/>
                    <a:pt x="85867" y="145691"/>
                    <a:pt x="82950" y="151619"/>
                  </a:cubicBezTo>
                  <a:lnTo>
                    <a:pt x="99181" y="162063"/>
                  </a:lnTo>
                  <a:cubicBezTo>
                    <a:pt x="102850" y="154630"/>
                    <a:pt x="105461" y="147385"/>
                    <a:pt x="107014" y="140328"/>
                  </a:cubicBezTo>
                  <a:cubicBezTo>
                    <a:pt x="108566" y="133271"/>
                    <a:pt x="109578" y="124662"/>
                    <a:pt x="110048" y="114500"/>
                  </a:cubicBezTo>
                  <a:lnTo>
                    <a:pt x="116258" y="114500"/>
                  </a:lnTo>
                  <a:lnTo>
                    <a:pt x="116258" y="159663"/>
                  </a:lnTo>
                  <a:lnTo>
                    <a:pt x="134324" y="159663"/>
                  </a:lnTo>
                  <a:lnTo>
                    <a:pt x="134324" y="146961"/>
                  </a:lnTo>
                  <a:lnTo>
                    <a:pt x="145191" y="159805"/>
                  </a:lnTo>
                  <a:cubicBezTo>
                    <a:pt x="147449" y="155853"/>
                    <a:pt x="149566" y="151807"/>
                    <a:pt x="151542" y="147667"/>
                  </a:cubicBezTo>
                  <a:lnTo>
                    <a:pt x="162551" y="162345"/>
                  </a:lnTo>
                  <a:cubicBezTo>
                    <a:pt x="171866" y="155759"/>
                    <a:pt x="179722" y="149125"/>
                    <a:pt x="186120" y="142445"/>
                  </a:cubicBezTo>
                  <a:cubicBezTo>
                    <a:pt x="191766" y="148937"/>
                    <a:pt x="198917" y="155571"/>
                    <a:pt x="207573" y="162345"/>
                  </a:cubicBezTo>
                  <a:lnTo>
                    <a:pt x="217029" y="145550"/>
                  </a:lnTo>
                  <a:cubicBezTo>
                    <a:pt x="208843" y="140093"/>
                    <a:pt x="202116" y="134400"/>
                    <a:pt x="196847" y="128473"/>
                  </a:cubicBezTo>
                  <a:cubicBezTo>
                    <a:pt x="200422" y="122733"/>
                    <a:pt x="203480" y="116453"/>
                    <a:pt x="206020" y="109631"/>
                  </a:cubicBezTo>
                  <a:cubicBezTo>
                    <a:pt x="208561" y="102809"/>
                    <a:pt x="210913" y="94882"/>
                    <a:pt x="213077" y="85850"/>
                  </a:cubicBezTo>
                  <a:lnTo>
                    <a:pt x="213077" y="67079"/>
                  </a:lnTo>
                  <a:lnTo>
                    <a:pt x="163115" y="67079"/>
                  </a:lnTo>
                  <a:lnTo>
                    <a:pt x="163115" y="57905"/>
                  </a:lnTo>
                  <a:cubicBezTo>
                    <a:pt x="183439" y="55458"/>
                    <a:pt x="199999" y="52777"/>
                    <a:pt x="212795" y="49860"/>
                  </a:cubicBezTo>
                  <a:close/>
                  <a:moveTo>
                    <a:pt x="471873" y="28831"/>
                  </a:moveTo>
                  <a:lnTo>
                    <a:pt x="449009" y="31795"/>
                  </a:lnTo>
                  <a:lnTo>
                    <a:pt x="451832" y="40686"/>
                  </a:lnTo>
                  <a:lnTo>
                    <a:pt x="401305" y="40686"/>
                  </a:lnTo>
                  <a:lnTo>
                    <a:pt x="401305" y="89378"/>
                  </a:lnTo>
                  <a:cubicBezTo>
                    <a:pt x="401305" y="99446"/>
                    <a:pt x="400976" y="107585"/>
                    <a:pt x="400317" y="113794"/>
                  </a:cubicBezTo>
                  <a:cubicBezTo>
                    <a:pt x="399659" y="120004"/>
                    <a:pt x="398388" y="126003"/>
                    <a:pt x="396507" y="131789"/>
                  </a:cubicBezTo>
                  <a:cubicBezTo>
                    <a:pt x="394625" y="137576"/>
                    <a:pt x="391708" y="144092"/>
                    <a:pt x="387756" y="151337"/>
                  </a:cubicBezTo>
                  <a:lnTo>
                    <a:pt x="405822" y="161639"/>
                  </a:lnTo>
                  <a:cubicBezTo>
                    <a:pt x="409867" y="154018"/>
                    <a:pt x="412925" y="147032"/>
                    <a:pt x="414995" y="140681"/>
                  </a:cubicBezTo>
                  <a:cubicBezTo>
                    <a:pt x="417065" y="134330"/>
                    <a:pt x="418547" y="127085"/>
                    <a:pt x="419441" y="118946"/>
                  </a:cubicBezTo>
                  <a:cubicBezTo>
                    <a:pt x="420335" y="110807"/>
                    <a:pt x="420782" y="100387"/>
                    <a:pt x="420782" y="87684"/>
                  </a:cubicBezTo>
                  <a:lnTo>
                    <a:pt x="420782" y="57623"/>
                  </a:lnTo>
                  <a:lnTo>
                    <a:pt x="519012" y="57623"/>
                  </a:lnTo>
                  <a:lnTo>
                    <a:pt x="519012" y="40686"/>
                  </a:lnTo>
                  <a:lnTo>
                    <a:pt x="476107" y="40686"/>
                  </a:lnTo>
                  <a:cubicBezTo>
                    <a:pt x="474696" y="36358"/>
                    <a:pt x="473284" y="32406"/>
                    <a:pt x="471873" y="28831"/>
                  </a:cubicBezTo>
                  <a:close/>
                  <a:moveTo>
                    <a:pt x="342405" y="27843"/>
                  </a:moveTo>
                  <a:lnTo>
                    <a:pt x="330549" y="40545"/>
                  </a:lnTo>
                  <a:cubicBezTo>
                    <a:pt x="333466" y="42897"/>
                    <a:pt x="338076" y="47037"/>
                    <a:pt x="344380" y="52965"/>
                  </a:cubicBezTo>
                  <a:lnTo>
                    <a:pt x="326033" y="52965"/>
                  </a:lnTo>
                  <a:cubicBezTo>
                    <a:pt x="325751" y="42897"/>
                    <a:pt x="325609" y="35276"/>
                    <a:pt x="325609" y="30101"/>
                  </a:cubicBezTo>
                  <a:lnTo>
                    <a:pt x="305427" y="30101"/>
                  </a:lnTo>
                  <a:cubicBezTo>
                    <a:pt x="305803" y="33206"/>
                    <a:pt x="306086" y="40828"/>
                    <a:pt x="306274" y="52965"/>
                  </a:cubicBezTo>
                  <a:lnTo>
                    <a:pt x="240505" y="52965"/>
                  </a:lnTo>
                  <a:lnTo>
                    <a:pt x="240505" y="72159"/>
                  </a:lnTo>
                  <a:lnTo>
                    <a:pt x="307121" y="72159"/>
                  </a:lnTo>
                  <a:cubicBezTo>
                    <a:pt x="308250" y="88531"/>
                    <a:pt x="310132" y="102715"/>
                    <a:pt x="312766" y="114712"/>
                  </a:cubicBezTo>
                  <a:cubicBezTo>
                    <a:pt x="315401" y="126708"/>
                    <a:pt x="318459" y="136094"/>
                    <a:pt x="321940" y="142868"/>
                  </a:cubicBezTo>
                  <a:cubicBezTo>
                    <a:pt x="325798" y="150019"/>
                    <a:pt x="329561" y="155006"/>
                    <a:pt x="333231" y="157829"/>
                  </a:cubicBezTo>
                  <a:cubicBezTo>
                    <a:pt x="336900" y="160651"/>
                    <a:pt x="340993" y="162063"/>
                    <a:pt x="345510" y="162063"/>
                  </a:cubicBezTo>
                  <a:cubicBezTo>
                    <a:pt x="350120" y="162063"/>
                    <a:pt x="353907" y="160651"/>
                    <a:pt x="356871" y="157829"/>
                  </a:cubicBezTo>
                  <a:cubicBezTo>
                    <a:pt x="359835" y="155006"/>
                    <a:pt x="362258" y="149831"/>
                    <a:pt x="364139" y="142304"/>
                  </a:cubicBezTo>
                  <a:cubicBezTo>
                    <a:pt x="364798" y="139858"/>
                    <a:pt x="365480" y="136588"/>
                    <a:pt x="366186" y="132495"/>
                  </a:cubicBezTo>
                  <a:cubicBezTo>
                    <a:pt x="366892" y="128402"/>
                    <a:pt x="367433" y="124850"/>
                    <a:pt x="367809" y="121839"/>
                  </a:cubicBezTo>
                  <a:lnTo>
                    <a:pt x="351578" y="116335"/>
                  </a:lnTo>
                  <a:cubicBezTo>
                    <a:pt x="350826" y="121416"/>
                    <a:pt x="349979" y="126450"/>
                    <a:pt x="349038" y="131436"/>
                  </a:cubicBezTo>
                  <a:cubicBezTo>
                    <a:pt x="348379" y="134447"/>
                    <a:pt x="347791" y="136447"/>
                    <a:pt x="347274" y="137435"/>
                  </a:cubicBezTo>
                  <a:cubicBezTo>
                    <a:pt x="346756" y="138423"/>
                    <a:pt x="346074" y="138917"/>
                    <a:pt x="345227" y="138917"/>
                  </a:cubicBezTo>
                  <a:cubicBezTo>
                    <a:pt x="344286" y="138917"/>
                    <a:pt x="343204" y="138164"/>
                    <a:pt x="341981" y="136658"/>
                  </a:cubicBezTo>
                  <a:cubicBezTo>
                    <a:pt x="338123" y="131013"/>
                    <a:pt x="335018" y="123015"/>
                    <a:pt x="332666" y="112665"/>
                  </a:cubicBezTo>
                  <a:cubicBezTo>
                    <a:pt x="330314" y="102315"/>
                    <a:pt x="328479" y="88814"/>
                    <a:pt x="327162" y="72159"/>
                  </a:cubicBezTo>
                  <a:lnTo>
                    <a:pt x="364563" y="72159"/>
                  </a:lnTo>
                  <a:lnTo>
                    <a:pt x="364563" y="52965"/>
                  </a:lnTo>
                  <a:lnTo>
                    <a:pt x="353131" y="52965"/>
                  </a:lnTo>
                  <a:lnTo>
                    <a:pt x="361035" y="43791"/>
                  </a:lnTo>
                  <a:cubicBezTo>
                    <a:pt x="358870" y="41627"/>
                    <a:pt x="355765" y="38828"/>
                    <a:pt x="351719" y="35394"/>
                  </a:cubicBezTo>
                  <a:cubicBezTo>
                    <a:pt x="347674" y="31959"/>
                    <a:pt x="344569" y="29443"/>
                    <a:pt x="342405" y="27843"/>
                  </a:cubicBezTo>
                  <a:close/>
                  <a:moveTo>
                    <a:pt x="47701" y="0"/>
                  </a:moveTo>
                  <a:lnTo>
                    <a:pt x="583791" y="0"/>
                  </a:lnTo>
                  <a:cubicBezTo>
                    <a:pt x="596190" y="0"/>
                    <a:pt x="605548" y="11071"/>
                    <a:pt x="603328" y="23112"/>
                  </a:cubicBezTo>
                  <a:lnTo>
                    <a:pt x="575491" y="174096"/>
                  </a:lnTo>
                  <a:cubicBezTo>
                    <a:pt x="573774" y="183413"/>
                    <a:pt x="565549" y="190188"/>
                    <a:pt x="555955" y="190188"/>
                  </a:cubicBezTo>
                  <a:lnTo>
                    <a:pt x="19864" y="190188"/>
                  </a:lnTo>
                  <a:cubicBezTo>
                    <a:pt x="7465" y="190188"/>
                    <a:pt x="-1893" y="179117"/>
                    <a:pt x="327" y="167076"/>
                  </a:cubicBezTo>
                  <a:lnTo>
                    <a:pt x="28164" y="16092"/>
                  </a:lnTo>
                  <a:cubicBezTo>
                    <a:pt x="29882" y="6775"/>
                    <a:pt x="38107" y="0"/>
                    <a:pt x="47701" y="0"/>
                  </a:cubicBezTo>
                  <a:close/>
                </a:path>
              </a:pathLst>
            </a:custGeom>
            <a:solidFill>
              <a:srgbClr val="C9512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40" name="TextBox 25">
              <a:extLst>
                <a:ext uri="{FF2B5EF4-FFF2-40B4-BE49-F238E27FC236}">
                  <a16:creationId xmlns:a16="http://schemas.microsoft.com/office/drawing/2014/main" id="{C681FB6B-CD86-F31F-B813-3F32C304105B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769375" y="394424"/>
              <a:ext cx="466328" cy="184023"/>
            </a:xfrm>
            <a:custGeom>
              <a:avLst/>
              <a:gdLst/>
              <a:ahLst/>
              <a:cxnLst/>
              <a:rect l="l" t="t" r="r" b="b"/>
              <a:pathLst>
                <a:path w="3021282" h="1192263">
                  <a:moveTo>
                    <a:pt x="1345320" y="234543"/>
                  </a:moveTo>
                  <a:lnTo>
                    <a:pt x="1345320" y="573329"/>
                  </a:lnTo>
                  <a:lnTo>
                    <a:pt x="1467479" y="573329"/>
                  </a:lnTo>
                  <a:cubicBezTo>
                    <a:pt x="1534801" y="573329"/>
                    <a:pt x="1589637" y="560298"/>
                    <a:pt x="1631985" y="534238"/>
                  </a:cubicBezTo>
                  <a:cubicBezTo>
                    <a:pt x="1674333" y="508178"/>
                    <a:pt x="1695507" y="464744"/>
                    <a:pt x="1695507" y="403936"/>
                  </a:cubicBezTo>
                  <a:cubicBezTo>
                    <a:pt x="1695507" y="344214"/>
                    <a:pt x="1674062" y="301052"/>
                    <a:pt x="1631170" y="274448"/>
                  </a:cubicBezTo>
                  <a:cubicBezTo>
                    <a:pt x="1588279" y="247845"/>
                    <a:pt x="1533715" y="234543"/>
                    <a:pt x="1467479" y="234543"/>
                  </a:cubicBezTo>
                  <a:close/>
                  <a:moveTo>
                    <a:pt x="278521" y="234543"/>
                  </a:moveTo>
                  <a:lnTo>
                    <a:pt x="278521" y="573329"/>
                  </a:lnTo>
                  <a:lnTo>
                    <a:pt x="400679" y="573329"/>
                  </a:lnTo>
                  <a:cubicBezTo>
                    <a:pt x="468001" y="573329"/>
                    <a:pt x="522837" y="560298"/>
                    <a:pt x="565185" y="534238"/>
                  </a:cubicBezTo>
                  <a:cubicBezTo>
                    <a:pt x="607533" y="508178"/>
                    <a:pt x="628707" y="464744"/>
                    <a:pt x="628707" y="403936"/>
                  </a:cubicBezTo>
                  <a:cubicBezTo>
                    <a:pt x="628707" y="344214"/>
                    <a:pt x="607262" y="301052"/>
                    <a:pt x="564371" y="274448"/>
                  </a:cubicBezTo>
                  <a:cubicBezTo>
                    <a:pt x="521479" y="247845"/>
                    <a:pt x="466916" y="234543"/>
                    <a:pt x="400679" y="234543"/>
                  </a:cubicBezTo>
                  <a:close/>
                  <a:moveTo>
                    <a:pt x="2027730" y="0"/>
                  </a:moveTo>
                  <a:lnTo>
                    <a:pt x="3021282" y="0"/>
                  </a:lnTo>
                  <a:lnTo>
                    <a:pt x="3021282" y="245945"/>
                  </a:lnTo>
                  <a:lnTo>
                    <a:pt x="2662952" y="245945"/>
                  </a:lnTo>
                  <a:lnTo>
                    <a:pt x="2662952" y="1192263"/>
                  </a:lnTo>
                  <a:lnTo>
                    <a:pt x="2386060" y="1192263"/>
                  </a:lnTo>
                  <a:lnTo>
                    <a:pt x="2386060" y="245945"/>
                  </a:lnTo>
                  <a:lnTo>
                    <a:pt x="2027730" y="245945"/>
                  </a:lnTo>
                  <a:close/>
                  <a:moveTo>
                    <a:pt x="1066800" y="0"/>
                  </a:moveTo>
                  <a:lnTo>
                    <a:pt x="1498425" y="0"/>
                  </a:lnTo>
                  <a:cubicBezTo>
                    <a:pt x="1598323" y="0"/>
                    <a:pt x="1685192" y="16559"/>
                    <a:pt x="1759029" y="49678"/>
                  </a:cubicBezTo>
                  <a:cubicBezTo>
                    <a:pt x="1832867" y="82796"/>
                    <a:pt x="1889603" y="129759"/>
                    <a:pt x="1929236" y="190567"/>
                  </a:cubicBezTo>
                  <a:cubicBezTo>
                    <a:pt x="1968870" y="251374"/>
                    <a:pt x="1988686" y="322497"/>
                    <a:pt x="1988686" y="403936"/>
                  </a:cubicBezTo>
                  <a:cubicBezTo>
                    <a:pt x="1988686" y="485375"/>
                    <a:pt x="1968870" y="556498"/>
                    <a:pt x="1929236" y="617306"/>
                  </a:cubicBezTo>
                  <a:cubicBezTo>
                    <a:pt x="1889603" y="678113"/>
                    <a:pt x="1832867" y="725076"/>
                    <a:pt x="1759029" y="758195"/>
                  </a:cubicBezTo>
                  <a:cubicBezTo>
                    <a:pt x="1685192" y="791313"/>
                    <a:pt x="1598323" y="807872"/>
                    <a:pt x="1498425" y="807872"/>
                  </a:cubicBezTo>
                  <a:lnTo>
                    <a:pt x="1345320" y="807872"/>
                  </a:lnTo>
                  <a:lnTo>
                    <a:pt x="1345320" y="1192263"/>
                  </a:lnTo>
                  <a:lnTo>
                    <a:pt x="1066800" y="1192263"/>
                  </a:lnTo>
                  <a:close/>
                  <a:moveTo>
                    <a:pt x="0" y="0"/>
                  </a:moveTo>
                  <a:lnTo>
                    <a:pt x="431625" y="0"/>
                  </a:lnTo>
                  <a:cubicBezTo>
                    <a:pt x="531524" y="0"/>
                    <a:pt x="618392" y="16559"/>
                    <a:pt x="692229" y="49678"/>
                  </a:cubicBezTo>
                  <a:cubicBezTo>
                    <a:pt x="766067" y="82796"/>
                    <a:pt x="822803" y="129759"/>
                    <a:pt x="862436" y="190567"/>
                  </a:cubicBezTo>
                  <a:cubicBezTo>
                    <a:pt x="902070" y="251374"/>
                    <a:pt x="921887" y="322497"/>
                    <a:pt x="921887" y="403936"/>
                  </a:cubicBezTo>
                  <a:cubicBezTo>
                    <a:pt x="921887" y="485375"/>
                    <a:pt x="902070" y="556498"/>
                    <a:pt x="862436" y="617306"/>
                  </a:cubicBezTo>
                  <a:cubicBezTo>
                    <a:pt x="822803" y="678113"/>
                    <a:pt x="766067" y="725076"/>
                    <a:pt x="692229" y="758195"/>
                  </a:cubicBezTo>
                  <a:cubicBezTo>
                    <a:pt x="618392" y="791313"/>
                    <a:pt x="531524" y="807872"/>
                    <a:pt x="431625" y="807872"/>
                  </a:cubicBezTo>
                  <a:lnTo>
                    <a:pt x="278521" y="807872"/>
                  </a:lnTo>
                  <a:lnTo>
                    <a:pt x="278521" y="1192263"/>
                  </a:lnTo>
                  <a:lnTo>
                    <a:pt x="0" y="1192263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sz="12800" dirty="0">
                <a:solidFill>
                  <a:srgbClr val="C9512E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41" name="TextBox 12">
              <a:extLst>
                <a:ext uri="{FF2B5EF4-FFF2-40B4-BE49-F238E27FC236}">
                  <a16:creationId xmlns:a16="http://schemas.microsoft.com/office/drawing/2014/main" id="{4495FECB-76B3-DFCC-4A62-3819A92714B7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757690" y="625935"/>
              <a:ext cx="1086717" cy="80667"/>
            </a:xfrm>
            <a:custGeom>
              <a:avLst/>
              <a:gdLst/>
              <a:ahLst/>
              <a:cxnLst/>
              <a:rect l="l" t="t" r="r" b="b"/>
              <a:pathLst>
                <a:path w="1086717" h="80667">
                  <a:moveTo>
                    <a:pt x="46549" y="51692"/>
                  </a:moveTo>
                  <a:lnTo>
                    <a:pt x="52292" y="54950"/>
                  </a:lnTo>
                  <a:cubicBezTo>
                    <a:pt x="50578" y="59008"/>
                    <a:pt x="48292" y="63451"/>
                    <a:pt x="45434" y="68280"/>
                  </a:cubicBezTo>
                  <a:cubicBezTo>
                    <a:pt x="42577" y="73109"/>
                    <a:pt x="39834" y="77238"/>
                    <a:pt x="37205" y="80667"/>
                  </a:cubicBezTo>
                  <a:lnTo>
                    <a:pt x="31718" y="76038"/>
                  </a:lnTo>
                  <a:cubicBezTo>
                    <a:pt x="34519" y="72609"/>
                    <a:pt x="37262" y="68694"/>
                    <a:pt x="39948" y="64294"/>
                  </a:cubicBezTo>
                  <a:cubicBezTo>
                    <a:pt x="42634" y="59893"/>
                    <a:pt x="44834" y="55693"/>
                    <a:pt x="46549" y="51692"/>
                  </a:cubicBezTo>
                  <a:close/>
                  <a:moveTo>
                    <a:pt x="64980" y="51607"/>
                  </a:moveTo>
                  <a:cubicBezTo>
                    <a:pt x="66866" y="54636"/>
                    <a:pt x="69294" y="58879"/>
                    <a:pt x="72266" y="64337"/>
                  </a:cubicBezTo>
                  <a:cubicBezTo>
                    <a:pt x="75238" y="69795"/>
                    <a:pt x="77038" y="73124"/>
                    <a:pt x="77667" y="74324"/>
                  </a:cubicBezTo>
                  <a:lnTo>
                    <a:pt x="79038" y="76895"/>
                  </a:lnTo>
                  <a:lnTo>
                    <a:pt x="73123" y="80496"/>
                  </a:lnTo>
                  <a:cubicBezTo>
                    <a:pt x="71523" y="77181"/>
                    <a:pt x="69337" y="73038"/>
                    <a:pt x="66566" y="68066"/>
                  </a:cubicBezTo>
                  <a:cubicBezTo>
                    <a:pt x="63794" y="63094"/>
                    <a:pt x="61351" y="58836"/>
                    <a:pt x="59236" y="55293"/>
                  </a:cubicBezTo>
                  <a:close/>
                  <a:moveTo>
                    <a:pt x="1027309" y="50578"/>
                  </a:moveTo>
                  <a:lnTo>
                    <a:pt x="1027309" y="68494"/>
                  </a:lnTo>
                  <a:lnTo>
                    <a:pt x="1070601" y="68494"/>
                  </a:lnTo>
                  <a:lnTo>
                    <a:pt x="1070601" y="50578"/>
                  </a:lnTo>
                  <a:close/>
                  <a:moveTo>
                    <a:pt x="11401" y="48092"/>
                  </a:moveTo>
                  <a:lnTo>
                    <a:pt x="11401" y="61465"/>
                  </a:lnTo>
                  <a:lnTo>
                    <a:pt x="23317" y="59322"/>
                  </a:lnTo>
                  <a:lnTo>
                    <a:pt x="23317" y="48092"/>
                  </a:lnTo>
                  <a:close/>
                  <a:moveTo>
                    <a:pt x="548030" y="45692"/>
                  </a:moveTo>
                  <a:lnTo>
                    <a:pt x="548030" y="67809"/>
                  </a:lnTo>
                  <a:lnTo>
                    <a:pt x="570919" y="67809"/>
                  </a:lnTo>
                  <a:lnTo>
                    <a:pt x="570919" y="45692"/>
                  </a:lnTo>
                  <a:close/>
                  <a:moveTo>
                    <a:pt x="1020366" y="43806"/>
                  </a:moveTo>
                  <a:lnTo>
                    <a:pt x="1077544" y="43806"/>
                  </a:lnTo>
                  <a:lnTo>
                    <a:pt x="1077544" y="79639"/>
                  </a:lnTo>
                  <a:lnTo>
                    <a:pt x="1070601" y="79639"/>
                  </a:lnTo>
                  <a:lnTo>
                    <a:pt x="1070601" y="75010"/>
                  </a:lnTo>
                  <a:lnTo>
                    <a:pt x="1027309" y="75010"/>
                  </a:lnTo>
                  <a:lnTo>
                    <a:pt x="1027309" y="79639"/>
                  </a:lnTo>
                  <a:lnTo>
                    <a:pt x="1020366" y="79639"/>
                  </a:lnTo>
                  <a:close/>
                  <a:moveTo>
                    <a:pt x="758257" y="40034"/>
                  </a:moveTo>
                  <a:cubicBezTo>
                    <a:pt x="760257" y="47292"/>
                    <a:pt x="762886" y="53235"/>
                    <a:pt x="766143" y="57865"/>
                  </a:cubicBezTo>
                  <a:cubicBezTo>
                    <a:pt x="769458" y="52892"/>
                    <a:pt x="771916" y="46949"/>
                    <a:pt x="773516" y="40034"/>
                  </a:cubicBezTo>
                  <a:close/>
                  <a:moveTo>
                    <a:pt x="839715" y="39862"/>
                  </a:moveTo>
                  <a:lnTo>
                    <a:pt x="846915" y="39948"/>
                  </a:lnTo>
                  <a:cubicBezTo>
                    <a:pt x="846858" y="40291"/>
                    <a:pt x="846730" y="41334"/>
                    <a:pt x="846530" y="43077"/>
                  </a:cubicBezTo>
                  <a:cubicBezTo>
                    <a:pt x="846330" y="44820"/>
                    <a:pt x="846087" y="46635"/>
                    <a:pt x="845801" y="48521"/>
                  </a:cubicBezTo>
                  <a:lnTo>
                    <a:pt x="878462" y="48521"/>
                  </a:lnTo>
                  <a:cubicBezTo>
                    <a:pt x="877948" y="55150"/>
                    <a:pt x="877091" y="61694"/>
                    <a:pt x="875891" y="68152"/>
                  </a:cubicBezTo>
                  <a:cubicBezTo>
                    <a:pt x="875205" y="71866"/>
                    <a:pt x="874019" y="74595"/>
                    <a:pt x="872333" y="76338"/>
                  </a:cubicBezTo>
                  <a:cubicBezTo>
                    <a:pt x="870647" y="78081"/>
                    <a:pt x="868118" y="78981"/>
                    <a:pt x="864746" y="79039"/>
                  </a:cubicBezTo>
                  <a:cubicBezTo>
                    <a:pt x="859717" y="79153"/>
                    <a:pt x="854659" y="78896"/>
                    <a:pt x="849573" y="78267"/>
                  </a:cubicBezTo>
                  <a:lnTo>
                    <a:pt x="848373" y="72009"/>
                  </a:lnTo>
                  <a:cubicBezTo>
                    <a:pt x="852830" y="72752"/>
                    <a:pt x="857345" y="73124"/>
                    <a:pt x="861917" y="73124"/>
                  </a:cubicBezTo>
                  <a:cubicBezTo>
                    <a:pt x="864032" y="73124"/>
                    <a:pt x="865561" y="72695"/>
                    <a:pt x="866504" y="71838"/>
                  </a:cubicBezTo>
                  <a:cubicBezTo>
                    <a:pt x="867447" y="70980"/>
                    <a:pt x="868232" y="69266"/>
                    <a:pt x="868861" y="66694"/>
                  </a:cubicBezTo>
                  <a:cubicBezTo>
                    <a:pt x="869833" y="62751"/>
                    <a:pt x="870461" y="58722"/>
                    <a:pt x="870747" y="54607"/>
                  </a:cubicBezTo>
                  <a:lnTo>
                    <a:pt x="844601" y="54607"/>
                  </a:lnTo>
                  <a:cubicBezTo>
                    <a:pt x="843515" y="58550"/>
                    <a:pt x="841872" y="61951"/>
                    <a:pt x="839672" y="64808"/>
                  </a:cubicBezTo>
                  <a:cubicBezTo>
                    <a:pt x="837471" y="67666"/>
                    <a:pt x="834485" y="70266"/>
                    <a:pt x="830713" y="72609"/>
                  </a:cubicBezTo>
                  <a:cubicBezTo>
                    <a:pt x="826942" y="74952"/>
                    <a:pt x="821970" y="77353"/>
                    <a:pt x="815797" y="79810"/>
                  </a:cubicBezTo>
                  <a:lnTo>
                    <a:pt x="811854" y="74152"/>
                  </a:lnTo>
                  <a:cubicBezTo>
                    <a:pt x="817226" y="72209"/>
                    <a:pt x="821584" y="70309"/>
                    <a:pt x="824927" y="68452"/>
                  </a:cubicBezTo>
                  <a:cubicBezTo>
                    <a:pt x="828270" y="66594"/>
                    <a:pt x="830928" y="64565"/>
                    <a:pt x="832899" y="62365"/>
                  </a:cubicBezTo>
                  <a:cubicBezTo>
                    <a:pt x="834871" y="60165"/>
                    <a:pt x="836343" y="57579"/>
                    <a:pt x="837314" y="54607"/>
                  </a:cubicBezTo>
                  <a:lnTo>
                    <a:pt x="814683" y="54607"/>
                  </a:lnTo>
                  <a:lnTo>
                    <a:pt x="814683" y="48521"/>
                  </a:lnTo>
                  <a:lnTo>
                    <a:pt x="838686" y="48521"/>
                  </a:lnTo>
                  <a:cubicBezTo>
                    <a:pt x="839257" y="44749"/>
                    <a:pt x="839600" y="41863"/>
                    <a:pt x="839715" y="39862"/>
                  </a:cubicBezTo>
                  <a:close/>
                  <a:moveTo>
                    <a:pt x="603761" y="35747"/>
                  </a:moveTo>
                  <a:lnTo>
                    <a:pt x="641052" y="35747"/>
                  </a:lnTo>
                  <a:lnTo>
                    <a:pt x="641052" y="42520"/>
                  </a:lnTo>
                  <a:lnTo>
                    <a:pt x="626050" y="42520"/>
                  </a:lnTo>
                  <a:lnTo>
                    <a:pt x="626050" y="63437"/>
                  </a:lnTo>
                  <a:cubicBezTo>
                    <a:pt x="631536" y="62637"/>
                    <a:pt x="637508" y="61694"/>
                    <a:pt x="643966" y="60608"/>
                  </a:cubicBezTo>
                  <a:lnTo>
                    <a:pt x="644138" y="67466"/>
                  </a:lnTo>
                  <a:cubicBezTo>
                    <a:pt x="626536" y="70323"/>
                    <a:pt x="612562" y="72409"/>
                    <a:pt x="602218" y="73724"/>
                  </a:cubicBezTo>
                  <a:lnTo>
                    <a:pt x="601275" y="66951"/>
                  </a:lnTo>
                  <a:cubicBezTo>
                    <a:pt x="605733" y="66380"/>
                    <a:pt x="609048" y="65923"/>
                    <a:pt x="611219" y="65580"/>
                  </a:cubicBezTo>
                  <a:lnTo>
                    <a:pt x="618935" y="64551"/>
                  </a:lnTo>
                  <a:lnTo>
                    <a:pt x="618935" y="42520"/>
                  </a:lnTo>
                  <a:lnTo>
                    <a:pt x="603761" y="42520"/>
                  </a:lnTo>
                  <a:close/>
                  <a:moveTo>
                    <a:pt x="400993" y="34376"/>
                  </a:moveTo>
                  <a:lnTo>
                    <a:pt x="477974" y="34376"/>
                  </a:lnTo>
                  <a:lnTo>
                    <a:pt x="477974" y="41748"/>
                  </a:lnTo>
                  <a:lnTo>
                    <a:pt x="400993" y="41748"/>
                  </a:lnTo>
                  <a:close/>
                  <a:moveTo>
                    <a:pt x="717452" y="32061"/>
                  </a:moveTo>
                  <a:lnTo>
                    <a:pt x="717452" y="41062"/>
                  </a:lnTo>
                  <a:cubicBezTo>
                    <a:pt x="717452" y="43348"/>
                    <a:pt x="717423" y="45034"/>
                    <a:pt x="717366" y="46120"/>
                  </a:cubicBezTo>
                  <a:lnTo>
                    <a:pt x="730053" y="46120"/>
                  </a:lnTo>
                  <a:lnTo>
                    <a:pt x="730053" y="32061"/>
                  </a:lnTo>
                  <a:close/>
                  <a:moveTo>
                    <a:pt x="11401" y="30518"/>
                  </a:moveTo>
                  <a:lnTo>
                    <a:pt x="11401" y="41920"/>
                  </a:lnTo>
                  <a:lnTo>
                    <a:pt x="23317" y="41920"/>
                  </a:lnTo>
                  <a:lnTo>
                    <a:pt x="23317" y="30518"/>
                  </a:lnTo>
                  <a:close/>
                  <a:moveTo>
                    <a:pt x="514683" y="25889"/>
                  </a:moveTo>
                  <a:cubicBezTo>
                    <a:pt x="515826" y="29832"/>
                    <a:pt x="517084" y="34876"/>
                    <a:pt x="518455" y="41020"/>
                  </a:cubicBezTo>
                  <a:cubicBezTo>
                    <a:pt x="519827" y="47163"/>
                    <a:pt x="520827" y="52235"/>
                    <a:pt x="521456" y="56236"/>
                  </a:cubicBezTo>
                  <a:lnTo>
                    <a:pt x="515112" y="57522"/>
                  </a:lnTo>
                  <a:cubicBezTo>
                    <a:pt x="514598" y="53750"/>
                    <a:pt x="513655" y="48735"/>
                    <a:pt x="512283" y="42477"/>
                  </a:cubicBezTo>
                  <a:cubicBezTo>
                    <a:pt x="510912" y="36219"/>
                    <a:pt x="509683" y="31233"/>
                    <a:pt x="508597" y="27518"/>
                  </a:cubicBezTo>
                  <a:close/>
                  <a:moveTo>
                    <a:pt x="530628" y="25632"/>
                  </a:moveTo>
                  <a:lnTo>
                    <a:pt x="536886" y="27089"/>
                  </a:lnTo>
                  <a:cubicBezTo>
                    <a:pt x="536143" y="31033"/>
                    <a:pt x="534943" y="36519"/>
                    <a:pt x="533286" y="43548"/>
                  </a:cubicBezTo>
                  <a:cubicBezTo>
                    <a:pt x="531628" y="50578"/>
                    <a:pt x="530085" y="56893"/>
                    <a:pt x="528657" y="62494"/>
                  </a:cubicBezTo>
                  <a:lnTo>
                    <a:pt x="532171" y="61465"/>
                  </a:lnTo>
                  <a:cubicBezTo>
                    <a:pt x="535086" y="60665"/>
                    <a:pt x="536886" y="60151"/>
                    <a:pt x="537572" y="59922"/>
                  </a:cubicBezTo>
                  <a:lnTo>
                    <a:pt x="538686" y="66266"/>
                  </a:lnTo>
                  <a:lnTo>
                    <a:pt x="506111" y="75695"/>
                  </a:lnTo>
                  <a:lnTo>
                    <a:pt x="504654" y="69352"/>
                  </a:lnTo>
                  <a:lnTo>
                    <a:pt x="521884" y="64465"/>
                  </a:lnTo>
                  <a:cubicBezTo>
                    <a:pt x="523313" y="59265"/>
                    <a:pt x="524928" y="52664"/>
                    <a:pt x="526728" y="44663"/>
                  </a:cubicBezTo>
                  <a:cubicBezTo>
                    <a:pt x="528528" y="36662"/>
                    <a:pt x="529828" y="30318"/>
                    <a:pt x="530628" y="25632"/>
                  </a:cubicBezTo>
                  <a:close/>
                  <a:moveTo>
                    <a:pt x="278359" y="17231"/>
                  </a:moveTo>
                  <a:lnTo>
                    <a:pt x="278359" y="42691"/>
                  </a:lnTo>
                  <a:lnTo>
                    <a:pt x="289074" y="42691"/>
                  </a:lnTo>
                  <a:cubicBezTo>
                    <a:pt x="293875" y="42691"/>
                    <a:pt x="297561" y="41505"/>
                    <a:pt x="300133" y="39134"/>
                  </a:cubicBezTo>
                  <a:cubicBezTo>
                    <a:pt x="302705" y="36762"/>
                    <a:pt x="303990" y="33719"/>
                    <a:pt x="303990" y="30004"/>
                  </a:cubicBezTo>
                  <a:cubicBezTo>
                    <a:pt x="303990" y="26289"/>
                    <a:pt x="302705" y="23232"/>
                    <a:pt x="300133" y="20831"/>
                  </a:cubicBezTo>
                  <a:cubicBezTo>
                    <a:pt x="297561" y="18431"/>
                    <a:pt x="293875" y="17231"/>
                    <a:pt x="289074" y="17231"/>
                  </a:cubicBezTo>
                  <a:close/>
                  <a:moveTo>
                    <a:pt x="211684" y="17231"/>
                  </a:moveTo>
                  <a:lnTo>
                    <a:pt x="211684" y="42691"/>
                  </a:lnTo>
                  <a:lnTo>
                    <a:pt x="222399" y="42691"/>
                  </a:lnTo>
                  <a:cubicBezTo>
                    <a:pt x="227200" y="42691"/>
                    <a:pt x="230886" y="41505"/>
                    <a:pt x="233458" y="39134"/>
                  </a:cubicBezTo>
                  <a:cubicBezTo>
                    <a:pt x="236030" y="36762"/>
                    <a:pt x="237315" y="33719"/>
                    <a:pt x="237315" y="30004"/>
                  </a:cubicBezTo>
                  <a:cubicBezTo>
                    <a:pt x="237315" y="26289"/>
                    <a:pt x="236030" y="23232"/>
                    <a:pt x="233458" y="20831"/>
                  </a:cubicBezTo>
                  <a:cubicBezTo>
                    <a:pt x="230886" y="18431"/>
                    <a:pt x="227200" y="17231"/>
                    <a:pt x="222399" y="17231"/>
                  </a:cubicBezTo>
                  <a:close/>
                  <a:moveTo>
                    <a:pt x="918248" y="16974"/>
                  </a:moveTo>
                  <a:cubicBezTo>
                    <a:pt x="920191" y="19374"/>
                    <a:pt x="922677" y="22632"/>
                    <a:pt x="925706" y="26746"/>
                  </a:cubicBezTo>
                  <a:cubicBezTo>
                    <a:pt x="928735" y="30861"/>
                    <a:pt x="931164" y="34290"/>
                    <a:pt x="932993" y="37033"/>
                  </a:cubicBezTo>
                  <a:lnTo>
                    <a:pt x="927335" y="40891"/>
                  </a:lnTo>
                  <a:cubicBezTo>
                    <a:pt x="925506" y="37976"/>
                    <a:pt x="923106" y="34462"/>
                    <a:pt x="920134" y="30347"/>
                  </a:cubicBezTo>
                  <a:cubicBezTo>
                    <a:pt x="917162" y="26232"/>
                    <a:pt x="914762" y="23060"/>
                    <a:pt x="912933" y="20831"/>
                  </a:cubicBezTo>
                  <a:close/>
                  <a:moveTo>
                    <a:pt x="970026" y="16888"/>
                  </a:moveTo>
                  <a:lnTo>
                    <a:pt x="975598" y="20746"/>
                  </a:lnTo>
                  <a:cubicBezTo>
                    <a:pt x="973998" y="23317"/>
                    <a:pt x="971655" y="26746"/>
                    <a:pt x="968569" y="31033"/>
                  </a:cubicBezTo>
                  <a:cubicBezTo>
                    <a:pt x="965483" y="35319"/>
                    <a:pt x="962940" y="38634"/>
                    <a:pt x="960939" y="40977"/>
                  </a:cubicBezTo>
                  <a:lnTo>
                    <a:pt x="955453" y="37033"/>
                  </a:lnTo>
                  <a:cubicBezTo>
                    <a:pt x="957510" y="34747"/>
                    <a:pt x="960039" y="31490"/>
                    <a:pt x="963039" y="27261"/>
                  </a:cubicBezTo>
                  <a:cubicBezTo>
                    <a:pt x="966040" y="23032"/>
                    <a:pt x="968369" y="19574"/>
                    <a:pt x="970026" y="16888"/>
                  </a:cubicBezTo>
                  <a:close/>
                  <a:moveTo>
                    <a:pt x="832342" y="14659"/>
                  </a:moveTo>
                  <a:cubicBezTo>
                    <a:pt x="836914" y="19574"/>
                    <a:pt x="842401" y="23632"/>
                    <a:pt x="848801" y="26832"/>
                  </a:cubicBezTo>
                  <a:cubicBezTo>
                    <a:pt x="856117" y="23232"/>
                    <a:pt x="862175" y="19174"/>
                    <a:pt x="866975" y="14659"/>
                  </a:cubicBezTo>
                  <a:close/>
                  <a:moveTo>
                    <a:pt x="45777" y="13802"/>
                  </a:moveTo>
                  <a:lnTo>
                    <a:pt x="45777" y="39691"/>
                  </a:lnTo>
                  <a:lnTo>
                    <a:pt x="65837" y="39691"/>
                  </a:lnTo>
                  <a:lnTo>
                    <a:pt x="65837" y="13802"/>
                  </a:lnTo>
                  <a:close/>
                  <a:moveTo>
                    <a:pt x="11401" y="12945"/>
                  </a:moveTo>
                  <a:lnTo>
                    <a:pt x="11401" y="24346"/>
                  </a:lnTo>
                  <a:lnTo>
                    <a:pt x="23317" y="24346"/>
                  </a:lnTo>
                  <a:lnTo>
                    <a:pt x="23317" y="12945"/>
                  </a:lnTo>
                  <a:close/>
                  <a:moveTo>
                    <a:pt x="717452" y="12087"/>
                  </a:moveTo>
                  <a:lnTo>
                    <a:pt x="717452" y="25975"/>
                  </a:lnTo>
                  <a:lnTo>
                    <a:pt x="730053" y="25975"/>
                  </a:lnTo>
                  <a:lnTo>
                    <a:pt x="730053" y="12087"/>
                  </a:lnTo>
                  <a:close/>
                  <a:moveTo>
                    <a:pt x="330975" y="10544"/>
                  </a:moveTo>
                  <a:lnTo>
                    <a:pt x="377609" y="10544"/>
                  </a:lnTo>
                  <a:lnTo>
                    <a:pt x="377609" y="17317"/>
                  </a:lnTo>
                  <a:lnTo>
                    <a:pt x="358064" y="17317"/>
                  </a:lnTo>
                  <a:lnTo>
                    <a:pt x="358064" y="73295"/>
                  </a:lnTo>
                  <a:lnTo>
                    <a:pt x="350434" y="73295"/>
                  </a:lnTo>
                  <a:lnTo>
                    <a:pt x="350434" y="17317"/>
                  </a:lnTo>
                  <a:lnTo>
                    <a:pt x="330975" y="17317"/>
                  </a:lnTo>
                  <a:close/>
                  <a:moveTo>
                    <a:pt x="270729" y="10544"/>
                  </a:moveTo>
                  <a:lnTo>
                    <a:pt x="290017" y="10544"/>
                  </a:lnTo>
                  <a:cubicBezTo>
                    <a:pt x="294246" y="10544"/>
                    <a:pt x="298033" y="11373"/>
                    <a:pt x="301376" y="13030"/>
                  </a:cubicBezTo>
                  <a:cubicBezTo>
                    <a:pt x="304719" y="14688"/>
                    <a:pt x="307334" y="16988"/>
                    <a:pt x="309220" y="19931"/>
                  </a:cubicBezTo>
                  <a:cubicBezTo>
                    <a:pt x="311106" y="22874"/>
                    <a:pt x="312049" y="26232"/>
                    <a:pt x="312049" y="30004"/>
                  </a:cubicBezTo>
                  <a:cubicBezTo>
                    <a:pt x="312049" y="33776"/>
                    <a:pt x="311120" y="37133"/>
                    <a:pt x="309263" y="40077"/>
                  </a:cubicBezTo>
                  <a:cubicBezTo>
                    <a:pt x="307405" y="43020"/>
                    <a:pt x="304805" y="45306"/>
                    <a:pt x="301462" y="46935"/>
                  </a:cubicBezTo>
                  <a:cubicBezTo>
                    <a:pt x="298118" y="48563"/>
                    <a:pt x="294304" y="49378"/>
                    <a:pt x="290017" y="49378"/>
                  </a:cubicBezTo>
                  <a:lnTo>
                    <a:pt x="278359" y="49378"/>
                  </a:lnTo>
                  <a:lnTo>
                    <a:pt x="278359" y="73295"/>
                  </a:lnTo>
                  <a:lnTo>
                    <a:pt x="270729" y="73295"/>
                  </a:lnTo>
                  <a:close/>
                  <a:moveTo>
                    <a:pt x="204054" y="10544"/>
                  </a:moveTo>
                  <a:lnTo>
                    <a:pt x="223342" y="10544"/>
                  </a:lnTo>
                  <a:cubicBezTo>
                    <a:pt x="227571" y="10544"/>
                    <a:pt x="231358" y="11373"/>
                    <a:pt x="234701" y="13030"/>
                  </a:cubicBezTo>
                  <a:cubicBezTo>
                    <a:pt x="238044" y="14688"/>
                    <a:pt x="240659" y="16988"/>
                    <a:pt x="242545" y="19931"/>
                  </a:cubicBezTo>
                  <a:cubicBezTo>
                    <a:pt x="244431" y="22874"/>
                    <a:pt x="245374" y="26232"/>
                    <a:pt x="245374" y="30004"/>
                  </a:cubicBezTo>
                  <a:cubicBezTo>
                    <a:pt x="245374" y="33776"/>
                    <a:pt x="244445" y="37133"/>
                    <a:pt x="242587" y="40077"/>
                  </a:cubicBezTo>
                  <a:cubicBezTo>
                    <a:pt x="240730" y="43020"/>
                    <a:pt x="238130" y="45306"/>
                    <a:pt x="234787" y="46935"/>
                  </a:cubicBezTo>
                  <a:cubicBezTo>
                    <a:pt x="231443" y="48563"/>
                    <a:pt x="227628" y="49378"/>
                    <a:pt x="223342" y="49378"/>
                  </a:cubicBezTo>
                  <a:lnTo>
                    <a:pt x="211684" y="49378"/>
                  </a:lnTo>
                  <a:lnTo>
                    <a:pt x="211684" y="73295"/>
                  </a:lnTo>
                  <a:lnTo>
                    <a:pt x="204054" y="73295"/>
                  </a:lnTo>
                  <a:close/>
                  <a:moveTo>
                    <a:pt x="39519" y="7373"/>
                  </a:moveTo>
                  <a:lnTo>
                    <a:pt x="72095" y="7373"/>
                  </a:lnTo>
                  <a:lnTo>
                    <a:pt x="72095" y="46292"/>
                  </a:lnTo>
                  <a:lnTo>
                    <a:pt x="39519" y="46292"/>
                  </a:lnTo>
                  <a:close/>
                  <a:moveTo>
                    <a:pt x="857" y="6601"/>
                  </a:moveTo>
                  <a:lnTo>
                    <a:pt x="35147" y="6601"/>
                  </a:lnTo>
                  <a:lnTo>
                    <a:pt x="35147" y="12945"/>
                  </a:lnTo>
                  <a:lnTo>
                    <a:pt x="29489" y="12945"/>
                  </a:lnTo>
                  <a:lnTo>
                    <a:pt x="29489" y="58207"/>
                  </a:lnTo>
                  <a:lnTo>
                    <a:pt x="35662" y="57007"/>
                  </a:lnTo>
                  <a:lnTo>
                    <a:pt x="35919" y="63522"/>
                  </a:lnTo>
                  <a:lnTo>
                    <a:pt x="29489" y="64723"/>
                  </a:lnTo>
                  <a:lnTo>
                    <a:pt x="29489" y="79810"/>
                  </a:lnTo>
                  <a:lnTo>
                    <a:pt x="23317" y="79810"/>
                  </a:lnTo>
                  <a:lnTo>
                    <a:pt x="23317" y="65837"/>
                  </a:lnTo>
                  <a:cubicBezTo>
                    <a:pt x="10230" y="68294"/>
                    <a:pt x="2658" y="69666"/>
                    <a:pt x="600" y="69952"/>
                  </a:cubicBezTo>
                  <a:lnTo>
                    <a:pt x="0" y="63265"/>
                  </a:lnTo>
                  <a:cubicBezTo>
                    <a:pt x="1200" y="63151"/>
                    <a:pt x="2943" y="62894"/>
                    <a:pt x="5229" y="62494"/>
                  </a:cubicBezTo>
                  <a:lnTo>
                    <a:pt x="5229" y="12945"/>
                  </a:lnTo>
                  <a:lnTo>
                    <a:pt x="857" y="12945"/>
                  </a:lnTo>
                  <a:close/>
                  <a:moveTo>
                    <a:pt x="126111" y="6172"/>
                  </a:moveTo>
                  <a:lnTo>
                    <a:pt x="162373" y="6172"/>
                  </a:lnTo>
                  <a:lnTo>
                    <a:pt x="162373" y="12687"/>
                  </a:lnTo>
                  <a:lnTo>
                    <a:pt x="136998" y="30347"/>
                  </a:lnTo>
                  <a:lnTo>
                    <a:pt x="170602" y="30347"/>
                  </a:lnTo>
                  <a:cubicBezTo>
                    <a:pt x="170545" y="36748"/>
                    <a:pt x="170317" y="43491"/>
                    <a:pt x="169917" y="50578"/>
                  </a:cubicBezTo>
                  <a:cubicBezTo>
                    <a:pt x="169516" y="57665"/>
                    <a:pt x="169002" y="63294"/>
                    <a:pt x="168373" y="67466"/>
                  </a:cubicBezTo>
                  <a:cubicBezTo>
                    <a:pt x="167916" y="70438"/>
                    <a:pt x="167302" y="72681"/>
                    <a:pt x="166530" y="74195"/>
                  </a:cubicBezTo>
                  <a:cubicBezTo>
                    <a:pt x="165759" y="75710"/>
                    <a:pt x="164602" y="76781"/>
                    <a:pt x="163059" y="77410"/>
                  </a:cubicBezTo>
                  <a:cubicBezTo>
                    <a:pt x="161515" y="78038"/>
                    <a:pt x="159258" y="78353"/>
                    <a:pt x="156286" y="78353"/>
                  </a:cubicBezTo>
                  <a:cubicBezTo>
                    <a:pt x="153486" y="78353"/>
                    <a:pt x="150914" y="78239"/>
                    <a:pt x="148571" y="78010"/>
                  </a:cubicBezTo>
                  <a:lnTo>
                    <a:pt x="147114" y="71238"/>
                  </a:lnTo>
                  <a:cubicBezTo>
                    <a:pt x="147628" y="71295"/>
                    <a:pt x="148657" y="71423"/>
                    <a:pt x="150200" y="71623"/>
                  </a:cubicBezTo>
                  <a:cubicBezTo>
                    <a:pt x="151743" y="71823"/>
                    <a:pt x="153314" y="71923"/>
                    <a:pt x="154915" y="71923"/>
                  </a:cubicBezTo>
                  <a:cubicBezTo>
                    <a:pt x="156629" y="71923"/>
                    <a:pt x="157929" y="71723"/>
                    <a:pt x="158815" y="71323"/>
                  </a:cubicBezTo>
                  <a:cubicBezTo>
                    <a:pt x="159701" y="70923"/>
                    <a:pt x="160358" y="70252"/>
                    <a:pt x="160787" y="69309"/>
                  </a:cubicBezTo>
                  <a:cubicBezTo>
                    <a:pt x="161215" y="68366"/>
                    <a:pt x="161601" y="66951"/>
                    <a:pt x="161944" y="65065"/>
                  </a:cubicBezTo>
                  <a:cubicBezTo>
                    <a:pt x="162801" y="59808"/>
                    <a:pt x="163459" y="50349"/>
                    <a:pt x="163916" y="36690"/>
                  </a:cubicBezTo>
                  <a:lnTo>
                    <a:pt x="158172" y="36690"/>
                  </a:lnTo>
                  <a:cubicBezTo>
                    <a:pt x="156572" y="43377"/>
                    <a:pt x="154743" y="49106"/>
                    <a:pt x="152686" y="53878"/>
                  </a:cubicBezTo>
                  <a:cubicBezTo>
                    <a:pt x="150628" y="58650"/>
                    <a:pt x="147971" y="62965"/>
                    <a:pt x="144713" y="66823"/>
                  </a:cubicBezTo>
                  <a:cubicBezTo>
                    <a:pt x="141456" y="70680"/>
                    <a:pt x="137312" y="74409"/>
                    <a:pt x="132283" y="78010"/>
                  </a:cubicBezTo>
                  <a:lnTo>
                    <a:pt x="127826" y="72952"/>
                  </a:lnTo>
                  <a:cubicBezTo>
                    <a:pt x="132398" y="69866"/>
                    <a:pt x="136155" y="66651"/>
                    <a:pt x="139098" y="63308"/>
                  </a:cubicBezTo>
                  <a:cubicBezTo>
                    <a:pt x="142042" y="59965"/>
                    <a:pt x="144485" y="56221"/>
                    <a:pt x="146428" y="52078"/>
                  </a:cubicBezTo>
                  <a:cubicBezTo>
                    <a:pt x="148371" y="47935"/>
                    <a:pt x="150200" y="42806"/>
                    <a:pt x="151914" y="36690"/>
                  </a:cubicBezTo>
                  <a:lnTo>
                    <a:pt x="143770" y="36690"/>
                  </a:lnTo>
                  <a:cubicBezTo>
                    <a:pt x="142113" y="43320"/>
                    <a:pt x="139298" y="49478"/>
                    <a:pt x="135326" y="55164"/>
                  </a:cubicBezTo>
                  <a:cubicBezTo>
                    <a:pt x="131355" y="60851"/>
                    <a:pt x="126025" y="66408"/>
                    <a:pt x="119339" y="71838"/>
                  </a:cubicBezTo>
                  <a:lnTo>
                    <a:pt x="114710" y="67123"/>
                  </a:lnTo>
                  <a:cubicBezTo>
                    <a:pt x="121110" y="62151"/>
                    <a:pt x="126082" y="57264"/>
                    <a:pt x="129626" y="52464"/>
                  </a:cubicBezTo>
                  <a:cubicBezTo>
                    <a:pt x="133169" y="47663"/>
                    <a:pt x="135798" y="42405"/>
                    <a:pt x="137512" y="36690"/>
                  </a:cubicBezTo>
                  <a:lnTo>
                    <a:pt x="125425" y="36690"/>
                  </a:lnTo>
                  <a:lnTo>
                    <a:pt x="125425" y="30947"/>
                  </a:lnTo>
                  <a:lnTo>
                    <a:pt x="152343" y="12430"/>
                  </a:lnTo>
                  <a:lnTo>
                    <a:pt x="126111" y="12430"/>
                  </a:lnTo>
                  <a:close/>
                  <a:moveTo>
                    <a:pt x="711280" y="5744"/>
                  </a:moveTo>
                  <a:lnTo>
                    <a:pt x="736140" y="5744"/>
                  </a:lnTo>
                  <a:lnTo>
                    <a:pt x="736140" y="69866"/>
                  </a:lnTo>
                  <a:cubicBezTo>
                    <a:pt x="736140" y="72095"/>
                    <a:pt x="735925" y="73809"/>
                    <a:pt x="735497" y="75010"/>
                  </a:cubicBezTo>
                  <a:cubicBezTo>
                    <a:pt x="735068" y="76210"/>
                    <a:pt x="734282" y="77081"/>
                    <a:pt x="733139" y="77624"/>
                  </a:cubicBezTo>
                  <a:cubicBezTo>
                    <a:pt x="731996" y="78167"/>
                    <a:pt x="730282" y="78439"/>
                    <a:pt x="727996" y="78439"/>
                  </a:cubicBezTo>
                  <a:cubicBezTo>
                    <a:pt x="725596" y="78439"/>
                    <a:pt x="723138" y="78267"/>
                    <a:pt x="720624" y="77924"/>
                  </a:cubicBezTo>
                  <a:lnTo>
                    <a:pt x="719252" y="71581"/>
                  </a:lnTo>
                  <a:cubicBezTo>
                    <a:pt x="722452" y="72038"/>
                    <a:pt x="724881" y="72266"/>
                    <a:pt x="726539" y="72266"/>
                  </a:cubicBezTo>
                  <a:cubicBezTo>
                    <a:pt x="727967" y="72266"/>
                    <a:pt x="728910" y="71895"/>
                    <a:pt x="729367" y="71152"/>
                  </a:cubicBezTo>
                  <a:cubicBezTo>
                    <a:pt x="729825" y="70409"/>
                    <a:pt x="730053" y="69152"/>
                    <a:pt x="730053" y="67380"/>
                  </a:cubicBezTo>
                  <a:lnTo>
                    <a:pt x="730053" y="52121"/>
                  </a:lnTo>
                  <a:lnTo>
                    <a:pt x="717195" y="52121"/>
                  </a:lnTo>
                  <a:cubicBezTo>
                    <a:pt x="716909" y="57379"/>
                    <a:pt x="716266" y="62251"/>
                    <a:pt x="715266" y="66737"/>
                  </a:cubicBezTo>
                  <a:cubicBezTo>
                    <a:pt x="714266" y="71223"/>
                    <a:pt x="712794" y="75695"/>
                    <a:pt x="710851" y="80153"/>
                  </a:cubicBezTo>
                  <a:lnTo>
                    <a:pt x="705022" y="77067"/>
                  </a:lnTo>
                  <a:cubicBezTo>
                    <a:pt x="706736" y="73581"/>
                    <a:pt x="708022" y="70380"/>
                    <a:pt x="708879" y="67466"/>
                  </a:cubicBezTo>
                  <a:cubicBezTo>
                    <a:pt x="709736" y="64551"/>
                    <a:pt x="710351" y="60893"/>
                    <a:pt x="710722" y="56493"/>
                  </a:cubicBezTo>
                  <a:cubicBezTo>
                    <a:pt x="711094" y="52092"/>
                    <a:pt x="711280" y="46006"/>
                    <a:pt x="711280" y="38234"/>
                  </a:cubicBezTo>
                  <a:close/>
                  <a:moveTo>
                    <a:pt x="909333" y="5572"/>
                  </a:moveTo>
                  <a:lnTo>
                    <a:pt x="979199" y="5572"/>
                  </a:lnTo>
                  <a:lnTo>
                    <a:pt x="979199" y="12087"/>
                  </a:lnTo>
                  <a:lnTo>
                    <a:pt x="947823" y="12087"/>
                  </a:lnTo>
                  <a:lnTo>
                    <a:pt x="947823" y="45006"/>
                  </a:lnTo>
                  <a:lnTo>
                    <a:pt x="982628" y="45006"/>
                  </a:lnTo>
                  <a:lnTo>
                    <a:pt x="982628" y="51521"/>
                  </a:lnTo>
                  <a:lnTo>
                    <a:pt x="947823" y="51521"/>
                  </a:lnTo>
                  <a:lnTo>
                    <a:pt x="947823" y="79124"/>
                  </a:lnTo>
                  <a:lnTo>
                    <a:pt x="940708" y="79124"/>
                  </a:lnTo>
                  <a:lnTo>
                    <a:pt x="940708" y="51521"/>
                  </a:lnTo>
                  <a:lnTo>
                    <a:pt x="905818" y="51521"/>
                  </a:lnTo>
                  <a:lnTo>
                    <a:pt x="905818" y="45006"/>
                  </a:lnTo>
                  <a:lnTo>
                    <a:pt x="940708" y="45006"/>
                  </a:lnTo>
                  <a:lnTo>
                    <a:pt x="940708" y="12087"/>
                  </a:lnTo>
                  <a:lnTo>
                    <a:pt x="909333" y="12087"/>
                  </a:lnTo>
                  <a:close/>
                  <a:moveTo>
                    <a:pt x="742826" y="5572"/>
                  </a:moveTo>
                  <a:lnTo>
                    <a:pt x="778488" y="5572"/>
                  </a:lnTo>
                  <a:lnTo>
                    <a:pt x="778059" y="19631"/>
                  </a:lnTo>
                  <a:cubicBezTo>
                    <a:pt x="777945" y="22146"/>
                    <a:pt x="777588" y="24017"/>
                    <a:pt x="776988" y="25246"/>
                  </a:cubicBezTo>
                  <a:cubicBezTo>
                    <a:pt x="776388" y="26475"/>
                    <a:pt x="775345" y="27332"/>
                    <a:pt x="773859" y="27818"/>
                  </a:cubicBezTo>
                  <a:cubicBezTo>
                    <a:pt x="772373" y="28304"/>
                    <a:pt x="770087" y="28547"/>
                    <a:pt x="767001" y="28547"/>
                  </a:cubicBezTo>
                  <a:cubicBezTo>
                    <a:pt x="763686" y="28547"/>
                    <a:pt x="760400" y="28375"/>
                    <a:pt x="757142" y="28032"/>
                  </a:cubicBezTo>
                  <a:lnTo>
                    <a:pt x="756028" y="21860"/>
                  </a:lnTo>
                  <a:cubicBezTo>
                    <a:pt x="759457" y="22374"/>
                    <a:pt x="762857" y="22632"/>
                    <a:pt x="766229" y="22632"/>
                  </a:cubicBezTo>
                  <a:cubicBezTo>
                    <a:pt x="767715" y="22632"/>
                    <a:pt x="768829" y="22474"/>
                    <a:pt x="769572" y="22160"/>
                  </a:cubicBezTo>
                  <a:cubicBezTo>
                    <a:pt x="770315" y="21846"/>
                    <a:pt x="770815" y="21360"/>
                    <a:pt x="771073" y="20703"/>
                  </a:cubicBezTo>
                  <a:cubicBezTo>
                    <a:pt x="771330" y="20046"/>
                    <a:pt x="771487" y="19088"/>
                    <a:pt x="771544" y="17831"/>
                  </a:cubicBezTo>
                  <a:cubicBezTo>
                    <a:pt x="771658" y="17031"/>
                    <a:pt x="771744" y="16102"/>
                    <a:pt x="771801" y="15045"/>
                  </a:cubicBezTo>
                  <a:cubicBezTo>
                    <a:pt x="771859" y="13988"/>
                    <a:pt x="771887" y="13002"/>
                    <a:pt x="771887" y="12087"/>
                  </a:cubicBezTo>
                  <a:lnTo>
                    <a:pt x="748998" y="12087"/>
                  </a:lnTo>
                  <a:lnTo>
                    <a:pt x="748998" y="33862"/>
                  </a:lnTo>
                  <a:lnTo>
                    <a:pt x="779602" y="33862"/>
                  </a:lnTo>
                  <a:lnTo>
                    <a:pt x="779602" y="40119"/>
                  </a:lnTo>
                  <a:cubicBezTo>
                    <a:pt x="778516" y="44577"/>
                    <a:pt x="777202" y="48649"/>
                    <a:pt x="775659" y="52335"/>
                  </a:cubicBezTo>
                  <a:cubicBezTo>
                    <a:pt x="774116" y="56021"/>
                    <a:pt x="772230" y="59465"/>
                    <a:pt x="770001" y="62665"/>
                  </a:cubicBezTo>
                  <a:cubicBezTo>
                    <a:pt x="773316" y="66037"/>
                    <a:pt x="777974" y="69637"/>
                    <a:pt x="783974" y="73466"/>
                  </a:cubicBezTo>
                  <a:lnTo>
                    <a:pt x="779945" y="79124"/>
                  </a:lnTo>
                  <a:cubicBezTo>
                    <a:pt x="774059" y="75238"/>
                    <a:pt x="769458" y="71438"/>
                    <a:pt x="766143" y="67723"/>
                  </a:cubicBezTo>
                  <a:cubicBezTo>
                    <a:pt x="763057" y="71381"/>
                    <a:pt x="759000" y="75181"/>
                    <a:pt x="753971" y="79124"/>
                  </a:cubicBezTo>
                  <a:lnTo>
                    <a:pt x="750113" y="73466"/>
                  </a:lnTo>
                  <a:cubicBezTo>
                    <a:pt x="755199" y="69980"/>
                    <a:pt x="759257" y="66466"/>
                    <a:pt x="762286" y="62922"/>
                  </a:cubicBezTo>
                  <a:cubicBezTo>
                    <a:pt x="760171" y="59951"/>
                    <a:pt x="758300" y="56607"/>
                    <a:pt x="756671" y="52892"/>
                  </a:cubicBezTo>
                  <a:cubicBezTo>
                    <a:pt x="755042" y="49178"/>
                    <a:pt x="753542" y="44891"/>
                    <a:pt x="752170" y="40034"/>
                  </a:cubicBezTo>
                  <a:lnTo>
                    <a:pt x="748998" y="40034"/>
                  </a:lnTo>
                  <a:lnTo>
                    <a:pt x="748998" y="79810"/>
                  </a:lnTo>
                  <a:lnTo>
                    <a:pt x="742826" y="79810"/>
                  </a:lnTo>
                  <a:close/>
                  <a:moveTo>
                    <a:pt x="105966" y="2058"/>
                  </a:moveTo>
                  <a:lnTo>
                    <a:pt x="112738" y="2058"/>
                  </a:lnTo>
                  <a:lnTo>
                    <a:pt x="112738" y="21860"/>
                  </a:lnTo>
                  <a:lnTo>
                    <a:pt x="122425" y="21860"/>
                  </a:lnTo>
                  <a:lnTo>
                    <a:pt x="122425" y="28461"/>
                  </a:lnTo>
                  <a:lnTo>
                    <a:pt x="112738" y="28461"/>
                  </a:lnTo>
                  <a:lnTo>
                    <a:pt x="112738" y="54178"/>
                  </a:lnTo>
                  <a:cubicBezTo>
                    <a:pt x="115538" y="53207"/>
                    <a:pt x="118624" y="52064"/>
                    <a:pt x="121996" y="50749"/>
                  </a:cubicBezTo>
                  <a:lnTo>
                    <a:pt x="122339" y="57264"/>
                  </a:lnTo>
                  <a:cubicBezTo>
                    <a:pt x="113195" y="60865"/>
                    <a:pt x="104537" y="63751"/>
                    <a:pt x="96364" y="65923"/>
                  </a:cubicBezTo>
                  <a:lnTo>
                    <a:pt x="94736" y="59236"/>
                  </a:lnTo>
                  <a:cubicBezTo>
                    <a:pt x="97993" y="58550"/>
                    <a:pt x="101737" y="57579"/>
                    <a:pt x="105966" y="56321"/>
                  </a:cubicBezTo>
                  <a:lnTo>
                    <a:pt x="105966" y="28461"/>
                  </a:lnTo>
                  <a:lnTo>
                    <a:pt x="96279" y="28461"/>
                  </a:lnTo>
                  <a:lnTo>
                    <a:pt x="96279" y="21860"/>
                  </a:lnTo>
                  <a:lnTo>
                    <a:pt x="105966" y="21860"/>
                  </a:lnTo>
                  <a:close/>
                  <a:moveTo>
                    <a:pt x="554374" y="1629"/>
                  </a:moveTo>
                  <a:lnTo>
                    <a:pt x="561404" y="1629"/>
                  </a:lnTo>
                  <a:lnTo>
                    <a:pt x="561404" y="15688"/>
                  </a:lnTo>
                  <a:lnTo>
                    <a:pt x="582835" y="15688"/>
                  </a:lnTo>
                  <a:lnTo>
                    <a:pt x="582835" y="22289"/>
                  </a:lnTo>
                  <a:lnTo>
                    <a:pt x="561404" y="22289"/>
                  </a:lnTo>
                  <a:lnTo>
                    <a:pt x="561404" y="39005"/>
                  </a:lnTo>
                  <a:lnTo>
                    <a:pt x="577691" y="39005"/>
                  </a:lnTo>
                  <a:lnTo>
                    <a:pt x="577691" y="79382"/>
                  </a:lnTo>
                  <a:lnTo>
                    <a:pt x="570919" y="79382"/>
                  </a:lnTo>
                  <a:lnTo>
                    <a:pt x="570919" y="74324"/>
                  </a:lnTo>
                  <a:lnTo>
                    <a:pt x="548030" y="74324"/>
                  </a:lnTo>
                  <a:lnTo>
                    <a:pt x="548030" y="79296"/>
                  </a:lnTo>
                  <a:lnTo>
                    <a:pt x="541173" y="79296"/>
                  </a:lnTo>
                  <a:lnTo>
                    <a:pt x="541173" y="39005"/>
                  </a:lnTo>
                  <a:lnTo>
                    <a:pt x="554374" y="39005"/>
                  </a:lnTo>
                  <a:close/>
                  <a:moveTo>
                    <a:pt x="660511" y="1372"/>
                  </a:moveTo>
                  <a:cubicBezTo>
                    <a:pt x="662054" y="2572"/>
                    <a:pt x="663854" y="4072"/>
                    <a:pt x="665912" y="5872"/>
                  </a:cubicBezTo>
                  <a:cubicBezTo>
                    <a:pt x="667969" y="7673"/>
                    <a:pt x="669598" y="9173"/>
                    <a:pt x="670798" y="10373"/>
                  </a:cubicBezTo>
                  <a:lnTo>
                    <a:pt x="666598" y="15345"/>
                  </a:lnTo>
                  <a:cubicBezTo>
                    <a:pt x="663740" y="12259"/>
                    <a:pt x="660311" y="9116"/>
                    <a:pt x="656311" y="5915"/>
                  </a:cubicBezTo>
                  <a:close/>
                  <a:moveTo>
                    <a:pt x="643366" y="943"/>
                  </a:moveTo>
                  <a:lnTo>
                    <a:pt x="650567" y="943"/>
                  </a:lnTo>
                  <a:cubicBezTo>
                    <a:pt x="650567" y="5515"/>
                    <a:pt x="650681" y="10516"/>
                    <a:pt x="650910" y="15945"/>
                  </a:cubicBezTo>
                  <a:lnTo>
                    <a:pt x="677056" y="15945"/>
                  </a:lnTo>
                  <a:lnTo>
                    <a:pt x="677056" y="22632"/>
                  </a:lnTo>
                  <a:lnTo>
                    <a:pt x="651253" y="22632"/>
                  </a:lnTo>
                  <a:cubicBezTo>
                    <a:pt x="651939" y="33776"/>
                    <a:pt x="653039" y="42934"/>
                    <a:pt x="654553" y="50106"/>
                  </a:cubicBezTo>
                  <a:cubicBezTo>
                    <a:pt x="656068" y="57279"/>
                    <a:pt x="658025" y="62894"/>
                    <a:pt x="660425" y="66951"/>
                  </a:cubicBezTo>
                  <a:cubicBezTo>
                    <a:pt x="661283" y="68380"/>
                    <a:pt x="662083" y="69352"/>
                    <a:pt x="662826" y="69866"/>
                  </a:cubicBezTo>
                  <a:cubicBezTo>
                    <a:pt x="663569" y="70380"/>
                    <a:pt x="664397" y="70638"/>
                    <a:pt x="665312" y="70638"/>
                  </a:cubicBezTo>
                  <a:cubicBezTo>
                    <a:pt x="666226" y="70638"/>
                    <a:pt x="666941" y="70252"/>
                    <a:pt x="667455" y="69480"/>
                  </a:cubicBezTo>
                  <a:cubicBezTo>
                    <a:pt x="667969" y="68709"/>
                    <a:pt x="668512" y="67009"/>
                    <a:pt x="669084" y="64380"/>
                  </a:cubicBezTo>
                  <a:cubicBezTo>
                    <a:pt x="669712" y="61465"/>
                    <a:pt x="670312" y="58093"/>
                    <a:pt x="670884" y="54264"/>
                  </a:cubicBezTo>
                  <a:lnTo>
                    <a:pt x="676885" y="56407"/>
                  </a:lnTo>
                  <a:cubicBezTo>
                    <a:pt x="676027" y="61951"/>
                    <a:pt x="675313" y="65866"/>
                    <a:pt x="674742" y="68152"/>
                  </a:cubicBezTo>
                  <a:cubicBezTo>
                    <a:pt x="673713" y="72095"/>
                    <a:pt x="672441" y="74838"/>
                    <a:pt x="670927" y="76381"/>
                  </a:cubicBezTo>
                  <a:cubicBezTo>
                    <a:pt x="669412" y="77924"/>
                    <a:pt x="667569" y="78696"/>
                    <a:pt x="665398" y="78696"/>
                  </a:cubicBezTo>
                  <a:cubicBezTo>
                    <a:pt x="663226" y="78696"/>
                    <a:pt x="661197" y="77981"/>
                    <a:pt x="659311" y="76553"/>
                  </a:cubicBezTo>
                  <a:cubicBezTo>
                    <a:pt x="657425" y="75124"/>
                    <a:pt x="655511" y="72666"/>
                    <a:pt x="653567" y="69180"/>
                  </a:cubicBezTo>
                  <a:cubicBezTo>
                    <a:pt x="651224" y="64894"/>
                    <a:pt x="649224" y="58822"/>
                    <a:pt x="647567" y="50964"/>
                  </a:cubicBezTo>
                  <a:cubicBezTo>
                    <a:pt x="645909" y="43106"/>
                    <a:pt x="644766" y="33662"/>
                    <a:pt x="644138" y="22632"/>
                  </a:cubicBezTo>
                  <a:lnTo>
                    <a:pt x="601704" y="22632"/>
                  </a:lnTo>
                  <a:lnTo>
                    <a:pt x="601704" y="15945"/>
                  </a:lnTo>
                  <a:lnTo>
                    <a:pt x="643881" y="15945"/>
                  </a:lnTo>
                  <a:cubicBezTo>
                    <a:pt x="643766" y="8230"/>
                    <a:pt x="643595" y="3229"/>
                    <a:pt x="643366" y="943"/>
                  </a:cubicBezTo>
                  <a:close/>
                  <a:moveTo>
                    <a:pt x="522913" y="686"/>
                  </a:moveTo>
                  <a:cubicBezTo>
                    <a:pt x="524685" y="5201"/>
                    <a:pt x="526428" y="10116"/>
                    <a:pt x="528142" y="15431"/>
                  </a:cubicBezTo>
                  <a:lnTo>
                    <a:pt x="540487" y="15431"/>
                  </a:lnTo>
                  <a:lnTo>
                    <a:pt x="540487" y="22031"/>
                  </a:lnTo>
                  <a:lnTo>
                    <a:pt x="506025" y="22031"/>
                  </a:lnTo>
                  <a:lnTo>
                    <a:pt x="506025" y="15431"/>
                  </a:lnTo>
                  <a:lnTo>
                    <a:pt x="521370" y="15431"/>
                  </a:lnTo>
                  <a:cubicBezTo>
                    <a:pt x="519656" y="10802"/>
                    <a:pt x="517941" y="6458"/>
                    <a:pt x="516226" y="2400"/>
                  </a:cubicBezTo>
                  <a:close/>
                  <a:moveTo>
                    <a:pt x="835600" y="172"/>
                  </a:moveTo>
                  <a:lnTo>
                    <a:pt x="841858" y="2743"/>
                  </a:lnTo>
                  <a:cubicBezTo>
                    <a:pt x="840658" y="4572"/>
                    <a:pt x="839143" y="6630"/>
                    <a:pt x="837314" y="8916"/>
                  </a:cubicBezTo>
                  <a:lnTo>
                    <a:pt x="877091" y="8916"/>
                  </a:lnTo>
                  <a:lnTo>
                    <a:pt x="877091" y="14573"/>
                  </a:lnTo>
                  <a:cubicBezTo>
                    <a:pt x="870804" y="20688"/>
                    <a:pt x="863832" y="25861"/>
                    <a:pt x="856174" y="30090"/>
                  </a:cubicBezTo>
                  <a:cubicBezTo>
                    <a:pt x="864118" y="33119"/>
                    <a:pt x="874719" y="35747"/>
                    <a:pt x="887978" y="37976"/>
                  </a:cubicBezTo>
                  <a:lnTo>
                    <a:pt x="886263" y="44663"/>
                  </a:lnTo>
                  <a:cubicBezTo>
                    <a:pt x="878262" y="43120"/>
                    <a:pt x="871247" y="41477"/>
                    <a:pt x="865218" y="39734"/>
                  </a:cubicBezTo>
                  <a:cubicBezTo>
                    <a:pt x="859188" y="37991"/>
                    <a:pt x="853773" y="35976"/>
                    <a:pt x="848973" y="33690"/>
                  </a:cubicBezTo>
                  <a:cubicBezTo>
                    <a:pt x="838972" y="38262"/>
                    <a:pt x="826741" y="42291"/>
                    <a:pt x="812283" y="45777"/>
                  </a:cubicBezTo>
                  <a:lnTo>
                    <a:pt x="809968" y="39176"/>
                  </a:lnTo>
                  <a:cubicBezTo>
                    <a:pt x="822255" y="36662"/>
                    <a:pt x="832914" y="33576"/>
                    <a:pt x="841943" y="29918"/>
                  </a:cubicBezTo>
                  <a:cubicBezTo>
                    <a:pt x="837200" y="27061"/>
                    <a:pt x="832485" y="23432"/>
                    <a:pt x="827799" y="19031"/>
                  </a:cubicBezTo>
                  <a:cubicBezTo>
                    <a:pt x="824255" y="22346"/>
                    <a:pt x="820341" y="25375"/>
                    <a:pt x="816055" y="28118"/>
                  </a:cubicBezTo>
                  <a:lnTo>
                    <a:pt x="812283" y="23317"/>
                  </a:lnTo>
                  <a:cubicBezTo>
                    <a:pt x="816454" y="20631"/>
                    <a:pt x="820726" y="17088"/>
                    <a:pt x="825098" y="12687"/>
                  </a:cubicBezTo>
                  <a:cubicBezTo>
                    <a:pt x="829470" y="8287"/>
                    <a:pt x="832971" y="4115"/>
                    <a:pt x="835600" y="172"/>
                  </a:cubicBezTo>
                  <a:close/>
                  <a:moveTo>
                    <a:pt x="1043254" y="0"/>
                  </a:moveTo>
                  <a:lnTo>
                    <a:pt x="1049512" y="3601"/>
                  </a:lnTo>
                  <a:cubicBezTo>
                    <a:pt x="1046369" y="8058"/>
                    <a:pt x="1042740" y="12787"/>
                    <a:pt x="1038625" y="17788"/>
                  </a:cubicBezTo>
                  <a:cubicBezTo>
                    <a:pt x="1034510" y="22789"/>
                    <a:pt x="1030967" y="26603"/>
                    <a:pt x="1027995" y="29232"/>
                  </a:cubicBezTo>
                  <a:cubicBezTo>
                    <a:pt x="1033024" y="28775"/>
                    <a:pt x="1040025" y="28232"/>
                    <a:pt x="1048998" y="27604"/>
                  </a:cubicBezTo>
                  <a:lnTo>
                    <a:pt x="1069915" y="26061"/>
                  </a:lnTo>
                  <a:cubicBezTo>
                    <a:pt x="1065228" y="20688"/>
                    <a:pt x="1061571" y="16688"/>
                    <a:pt x="1058942" y="14059"/>
                  </a:cubicBezTo>
                  <a:lnTo>
                    <a:pt x="1064000" y="9601"/>
                  </a:lnTo>
                  <a:cubicBezTo>
                    <a:pt x="1066914" y="12516"/>
                    <a:pt x="1070715" y="16617"/>
                    <a:pt x="1075401" y="21903"/>
                  </a:cubicBezTo>
                  <a:cubicBezTo>
                    <a:pt x="1080087" y="27189"/>
                    <a:pt x="1083859" y="31633"/>
                    <a:pt x="1086717" y="35233"/>
                  </a:cubicBezTo>
                  <a:lnTo>
                    <a:pt x="1081402" y="39862"/>
                  </a:lnTo>
                  <a:cubicBezTo>
                    <a:pt x="1080830" y="39119"/>
                    <a:pt x="1079202" y="37091"/>
                    <a:pt x="1076516" y="33776"/>
                  </a:cubicBezTo>
                  <a:lnTo>
                    <a:pt x="1075144" y="32147"/>
                  </a:lnTo>
                  <a:cubicBezTo>
                    <a:pt x="1066000" y="32833"/>
                    <a:pt x="1056842" y="33519"/>
                    <a:pt x="1047669" y="34204"/>
                  </a:cubicBezTo>
                  <a:cubicBezTo>
                    <a:pt x="1038497" y="34890"/>
                    <a:pt x="1029338" y="35605"/>
                    <a:pt x="1020194" y="36348"/>
                  </a:cubicBezTo>
                  <a:lnTo>
                    <a:pt x="1014279" y="36776"/>
                  </a:lnTo>
                  <a:lnTo>
                    <a:pt x="1012393" y="29661"/>
                  </a:lnTo>
                  <a:cubicBezTo>
                    <a:pt x="1014508" y="29318"/>
                    <a:pt x="1016051" y="28989"/>
                    <a:pt x="1017022" y="28675"/>
                  </a:cubicBezTo>
                  <a:cubicBezTo>
                    <a:pt x="1017994" y="28361"/>
                    <a:pt x="1018851" y="27918"/>
                    <a:pt x="1019594" y="27346"/>
                  </a:cubicBezTo>
                  <a:cubicBezTo>
                    <a:pt x="1022852" y="24832"/>
                    <a:pt x="1026881" y="20746"/>
                    <a:pt x="1031681" y="15088"/>
                  </a:cubicBezTo>
                  <a:cubicBezTo>
                    <a:pt x="1036482" y="9430"/>
                    <a:pt x="1040340" y="4401"/>
                    <a:pt x="10432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700" dirty="0">
                <a:solidFill>
                  <a:schemeClr val="accent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endParaRPr>
            </a:p>
          </p:txBody>
        </p:sp>
      </p:grpSp>
      <p:pic>
        <p:nvPicPr>
          <p:cNvPr id="53" name="图片 52" descr="图表&#10;&#10;低可信度描述已自动生成">
            <a:extLst>
              <a:ext uri="{FF2B5EF4-FFF2-40B4-BE49-F238E27FC236}">
                <a16:creationId xmlns:a16="http://schemas.microsoft.com/office/drawing/2014/main" id="{B1D85CD8-2286-DA8C-71C6-2EEDE8036F97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7760" y="2782722"/>
            <a:ext cx="12272003" cy="2476000"/>
          </a:xfrm>
          <a:prstGeom prst="rect">
            <a:avLst/>
          </a:prstGeom>
        </p:spPr>
      </p:pic>
      <p:pic>
        <p:nvPicPr>
          <p:cNvPr id="86" name="图片 85" descr="黑暗中的灯光&#10;&#10;中度可信度描述已自动生成">
            <a:extLst>
              <a:ext uri="{FF2B5EF4-FFF2-40B4-BE49-F238E27FC236}">
                <a16:creationId xmlns:a16="http://schemas.microsoft.com/office/drawing/2014/main" id="{65426D75-6BBB-301B-856C-D4F96C8F765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32241" y="1290871"/>
            <a:ext cx="793117" cy="834497"/>
          </a:xfrm>
          <a:prstGeom prst="rect">
            <a:avLst/>
          </a:prstGeom>
        </p:spPr>
      </p:pic>
      <p:grpSp>
        <p:nvGrpSpPr>
          <p:cNvPr id="84" name="组合 83">
            <a:extLst>
              <a:ext uri="{FF2B5EF4-FFF2-40B4-BE49-F238E27FC236}">
                <a16:creationId xmlns:a16="http://schemas.microsoft.com/office/drawing/2014/main" id="{4F3C6E43-6FA5-6DDB-2B52-23B294B56555}"/>
              </a:ext>
            </a:extLst>
          </p:cNvPr>
          <p:cNvGrpSpPr/>
          <p:nvPr/>
        </p:nvGrpSpPr>
        <p:grpSpPr>
          <a:xfrm>
            <a:off x="2246845" y="3188405"/>
            <a:ext cx="7748857" cy="977791"/>
            <a:chOff x="2118157" y="3341382"/>
            <a:chExt cx="7748857" cy="977791"/>
          </a:xfrm>
        </p:grpSpPr>
        <p:sp>
          <p:nvSpPr>
            <p:cNvPr id="83" name="六边形 82">
              <a:extLst>
                <a:ext uri="{FF2B5EF4-FFF2-40B4-BE49-F238E27FC236}">
                  <a16:creationId xmlns:a16="http://schemas.microsoft.com/office/drawing/2014/main" id="{E02692B4-CD04-CF7C-3464-AFD760F58661}"/>
                </a:ext>
              </a:extLst>
            </p:cNvPr>
            <p:cNvSpPr/>
            <p:nvPr/>
          </p:nvSpPr>
          <p:spPr>
            <a:xfrm>
              <a:off x="2118157" y="3341382"/>
              <a:ext cx="7748857" cy="977791"/>
            </a:xfrm>
            <a:prstGeom prst="hexagon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  <a:gs pos="85000">
                  <a:schemeClr val="bg1"/>
                </a:gs>
                <a:gs pos="18000">
                  <a:schemeClr val="bg1"/>
                </a:gs>
              </a:gsLst>
              <a:lin ang="0" scaled="0"/>
            </a:gradFill>
            <a:ln>
              <a:noFill/>
            </a:ln>
            <a:effectLst>
              <a:outerShdw blurRad="127000" sx="102000" sy="102000" algn="ctr" rotWithShape="0">
                <a:srgbClr val="E3671B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zh-CN" altLang="en-US"/>
            </a:p>
          </p:txBody>
        </p:sp>
        <p:sp>
          <p:nvSpPr>
            <p:cNvPr id="36" name="Rectangle 3">
              <a:extLst>
                <a:ext uri="{FF2B5EF4-FFF2-40B4-BE49-F238E27FC236}">
                  <a16:creationId xmlns:a16="http://schemas.microsoft.com/office/drawing/2014/main" id="{29D86F87-F538-E8B9-1DAF-1914054886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60103" y="3535754"/>
              <a:ext cx="6864965" cy="5890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3" tIns="34277" rIns="68553" bIns="34277" numCol="1" anchor="ctr" anchorCtr="0" compatLnSpc="1">
              <a:prstTxWarp prst="textNoShape">
                <a:avLst/>
              </a:prstTxWarp>
            </a:bodyPr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dist"/>
              <a:r>
                <a:rPr lang="zh-CN" altLang="en-US" sz="5400" dirty="0">
                  <a:solidFill>
                    <a:srgbClr val="534F4F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版式库网站推广方案</a:t>
              </a:r>
              <a:endParaRPr lang="en-US" altLang="zh-CN" sz="5400" dirty="0">
                <a:solidFill>
                  <a:srgbClr val="534F4F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3588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8BD4FCDE-D71F-BC9D-C50A-31A95FA8221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4139902"/>
            <a:ext cx="12192000" cy="2718098"/>
          </a:xfrm>
          <a:custGeom>
            <a:avLst/>
            <a:gdLst>
              <a:gd name="connsiteX0" fmla="*/ 12192000 w 12192000"/>
              <a:gd name="connsiteY0" fmla="*/ 0 h 2718098"/>
              <a:gd name="connsiteX1" fmla="*/ 0 w 12192000"/>
              <a:gd name="connsiteY1" fmla="*/ 0 h 2718098"/>
              <a:gd name="connsiteX2" fmla="*/ 0 w 12192000"/>
              <a:gd name="connsiteY2" fmla="*/ 2718098 h 2718098"/>
              <a:gd name="connsiteX3" fmla="*/ 12192000 w 12192000"/>
              <a:gd name="connsiteY3" fmla="*/ 2718098 h 271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18098">
                <a:moveTo>
                  <a:pt x="12192000" y="0"/>
                </a:moveTo>
                <a:lnTo>
                  <a:pt x="0" y="0"/>
                </a:lnTo>
                <a:lnTo>
                  <a:pt x="0" y="2718098"/>
                </a:lnTo>
                <a:lnTo>
                  <a:pt x="12192000" y="2718098"/>
                </a:lnTo>
                <a:close/>
              </a:path>
            </a:pathLst>
          </a:custGeom>
        </p:spPr>
      </p:pic>
      <p:sp>
        <p:nvSpPr>
          <p:cNvPr id="12" name="Rectangle 3">
            <a:extLst>
              <a:ext uri="{FF2B5EF4-FFF2-40B4-BE49-F238E27FC236}">
                <a16:creationId xmlns:a16="http://schemas.microsoft.com/office/drawing/2014/main" id="{4B4CA0B5-34EA-9A19-F371-183D0A5E6168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828286" y="-40171"/>
            <a:ext cx="13848571" cy="3801325"/>
          </a:xfrm>
          <a:custGeom>
            <a:avLst/>
            <a:gdLst/>
            <a:ahLst/>
            <a:cxnLst/>
            <a:rect l="l" t="t" r="r" b="b"/>
            <a:pathLst>
              <a:path w="9176566" h="2518896">
                <a:moveTo>
                  <a:pt x="5102066" y="382848"/>
                </a:moveTo>
                <a:lnTo>
                  <a:pt x="4776949" y="1473660"/>
                </a:lnTo>
                <a:lnTo>
                  <a:pt x="5424144" y="1473660"/>
                </a:lnTo>
                <a:close/>
                <a:moveTo>
                  <a:pt x="6548285" y="0"/>
                </a:moveTo>
                <a:lnTo>
                  <a:pt x="7222826" y="0"/>
                </a:lnTo>
                <a:lnTo>
                  <a:pt x="7854829" y="1978047"/>
                </a:lnTo>
                <a:lnTo>
                  <a:pt x="8483794" y="0"/>
                </a:lnTo>
                <a:lnTo>
                  <a:pt x="9176566" y="0"/>
                </a:lnTo>
                <a:lnTo>
                  <a:pt x="9176566" y="2518896"/>
                </a:lnTo>
                <a:lnTo>
                  <a:pt x="8699526" y="2518896"/>
                </a:lnTo>
                <a:lnTo>
                  <a:pt x="8699526" y="641118"/>
                </a:lnTo>
                <a:lnTo>
                  <a:pt x="8091830" y="2518896"/>
                </a:lnTo>
                <a:lnTo>
                  <a:pt x="7581366" y="2518896"/>
                </a:lnTo>
                <a:lnTo>
                  <a:pt x="6979748" y="644157"/>
                </a:lnTo>
                <a:lnTo>
                  <a:pt x="6979748" y="2518896"/>
                </a:lnTo>
                <a:lnTo>
                  <a:pt x="6548285" y="2518896"/>
                </a:lnTo>
                <a:close/>
                <a:moveTo>
                  <a:pt x="4819488" y="0"/>
                </a:moveTo>
                <a:lnTo>
                  <a:pt x="5408952" y="0"/>
                </a:lnTo>
                <a:lnTo>
                  <a:pt x="6250609" y="2518896"/>
                </a:lnTo>
                <a:lnTo>
                  <a:pt x="5737107" y="2518896"/>
                </a:lnTo>
                <a:lnTo>
                  <a:pt x="5545683" y="1874739"/>
                </a:lnTo>
                <a:lnTo>
                  <a:pt x="4655410" y="1874739"/>
                </a:lnTo>
                <a:lnTo>
                  <a:pt x="4463986" y="2518896"/>
                </a:lnTo>
                <a:lnTo>
                  <a:pt x="3977830" y="2518896"/>
                </a:lnTo>
                <a:close/>
                <a:moveTo>
                  <a:pt x="2166785" y="0"/>
                </a:moveTo>
                <a:lnTo>
                  <a:pt x="3719446" y="0"/>
                </a:lnTo>
                <a:lnTo>
                  <a:pt x="3719446" y="401079"/>
                </a:lnTo>
                <a:lnTo>
                  <a:pt x="2643825" y="401079"/>
                </a:lnTo>
                <a:lnTo>
                  <a:pt x="2643825" y="999658"/>
                </a:lnTo>
                <a:lnTo>
                  <a:pt x="3646522" y="999658"/>
                </a:lnTo>
                <a:lnTo>
                  <a:pt x="3646522" y="1397698"/>
                </a:lnTo>
                <a:lnTo>
                  <a:pt x="2643825" y="1397698"/>
                </a:lnTo>
                <a:lnTo>
                  <a:pt x="2643825" y="2120855"/>
                </a:lnTo>
                <a:lnTo>
                  <a:pt x="3719446" y="2120855"/>
                </a:lnTo>
                <a:lnTo>
                  <a:pt x="3719446" y="2518896"/>
                </a:lnTo>
                <a:lnTo>
                  <a:pt x="2166785" y="2518896"/>
                </a:lnTo>
                <a:close/>
                <a:moveTo>
                  <a:pt x="0" y="0"/>
                </a:moveTo>
                <a:lnTo>
                  <a:pt x="1804854" y="0"/>
                </a:lnTo>
                <a:lnTo>
                  <a:pt x="1804854" y="401079"/>
                </a:lnTo>
                <a:lnTo>
                  <a:pt x="1142466" y="401079"/>
                </a:lnTo>
                <a:lnTo>
                  <a:pt x="1142466" y="2518896"/>
                </a:lnTo>
                <a:lnTo>
                  <a:pt x="665426" y="2518896"/>
                </a:lnTo>
                <a:lnTo>
                  <a:pt x="665426" y="401079"/>
                </a:lnTo>
                <a:lnTo>
                  <a:pt x="0" y="401079"/>
                </a:lnTo>
                <a:close/>
              </a:path>
            </a:pathLst>
          </a:custGeom>
          <a:solidFill>
            <a:srgbClr val="BD1D28">
              <a:alpha val="3000"/>
            </a:srgbClr>
          </a:solidFill>
          <a:ln>
            <a:noFill/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endParaRPr lang="en-US" altLang="zh-CN" sz="23900" dirty="0">
              <a:solidFill>
                <a:srgbClr val="C00000">
                  <a:alpha val="10000"/>
                </a:srgb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14" name="Parallelogram 88+">
            <a:extLst>
              <a:ext uri="{FF2B5EF4-FFF2-40B4-BE49-F238E27FC236}">
                <a16:creationId xmlns:a16="http://schemas.microsoft.com/office/drawing/2014/main" id="{A2517415-B6AD-7F7E-8661-1D1FE44508A5}"/>
              </a:ext>
            </a:extLst>
          </p:cNvPr>
          <p:cNvSpPr/>
          <p:nvPr/>
        </p:nvSpPr>
        <p:spPr>
          <a:xfrm>
            <a:off x="9536868" y="2610880"/>
            <a:ext cx="1725717" cy="2898790"/>
          </a:xfrm>
          <a:prstGeom prst="parallelogram">
            <a:avLst>
              <a:gd name="adj" fmla="val 26345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8" name="Parallelogram 88+">
            <a:extLst>
              <a:ext uri="{FF2B5EF4-FFF2-40B4-BE49-F238E27FC236}">
                <a16:creationId xmlns:a16="http://schemas.microsoft.com/office/drawing/2014/main" id="{F00CCFCE-844C-3ED3-A611-2AB0641A32D1}"/>
              </a:ext>
            </a:extLst>
          </p:cNvPr>
          <p:cNvSpPr/>
          <p:nvPr/>
        </p:nvSpPr>
        <p:spPr>
          <a:xfrm>
            <a:off x="10095817" y="2311537"/>
            <a:ext cx="1400220" cy="2352033"/>
          </a:xfrm>
          <a:prstGeom prst="parallelogram">
            <a:avLst>
              <a:gd name="adj" fmla="val 26345"/>
            </a:avLst>
          </a:prstGeom>
          <a:gradFill>
            <a:gsLst>
              <a:gs pos="100000">
                <a:srgbClr val="E3461B"/>
              </a:gs>
              <a:gs pos="0">
                <a:srgbClr val="BD1D28"/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7" name="Parallelogram 88+">
            <a:extLst>
              <a:ext uri="{FF2B5EF4-FFF2-40B4-BE49-F238E27FC236}">
                <a16:creationId xmlns:a16="http://schemas.microsoft.com/office/drawing/2014/main" id="{484A786D-8160-88F9-FC9A-89FFE16ED0DA}"/>
              </a:ext>
            </a:extLst>
          </p:cNvPr>
          <p:cNvSpPr/>
          <p:nvPr/>
        </p:nvSpPr>
        <p:spPr>
          <a:xfrm>
            <a:off x="7076632" y="3475824"/>
            <a:ext cx="919010" cy="1543716"/>
          </a:xfrm>
          <a:prstGeom prst="parallelogram">
            <a:avLst>
              <a:gd name="adj" fmla="val 26345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3" name="Parallelogram 88+">
            <a:extLst>
              <a:ext uri="{FF2B5EF4-FFF2-40B4-BE49-F238E27FC236}">
                <a16:creationId xmlns:a16="http://schemas.microsoft.com/office/drawing/2014/main" id="{2A1CD7DC-5F0C-EF41-ECE0-020D7B5C2FA2}"/>
              </a:ext>
            </a:extLst>
          </p:cNvPr>
          <p:cNvSpPr/>
          <p:nvPr/>
        </p:nvSpPr>
        <p:spPr>
          <a:xfrm>
            <a:off x="4052462" y="2289342"/>
            <a:ext cx="1970253" cy="3309551"/>
          </a:xfrm>
          <a:prstGeom prst="parallelogram">
            <a:avLst>
              <a:gd name="adj" fmla="val 26345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5" name="Parallelogram 88+">
            <a:extLst>
              <a:ext uri="{FF2B5EF4-FFF2-40B4-BE49-F238E27FC236}">
                <a16:creationId xmlns:a16="http://schemas.microsoft.com/office/drawing/2014/main" id="{B19EEF66-A47E-2B38-0474-F78E408C3D27}"/>
              </a:ext>
            </a:extLst>
          </p:cNvPr>
          <p:cNvSpPr/>
          <p:nvPr/>
        </p:nvSpPr>
        <p:spPr>
          <a:xfrm>
            <a:off x="6895977" y="1395360"/>
            <a:ext cx="1714531" cy="2880000"/>
          </a:xfrm>
          <a:prstGeom prst="parallelogram">
            <a:avLst>
              <a:gd name="adj" fmla="val 26345"/>
            </a:avLst>
          </a:prstGeom>
          <a:gradFill>
            <a:gsLst>
              <a:gs pos="100000">
                <a:srgbClr val="E3461B"/>
              </a:gs>
              <a:gs pos="0">
                <a:srgbClr val="BD1D28"/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6" name="Parallelogram 88+">
            <a:extLst>
              <a:ext uri="{FF2B5EF4-FFF2-40B4-BE49-F238E27FC236}">
                <a16:creationId xmlns:a16="http://schemas.microsoft.com/office/drawing/2014/main" id="{C5EF40A9-EF23-E646-9B98-8C67D33FC964}"/>
              </a:ext>
            </a:extLst>
          </p:cNvPr>
          <p:cNvSpPr/>
          <p:nvPr/>
        </p:nvSpPr>
        <p:spPr>
          <a:xfrm>
            <a:off x="3681718" y="1701857"/>
            <a:ext cx="1714531" cy="2880000"/>
          </a:xfrm>
          <a:prstGeom prst="parallelogram">
            <a:avLst>
              <a:gd name="adj" fmla="val 26345"/>
            </a:avLst>
          </a:prstGeom>
          <a:gradFill>
            <a:gsLst>
              <a:gs pos="100000">
                <a:srgbClr val="E3461B"/>
              </a:gs>
              <a:gs pos="0">
                <a:srgbClr val="BD1D28"/>
              </a:gs>
            </a:gsLst>
            <a:lin ang="162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2" name="平行四边形 111">
            <a:extLst>
              <a:ext uri="{FF2B5EF4-FFF2-40B4-BE49-F238E27FC236}">
                <a16:creationId xmlns:a16="http://schemas.microsoft.com/office/drawing/2014/main" id="{32220EAF-859D-9D87-015F-FE0215780409}"/>
              </a:ext>
            </a:extLst>
          </p:cNvPr>
          <p:cNvSpPr/>
          <p:nvPr/>
        </p:nvSpPr>
        <p:spPr>
          <a:xfrm>
            <a:off x="6333795" y="1719067"/>
            <a:ext cx="1714531" cy="2880000"/>
          </a:xfrm>
          <a:prstGeom prst="parallelogram">
            <a:avLst>
              <a:gd name="adj" fmla="val 26345"/>
            </a:avLst>
          </a:prstGeom>
          <a:blipFill dpi="0" rotWithShape="1">
            <a:blip r:embed="rId4"/>
            <a:srcRect/>
            <a:tile tx="0" ty="0" sx="100000" sy="100000" flip="none" algn="b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8" name="平行四边形 107">
            <a:extLst>
              <a:ext uri="{FF2B5EF4-FFF2-40B4-BE49-F238E27FC236}">
                <a16:creationId xmlns:a16="http://schemas.microsoft.com/office/drawing/2014/main" id="{65E62F41-7D25-FC87-3EFF-8ACCA77A657C}"/>
              </a:ext>
            </a:extLst>
          </p:cNvPr>
          <p:cNvSpPr/>
          <p:nvPr/>
        </p:nvSpPr>
        <p:spPr>
          <a:xfrm>
            <a:off x="8921588" y="1719067"/>
            <a:ext cx="1714531" cy="2880000"/>
          </a:xfrm>
          <a:prstGeom prst="parallelogram">
            <a:avLst>
              <a:gd name="adj" fmla="val 26345"/>
            </a:avLst>
          </a:prstGeom>
          <a:blipFill dpi="0" rotWithShape="1">
            <a:blip r:embed="rId4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8" name="平行四边形 87">
            <a:extLst>
              <a:ext uri="{FF2B5EF4-FFF2-40B4-BE49-F238E27FC236}">
                <a16:creationId xmlns:a16="http://schemas.microsoft.com/office/drawing/2014/main" id="{FBA33D28-F2F5-3EE0-50BC-2AFBC5125325}"/>
              </a:ext>
            </a:extLst>
          </p:cNvPr>
          <p:cNvSpPr/>
          <p:nvPr/>
        </p:nvSpPr>
        <p:spPr>
          <a:xfrm>
            <a:off x="7502392" y="2496874"/>
            <a:ext cx="1714531" cy="2880000"/>
          </a:xfrm>
          <a:prstGeom prst="parallelogram">
            <a:avLst>
              <a:gd name="adj" fmla="val 26345"/>
            </a:avLst>
          </a:prstGeom>
          <a:blipFill dpi="0" rotWithShape="1">
            <a:blip r:embed="rId4"/>
            <a:srcRect/>
            <a:tile tx="0" ty="0" sx="100000" sy="100000" flip="none" algn="b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9DC4A9B2-CEB2-A3DF-7D3B-57C2D07D38B6}"/>
              </a:ext>
            </a:extLst>
          </p:cNvPr>
          <p:cNvSpPr/>
          <p:nvPr/>
        </p:nvSpPr>
        <p:spPr>
          <a:xfrm>
            <a:off x="37102" y="-820344"/>
            <a:ext cx="4198627" cy="8916280"/>
          </a:xfrm>
          <a:prstGeom prst="parallelogram">
            <a:avLst>
              <a:gd name="adj" fmla="val 26345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9" name="平行四边形 88">
            <a:extLst>
              <a:ext uri="{FF2B5EF4-FFF2-40B4-BE49-F238E27FC236}">
                <a16:creationId xmlns:a16="http://schemas.microsoft.com/office/drawing/2014/main" id="{9BED74AE-41E9-6054-ABEE-7207FC641A26}"/>
              </a:ext>
            </a:extLst>
          </p:cNvPr>
          <p:cNvSpPr/>
          <p:nvPr/>
        </p:nvSpPr>
        <p:spPr>
          <a:xfrm>
            <a:off x="4901955" y="2496874"/>
            <a:ext cx="1714531" cy="2880000"/>
          </a:xfrm>
          <a:prstGeom prst="parallelogram">
            <a:avLst>
              <a:gd name="adj" fmla="val 26345"/>
            </a:avLst>
          </a:prstGeom>
          <a:blipFill dpi="0" rotWithShape="1">
            <a:blip r:embed="rId4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E61C0952-7870-0851-D37E-2BC9086DBE0C}"/>
              </a:ext>
            </a:extLst>
          </p:cNvPr>
          <p:cNvSpPr/>
          <p:nvPr/>
        </p:nvSpPr>
        <p:spPr>
          <a:xfrm>
            <a:off x="639226" y="0"/>
            <a:ext cx="3237888" cy="6876037"/>
          </a:xfrm>
          <a:prstGeom prst="parallelogram">
            <a:avLst>
              <a:gd name="adj" fmla="val 2634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id="{58055E76-6AAA-20FD-EA5C-8E8E64DF3871}"/>
              </a:ext>
            </a:extLst>
          </p:cNvPr>
          <p:cNvSpPr/>
          <p:nvPr/>
        </p:nvSpPr>
        <p:spPr>
          <a:xfrm>
            <a:off x="771799" y="-18037"/>
            <a:ext cx="3237888" cy="8246199"/>
          </a:xfrm>
          <a:prstGeom prst="parallelogram">
            <a:avLst>
              <a:gd name="adj" fmla="val 31451"/>
            </a:avLst>
          </a:prstGeom>
          <a:gradFill>
            <a:gsLst>
              <a:gs pos="100000">
                <a:srgbClr val="E3461B"/>
              </a:gs>
              <a:gs pos="0">
                <a:srgbClr val="C61C1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2034B7A-687B-415A-72EF-E69D79A9C707}"/>
              </a:ext>
            </a:extLst>
          </p:cNvPr>
          <p:cNvGrpSpPr/>
          <p:nvPr/>
        </p:nvGrpSpPr>
        <p:grpSpPr>
          <a:xfrm>
            <a:off x="3991026" y="455451"/>
            <a:ext cx="8033657" cy="643496"/>
            <a:chOff x="2079171" y="455451"/>
            <a:chExt cx="8033657" cy="643496"/>
          </a:xfrm>
        </p:grpSpPr>
        <p:sp>
          <p:nvSpPr>
            <p:cNvPr id="23" name="六边形 22">
              <a:extLst>
                <a:ext uri="{FF2B5EF4-FFF2-40B4-BE49-F238E27FC236}">
                  <a16:creationId xmlns:a16="http://schemas.microsoft.com/office/drawing/2014/main" id="{5BD6F1D8-7881-A2C1-D613-23D0CA5CA6B4}"/>
                </a:ext>
              </a:extLst>
            </p:cNvPr>
            <p:cNvSpPr/>
            <p:nvPr/>
          </p:nvSpPr>
          <p:spPr>
            <a:xfrm>
              <a:off x="3409662" y="478491"/>
              <a:ext cx="5368124" cy="561474"/>
            </a:xfrm>
            <a:prstGeom prst="hexagon">
              <a:avLst>
                <a:gd name="adj" fmla="val 49394"/>
                <a:gd name="vf" fmla="val 115470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  <a:gs pos="85000">
                  <a:schemeClr val="bg1"/>
                </a:gs>
                <a:gs pos="18000">
                  <a:schemeClr val="bg1"/>
                </a:gs>
              </a:gsLst>
              <a:lin ang="0" scaled="0"/>
            </a:gradFill>
            <a:ln>
              <a:noFill/>
            </a:ln>
            <a:effectLst>
              <a:outerShdw blurRad="127000" sx="102000" sy="102000" algn="ctr" rotWithShape="0">
                <a:srgbClr val="E3671B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zh-CN" altLang="en-US"/>
            </a:p>
          </p:txBody>
        </p:sp>
        <p:sp>
          <p:nvSpPr>
            <p:cNvPr id="4" name="TextBox 54">
              <a:extLst>
                <a:ext uri="{FF2B5EF4-FFF2-40B4-BE49-F238E27FC236}">
                  <a16:creationId xmlns:a16="http://schemas.microsoft.com/office/drawing/2014/main" id="{189A1488-611A-51A2-5E3B-9EDF70E4ECBB}"/>
                </a:ext>
              </a:extLst>
            </p:cNvPr>
            <p:cNvSpPr txBox="1"/>
            <p:nvPr/>
          </p:nvSpPr>
          <p:spPr>
            <a:xfrm>
              <a:off x="3174077" y="455451"/>
              <a:ext cx="5839294" cy="6434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3" tIns="34277" rIns="68553" bIns="34277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dist" fontAlgn="base">
                <a:spcBef>
                  <a:spcPct val="0"/>
                </a:spcBef>
                <a:spcAft>
                  <a:spcPct val="0"/>
                </a:spcAft>
                <a:defRPr sz="5400">
                  <a:solidFill>
                    <a:srgbClr val="534F4F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3200" dirty="0">
                  <a:gradFill>
                    <a:gsLst>
                      <a:gs pos="0">
                        <a:srgbClr val="BD1D28"/>
                      </a:gs>
                      <a:gs pos="100000">
                        <a:srgbClr val="E3671B"/>
                      </a:gs>
                    </a:gsLst>
                    <a:lin ang="0" scaled="1"/>
                  </a:gradFill>
                </a:rPr>
                <a:t>资深团队，专业品牌打造</a:t>
              </a: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CC823F1-9AAC-3E9E-70BF-1529F7A66354}"/>
                </a:ext>
              </a:extLst>
            </p:cNvPr>
            <p:cNvSpPr/>
            <p:nvPr/>
          </p:nvSpPr>
          <p:spPr>
            <a:xfrm>
              <a:off x="2079171" y="764771"/>
              <a:ext cx="8033657" cy="321269"/>
            </a:xfrm>
            <a:custGeom>
              <a:avLst/>
              <a:gdLst>
                <a:gd name="connsiteX0" fmla="*/ 0 w 7336971"/>
                <a:gd name="connsiteY0" fmla="*/ 0 h 293915"/>
                <a:gd name="connsiteX1" fmla="*/ 1132114 w 7336971"/>
                <a:gd name="connsiteY1" fmla="*/ 0 h 293915"/>
                <a:gd name="connsiteX2" fmla="*/ 1426029 w 7336971"/>
                <a:gd name="connsiteY2" fmla="*/ 293915 h 293915"/>
                <a:gd name="connsiteX3" fmla="*/ 5921829 w 7336971"/>
                <a:gd name="connsiteY3" fmla="*/ 293915 h 293915"/>
                <a:gd name="connsiteX4" fmla="*/ 6193972 w 7336971"/>
                <a:gd name="connsiteY4" fmla="*/ 21772 h 293915"/>
                <a:gd name="connsiteX5" fmla="*/ 7336971 w 7336971"/>
                <a:gd name="connsiteY5" fmla="*/ 21772 h 293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36971" h="293915">
                  <a:moveTo>
                    <a:pt x="0" y="0"/>
                  </a:moveTo>
                  <a:lnTo>
                    <a:pt x="1132114" y="0"/>
                  </a:lnTo>
                  <a:lnTo>
                    <a:pt x="1426029" y="293915"/>
                  </a:lnTo>
                  <a:lnTo>
                    <a:pt x="5921829" y="293915"/>
                  </a:lnTo>
                  <a:lnTo>
                    <a:pt x="6193972" y="21772"/>
                  </a:lnTo>
                  <a:lnTo>
                    <a:pt x="7336971" y="21772"/>
                  </a:lnTo>
                </a:path>
              </a:pathLst>
            </a:custGeom>
            <a:noFill/>
            <a:ln w="6350">
              <a:gradFill>
                <a:gsLst>
                  <a:gs pos="10000">
                    <a:srgbClr val="C61C1C">
                      <a:alpha val="0"/>
                    </a:srgbClr>
                  </a:gs>
                  <a:gs pos="40000">
                    <a:srgbClr val="C61C1C"/>
                  </a:gs>
                  <a:gs pos="60000">
                    <a:srgbClr val="C00000"/>
                  </a:gs>
                  <a:gs pos="90000">
                    <a:srgbClr val="C61C1C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C86389E1-51D8-1E85-604C-8CFFAB828F9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389" t="5473" r="13389" b="21706"/>
          <a:stretch/>
        </p:blipFill>
        <p:spPr>
          <a:xfrm flipH="1">
            <a:off x="550843" y="1776728"/>
            <a:ext cx="3414653" cy="5093949"/>
          </a:xfrm>
          <a:custGeom>
            <a:avLst/>
            <a:gdLst>
              <a:gd name="connsiteX0" fmla="*/ 0 w 5481099"/>
              <a:gd name="connsiteY0" fmla="*/ 0 h 6437088"/>
              <a:gd name="connsiteX1" fmla="*/ 5481099 w 5481099"/>
              <a:gd name="connsiteY1" fmla="*/ 0 h 6437088"/>
              <a:gd name="connsiteX2" fmla="*/ 5481099 w 5481099"/>
              <a:gd name="connsiteY2" fmla="*/ 6437088 h 6437088"/>
              <a:gd name="connsiteX3" fmla="*/ 0 w 5481099"/>
              <a:gd name="connsiteY3" fmla="*/ 6437088 h 643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1099" h="6437088">
                <a:moveTo>
                  <a:pt x="0" y="0"/>
                </a:moveTo>
                <a:lnTo>
                  <a:pt x="5481099" y="0"/>
                </a:lnTo>
                <a:lnTo>
                  <a:pt x="5481099" y="6437088"/>
                </a:lnTo>
                <a:lnTo>
                  <a:pt x="0" y="6437088"/>
                </a:lnTo>
                <a:close/>
              </a:path>
            </a:pathLst>
          </a:cu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416376C9-6CCB-D956-16CC-6FD67D710735}"/>
              </a:ext>
            </a:extLst>
          </p:cNvPr>
          <p:cNvGrpSpPr/>
          <p:nvPr/>
        </p:nvGrpSpPr>
        <p:grpSpPr>
          <a:xfrm>
            <a:off x="1848507" y="787289"/>
            <a:ext cx="1292316" cy="405114"/>
            <a:chOff x="4983003" y="5787312"/>
            <a:chExt cx="1292316" cy="405114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D79ED319-67FE-A8A6-6ABD-DA1151BD64D2}"/>
                </a:ext>
              </a:extLst>
            </p:cNvPr>
            <p:cNvSpPr/>
            <p:nvPr/>
          </p:nvSpPr>
          <p:spPr>
            <a:xfrm>
              <a:off x="4983003" y="5787312"/>
              <a:ext cx="1292316" cy="40511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sx="102000" sy="102000" algn="ctr" rotWithShape="0">
                <a:srgbClr val="C61C1C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453947C-C927-E8BE-E8EF-EE8EBCE0EF55}"/>
                </a:ext>
              </a:extLst>
            </p:cNvPr>
            <p:cNvSpPr txBox="1"/>
            <p:nvPr/>
          </p:nvSpPr>
          <p:spPr>
            <a:xfrm>
              <a:off x="5030250" y="5823094"/>
              <a:ext cx="11777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534F4F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创始人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8561855-7CC6-CB2A-89B5-C58F866B537A}"/>
              </a:ext>
            </a:extLst>
          </p:cNvPr>
          <p:cNvGrpSpPr/>
          <p:nvPr/>
        </p:nvGrpSpPr>
        <p:grpSpPr>
          <a:xfrm>
            <a:off x="3671215" y="4770524"/>
            <a:ext cx="1261601" cy="316228"/>
            <a:chOff x="4974383" y="5795654"/>
            <a:chExt cx="1261601" cy="338674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7480605D-C754-A0FA-BBD2-0BD72CB8F114}"/>
                </a:ext>
              </a:extLst>
            </p:cNvPr>
            <p:cNvSpPr/>
            <p:nvPr/>
          </p:nvSpPr>
          <p:spPr>
            <a:xfrm>
              <a:off x="4974383" y="5798504"/>
              <a:ext cx="1261601" cy="32401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glow>
                <a:srgbClr val="000000"/>
              </a:glow>
              <a:outerShdw blurRad="127000" sx="102000" sy="102000" algn="ctr" rotWithShape="0">
                <a:srgbClr val="D41E1E">
                  <a:alpha val="17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400">
                <a:gradFill>
                  <a:gsLst>
                    <a:gs pos="0">
                      <a:srgbClr val="C9512E"/>
                    </a:gs>
                    <a:gs pos="100000">
                      <a:srgbClr val="C9512E"/>
                    </a:gs>
                  </a:gsLst>
                  <a:lin ang="0" scaled="0"/>
                </a:gradFill>
                <a:effectLst/>
                <a:latin typeface="演示镇魂行楷" panose="00000500000000000000" pitchFamily="2" charset="-122"/>
                <a:ea typeface="演示镇魂行楷" panose="00000500000000000000" pitchFamily="2" charset="-122"/>
                <a:cs typeface="+mj-cs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24696B9-10F3-6CD6-26C3-4701C02C7007}"/>
                </a:ext>
              </a:extLst>
            </p:cNvPr>
            <p:cNvSpPr txBox="1"/>
            <p:nvPr/>
          </p:nvSpPr>
          <p:spPr>
            <a:xfrm>
              <a:off x="5086988" y="5795654"/>
              <a:ext cx="1029822" cy="338674"/>
            </a:xfrm>
            <a:prstGeom prst="rect">
              <a:avLst/>
            </a:prstGeom>
            <a:noFill/>
            <a:ln>
              <a:noFill/>
            </a:ln>
            <a:effectLst>
              <a:glow>
                <a:srgbClr val="000000"/>
              </a:glow>
              <a:outerShdw blurRad="127000" sx="102000" sy="102000" algn="ctr" rotWithShape="0">
                <a:srgbClr val="D41E1E">
                  <a:alpha val="17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fontAlgn="base">
                <a:spcBef>
                  <a:spcPct val="0"/>
                </a:spcBef>
                <a:spcAft>
                  <a:spcPct val="0"/>
                </a:spcAft>
                <a:defRPr sz="4800">
                  <a:gradFill>
                    <a:gsLst>
                      <a:gs pos="0">
                        <a:srgbClr val="C9512E"/>
                      </a:gs>
                      <a:gs pos="100000">
                        <a:srgbClr val="C9512E"/>
                      </a:gs>
                    </a:gsLst>
                    <a:lin ang="0" scaled="0"/>
                  </a:gradFill>
                  <a:effectLst/>
                  <a:latin typeface="演示镇魂行楷" panose="00000500000000000000" pitchFamily="2" charset="-122"/>
                  <a:ea typeface="演示镇魂行楷" panose="00000500000000000000" pitchFamily="2" charset="-122"/>
                  <a:cs typeface="+mj-cs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运营助理</a:t>
              </a:r>
            </a:p>
            <a:p>
              <a:endPara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  <a:p>
              <a:endPara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  <a:p>
              <a:endPara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7984899E-7815-6D26-B991-0CD52B52E393}"/>
              </a:ext>
            </a:extLst>
          </p:cNvPr>
          <p:cNvSpPr/>
          <p:nvPr/>
        </p:nvSpPr>
        <p:spPr>
          <a:xfrm>
            <a:off x="3718951" y="1754918"/>
            <a:ext cx="1714531" cy="2880000"/>
          </a:xfrm>
          <a:prstGeom prst="parallelogram">
            <a:avLst>
              <a:gd name="adj" fmla="val 26345"/>
            </a:avLst>
          </a:prstGeom>
          <a:blipFill dpi="0" rotWithShape="1">
            <a:blip r:embed="rId4"/>
            <a:srcRect/>
            <a:tile tx="0" ty="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平行四边形 37">
            <a:extLst>
              <a:ext uri="{FF2B5EF4-FFF2-40B4-BE49-F238E27FC236}">
                <a16:creationId xmlns:a16="http://schemas.microsoft.com/office/drawing/2014/main" id="{8830A4B3-4B98-16E1-B689-86AB017E5057}"/>
              </a:ext>
            </a:extLst>
          </p:cNvPr>
          <p:cNvSpPr/>
          <p:nvPr/>
        </p:nvSpPr>
        <p:spPr>
          <a:xfrm>
            <a:off x="10084015" y="2496874"/>
            <a:ext cx="1714531" cy="2880000"/>
          </a:xfrm>
          <a:prstGeom prst="parallelogram">
            <a:avLst>
              <a:gd name="adj" fmla="val 26345"/>
            </a:avLst>
          </a:prstGeom>
          <a:blipFill dpi="0" rotWithShape="1">
            <a:blip r:embed="rId4"/>
            <a:srcRect/>
            <a:tile tx="0" ty="0" sx="100000" sy="10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D7C49CC-9BD0-FD7E-1273-DA199224BD0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625" b="90000" l="9875" r="90000">
                        <a14:foregroundMark x1="52875" y1="7875" x2="61500" y2="7875"/>
                        <a14:foregroundMark x1="55000" y1="2625" x2="57875" y2="4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3979" y="2140819"/>
            <a:ext cx="2522752" cy="2522751"/>
          </a:xfrm>
          <a:prstGeom prst="rect">
            <a:avLst/>
          </a:prstGeom>
        </p:spPr>
      </p:pic>
      <p:pic>
        <p:nvPicPr>
          <p:cNvPr id="111" name="图片 110">
            <a:extLst>
              <a:ext uri="{FF2B5EF4-FFF2-40B4-BE49-F238E27FC236}">
                <a16:creationId xmlns:a16="http://schemas.microsoft.com/office/drawing/2014/main" id="{D41DBCC0-1001-93FB-7B99-6EFB2019C17F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8855" b="96576" l="0" r="100000">
                        <a14:foregroundMark x1="38194" y1="96812" x2="52604" y2="96812"/>
                        <a14:foregroundMark x1="59722" y1="36836" x2="65972" y2="48642"/>
                        <a14:foregroundMark x1="46528" y1="9563" x2="56771" y2="88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9378" y="1998773"/>
            <a:ext cx="1558477" cy="2290996"/>
          </a:xfrm>
          <a:custGeom>
            <a:avLst/>
            <a:gdLst>
              <a:gd name="connsiteX0" fmla="*/ 359315 w 1558477"/>
              <a:gd name="connsiteY0" fmla="*/ 0 h 2290996"/>
              <a:gd name="connsiteX1" fmla="*/ 1558477 w 1558477"/>
              <a:gd name="connsiteY1" fmla="*/ 0 h 2290996"/>
              <a:gd name="connsiteX2" fmla="*/ 1199162 w 1558477"/>
              <a:gd name="connsiteY2" fmla="*/ 2290996 h 2290996"/>
              <a:gd name="connsiteX3" fmla="*/ 0 w 1558477"/>
              <a:gd name="connsiteY3" fmla="*/ 2290996 h 2290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8477" h="2290996">
                <a:moveTo>
                  <a:pt x="359315" y="0"/>
                </a:moveTo>
                <a:lnTo>
                  <a:pt x="1558477" y="0"/>
                </a:lnTo>
                <a:lnTo>
                  <a:pt x="1199162" y="2290996"/>
                </a:lnTo>
                <a:lnTo>
                  <a:pt x="0" y="2290996"/>
                </a:ln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0CDA7EE-6839-2285-E78A-6E4D0AB0E60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6365" b="97797" l="9792" r="89718">
                        <a14:foregroundMark x1="47736" y1="6487" x2="52632" y2="8568"/>
                        <a14:foregroundMark x1="37944" y1="83231" x2="48470" y2="95838"/>
                        <a14:foregroundMark x1="56793" y1="86047" x2="58140" y2="95838"/>
                        <a14:foregroundMark x1="29621" y1="83966" x2="23990" y2="94492"/>
                        <a14:foregroundMark x1="20563" y1="47001" x2="21175" y2="54712"/>
                        <a14:foregroundMark x1="20563" y1="69278" x2="20563" y2="74174"/>
                        <a14:foregroundMark x1="19094" y1="96573" x2="23990" y2="979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37260" y="2917347"/>
            <a:ext cx="2267067" cy="2267067"/>
          </a:xfrm>
          <a:prstGeom prst="rect">
            <a:avLst/>
          </a:prstGeom>
        </p:spPr>
      </p:pic>
      <p:pic>
        <p:nvPicPr>
          <p:cNvPr id="106" name="图片 105">
            <a:extLst>
              <a:ext uri="{FF2B5EF4-FFF2-40B4-BE49-F238E27FC236}">
                <a16:creationId xmlns:a16="http://schemas.microsoft.com/office/drawing/2014/main" id="{B39BFF28-F5E2-3489-8BC4-F05505F35628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8000" l="0" r="100000">
                        <a14:foregroundMark x1="50188" y1="56125" x2="62782" y2="75625"/>
                        <a14:foregroundMark x1="39662" y1="10125" x2="50188" y2="10125"/>
                        <a14:foregroundMark x1="19737" y1="92375" x2="66917" y2="95250"/>
                        <a14:foregroundMark x1="69173" y1="98000" x2="23684" y2="66375"/>
                        <a14:foregroundMark x1="23684" y1="66375" x2="72180" y2="52625"/>
                        <a14:foregroundMark x1="72180" y1="52625" x2="72180" y2="52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47019" y="1964257"/>
            <a:ext cx="1652560" cy="2484873"/>
          </a:xfrm>
          <a:custGeom>
            <a:avLst/>
            <a:gdLst>
              <a:gd name="connsiteX0" fmla="*/ 389722 w 1652560"/>
              <a:gd name="connsiteY0" fmla="*/ 0 h 2484873"/>
              <a:gd name="connsiteX1" fmla="*/ 1652560 w 1652560"/>
              <a:gd name="connsiteY1" fmla="*/ 0 h 2484873"/>
              <a:gd name="connsiteX2" fmla="*/ 1262838 w 1652560"/>
              <a:gd name="connsiteY2" fmla="*/ 2484873 h 2484873"/>
              <a:gd name="connsiteX3" fmla="*/ 0 w 1652560"/>
              <a:gd name="connsiteY3" fmla="*/ 2484873 h 248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2560" h="2484873">
                <a:moveTo>
                  <a:pt x="389722" y="0"/>
                </a:moveTo>
                <a:lnTo>
                  <a:pt x="1652560" y="0"/>
                </a:lnTo>
                <a:lnTo>
                  <a:pt x="1262838" y="2484873"/>
                </a:lnTo>
                <a:lnTo>
                  <a:pt x="0" y="2484873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453FC93-058E-FA08-C633-B79AFD10592C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5750" b="97125" l="9875" r="98250">
                        <a14:foregroundMark x1="49375" y1="12000" x2="55750" y2="9250"/>
                        <a14:foregroundMark x1="67500" y1="90875" x2="52250" y2="97125"/>
                        <a14:foregroundMark x1="85750" y1="69875" x2="89125" y2="79750"/>
                        <a14:foregroundMark x1="92625" y1="75500" x2="89125" y2="67875"/>
                        <a14:foregroundMark x1="47375" y1="13375" x2="62000" y2="12000"/>
                        <a14:foregroundMark x1="46625" y1="9875" x2="56375" y2="5750"/>
                        <a14:foregroundMark x1="93375" y1="68500" x2="98250" y2="60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13667" y="3012128"/>
            <a:ext cx="2043832" cy="2043832"/>
          </a:xfrm>
          <a:prstGeom prst="rect">
            <a:avLst/>
          </a:prstGeom>
        </p:spPr>
      </p:pic>
      <p:sp>
        <p:nvSpPr>
          <p:cNvPr id="99" name="Parallelogram 28+">
            <a:extLst>
              <a:ext uri="{FF2B5EF4-FFF2-40B4-BE49-F238E27FC236}">
                <a16:creationId xmlns:a16="http://schemas.microsoft.com/office/drawing/2014/main" id="{4060369F-12B8-280B-CE39-B46D2518D500}"/>
              </a:ext>
            </a:extLst>
          </p:cNvPr>
          <p:cNvSpPr/>
          <p:nvPr/>
        </p:nvSpPr>
        <p:spPr>
          <a:xfrm>
            <a:off x="3718951" y="1786223"/>
            <a:ext cx="1714531" cy="2880000"/>
          </a:xfrm>
          <a:prstGeom prst="parallelogram">
            <a:avLst>
              <a:gd name="adj" fmla="val 26345"/>
            </a:avLst>
          </a:prstGeom>
          <a:gradFill flip="none" rotWithShape="1">
            <a:gsLst>
              <a:gs pos="50000">
                <a:srgbClr val="E3461B">
                  <a:alpha val="0"/>
                </a:srgbClr>
              </a:gs>
              <a:gs pos="16000">
                <a:srgbClr val="E3461B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1" name="Parallelogram 30+">
            <a:extLst>
              <a:ext uri="{FF2B5EF4-FFF2-40B4-BE49-F238E27FC236}">
                <a16:creationId xmlns:a16="http://schemas.microsoft.com/office/drawing/2014/main" id="{674DC6A4-4103-77F9-E619-C6263C201612}"/>
              </a:ext>
            </a:extLst>
          </p:cNvPr>
          <p:cNvSpPr/>
          <p:nvPr/>
        </p:nvSpPr>
        <p:spPr>
          <a:xfrm>
            <a:off x="6333760" y="1772674"/>
            <a:ext cx="1714531" cy="2880000"/>
          </a:xfrm>
          <a:prstGeom prst="parallelogram">
            <a:avLst>
              <a:gd name="adj" fmla="val 26345"/>
            </a:avLst>
          </a:prstGeom>
          <a:gradFill flip="none" rotWithShape="1">
            <a:gsLst>
              <a:gs pos="47000">
                <a:srgbClr val="E3461B">
                  <a:alpha val="0"/>
                </a:srgbClr>
              </a:gs>
              <a:gs pos="21000">
                <a:srgbClr val="E3461B"/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2" name="Parallelogram 87+">
            <a:extLst>
              <a:ext uri="{FF2B5EF4-FFF2-40B4-BE49-F238E27FC236}">
                <a16:creationId xmlns:a16="http://schemas.microsoft.com/office/drawing/2014/main" id="{179D4F5D-283E-0B9E-A188-AF12999E65D2}"/>
              </a:ext>
            </a:extLst>
          </p:cNvPr>
          <p:cNvSpPr/>
          <p:nvPr/>
        </p:nvSpPr>
        <p:spPr>
          <a:xfrm>
            <a:off x="7502392" y="2528179"/>
            <a:ext cx="1714531" cy="2880000"/>
          </a:xfrm>
          <a:prstGeom prst="parallelogram">
            <a:avLst>
              <a:gd name="adj" fmla="val 26345"/>
            </a:avLst>
          </a:prstGeom>
          <a:gradFill flip="none" rotWithShape="1">
            <a:gsLst>
              <a:gs pos="42000">
                <a:srgbClr val="E3461B">
                  <a:alpha val="0"/>
                </a:srgbClr>
              </a:gs>
              <a:gs pos="17000">
                <a:srgbClr val="E3461B"/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3" name="Parallelogram 35+">
            <a:extLst>
              <a:ext uri="{FF2B5EF4-FFF2-40B4-BE49-F238E27FC236}">
                <a16:creationId xmlns:a16="http://schemas.microsoft.com/office/drawing/2014/main" id="{C3917A93-3C1A-DE59-D0A1-CABEA15AEB34}"/>
              </a:ext>
            </a:extLst>
          </p:cNvPr>
          <p:cNvSpPr/>
          <p:nvPr/>
        </p:nvSpPr>
        <p:spPr>
          <a:xfrm>
            <a:off x="8912193" y="1769883"/>
            <a:ext cx="1714531" cy="2880000"/>
          </a:xfrm>
          <a:prstGeom prst="parallelogram">
            <a:avLst>
              <a:gd name="adj" fmla="val 26345"/>
            </a:avLst>
          </a:prstGeom>
          <a:gradFill flip="none" rotWithShape="1">
            <a:gsLst>
              <a:gs pos="40000">
                <a:srgbClr val="E3461B">
                  <a:alpha val="0"/>
                </a:srgbClr>
              </a:gs>
              <a:gs pos="16000">
                <a:srgbClr val="E3461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4" name="Parallelogram 37+">
            <a:extLst>
              <a:ext uri="{FF2B5EF4-FFF2-40B4-BE49-F238E27FC236}">
                <a16:creationId xmlns:a16="http://schemas.microsoft.com/office/drawing/2014/main" id="{3742952C-AFDF-6051-EE92-3BB36D1F23D9}"/>
              </a:ext>
            </a:extLst>
          </p:cNvPr>
          <p:cNvSpPr/>
          <p:nvPr/>
        </p:nvSpPr>
        <p:spPr>
          <a:xfrm>
            <a:off x="10084015" y="2528179"/>
            <a:ext cx="1714531" cy="2880000"/>
          </a:xfrm>
          <a:prstGeom prst="parallelogram">
            <a:avLst>
              <a:gd name="adj" fmla="val 26345"/>
            </a:avLst>
          </a:prstGeom>
          <a:gradFill flip="none" rotWithShape="1">
            <a:gsLst>
              <a:gs pos="43000">
                <a:srgbClr val="E3461B">
                  <a:alpha val="0"/>
                </a:srgbClr>
              </a:gs>
              <a:gs pos="18000">
                <a:srgbClr val="E3461B"/>
              </a:gs>
            </a:gsLst>
            <a:lin ang="17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8973DC27-5DAC-EED7-C8BE-9BC7E3BEB3CB}"/>
              </a:ext>
            </a:extLst>
          </p:cNvPr>
          <p:cNvSpPr txBox="1"/>
          <p:nvPr/>
        </p:nvSpPr>
        <p:spPr>
          <a:xfrm>
            <a:off x="3921620" y="4284330"/>
            <a:ext cx="893040" cy="490249"/>
          </a:xfrm>
          <a:prstGeom prst="rect">
            <a:avLst/>
          </a:prstGeom>
          <a:noFill/>
          <a:ln>
            <a:noFill/>
          </a:ln>
          <a:effectLst>
            <a:glow>
              <a:srgbClr val="000000"/>
            </a:glow>
            <a:outerShdw blurRad="127000" sx="102000" sy="102000" algn="ctr" rotWithShape="0">
              <a:srgbClr val="D41E1E">
                <a:alpha val="1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4800">
                <a:gradFill>
                  <a:gsLst>
                    <a:gs pos="0">
                      <a:srgbClr val="C9512E"/>
                    </a:gs>
                    <a:gs pos="100000">
                      <a:srgbClr val="C9512E"/>
                    </a:gs>
                  </a:gsLst>
                  <a:lin ang="0" scaled="0"/>
                </a:gradFill>
                <a:effectLst/>
                <a:latin typeface="演示镇魂行楷" panose="00000500000000000000" pitchFamily="2" charset="-122"/>
                <a:ea typeface="演示镇魂行楷" panose="00000500000000000000" pitchFamily="2" charset="-122"/>
                <a:cs typeface="+mj-cs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琳琳</a:t>
            </a:r>
          </a:p>
          <a:p>
            <a:pPr algn="dist"/>
            <a:endParaRPr lang="en-US" altLang="zh-CN" sz="24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dist"/>
            <a:endParaRPr lang="en-US" altLang="zh-CN" sz="24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dist"/>
            <a:endParaRPr lang="en-US" altLang="zh-CN" sz="24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18C39AD2-56BA-243E-77F4-9ECC901C42F7}"/>
              </a:ext>
            </a:extLst>
          </p:cNvPr>
          <p:cNvGrpSpPr/>
          <p:nvPr/>
        </p:nvGrpSpPr>
        <p:grpSpPr>
          <a:xfrm>
            <a:off x="4411077" y="2893932"/>
            <a:ext cx="2071784" cy="2194099"/>
            <a:chOff x="7155351" y="3172630"/>
            <a:chExt cx="1879531" cy="1959190"/>
          </a:xfrm>
        </p:grpSpPr>
        <p:pic>
          <p:nvPicPr>
            <p:cNvPr id="87" name="图片 86">
              <a:extLst>
                <a:ext uri="{FF2B5EF4-FFF2-40B4-BE49-F238E27FC236}">
                  <a16:creationId xmlns:a16="http://schemas.microsoft.com/office/drawing/2014/main" id="{186CD66A-02FB-2487-5B1C-BBA11F207615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10000" b="97750" l="0" r="91558">
                          <a14:foregroundMark x1="41558" y1="94250" x2="50487" y2="96375"/>
                          <a14:foregroundMark x1="41558" y1="97125" x2="33279" y2="977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9929" y="3180180"/>
              <a:ext cx="1504953" cy="1951640"/>
            </a:xfrm>
            <a:custGeom>
              <a:avLst/>
              <a:gdLst>
                <a:gd name="connsiteX0" fmla="*/ 242115 w 1504953"/>
                <a:gd name="connsiteY0" fmla="*/ 0 h 1951640"/>
                <a:gd name="connsiteX1" fmla="*/ 1504953 w 1504953"/>
                <a:gd name="connsiteY1" fmla="*/ 0 h 1951640"/>
                <a:gd name="connsiteX2" fmla="*/ 1262838 w 1504953"/>
                <a:gd name="connsiteY2" fmla="*/ 1951640 h 1951640"/>
                <a:gd name="connsiteX3" fmla="*/ 0 w 1504953"/>
                <a:gd name="connsiteY3" fmla="*/ 1951640 h 1951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4953" h="1951640">
                  <a:moveTo>
                    <a:pt x="242115" y="0"/>
                  </a:moveTo>
                  <a:lnTo>
                    <a:pt x="1504953" y="0"/>
                  </a:lnTo>
                  <a:lnTo>
                    <a:pt x="1262838" y="1951640"/>
                  </a:lnTo>
                  <a:lnTo>
                    <a:pt x="0" y="1951640"/>
                  </a:lnTo>
                  <a:close/>
                </a:path>
              </a:pathLst>
            </a:custGeom>
          </p:spPr>
        </p:pic>
        <p:pic>
          <p:nvPicPr>
            <p:cNvPr id="82" name="图片 81">
              <a:extLst>
                <a:ext uri="{FF2B5EF4-FFF2-40B4-BE49-F238E27FC236}">
                  <a16:creationId xmlns:a16="http://schemas.microsoft.com/office/drawing/2014/main" id="{60D32B17-21FC-C670-FEED-C1F07B5467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 cstate="screen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ackgroundRemoval t="10000" b="97750" l="12173" r="100000">
                          <a14:foregroundMark x1="63174" y1="94250" x2="71649" y2="96375"/>
                          <a14:foregroundMark x1="63174" y1="97125" x2="55316" y2="977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55351" y="3172630"/>
              <a:ext cx="1583813" cy="1951640"/>
            </a:xfrm>
            <a:prstGeom prst="rect">
              <a:avLst/>
            </a:prstGeom>
          </p:spPr>
        </p:pic>
      </p:grpSp>
      <p:sp>
        <p:nvSpPr>
          <p:cNvPr id="100" name="Parallelogram 88+">
            <a:extLst>
              <a:ext uri="{FF2B5EF4-FFF2-40B4-BE49-F238E27FC236}">
                <a16:creationId xmlns:a16="http://schemas.microsoft.com/office/drawing/2014/main" id="{B73405B7-44C6-3F06-C93B-7FE0775C77DD}"/>
              </a:ext>
            </a:extLst>
          </p:cNvPr>
          <p:cNvSpPr/>
          <p:nvPr/>
        </p:nvSpPr>
        <p:spPr>
          <a:xfrm>
            <a:off x="4914599" y="2504117"/>
            <a:ext cx="1714531" cy="2880000"/>
          </a:xfrm>
          <a:prstGeom prst="parallelogram">
            <a:avLst>
              <a:gd name="adj" fmla="val 26345"/>
            </a:avLst>
          </a:prstGeom>
          <a:gradFill flip="none" rotWithShape="1">
            <a:gsLst>
              <a:gs pos="48000">
                <a:srgbClr val="E3461B">
                  <a:alpha val="0"/>
                </a:srgbClr>
              </a:gs>
              <a:gs pos="20000">
                <a:srgbClr val="E3461B"/>
              </a:gs>
            </a:gsLst>
            <a:lin ang="15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E55FC520-ED9E-25D0-1462-A5998639076C}"/>
              </a:ext>
            </a:extLst>
          </p:cNvPr>
          <p:cNvSpPr txBox="1"/>
          <p:nvPr/>
        </p:nvSpPr>
        <p:spPr>
          <a:xfrm>
            <a:off x="6545047" y="4284330"/>
            <a:ext cx="893040" cy="490249"/>
          </a:xfrm>
          <a:prstGeom prst="rect">
            <a:avLst/>
          </a:prstGeom>
          <a:noFill/>
          <a:ln>
            <a:noFill/>
          </a:ln>
          <a:effectLst>
            <a:glow>
              <a:srgbClr val="000000"/>
            </a:glow>
            <a:outerShdw blurRad="127000" sx="102000" sy="102000" algn="ctr" rotWithShape="0">
              <a:srgbClr val="D41E1E">
                <a:alpha val="1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4800">
                <a:gradFill>
                  <a:gsLst>
                    <a:gs pos="0">
                      <a:srgbClr val="C9512E"/>
                    </a:gs>
                    <a:gs pos="100000">
                      <a:srgbClr val="C9512E"/>
                    </a:gs>
                  </a:gsLst>
                  <a:lin ang="0" scaled="0"/>
                </a:gradFill>
                <a:effectLst/>
                <a:latin typeface="演示镇魂行楷" panose="00000500000000000000" pitchFamily="2" charset="-122"/>
                <a:ea typeface="演示镇魂行楷" panose="00000500000000000000" pitchFamily="2" charset="-122"/>
                <a:cs typeface="+mj-cs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大玮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CE71C523-3D0B-3348-C0FB-5CC07857078F}"/>
              </a:ext>
            </a:extLst>
          </p:cNvPr>
          <p:cNvSpPr txBox="1"/>
          <p:nvPr/>
        </p:nvSpPr>
        <p:spPr>
          <a:xfrm>
            <a:off x="9178494" y="4284330"/>
            <a:ext cx="893040" cy="490249"/>
          </a:xfrm>
          <a:prstGeom prst="rect">
            <a:avLst/>
          </a:prstGeom>
          <a:noFill/>
          <a:ln>
            <a:noFill/>
          </a:ln>
          <a:effectLst>
            <a:glow>
              <a:srgbClr val="000000"/>
            </a:glow>
            <a:outerShdw blurRad="127000" sx="102000" sy="102000" algn="ctr" rotWithShape="0">
              <a:srgbClr val="D41E1E">
                <a:alpha val="1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4800">
                <a:gradFill>
                  <a:gsLst>
                    <a:gs pos="0">
                      <a:srgbClr val="C9512E"/>
                    </a:gs>
                    <a:gs pos="100000">
                      <a:srgbClr val="C9512E"/>
                    </a:gs>
                  </a:gsLst>
                  <a:lin ang="0" scaled="0"/>
                </a:gradFill>
                <a:effectLst/>
                <a:latin typeface="演示镇魂行楷" panose="00000500000000000000" pitchFamily="2" charset="-122"/>
                <a:ea typeface="演示镇魂行楷" panose="00000500000000000000" pitchFamily="2" charset="-122"/>
                <a:cs typeface="+mj-cs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瑶瑶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A82B37D6-C472-E52B-F346-16DBA978DF15}"/>
              </a:ext>
            </a:extLst>
          </p:cNvPr>
          <p:cNvSpPr txBox="1"/>
          <p:nvPr/>
        </p:nvSpPr>
        <p:spPr>
          <a:xfrm>
            <a:off x="5121917" y="5016119"/>
            <a:ext cx="893040" cy="490249"/>
          </a:xfrm>
          <a:prstGeom prst="rect">
            <a:avLst/>
          </a:prstGeom>
          <a:noFill/>
          <a:ln>
            <a:noFill/>
          </a:ln>
          <a:effectLst>
            <a:glow>
              <a:srgbClr val="000000"/>
            </a:glow>
            <a:outerShdw blurRad="127000" sx="102000" sy="102000" algn="ctr" rotWithShape="0">
              <a:srgbClr val="D41E1E">
                <a:alpha val="1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4800">
                <a:gradFill>
                  <a:gsLst>
                    <a:gs pos="0">
                      <a:srgbClr val="C9512E"/>
                    </a:gs>
                    <a:gs pos="100000">
                      <a:srgbClr val="C9512E"/>
                    </a:gs>
                  </a:gsLst>
                  <a:lin ang="0" scaled="0"/>
                </a:gradFill>
                <a:effectLst/>
                <a:latin typeface="演示镇魂行楷" panose="00000500000000000000" pitchFamily="2" charset="-122"/>
                <a:ea typeface="演示镇魂行楷" panose="00000500000000000000" pitchFamily="2" charset="-122"/>
                <a:cs typeface="+mj-cs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璐璐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3089AB43-E710-DD00-BF8B-4428D5E654BC}"/>
              </a:ext>
            </a:extLst>
          </p:cNvPr>
          <p:cNvSpPr txBox="1"/>
          <p:nvPr/>
        </p:nvSpPr>
        <p:spPr>
          <a:xfrm>
            <a:off x="7745344" y="5016119"/>
            <a:ext cx="893040" cy="490249"/>
          </a:xfrm>
          <a:prstGeom prst="rect">
            <a:avLst/>
          </a:prstGeom>
          <a:noFill/>
          <a:ln>
            <a:noFill/>
          </a:ln>
          <a:effectLst>
            <a:glow>
              <a:srgbClr val="000000"/>
            </a:glow>
            <a:outerShdw blurRad="127000" sx="102000" sy="102000" algn="ctr" rotWithShape="0">
              <a:srgbClr val="D41E1E">
                <a:alpha val="1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4800">
                <a:gradFill>
                  <a:gsLst>
                    <a:gs pos="0">
                      <a:srgbClr val="C9512E"/>
                    </a:gs>
                    <a:gs pos="100000">
                      <a:srgbClr val="C9512E"/>
                    </a:gs>
                  </a:gsLst>
                  <a:lin ang="0" scaled="0"/>
                </a:gradFill>
                <a:effectLst/>
                <a:latin typeface="演示镇魂行楷" panose="00000500000000000000" pitchFamily="2" charset="-122"/>
                <a:ea typeface="演示镇魂行楷" panose="00000500000000000000" pitchFamily="2" charset="-122"/>
                <a:cs typeface="+mj-cs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珺珺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24699FE4-A34E-DAAF-F0D7-4C7ACE48C184}"/>
              </a:ext>
            </a:extLst>
          </p:cNvPr>
          <p:cNvSpPr txBox="1"/>
          <p:nvPr/>
        </p:nvSpPr>
        <p:spPr>
          <a:xfrm>
            <a:off x="10378791" y="5016119"/>
            <a:ext cx="893040" cy="490249"/>
          </a:xfrm>
          <a:prstGeom prst="rect">
            <a:avLst/>
          </a:prstGeom>
          <a:noFill/>
          <a:ln>
            <a:noFill/>
          </a:ln>
          <a:effectLst>
            <a:glow>
              <a:srgbClr val="000000"/>
            </a:glow>
            <a:outerShdw blurRad="127000" sx="102000" sy="102000" algn="ctr" rotWithShape="0">
              <a:srgbClr val="D41E1E">
                <a:alpha val="1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defRPr sz="4800">
                <a:gradFill>
                  <a:gsLst>
                    <a:gs pos="0">
                      <a:srgbClr val="C9512E"/>
                    </a:gs>
                    <a:gs pos="100000">
                      <a:srgbClr val="C9512E"/>
                    </a:gs>
                  </a:gsLst>
                  <a:lin ang="0" scaled="0"/>
                </a:gradFill>
                <a:effectLst/>
                <a:latin typeface="演示镇魂行楷" panose="00000500000000000000" pitchFamily="2" charset="-122"/>
                <a:ea typeface="演示镇魂行楷" panose="00000500000000000000" pitchFamily="2" charset="-122"/>
                <a:cs typeface="+mj-cs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璃璃</a:t>
            </a:r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D3C17089-00F7-4C65-6FC7-8B233D204C56}"/>
              </a:ext>
            </a:extLst>
          </p:cNvPr>
          <p:cNvGrpSpPr/>
          <p:nvPr/>
        </p:nvGrpSpPr>
        <p:grpSpPr>
          <a:xfrm>
            <a:off x="6271863" y="4770523"/>
            <a:ext cx="1261601" cy="316228"/>
            <a:chOff x="4974383" y="5795653"/>
            <a:chExt cx="1261601" cy="338674"/>
          </a:xfrm>
        </p:grpSpPr>
        <p:sp>
          <p:nvSpPr>
            <p:cNvPr id="126" name="矩形: 圆角 125">
              <a:extLst>
                <a:ext uri="{FF2B5EF4-FFF2-40B4-BE49-F238E27FC236}">
                  <a16:creationId xmlns:a16="http://schemas.microsoft.com/office/drawing/2014/main" id="{D9EC6319-9914-8CC5-6B6B-D42CDACDD6B1}"/>
                </a:ext>
              </a:extLst>
            </p:cNvPr>
            <p:cNvSpPr/>
            <p:nvPr/>
          </p:nvSpPr>
          <p:spPr>
            <a:xfrm>
              <a:off x="4974383" y="5798504"/>
              <a:ext cx="1261601" cy="32401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glow>
                <a:srgbClr val="000000"/>
              </a:glow>
              <a:outerShdw blurRad="127000" sx="102000" sy="102000" algn="ctr" rotWithShape="0">
                <a:srgbClr val="D41E1E">
                  <a:alpha val="17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400">
                <a:gradFill>
                  <a:gsLst>
                    <a:gs pos="0">
                      <a:srgbClr val="C9512E"/>
                    </a:gs>
                    <a:gs pos="100000">
                      <a:srgbClr val="C9512E"/>
                    </a:gs>
                  </a:gsLst>
                  <a:lin ang="0" scaled="0"/>
                </a:gradFill>
                <a:effectLst/>
                <a:latin typeface="演示镇魂行楷" panose="00000500000000000000" pitchFamily="2" charset="-122"/>
                <a:ea typeface="演示镇魂行楷" panose="00000500000000000000" pitchFamily="2" charset="-122"/>
                <a:cs typeface="+mj-cs"/>
              </a:endParaRP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5EB21271-79A9-5CCE-C653-E098CFAA2DEA}"/>
                </a:ext>
              </a:extLst>
            </p:cNvPr>
            <p:cNvSpPr txBox="1"/>
            <p:nvPr/>
          </p:nvSpPr>
          <p:spPr>
            <a:xfrm>
              <a:off x="5086988" y="5795653"/>
              <a:ext cx="1029822" cy="338674"/>
            </a:xfrm>
            <a:prstGeom prst="rect">
              <a:avLst/>
            </a:prstGeom>
            <a:noFill/>
            <a:ln>
              <a:noFill/>
            </a:ln>
            <a:effectLst>
              <a:glow>
                <a:srgbClr val="000000"/>
              </a:glow>
              <a:outerShdw blurRad="127000" sx="102000" sy="102000" algn="ctr" rotWithShape="0">
                <a:srgbClr val="D41E1E">
                  <a:alpha val="17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fontAlgn="base">
                <a:spcBef>
                  <a:spcPct val="0"/>
                </a:spcBef>
                <a:spcAft>
                  <a:spcPct val="0"/>
                </a:spcAft>
                <a:defRPr sz="4800">
                  <a:gradFill>
                    <a:gsLst>
                      <a:gs pos="0">
                        <a:srgbClr val="C9512E"/>
                      </a:gs>
                      <a:gs pos="100000">
                        <a:srgbClr val="C9512E"/>
                      </a:gs>
                    </a:gsLst>
                    <a:lin ang="0" scaled="0"/>
                  </a:gradFill>
                  <a:effectLst/>
                  <a:latin typeface="演示镇魂行楷" panose="00000500000000000000" pitchFamily="2" charset="-122"/>
                  <a:ea typeface="演示镇魂行楷" panose="00000500000000000000" pitchFamily="2" charset="-122"/>
                  <a:cs typeface="+mj-cs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运营组长</a:t>
              </a:r>
            </a:p>
            <a:p>
              <a:endPara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  <a:p>
              <a:endPara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  <a:p>
              <a:endPara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128" name="组合 127">
            <a:extLst>
              <a:ext uri="{FF2B5EF4-FFF2-40B4-BE49-F238E27FC236}">
                <a16:creationId xmlns:a16="http://schemas.microsoft.com/office/drawing/2014/main" id="{6120C279-923C-17C1-C470-39614FCB5CEE}"/>
              </a:ext>
            </a:extLst>
          </p:cNvPr>
          <p:cNvGrpSpPr/>
          <p:nvPr/>
        </p:nvGrpSpPr>
        <p:grpSpPr>
          <a:xfrm>
            <a:off x="8865020" y="4741595"/>
            <a:ext cx="1261601" cy="334267"/>
            <a:chOff x="4974383" y="5764526"/>
            <a:chExt cx="1261601" cy="357993"/>
          </a:xfrm>
        </p:grpSpPr>
        <p:sp>
          <p:nvSpPr>
            <p:cNvPr id="129" name="矩形: 圆角 128">
              <a:extLst>
                <a:ext uri="{FF2B5EF4-FFF2-40B4-BE49-F238E27FC236}">
                  <a16:creationId xmlns:a16="http://schemas.microsoft.com/office/drawing/2014/main" id="{0D6BDAE8-4BD4-8842-21BD-4FCAD209309A}"/>
                </a:ext>
              </a:extLst>
            </p:cNvPr>
            <p:cNvSpPr/>
            <p:nvPr/>
          </p:nvSpPr>
          <p:spPr>
            <a:xfrm>
              <a:off x="4974383" y="5798504"/>
              <a:ext cx="1261601" cy="32401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glow>
                <a:srgbClr val="000000"/>
              </a:glow>
              <a:outerShdw blurRad="127000" sx="102000" sy="102000" algn="ctr" rotWithShape="0">
                <a:srgbClr val="D41E1E">
                  <a:alpha val="17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400">
                <a:gradFill>
                  <a:gsLst>
                    <a:gs pos="0">
                      <a:srgbClr val="C9512E"/>
                    </a:gs>
                    <a:gs pos="100000">
                      <a:srgbClr val="C9512E"/>
                    </a:gs>
                  </a:gsLst>
                  <a:lin ang="0" scaled="0"/>
                </a:gradFill>
                <a:effectLst/>
                <a:latin typeface="演示镇魂行楷" panose="00000500000000000000" pitchFamily="2" charset="-122"/>
                <a:ea typeface="演示镇魂行楷" panose="00000500000000000000" pitchFamily="2" charset="-122"/>
                <a:cs typeface="+mj-cs"/>
              </a:endParaRP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4E629540-F04C-640D-E90F-636685C03CF5}"/>
                </a:ext>
              </a:extLst>
            </p:cNvPr>
            <p:cNvSpPr txBox="1"/>
            <p:nvPr/>
          </p:nvSpPr>
          <p:spPr>
            <a:xfrm>
              <a:off x="5086988" y="5764526"/>
              <a:ext cx="1029822" cy="338674"/>
            </a:xfrm>
            <a:prstGeom prst="rect">
              <a:avLst/>
            </a:prstGeom>
            <a:noFill/>
            <a:ln>
              <a:noFill/>
            </a:ln>
            <a:effectLst>
              <a:glow>
                <a:srgbClr val="000000"/>
              </a:glow>
              <a:outerShdw blurRad="127000" sx="102000" sy="102000" algn="ctr" rotWithShape="0">
                <a:srgbClr val="D41E1E">
                  <a:alpha val="17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fontAlgn="base">
                <a:spcBef>
                  <a:spcPct val="0"/>
                </a:spcBef>
                <a:spcAft>
                  <a:spcPct val="0"/>
                </a:spcAft>
                <a:defRPr sz="4800">
                  <a:gradFill>
                    <a:gsLst>
                      <a:gs pos="0">
                        <a:srgbClr val="C9512E"/>
                      </a:gs>
                      <a:gs pos="100000">
                        <a:srgbClr val="C9512E"/>
                      </a:gs>
                    </a:gsLst>
                    <a:lin ang="0" scaled="0"/>
                  </a:gradFill>
                  <a:effectLst/>
                  <a:latin typeface="演示镇魂行楷" panose="00000500000000000000" pitchFamily="2" charset="-122"/>
                  <a:ea typeface="演示镇魂行楷" panose="00000500000000000000" pitchFamily="2" charset="-122"/>
                  <a:cs typeface="+mj-cs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社群助教</a:t>
              </a:r>
            </a:p>
            <a:p>
              <a:endPara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  <a:p>
              <a:endPara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  <a:p>
              <a:endPara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16430CA0-B435-5761-1FCB-4A6E3F3BC786}"/>
              </a:ext>
            </a:extLst>
          </p:cNvPr>
          <p:cNvGrpSpPr/>
          <p:nvPr/>
        </p:nvGrpSpPr>
        <p:grpSpPr>
          <a:xfrm>
            <a:off x="4895294" y="5511525"/>
            <a:ext cx="1261601" cy="316228"/>
            <a:chOff x="4974383" y="5795654"/>
            <a:chExt cx="1261601" cy="338674"/>
          </a:xfrm>
        </p:grpSpPr>
        <p:sp>
          <p:nvSpPr>
            <p:cNvPr id="132" name="矩形: 圆角 131">
              <a:extLst>
                <a:ext uri="{FF2B5EF4-FFF2-40B4-BE49-F238E27FC236}">
                  <a16:creationId xmlns:a16="http://schemas.microsoft.com/office/drawing/2014/main" id="{ACF53C06-2F89-86B9-7112-14872C6D49BC}"/>
                </a:ext>
              </a:extLst>
            </p:cNvPr>
            <p:cNvSpPr/>
            <p:nvPr/>
          </p:nvSpPr>
          <p:spPr>
            <a:xfrm>
              <a:off x="4974383" y="5798504"/>
              <a:ext cx="1261601" cy="32401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glow>
                <a:srgbClr val="000000"/>
              </a:glow>
              <a:outerShdw blurRad="127000" sx="102000" sy="102000" algn="ctr" rotWithShape="0">
                <a:srgbClr val="D41E1E">
                  <a:alpha val="17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400">
                <a:gradFill>
                  <a:gsLst>
                    <a:gs pos="0">
                      <a:srgbClr val="C9512E"/>
                    </a:gs>
                    <a:gs pos="100000">
                      <a:srgbClr val="C9512E"/>
                    </a:gs>
                  </a:gsLst>
                  <a:lin ang="0" scaled="0"/>
                </a:gradFill>
                <a:effectLst/>
                <a:latin typeface="演示镇魂行楷" panose="00000500000000000000" pitchFamily="2" charset="-122"/>
                <a:ea typeface="演示镇魂行楷" panose="00000500000000000000" pitchFamily="2" charset="-122"/>
                <a:cs typeface="+mj-cs"/>
              </a:endParaRP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9485FE90-4B83-CC6A-CDC7-7703597D55BD}"/>
                </a:ext>
              </a:extLst>
            </p:cNvPr>
            <p:cNvSpPr txBox="1"/>
            <p:nvPr/>
          </p:nvSpPr>
          <p:spPr>
            <a:xfrm>
              <a:off x="5086988" y="5795654"/>
              <a:ext cx="1029822" cy="338674"/>
            </a:xfrm>
            <a:prstGeom prst="rect">
              <a:avLst/>
            </a:prstGeom>
            <a:noFill/>
            <a:ln>
              <a:noFill/>
            </a:ln>
            <a:effectLst>
              <a:glow>
                <a:srgbClr val="000000"/>
              </a:glow>
              <a:outerShdw blurRad="127000" sx="102000" sy="102000" algn="ctr" rotWithShape="0">
                <a:srgbClr val="D41E1E">
                  <a:alpha val="17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fontAlgn="base">
                <a:spcBef>
                  <a:spcPct val="0"/>
                </a:spcBef>
                <a:spcAft>
                  <a:spcPct val="0"/>
                </a:spcAft>
                <a:defRPr sz="4800">
                  <a:gradFill>
                    <a:gsLst>
                      <a:gs pos="0">
                        <a:srgbClr val="C9512E"/>
                      </a:gs>
                      <a:gs pos="100000">
                        <a:srgbClr val="C9512E"/>
                      </a:gs>
                    </a:gsLst>
                    <a:lin ang="0" scaled="0"/>
                  </a:gradFill>
                  <a:effectLst/>
                  <a:latin typeface="演示镇魂行楷" panose="00000500000000000000" pitchFamily="2" charset="-122"/>
                  <a:ea typeface="演示镇魂行楷" panose="00000500000000000000" pitchFamily="2" charset="-122"/>
                  <a:cs typeface="+mj-cs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运营助理</a:t>
              </a:r>
            </a:p>
            <a:p>
              <a:endPara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  <a:p>
              <a:endPara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  <a:p>
              <a:endPara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C10C657B-B320-A21A-1B21-1D6820C0DD82}"/>
              </a:ext>
            </a:extLst>
          </p:cNvPr>
          <p:cNvGrpSpPr/>
          <p:nvPr/>
        </p:nvGrpSpPr>
        <p:grpSpPr>
          <a:xfrm>
            <a:off x="7495942" y="5511524"/>
            <a:ext cx="1261601" cy="316228"/>
            <a:chOff x="4974383" y="5795653"/>
            <a:chExt cx="1261601" cy="338674"/>
          </a:xfrm>
        </p:grpSpPr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F6519EC5-3D8C-3B61-1305-0F90413300D8}"/>
                </a:ext>
              </a:extLst>
            </p:cNvPr>
            <p:cNvSpPr/>
            <p:nvPr/>
          </p:nvSpPr>
          <p:spPr>
            <a:xfrm>
              <a:off x="4974383" y="5798504"/>
              <a:ext cx="1261601" cy="32401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glow>
                <a:srgbClr val="000000"/>
              </a:glow>
              <a:outerShdw blurRad="127000" sx="102000" sy="102000" algn="ctr" rotWithShape="0">
                <a:srgbClr val="D41E1E">
                  <a:alpha val="17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400">
                <a:gradFill>
                  <a:gsLst>
                    <a:gs pos="0">
                      <a:srgbClr val="C9512E"/>
                    </a:gs>
                    <a:gs pos="100000">
                      <a:srgbClr val="C9512E"/>
                    </a:gs>
                  </a:gsLst>
                  <a:lin ang="0" scaled="0"/>
                </a:gradFill>
                <a:effectLst/>
                <a:latin typeface="演示镇魂行楷" panose="00000500000000000000" pitchFamily="2" charset="-122"/>
                <a:ea typeface="演示镇魂行楷" panose="00000500000000000000" pitchFamily="2" charset="-122"/>
                <a:cs typeface="+mj-cs"/>
              </a:endParaRP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04D285F0-6458-9A76-ED20-D86C5CE6F6E7}"/>
                </a:ext>
              </a:extLst>
            </p:cNvPr>
            <p:cNvSpPr txBox="1"/>
            <p:nvPr/>
          </p:nvSpPr>
          <p:spPr>
            <a:xfrm>
              <a:off x="5086988" y="5795653"/>
              <a:ext cx="1029822" cy="338674"/>
            </a:xfrm>
            <a:prstGeom prst="rect">
              <a:avLst/>
            </a:prstGeom>
            <a:noFill/>
            <a:ln>
              <a:noFill/>
            </a:ln>
            <a:effectLst>
              <a:glow>
                <a:srgbClr val="000000"/>
              </a:glow>
              <a:outerShdw blurRad="127000" sx="102000" sy="102000" algn="ctr" rotWithShape="0">
                <a:srgbClr val="D41E1E">
                  <a:alpha val="17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fontAlgn="base">
                <a:spcBef>
                  <a:spcPct val="0"/>
                </a:spcBef>
                <a:spcAft>
                  <a:spcPct val="0"/>
                </a:spcAft>
                <a:defRPr sz="4800">
                  <a:gradFill>
                    <a:gsLst>
                      <a:gs pos="0">
                        <a:srgbClr val="C9512E"/>
                      </a:gs>
                      <a:gs pos="100000">
                        <a:srgbClr val="C9512E"/>
                      </a:gs>
                    </a:gsLst>
                    <a:lin ang="0" scaled="0"/>
                  </a:gradFill>
                  <a:effectLst/>
                  <a:latin typeface="演示镇魂行楷" panose="00000500000000000000" pitchFamily="2" charset="-122"/>
                  <a:ea typeface="演示镇魂行楷" panose="00000500000000000000" pitchFamily="2" charset="-122"/>
                  <a:cs typeface="+mj-cs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社群助教</a:t>
              </a:r>
              <a:endPara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BA342399-55B1-75BE-630C-2603E0325936}"/>
              </a:ext>
            </a:extLst>
          </p:cNvPr>
          <p:cNvGrpSpPr/>
          <p:nvPr/>
        </p:nvGrpSpPr>
        <p:grpSpPr>
          <a:xfrm>
            <a:off x="10089099" y="5507165"/>
            <a:ext cx="1261601" cy="316228"/>
            <a:chOff x="4974383" y="5790985"/>
            <a:chExt cx="1261601" cy="338674"/>
          </a:xfrm>
        </p:grpSpPr>
        <p:sp>
          <p:nvSpPr>
            <p:cNvPr id="138" name="矩形: 圆角 137">
              <a:extLst>
                <a:ext uri="{FF2B5EF4-FFF2-40B4-BE49-F238E27FC236}">
                  <a16:creationId xmlns:a16="http://schemas.microsoft.com/office/drawing/2014/main" id="{B551B990-5BAD-A26F-4A0E-F5DAE98F1A33}"/>
                </a:ext>
              </a:extLst>
            </p:cNvPr>
            <p:cNvSpPr/>
            <p:nvPr/>
          </p:nvSpPr>
          <p:spPr>
            <a:xfrm>
              <a:off x="4974383" y="5798504"/>
              <a:ext cx="1261601" cy="32401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glow>
                <a:srgbClr val="000000"/>
              </a:glow>
              <a:outerShdw blurRad="127000" sx="102000" sy="102000" algn="ctr" rotWithShape="0">
                <a:srgbClr val="D41E1E">
                  <a:alpha val="17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4400">
                <a:gradFill>
                  <a:gsLst>
                    <a:gs pos="0">
                      <a:srgbClr val="C9512E"/>
                    </a:gs>
                    <a:gs pos="100000">
                      <a:srgbClr val="C9512E"/>
                    </a:gs>
                  </a:gsLst>
                  <a:lin ang="0" scaled="0"/>
                </a:gradFill>
                <a:effectLst/>
                <a:latin typeface="演示镇魂行楷" panose="00000500000000000000" pitchFamily="2" charset="-122"/>
                <a:ea typeface="演示镇魂行楷" panose="00000500000000000000" pitchFamily="2" charset="-122"/>
                <a:cs typeface="+mj-cs"/>
              </a:endParaRP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9BE555D0-F769-19F8-1AEE-7ABC279A4EBE}"/>
                </a:ext>
              </a:extLst>
            </p:cNvPr>
            <p:cNvSpPr txBox="1"/>
            <p:nvPr/>
          </p:nvSpPr>
          <p:spPr>
            <a:xfrm>
              <a:off x="5086988" y="5790985"/>
              <a:ext cx="1029822" cy="338674"/>
            </a:xfrm>
            <a:prstGeom prst="rect">
              <a:avLst/>
            </a:prstGeom>
            <a:noFill/>
            <a:ln>
              <a:noFill/>
            </a:ln>
            <a:effectLst>
              <a:glow>
                <a:srgbClr val="000000"/>
              </a:glow>
              <a:outerShdw blurRad="127000" sx="102000" sy="102000" algn="ctr" rotWithShape="0">
                <a:srgbClr val="D41E1E">
                  <a:alpha val="17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 fontAlgn="base">
                <a:spcBef>
                  <a:spcPct val="0"/>
                </a:spcBef>
                <a:spcAft>
                  <a:spcPct val="0"/>
                </a:spcAft>
                <a:defRPr sz="4800">
                  <a:gradFill>
                    <a:gsLst>
                      <a:gs pos="0">
                        <a:srgbClr val="C9512E"/>
                      </a:gs>
                      <a:gs pos="100000">
                        <a:srgbClr val="C9512E"/>
                      </a:gs>
                    </a:gsLst>
                    <a:lin ang="0" scaled="0"/>
                  </a:gradFill>
                  <a:effectLst/>
                  <a:latin typeface="演示镇魂行楷" panose="00000500000000000000" pitchFamily="2" charset="-122"/>
                  <a:ea typeface="演示镇魂行楷" panose="00000500000000000000" pitchFamily="2" charset="-122"/>
                  <a:cs typeface="+mj-cs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设计总监</a:t>
              </a:r>
              <a:endParaRPr lang="en-US" altLang="zh-CN" sz="16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sp>
        <p:nvSpPr>
          <p:cNvPr id="150" name="文本框 149">
            <a:extLst>
              <a:ext uri="{FF2B5EF4-FFF2-40B4-BE49-F238E27FC236}">
                <a16:creationId xmlns:a16="http://schemas.microsoft.com/office/drawing/2014/main" id="{73DC7CB5-F428-049E-575F-E162DF77C1FA}"/>
              </a:ext>
            </a:extLst>
          </p:cNvPr>
          <p:cNvSpPr txBox="1"/>
          <p:nvPr/>
        </p:nvSpPr>
        <p:spPr>
          <a:xfrm>
            <a:off x="2464139" y="1328491"/>
            <a:ext cx="13279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陈老师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852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矩形 111">
            <a:extLst>
              <a:ext uri="{FF2B5EF4-FFF2-40B4-BE49-F238E27FC236}">
                <a16:creationId xmlns:a16="http://schemas.microsoft.com/office/drawing/2014/main" id="{DB09D607-800D-A7FD-74A4-D7A4702E7130}"/>
              </a:ext>
            </a:extLst>
          </p:cNvPr>
          <p:cNvSpPr/>
          <p:nvPr/>
        </p:nvSpPr>
        <p:spPr>
          <a:xfrm>
            <a:off x="2" y="2664020"/>
            <a:ext cx="12191998" cy="3715489"/>
          </a:xfrm>
          <a:prstGeom prst="rect">
            <a:avLst/>
          </a:prstGeom>
          <a:solidFill>
            <a:srgbClr val="E3461B">
              <a:alpha val="10000"/>
            </a:srgbClr>
          </a:solidFill>
          <a:ln>
            <a:noFill/>
          </a:ln>
          <a:scene3d>
            <a:camera prst="perspective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677CCA3-6ACB-2E7E-D015-D2CA16C03A8A}"/>
              </a:ext>
            </a:extLst>
          </p:cNvPr>
          <p:cNvGrpSpPr/>
          <p:nvPr/>
        </p:nvGrpSpPr>
        <p:grpSpPr>
          <a:xfrm>
            <a:off x="702365" y="478491"/>
            <a:ext cx="10721009" cy="643496"/>
            <a:chOff x="2079171" y="478491"/>
            <a:chExt cx="8033657" cy="643496"/>
          </a:xfrm>
        </p:grpSpPr>
        <p:sp>
          <p:nvSpPr>
            <p:cNvPr id="5" name="六边形 4">
              <a:extLst>
                <a:ext uri="{FF2B5EF4-FFF2-40B4-BE49-F238E27FC236}">
                  <a16:creationId xmlns:a16="http://schemas.microsoft.com/office/drawing/2014/main" id="{CAFCFC1C-E87A-36D2-E7BE-8936E39E8F38}"/>
                </a:ext>
              </a:extLst>
            </p:cNvPr>
            <p:cNvSpPr/>
            <p:nvPr/>
          </p:nvSpPr>
          <p:spPr>
            <a:xfrm>
              <a:off x="3409662" y="478491"/>
              <a:ext cx="5368124" cy="561474"/>
            </a:xfrm>
            <a:prstGeom prst="hexagon">
              <a:avLst>
                <a:gd name="adj" fmla="val 62825"/>
                <a:gd name="vf" fmla="val 115470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  <a:gs pos="85000">
                  <a:schemeClr val="bg1"/>
                </a:gs>
                <a:gs pos="18000">
                  <a:schemeClr val="bg1"/>
                </a:gs>
              </a:gsLst>
              <a:lin ang="0" scaled="0"/>
            </a:gradFill>
            <a:ln>
              <a:noFill/>
            </a:ln>
            <a:effectLst>
              <a:outerShdw blurRad="127000" sx="102000" sy="102000" algn="ctr" rotWithShape="0">
                <a:srgbClr val="E3671B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zh-CN" altLang="en-US"/>
            </a:p>
          </p:txBody>
        </p:sp>
        <p:sp>
          <p:nvSpPr>
            <p:cNvPr id="6" name="TextBox 54">
              <a:extLst>
                <a:ext uri="{FF2B5EF4-FFF2-40B4-BE49-F238E27FC236}">
                  <a16:creationId xmlns:a16="http://schemas.microsoft.com/office/drawing/2014/main" id="{3A162BFE-84C3-87EB-154A-48BFAC2B1099}"/>
                </a:ext>
              </a:extLst>
            </p:cNvPr>
            <p:cNvSpPr txBox="1"/>
            <p:nvPr/>
          </p:nvSpPr>
          <p:spPr>
            <a:xfrm>
              <a:off x="3191696" y="478491"/>
              <a:ext cx="5804057" cy="6434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3" tIns="34277" rIns="68553" bIns="34277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ctr" fontAlgn="base">
                <a:spcBef>
                  <a:spcPct val="0"/>
                </a:spcBef>
                <a:spcAft>
                  <a:spcPct val="0"/>
                </a:spcAft>
                <a:defRPr sz="3200">
                  <a:gradFill>
                    <a:gsLst>
                      <a:gs pos="0">
                        <a:srgbClr val="BD1D28"/>
                      </a:gs>
                      <a:gs pos="100000">
                        <a:srgbClr val="E3671B"/>
                      </a:gs>
                    </a:gsLst>
                    <a:lin ang="0" scaled="1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dirty="0"/>
                <a:t>战略布局，打造职场一站式服务平台</a:t>
              </a: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9C99AD7-C1D9-B4DF-761A-CD2A2A06FD2E}"/>
                </a:ext>
              </a:extLst>
            </p:cNvPr>
            <p:cNvSpPr/>
            <p:nvPr/>
          </p:nvSpPr>
          <p:spPr>
            <a:xfrm>
              <a:off x="2079171" y="764771"/>
              <a:ext cx="8033657" cy="321269"/>
            </a:xfrm>
            <a:custGeom>
              <a:avLst/>
              <a:gdLst>
                <a:gd name="connsiteX0" fmla="*/ 0 w 7336971"/>
                <a:gd name="connsiteY0" fmla="*/ 0 h 293915"/>
                <a:gd name="connsiteX1" fmla="*/ 1132114 w 7336971"/>
                <a:gd name="connsiteY1" fmla="*/ 0 h 293915"/>
                <a:gd name="connsiteX2" fmla="*/ 1426029 w 7336971"/>
                <a:gd name="connsiteY2" fmla="*/ 293915 h 293915"/>
                <a:gd name="connsiteX3" fmla="*/ 5921829 w 7336971"/>
                <a:gd name="connsiteY3" fmla="*/ 293915 h 293915"/>
                <a:gd name="connsiteX4" fmla="*/ 6193972 w 7336971"/>
                <a:gd name="connsiteY4" fmla="*/ 21772 h 293915"/>
                <a:gd name="connsiteX5" fmla="*/ 7336971 w 7336971"/>
                <a:gd name="connsiteY5" fmla="*/ 21772 h 293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36971" h="293915">
                  <a:moveTo>
                    <a:pt x="0" y="0"/>
                  </a:moveTo>
                  <a:lnTo>
                    <a:pt x="1132114" y="0"/>
                  </a:lnTo>
                  <a:lnTo>
                    <a:pt x="1426029" y="293915"/>
                  </a:lnTo>
                  <a:lnTo>
                    <a:pt x="5921829" y="293915"/>
                  </a:lnTo>
                  <a:lnTo>
                    <a:pt x="6193972" y="21772"/>
                  </a:lnTo>
                  <a:lnTo>
                    <a:pt x="7336971" y="21772"/>
                  </a:lnTo>
                </a:path>
              </a:pathLst>
            </a:custGeom>
            <a:noFill/>
            <a:ln w="6350">
              <a:gradFill>
                <a:gsLst>
                  <a:gs pos="10000">
                    <a:srgbClr val="C61C1C">
                      <a:alpha val="0"/>
                    </a:srgbClr>
                  </a:gs>
                  <a:gs pos="40000">
                    <a:srgbClr val="C61C1C"/>
                  </a:gs>
                  <a:gs pos="60000">
                    <a:srgbClr val="C00000"/>
                  </a:gs>
                  <a:gs pos="90000">
                    <a:srgbClr val="C61C1C">
                      <a:alpha val="0"/>
                    </a:srgb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1E83D896-FFB6-D0F0-94ED-1D0EADDAD376}"/>
              </a:ext>
            </a:extLst>
          </p:cNvPr>
          <p:cNvGrpSpPr/>
          <p:nvPr/>
        </p:nvGrpSpPr>
        <p:grpSpPr>
          <a:xfrm>
            <a:off x="0" y="1348154"/>
            <a:ext cx="12192000" cy="1315866"/>
            <a:chOff x="0" y="1348154"/>
            <a:chExt cx="12192000" cy="1315866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0ADFCB65-3653-AB53-43BB-0A32FE652A0F}"/>
                </a:ext>
              </a:extLst>
            </p:cNvPr>
            <p:cNvSpPr/>
            <p:nvPr/>
          </p:nvSpPr>
          <p:spPr>
            <a:xfrm>
              <a:off x="0" y="1348154"/>
              <a:ext cx="12192000" cy="1315866"/>
            </a:xfrm>
            <a:prstGeom prst="rect">
              <a:avLst/>
            </a:prstGeom>
            <a:gradFill>
              <a:gsLst>
                <a:gs pos="100000">
                  <a:srgbClr val="E3461B"/>
                </a:gs>
                <a:gs pos="0">
                  <a:srgbClr val="C61C1C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71025273-48F0-04A3-6F32-41A76DF84C48}"/>
                </a:ext>
              </a:extLst>
            </p:cNvPr>
            <p:cNvGrpSpPr/>
            <p:nvPr/>
          </p:nvGrpSpPr>
          <p:grpSpPr>
            <a:xfrm>
              <a:off x="714620" y="1661702"/>
              <a:ext cx="3232389" cy="679801"/>
              <a:chOff x="520976" y="1601708"/>
              <a:chExt cx="3232389" cy="679801"/>
            </a:xfrm>
          </p:grpSpPr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9D507E95-FFD4-0732-2537-37DE830E4FE6}"/>
                  </a:ext>
                </a:extLst>
              </p:cNvPr>
              <p:cNvSpPr txBox="1"/>
              <p:nvPr/>
            </p:nvSpPr>
            <p:spPr>
              <a:xfrm>
                <a:off x="1831395" y="1601708"/>
                <a:ext cx="1921970" cy="6798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indent="0" defTabSz="914400" rtl="0" eaLnBrk="1" fontAlgn="base" latinLnBrk="0" hangingPunct="1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r>
                  <a:rPr kumimoji="0" lang="en-US" altLang="zh-CN" sz="1600" b="0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ea"/>
                    <a:ea typeface="+mn-ea"/>
                  </a:rPr>
                  <a:t>5</a:t>
                </a:r>
                <a:r>
                  <a:rPr kumimoji="0" lang="zh-CN" altLang="en-US" sz="1600" b="0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ea"/>
                    <a:ea typeface="+mn-ea"/>
                  </a:rPr>
                  <a:t>分钟搞定一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ea typeface="+mn-ea"/>
                  </a:rPr>
                  <a:t>页</a:t>
                </a:r>
                <a:r>
                  <a:rPr kumimoji="0" lang="en-US" altLang="zh-CN" sz="1600" b="0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ea"/>
                    <a:ea typeface="+mn-ea"/>
                  </a:rPr>
                  <a:t>PPT</a:t>
                </a:r>
              </a:p>
              <a:p>
                <a:pPr marL="0" marR="0" indent="0" defTabSz="914400" rtl="0" eaLnBrk="1" fontAlgn="base" latinLnBrk="0" hangingPunct="1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r>
                  <a:rPr kumimoji="0" lang="zh-CN" altLang="en-US" sz="1600" b="0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ea"/>
                    <a:ea typeface="+mn-ea"/>
                  </a:rPr>
                  <a:t>工作再急也不怕</a:t>
                </a:r>
                <a:r>
                  <a:rPr lang="zh-CN" altLang="en-US" sz="1600" dirty="0">
                    <a:solidFill>
                      <a:schemeClr val="bg1"/>
                    </a:solidFill>
                    <a:latin typeface="+mn-ea"/>
                    <a:ea typeface="+mn-ea"/>
                  </a:rPr>
                  <a:t>！</a:t>
                </a:r>
                <a:endParaRPr kumimoji="0" lang="en-US" altLang="zh-CN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ea"/>
                  <a:ea typeface="+mn-ea"/>
                </a:endParaRPr>
              </a:p>
            </p:txBody>
          </p:sp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03658BA3-ACB9-6740-0B22-1D6E0A2C9B05}"/>
                  </a:ext>
                </a:extLst>
              </p:cNvPr>
              <p:cNvGrpSpPr/>
              <p:nvPr/>
            </p:nvGrpSpPr>
            <p:grpSpPr>
              <a:xfrm>
                <a:off x="520976" y="1626710"/>
                <a:ext cx="1201144" cy="369332"/>
                <a:chOff x="387449" y="2122524"/>
                <a:chExt cx="1201144" cy="369332"/>
              </a:xfrm>
            </p:grpSpPr>
            <p:sp>
              <p:nvSpPr>
                <p:cNvPr id="78" name="矩形: 圆角 77">
                  <a:extLst>
                    <a:ext uri="{FF2B5EF4-FFF2-40B4-BE49-F238E27FC236}">
                      <a16:creationId xmlns:a16="http://schemas.microsoft.com/office/drawing/2014/main" id="{81695D05-1B3D-02D8-D6A0-813F83B33DAE}"/>
                    </a:ext>
                  </a:extLst>
                </p:cNvPr>
                <p:cNvSpPr/>
                <p:nvPr/>
              </p:nvSpPr>
              <p:spPr>
                <a:xfrm>
                  <a:off x="387449" y="2122524"/>
                  <a:ext cx="1201144" cy="33949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sp>
              <p:nvSpPr>
                <p:cNvPr id="75" name="文本框 74">
                  <a:extLst>
                    <a:ext uri="{FF2B5EF4-FFF2-40B4-BE49-F238E27FC236}">
                      <a16:creationId xmlns:a16="http://schemas.microsoft.com/office/drawing/2014/main" id="{F72AF269-98A3-E04F-3DBB-A71E030C5360}"/>
                    </a:ext>
                  </a:extLst>
                </p:cNvPr>
                <p:cNvSpPr txBox="1"/>
                <p:nvPr/>
              </p:nvSpPr>
              <p:spPr>
                <a:xfrm>
                  <a:off x="431669" y="2122524"/>
                  <a:ext cx="1142260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r>
                    <a:rPr kumimoji="0" lang="zh-CN" altLang="en-US" i="0" u="none" strike="noStrike" cap="none" normalizeH="0" baseline="0" dirty="0">
                      <a:ln>
                        <a:noFill/>
                      </a:ln>
                      <a:solidFill>
                        <a:srgbClr val="BD1D28"/>
                      </a:solidFill>
                      <a:effectLst/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方便易用</a:t>
                  </a:r>
                  <a:endParaRPr kumimoji="0" lang="en-US" altLang="zh-CN" i="0" u="none" strike="noStrike" cap="none" normalizeH="0" baseline="0" dirty="0">
                    <a:ln>
                      <a:noFill/>
                    </a:ln>
                    <a:solidFill>
                      <a:srgbClr val="BD1D28"/>
                    </a:solidFill>
                    <a:effectLst/>
                    <a:latin typeface="OPPOSans B" panose="00020600040101010101" pitchFamily="18" charset="-122"/>
                    <a:ea typeface="OPPOSans B" panose="00020600040101010101" pitchFamily="18" charset="-122"/>
                    <a:cs typeface="OPPOSans B" panose="00020600040101010101" pitchFamily="18" charset="-122"/>
                  </a:endParaRPr>
                </a:p>
              </p:txBody>
            </p:sp>
          </p:grp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D3D62E3F-BF74-FE8E-41A4-DF087375738E}"/>
                </a:ext>
              </a:extLst>
            </p:cNvPr>
            <p:cNvGrpSpPr/>
            <p:nvPr/>
          </p:nvGrpSpPr>
          <p:grpSpPr>
            <a:xfrm>
              <a:off x="4734828" y="1661702"/>
              <a:ext cx="3232389" cy="679801"/>
              <a:chOff x="520976" y="1601708"/>
              <a:chExt cx="3232389" cy="679801"/>
            </a:xfrm>
          </p:grpSpPr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56723326-C468-DA35-B192-94F7419BAC5E}"/>
                  </a:ext>
                </a:extLst>
              </p:cNvPr>
              <p:cNvSpPr txBox="1"/>
              <p:nvPr/>
            </p:nvSpPr>
            <p:spPr>
              <a:xfrm>
                <a:off x="1831395" y="1601708"/>
                <a:ext cx="1921970" cy="6798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indent="0" defTabSz="914400" rtl="0" eaLnBrk="1" fontAlgn="base" latinLnBrk="0" hangingPunct="1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r>
                  <a:rPr kumimoji="0" lang="zh-CN" altLang="en-US" sz="1600" b="0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ea"/>
                    <a:ea typeface="+mn-ea"/>
                  </a:rPr>
                  <a:t>内容优秀有规范</a:t>
                </a:r>
                <a:endParaRPr kumimoji="0" lang="en-US" altLang="zh-CN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ea"/>
                  <a:ea typeface="+mn-ea"/>
                </a:endParaRPr>
              </a:p>
              <a:p>
                <a:pPr marL="0" marR="0" indent="0" defTabSz="914400" rtl="0" eaLnBrk="1" fontAlgn="base" latinLnBrk="0" hangingPunct="1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r>
                  <a:rPr kumimoji="0" lang="zh-CN" altLang="en-US" sz="1600" b="0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ea"/>
                    <a:ea typeface="+mn-ea"/>
                  </a:rPr>
                  <a:t>值得参考有价值</a:t>
                </a:r>
              </a:p>
            </p:txBody>
          </p:sp>
          <p:grpSp>
            <p:nvGrpSpPr>
              <p:cNvPr id="100" name="组合 99">
                <a:extLst>
                  <a:ext uri="{FF2B5EF4-FFF2-40B4-BE49-F238E27FC236}">
                    <a16:creationId xmlns:a16="http://schemas.microsoft.com/office/drawing/2014/main" id="{37DA2874-72E2-3346-52A4-BA844B6DB6C4}"/>
                  </a:ext>
                </a:extLst>
              </p:cNvPr>
              <p:cNvGrpSpPr/>
              <p:nvPr/>
            </p:nvGrpSpPr>
            <p:grpSpPr>
              <a:xfrm>
                <a:off x="520976" y="1626710"/>
                <a:ext cx="1201144" cy="369332"/>
                <a:chOff x="387449" y="2122524"/>
                <a:chExt cx="1201144" cy="369332"/>
              </a:xfrm>
            </p:grpSpPr>
            <p:sp>
              <p:nvSpPr>
                <p:cNvPr id="101" name="矩形: 圆角 100">
                  <a:extLst>
                    <a:ext uri="{FF2B5EF4-FFF2-40B4-BE49-F238E27FC236}">
                      <a16:creationId xmlns:a16="http://schemas.microsoft.com/office/drawing/2014/main" id="{6CE62943-B225-1DE2-C47B-F9A5D3E36AAB}"/>
                    </a:ext>
                  </a:extLst>
                </p:cNvPr>
                <p:cNvSpPr/>
                <p:nvPr/>
              </p:nvSpPr>
              <p:spPr>
                <a:xfrm>
                  <a:off x="387449" y="2122524"/>
                  <a:ext cx="1201144" cy="33949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sp>
              <p:nvSpPr>
                <p:cNvPr id="102" name="文本框 101">
                  <a:extLst>
                    <a:ext uri="{FF2B5EF4-FFF2-40B4-BE49-F238E27FC236}">
                      <a16:creationId xmlns:a16="http://schemas.microsoft.com/office/drawing/2014/main" id="{61C49AD4-EEE1-E25E-8936-4B78476E8394}"/>
                    </a:ext>
                  </a:extLst>
                </p:cNvPr>
                <p:cNvSpPr txBox="1"/>
                <p:nvPr/>
              </p:nvSpPr>
              <p:spPr>
                <a:xfrm>
                  <a:off x="431669" y="2122524"/>
                  <a:ext cx="1142260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r>
                    <a:rPr kumimoji="0" lang="zh-CN" altLang="en-US" i="0" u="none" strike="noStrike" cap="none" normalizeH="0" baseline="0" dirty="0">
                      <a:ln>
                        <a:noFill/>
                      </a:ln>
                      <a:solidFill>
                        <a:srgbClr val="BD1D28"/>
                      </a:solidFill>
                      <a:effectLst/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专业专注</a:t>
                  </a:r>
                </a:p>
              </p:txBody>
            </p:sp>
          </p:grpSp>
        </p:grp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BBA5BC9F-CD89-BFB6-52C9-D3F512327517}"/>
                </a:ext>
              </a:extLst>
            </p:cNvPr>
            <p:cNvGrpSpPr/>
            <p:nvPr/>
          </p:nvGrpSpPr>
          <p:grpSpPr>
            <a:xfrm>
              <a:off x="8755035" y="1673484"/>
              <a:ext cx="3232389" cy="679801"/>
              <a:chOff x="520976" y="1601708"/>
              <a:chExt cx="3232389" cy="679801"/>
            </a:xfrm>
          </p:grpSpPr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0D9FB10F-C328-563E-AC63-336AAAB5E26D}"/>
                  </a:ext>
                </a:extLst>
              </p:cNvPr>
              <p:cNvSpPr txBox="1"/>
              <p:nvPr/>
            </p:nvSpPr>
            <p:spPr>
              <a:xfrm>
                <a:off x="1831395" y="1601708"/>
                <a:ext cx="1921970" cy="67980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indent="0" defTabSz="914400" rtl="0" eaLnBrk="1" fontAlgn="base" latinLnBrk="0" hangingPunct="1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r>
                  <a:rPr kumimoji="0" lang="zh-CN" altLang="en-US" sz="1600" b="0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ea"/>
                    <a:ea typeface="+mn-ea"/>
                  </a:rPr>
                  <a:t>检索快捷</a:t>
                </a:r>
                <a:endParaRPr kumimoji="0" lang="en-US" altLang="zh-CN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ea"/>
                  <a:ea typeface="+mn-ea"/>
                </a:endParaRPr>
              </a:p>
              <a:p>
                <a:pPr marL="0" marR="0" indent="0" defTabSz="914400" rtl="0" eaLnBrk="1" fontAlgn="base" latinLnBrk="0" hangingPunct="1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</a:pPr>
                <a:r>
                  <a:rPr kumimoji="0" lang="zh-CN" altLang="en-US" sz="1600" b="0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+mn-ea"/>
                    <a:ea typeface="+mn-ea"/>
                  </a:rPr>
                  <a:t>不惧职场内卷</a:t>
                </a:r>
              </a:p>
            </p:txBody>
          </p:sp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A462E0F9-705D-A313-15A3-37777115B531}"/>
                  </a:ext>
                </a:extLst>
              </p:cNvPr>
              <p:cNvGrpSpPr/>
              <p:nvPr/>
            </p:nvGrpSpPr>
            <p:grpSpPr>
              <a:xfrm>
                <a:off x="520976" y="1626710"/>
                <a:ext cx="1201144" cy="369332"/>
                <a:chOff x="387449" y="2122524"/>
                <a:chExt cx="1201144" cy="369332"/>
              </a:xfrm>
            </p:grpSpPr>
            <p:sp>
              <p:nvSpPr>
                <p:cNvPr id="106" name="矩形: 圆角 105">
                  <a:extLst>
                    <a:ext uri="{FF2B5EF4-FFF2-40B4-BE49-F238E27FC236}">
                      <a16:creationId xmlns:a16="http://schemas.microsoft.com/office/drawing/2014/main" id="{030C8FFE-E94F-3A75-8361-9EB0461D1774}"/>
                    </a:ext>
                  </a:extLst>
                </p:cNvPr>
                <p:cNvSpPr/>
                <p:nvPr/>
              </p:nvSpPr>
              <p:spPr>
                <a:xfrm>
                  <a:off x="387449" y="2122524"/>
                  <a:ext cx="1201144" cy="33949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sp>
              <p:nvSpPr>
                <p:cNvPr id="107" name="文本框 106">
                  <a:extLst>
                    <a:ext uri="{FF2B5EF4-FFF2-40B4-BE49-F238E27FC236}">
                      <a16:creationId xmlns:a16="http://schemas.microsoft.com/office/drawing/2014/main" id="{6C636505-47AA-19D1-D6EE-5843BBC6FBF6}"/>
                    </a:ext>
                  </a:extLst>
                </p:cNvPr>
                <p:cNvSpPr txBox="1"/>
                <p:nvPr/>
              </p:nvSpPr>
              <p:spPr>
                <a:xfrm>
                  <a:off x="431669" y="2122524"/>
                  <a:ext cx="1142260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itchFamily="34" charset="0"/>
                    <a:buNone/>
                    <a:tabLst/>
                  </a:pPr>
                  <a:r>
                    <a:rPr kumimoji="0" lang="zh-CN" altLang="en-US" i="0" u="none" strike="noStrike" cap="none" normalizeH="0" baseline="0" dirty="0">
                      <a:ln>
                        <a:noFill/>
                      </a:ln>
                      <a:solidFill>
                        <a:srgbClr val="BD1D28"/>
                      </a:solidFill>
                      <a:effectLst/>
                      <a:latin typeface="OPPOSans B" panose="00020600040101010101" pitchFamily="18" charset="-122"/>
                      <a:ea typeface="OPPOSans B" panose="00020600040101010101" pitchFamily="18" charset="-122"/>
                      <a:cs typeface="OPPOSans B" panose="00020600040101010101" pitchFamily="18" charset="-122"/>
                    </a:rPr>
                    <a:t>职场神器</a:t>
                  </a:r>
                </a:p>
              </p:txBody>
            </p:sp>
          </p:grpSp>
        </p:grp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2800D796-BCC3-689B-6A40-2EBFE7A3A411}"/>
                </a:ext>
              </a:extLst>
            </p:cNvPr>
            <p:cNvCxnSpPr>
              <a:cxnSpLocks/>
            </p:cNvCxnSpPr>
            <p:nvPr/>
          </p:nvCxnSpPr>
          <p:spPr>
            <a:xfrm>
              <a:off x="4271749" y="1724207"/>
              <a:ext cx="0" cy="623187"/>
            </a:xfrm>
            <a:prstGeom prst="line">
              <a:avLst/>
            </a:prstGeom>
            <a:ln w="9525">
              <a:solidFill>
                <a:schemeClr val="bg1"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25691446-A579-6BF4-395B-CD2734E2D1DC}"/>
                </a:ext>
              </a:extLst>
            </p:cNvPr>
            <p:cNvCxnSpPr>
              <a:cxnSpLocks/>
            </p:cNvCxnSpPr>
            <p:nvPr/>
          </p:nvCxnSpPr>
          <p:spPr>
            <a:xfrm>
              <a:off x="8285397" y="1724207"/>
              <a:ext cx="0" cy="623187"/>
            </a:xfrm>
            <a:prstGeom prst="line">
              <a:avLst/>
            </a:prstGeom>
            <a:ln w="9525">
              <a:solidFill>
                <a:schemeClr val="bg1"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双大括号 1">
            <a:extLst>
              <a:ext uri="{FF2B5EF4-FFF2-40B4-BE49-F238E27FC236}">
                <a16:creationId xmlns:a16="http://schemas.microsoft.com/office/drawing/2014/main" id="{58A00EF2-6837-2499-E034-4AE17D3D38F1}"/>
              </a:ext>
            </a:extLst>
          </p:cNvPr>
          <p:cNvSpPr/>
          <p:nvPr/>
        </p:nvSpPr>
        <p:spPr>
          <a:xfrm>
            <a:off x="702365" y="3036304"/>
            <a:ext cx="10843459" cy="3155524"/>
          </a:xfrm>
          <a:prstGeom prst="bracePair">
            <a:avLst/>
          </a:prstGeom>
          <a:gradFill>
            <a:gsLst>
              <a:gs pos="85000">
                <a:schemeClr val="bg1">
                  <a:alpha val="0"/>
                </a:schemeClr>
              </a:gs>
              <a:gs pos="15000">
                <a:srgbClr val="FFFFFF">
                  <a:alpha val="0"/>
                </a:srgbClr>
              </a:gs>
              <a:gs pos="100000">
                <a:schemeClr val="bg1"/>
              </a:gs>
              <a:gs pos="0">
                <a:schemeClr val="bg1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97FF97C6-DC1B-F685-57DE-B17DE7479601}"/>
              </a:ext>
            </a:extLst>
          </p:cNvPr>
          <p:cNvGrpSpPr/>
          <p:nvPr/>
        </p:nvGrpSpPr>
        <p:grpSpPr>
          <a:xfrm>
            <a:off x="1507641" y="3002118"/>
            <a:ext cx="9534978" cy="3091111"/>
            <a:chOff x="1289275" y="2148955"/>
            <a:chExt cx="9534978" cy="3091111"/>
          </a:xfrm>
          <a:scene3d>
            <a:camera prst="perspectiveFront"/>
            <a:lightRig rig="threePt" dir="t"/>
          </a:scene3d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BE6DE85D-D3E2-F883-EE29-323F0FACDB4E}"/>
                </a:ext>
              </a:extLst>
            </p:cNvPr>
            <p:cNvGrpSpPr/>
            <p:nvPr/>
          </p:nvGrpSpPr>
          <p:grpSpPr>
            <a:xfrm>
              <a:off x="1289275" y="3428998"/>
              <a:ext cx="1436913" cy="532463"/>
              <a:chOff x="1214847" y="3428998"/>
              <a:chExt cx="1436913" cy="532463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BBF6DF29-0D56-635E-445B-C685A310A400}"/>
                  </a:ext>
                </a:extLst>
              </p:cNvPr>
              <p:cNvSpPr/>
              <p:nvPr/>
            </p:nvSpPr>
            <p:spPr>
              <a:xfrm>
                <a:off x="1214847" y="3428998"/>
                <a:ext cx="1436913" cy="53246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rgbClr val="E3461B"/>
                  </a:gs>
                  <a:gs pos="0">
                    <a:srgbClr val="C61C1C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C0C918BF-60B6-DE36-4F36-11C1BE28C87F}"/>
                  </a:ext>
                </a:extLst>
              </p:cNvPr>
              <p:cNvSpPr txBox="1"/>
              <p:nvPr/>
            </p:nvSpPr>
            <p:spPr>
              <a:xfrm>
                <a:off x="1275236" y="3485099"/>
                <a:ext cx="132795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版式库</a:t>
                </a:r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" name="左大括号 18">
              <a:extLst>
                <a:ext uri="{FF2B5EF4-FFF2-40B4-BE49-F238E27FC236}">
                  <a16:creationId xmlns:a16="http://schemas.microsoft.com/office/drawing/2014/main" id="{FB8EC490-E820-D89A-607C-6D67167B8F30}"/>
                </a:ext>
              </a:extLst>
            </p:cNvPr>
            <p:cNvSpPr/>
            <p:nvPr/>
          </p:nvSpPr>
          <p:spPr>
            <a:xfrm>
              <a:off x="2792380" y="2324115"/>
              <a:ext cx="679268" cy="2728700"/>
            </a:xfrm>
            <a:prstGeom prst="leftBrace">
              <a:avLst>
                <a:gd name="adj1" fmla="val 20929"/>
                <a:gd name="adj2" fmla="val 50000"/>
              </a:avLst>
            </a:prstGeom>
            <a:ln w="19050">
              <a:gradFill>
                <a:gsLst>
                  <a:gs pos="0">
                    <a:srgbClr val="BD1D28"/>
                  </a:gs>
                  <a:gs pos="100000">
                    <a:srgbClr val="E3461B">
                      <a:alpha val="0"/>
                    </a:srgbClr>
                  </a:gs>
                  <a:gs pos="54000">
                    <a:srgbClr val="E3461B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左大括号 19">
              <a:extLst>
                <a:ext uri="{FF2B5EF4-FFF2-40B4-BE49-F238E27FC236}">
                  <a16:creationId xmlns:a16="http://schemas.microsoft.com/office/drawing/2014/main" id="{94FD054D-E3B7-F078-597C-DDFAC1463D13}"/>
                </a:ext>
              </a:extLst>
            </p:cNvPr>
            <p:cNvSpPr/>
            <p:nvPr/>
          </p:nvSpPr>
          <p:spPr>
            <a:xfrm>
              <a:off x="2792380" y="2887536"/>
              <a:ext cx="679268" cy="1601859"/>
            </a:xfrm>
            <a:prstGeom prst="leftBrace">
              <a:avLst>
                <a:gd name="adj1" fmla="val 22498"/>
                <a:gd name="adj2" fmla="val 50000"/>
              </a:avLst>
            </a:prstGeom>
            <a:ln w="19050">
              <a:gradFill>
                <a:gsLst>
                  <a:gs pos="0">
                    <a:srgbClr val="BD1D28"/>
                  </a:gs>
                  <a:gs pos="100000">
                    <a:srgbClr val="E3461B">
                      <a:alpha val="0"/>
                    </a:srgbClr>
                  </a:gs>
                  <a:gs pos="54000">
                    <a:srgbClr val="E3461B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左大括号 20">
              <a:extLst>
                <a:ext uri="{FF2B5EF4-FFF2-40B4-BE49-F238E27FC236}">
                  <a16:creationId xmlns:a16="http://schemas.microsoft.com/office/drawing/2014/main" id="{C6C14E36-D807-05D7-4868-198A529C6EA5}"/>
                </a:ext>
              </a:extLst>
            </p:cNvPr>
            <p:cNvSpPr/>
            <p:nvPr/>
          </p:nvSpPr>
          <p:spPr>
            <a:xfrm>
              <a:off x="2792380" y="3391350"/>
              <a:ext cx="679268" cy="594231"/>
            </a:xfrm>
            <a:prstGeom prst="leftBrace">
              <a:avLst>
                <a:gd name="adj1" fmla="val 29444"/>
                <a:gd name="adj2" fmla="val 50000"/>
              </a:avLst>
            </a:prstGeom>
            <a:ln w="19050">
              <a:gradFill>
                <a:gsLst>
                  <a:gs pos="0">
                    <a:srgbClr val="BD1D28"/>
                  </a:gs>
                  <a:gs pos="100000">
                    <a:srgbClr val="E3461B">
                      <a:alpha val="0"/>
                    </a:srgbClr>
                  </a:gs>
                  <a:gs pos="54000">
                    <a:srgbClr val="E3461B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91B41C5B-6321-B953-2A53-365796F99172}"/>
                </a:ext>
              </a:extLst>
            </p:cNvPr>
            <p:cNvGrpSpPr/>
            <p:nvPr/>
          </p:nvGrpSpPr>
          <p:grpSpPr>
            <a:xfrm>
              <a:off x="3570113" y="2148955"/>
              <a:ext cx="7254140" cy="374502"/>
              <a:chOff x="3570113" y="1969164"/>
              <a:chExt cx="7254140" cy="374502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2BD8278E-50DA-B812-BBF7-6992A00F457D}"/>
                  </a:ext>
                </a:extLst>
              </p:cNvPr>
              <p:cNvGrpSpPr/>
              <p:nvPr/>
            </p:nvGrpSpPr>
            <p:grpSpPr>
              <a:xfrm>
                <a:off x="3570113" y="1969164"/>
                <a:ext cx="1278334" cy="374502"/>
                <a:chOff x="1214848" y="3489319"/>
                <a:chExt cx="1065682" cy="374502"/>
              </a:xfrm>
            </p:grpSpPr>
            <p:sp>
              <p:nvSpPr>
                <p:cNvPr id="23" name="矩形: 圆角 22">
                  <a:extLst>
                    <a:ext uri="{FF2B5EF4-FFF2-40B4-BE49-F238E27FC236}">
                      <a16:creationId xmlns:a16="http://schemas.microsoft.com/office/drawing/2014/main" id="{6A813489-408F-943C-4DDE-C7AC76EDDB3E}"/>
                    </a:ext>
                  </a:extLst>
                </p:cNvPr>
                <p:cNvSpPr/>
                <p:nvPr/>
              </p:nvSpPr>
              <p:spPr>
                <a:xfrm>
                  <a:off x="1214848" y="3489319"/>
                  <a:ext cx="1065682" cy="374502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gradFill>
                    <a:gsLst>
                      <a:gs pos="0">
                        <a:srgbClr val="E3461B"/>
                      </a:gs>
                      <a:gs pos="100000">
                        <a:srgbClr val="BD1D28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A3261A02-0BF6-173A-36CF-1177A239A520}"/>
                    </a:ext>
                  </a:extLst>
                </p:cNvPr>
                <p:cNvSpPr txBox="1"/>
                <p:nvPr/>
              </p:nvSpPr>
              <p:spPr>
                <a:xfrm>
                  <a:off x="1319402" y="3507292"/>
                  <a:ext cx="856574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rgbClr val="BD1D28"/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功能页面</a:t>
                  </a:r>
                  <a:endParaRPr lang="zh-CN" altLang="en-US" sz="1600" dirty="0">
                    <a:solidFill>
                      <a:srgbClr val="BD1D28"/>
                    </a:solidFill>
                  </a:endParaRPr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4F7F3128-A67A-3BBB-F445-782345DE0716}"/>
                  </a:ext>
                </a:extLst>
              </p:cNvPr>
              <p:cNvGrpSpPr/>
              <p:nvPr/>
            </p:nvGrpSpPr>
            <p:grpSpPr>
              <a:xfrm>
                <a:off x="4848447" y="1989690"/>
                <a:ext cx="5975806" cy="338554"/>
                <a:chOff x="4848447" y="1989690"/>
                <a:chExt cx="5975806" cy="338554"/>
              </a:xfrm>
            </p:grpSpPr>
            <p:cxnSp>
              <p:nvCxnSpPr>
                <p:cNvPr id="41" name="直接连接符 40">
                  <a:extLst>
                    <a:ext uri="{FF2B5EF4-FFF2-40B4-BE49-F238E27FC236}">
                      <a16:creationId xmlns:a16="http://schemas.microsoft.com/office/drawing/2014/main" id="{08662162-25D8-6E2A-780F-0E18C16A64E7}"/>
                    </a:ext>
                  </a:extLst>
                </p:cNvPr>
                <p:cNvCxnSpPr>
                  <a:stCxn id="23" idx="3"/>
                </p:cNvCxnSpPr>
                <p:nvPr/>
              </p:nvCxnSpPr>
              <p:spPr>
                <a:xfrm flipV="1">
                  <a:off x="4848447" y="2156414"/>
                  <a:ext cx="435934" cy="1"/>
                </a:xfrm>
                <a:prstGeom prst="line">
                  <a:avLst/>
                </a:prstGeom>
                <a:ln w="19050"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91099E76-FA3C-77A9-CC28-702C1373E5C8}"/>
                    </a:ext>
                  </a:extLst>
                </p:cNvPr>
                <p:cNvSpPr txBox="1"/>
                <p:nvPr/>
              </p:nvSpPr>
              <p:spPr>
                <a:xfrm>
                  <a:off x="5282517" y="1989690"/>
                  <a:ext cx="554173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封面页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</a:t>
                  </a:r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目录页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</a:t>
                  </a:r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章节页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</a:t>
                  </a:r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标题样式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</a:t>
                  </a:r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结束页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……</a:t>
                  </a:r>
                  <a:endParaRPr lang="zh-CN" altLang="en-US" sz="1600" dirty="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CDA77159-2A33-2810-CE57-E8A862555004}"/>
                </a:ext>
              </a:extLst>
            </p:cNvPr>
            <p:cNvGrpSpPr/>
            <p:nvPr/>
          </p:nvGrpSpPr>
          <p:grpSpPr>
            <a:xfrm>
              <a:off x="3570113" y="2692277"/>
              <a:ext cx="7254140" cy="374502"/>
              <a:chOff x="3570113" y="2588443"/>
              <a:chExt cx="7254140" cy="374502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D6103632-1C86-3AAB-5083-EB1FB4135BEF}"/>
                  </a:ext>
                </a:extLst>
              </p:cNvPr>
              <p:cNvGrpSpPr/>
              <p:nvPr/>
            </p:nvGrpSpPr>
            <p:grpSpPr>
              <a:xfrm>
                <a:off x="3570113" y="2588443"/>
                <a:ext cx="1278334" cy="374502"/>
                <a:chOff x="1214848" y="3489319"/>
                <a:chExt cx="1065682" cy="374502"/>
              </a:xfrm>
            </p:grpSpPr>
            <p:sp>
              <p:nvSpPr>
                <p:cNvPr id="26" name="矩形: 圆角 25">
                  <a:extLst>
                    <a:ext uri="{FF2B5EF4-FFF2-40B4-BE49-F238E27FC236}">
                      <a16:creationId xmlns:a16="http://schemas.microsoft.com/office/drawing/2014/main" id="{2782C2BA-47E0-2B68-63B0-B78A915C17B1}"/>
                    </a:ext>
                  </a:extLst>
                </p:cNvPr>
                <p:cNvSpPr/>
                <p:nvPr/>
              </p:nvSpPr>
              <p:spPr>
                <a:xfrm>
                  <a:off x="1214848" y="3489319"/>
                  <a:ext cx="1065682" cy="374502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gradFill>
                    <a:gsLst>
                      <a:gs pos="0">
                        <a:srgbClr val="E3461B"/>
                      </a:gs>
                      <a:gs pos="100000">
                        <a:srgbClr val="BD1D28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C8C3D70E-312C-551A-A744-33393A7C0374}"/>
                    </a:ext>
                  </a:extLst>
                </p:cNvPr>
                <p:cNvSpPr txBox="1"/>
                <p:nvPr/>
              </p:nvSpPr>
              <p:spPr>
                <a:xfrm>
                  <a:off x="1319402" y="3507292"/>
                  <a:ext cx="856574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rgbClr val="BD1D28"/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内容排版</a:t>
                  </a:r>
                  <a:endParaRPr lang="zh-CN" altLang="en-US" sz="1600" dirty="0">
                    <a:solidFill>
                      <a:srgbClr val="BD1D28"/>
                    </a:solidFill>
                  </a:endParaRPr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44A707BD-5AE3-1491-6A89-42EDFE37487B}"/>
                  </a:ext>
                </a:extLst>
              </p:cNvPr>
              <p:cNvGrpSpPr/>
              <p:nvPr/>
            </p:nvGrpSpPr>
            <p:grpSpPr>
              <a:xfrm>
                <a:off x="4848447" y="2611671"/>
                <a:ext cx="5975806" cy="338554"/>
                <a:chOff x="4848447" y="1989689"/>
                <a:chExt cx="5975806" cy="338554"/>
              </a:xfrm>
            </p:grpSpPr>
            <p:cxnSp>
              <p:nvCxnSpPr>
                <p:cNvPr id="46" name="直接连接符 45">
                  <a:extLst>
                    <a:ext uri="{FF2B5EF4-FFF2-40B4-BE49-F238E27FC236}">
                      <a16:creationId xmlns:a16="http://schemas.microsoft.com/office/drawing/2014/main" id="{CB0473DB-939B-4361-910D-9EB28E2FC2EA}"/>
                    </a:ext>
                  </a:extLst>
                </p:cNvPr>
                <p:cNvCxnSpPr/>
                <p:nvPr/>
              </p:nvCxnSpPr>
              <p:spPr>
                <a:xfrm flipV="1">
                  <a:off x="4848447" y="2156414"/>
                  <a:ext cx="435934" cy="1"/>
                </a:xfrm>
                <a:prstGeom prst="line">
                  <a:avLst/>
                </a:prstGeom>
                <a:ln w="19050"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E1679CD5-2BBE-D494-7DB5-36D458F86AA0}"/>
                    </a:ext>
                  </a:extLst>
                </p:cNvPr>
                <p:cNvSpPr txBox="1"/>
                <p:nvPr/>
              </p:nvSpPr>
              <p:spPr>
                <a:xfrm>
                  <a:off x="5282517" y="1989689"/>
                  <a:ext cx="554173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并列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</a:t>
                  </a:r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递进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</a:t>
                  </a:r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循环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</a:t>
                  </a:r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对比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</a:t>
                  </a:r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总分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……</a:t>
                  </a:r>
                  <a:endParaRPr lang="zh-CN" altLang="en-US" sz="1600" dirty="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B0D2CDD7-F973-6203-A0BA-BF58C12EEA77}"/>
                </a:ext>
              </a:extLst>
            </p:cNvPr>
            <p:cNvGrpSpPr/>
            <p:nvPr/>
          </p:nvGrpSpPr>
          <p:grpSpPr>
            <a:xfrm>
              <a:off x="3570113" y="3235599"/>
              <a:ext cx="7254140" cy="374502"/>
              <a:chOff x="3570113" y="3207722"/>
              <a:chExt cx="7254140" cy="374502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538AD656-2C56-C25D-9C18-764FA67B23E8}"/>
                  </a:ext>
                </a:extLst>
              </p:cNvPr>
              <p:cNvGrpSpPr/>
              <p:nvPr/>
            </p:nvGrpSpPr>
            <p:grpSpPr>
              <a:xfrm>
                <a:off x="3570113" y="3207722"/>
                <a:ext cx="1278334" cy="374502"/>
                <a:chOff x="1214848" y="3489319"/>
                <a:chExt cx="1065682" cy="374502"/>
              </a:xfrm>
            </p:grpSpPr>
            <p:sp>
              <p:nvSpPr>
                <p:cNvPr id="29" name="矩形: 圆角 28">
                  <a:extLst>
                    <a:ext uri="{FF2B5EF4-FFF2-40B4-BE49-F238E27FC236}">
                      <a16:creationId xmlns:a16="http://schemas.microsoft.com/office/drawing/2014/main" id="{5D47D29A-43EA-C6F1-44FA-062C45A30526}"/>
                    </a:ext>
                  </a:extLst>
                </p:cNvPr>
                <p:cNvSpPr/>
                <p:nvPr/>
              </p:nvSpPr>
              <p:spPr>
                <a:xfrm>
                  <a:off x="1214848" y="3489319"/>
                  <a:ext cx="1065682" cy="374502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gradFill>
                    <a:gsLst>
                      <a:gs pos="0">
                        <a:srgbClr val="E3461B"/>
                      </a:gs>
                      <a:gs pos="100000">
                        <a:srgbClr val="BD1D28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文本框 29">
                  <a:extLst>
                    <a:ext uri="{FF2B5EF4-FFF2-40B4-BE49-F238E27FC236}">
                      <a16:creationId xmlns:a16="http://schemas.microsoft.com/office/drawing/2014/main" id="{4D5A933E-7113-5890-8DFB-7840A9F66DAC}"/>
                    </a:ext>
                  </a:extLst>
                </p:cNvPr>
                <p:cNvSpPr txBox="1"/>
                <p:nvPr/>
              </p:nvSpPr>
              <p:spPr>
                <a:xfrm>
                  <a:off x="1319402" y="3507292"/>
                  <a:ext cx="856574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rgbClr val="BD1D28"/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图标美化</a:t>
                  </a:r>
                  <a:endParaRPr lang="zh-CN" altLang="en-US" sz="1600" dirty="0">
                    <a:solidFill>
                      <a:srgbClr val="BD1D28"/>
                    </a:solidFill>
                  </a:endParaRPr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2825D954-3829-3C0A-02D7-17125D08EB7E}"/>
                  </a:ext>
                </a:extLst>
              </p:cNvPr>
              <p:cNvGrpSpPr/>
              <p:nvPr/>
            </p:nvGrpSpPr>
            <p:grpSpPr>
              <a:xfrm>
                <a:off x="4848447" y="3233652"/>
                <a:ext cx="5975806" cy="338554"/>
                <a:chOff x="4848447" y="1989688"/>
                <a:chExt cx="5975806" cy="338554"/>
              </a:xfrm>
            </p:grpSpPr>
            <p:cxnSp>
              <p:nvCxnSpPr>
                <p:cNvPr id="52" name="直接连接符 51">
                  <a:extLst>
                    <a:ext uri="{FF2B5EF4-FFF2-40B4-BE49-F238E27FC236}">
                      <a16:creationId xmlns:a16="http://schemas.microsoft.com/office/drawing/2014/main" id="{C3F9CA56-7708-0632-7D13-DF396E383421}"/>
                    </a:ext>
                  </a:extLst>
                </p:cNvPr>
                <p:cNvCxnSpPr/>
                <p:nvPr/>
              </p:nvCxnSpPr>
              <p:spPr>
                <a:xfrm flipV="1">
                  <a:off x="4848447" y="2156414"/>
                  <a:ext cx="435934" cy="1"/>
                </a:xfrm>
                <a:prstGeom prst="line">
                  <a:avLst/>
                </a:prstGeom>
                <a:ln w="19050"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3" name="文本框 52">
                  <a:extLst>
                    <a:ext uri="{FF2B5EF4-FFF2-40B4-BE49-F238E27FC236}">
                      <a16:creationId xmlns:a16="http://schemas.microsoft.com/office/drawing/2014/main" id="{773380AD-99A9-A508-902A-EB4E764D8C62}"/>
                    </a:ext>
                  </a:extLst>
                </p:cNvPr>
                <p:cNvSpPr txBox="1"/>
                <p:nvPr/>
              </p:nvSpPr>
              <p:spPr>
                <a:xfrm>
                  <a:off x="5282517" y="1989688"/>
                  <a:ext cx="554173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表格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</a:t>
                  </a:r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柱状图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</a:t>
                  </a:r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折线图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</a:t>
                  </a:r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饼图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……</a:t>
                  </a:r>
                  <a:endParaRPr lang="zh-CN" altLang="en-US" sz="1600" dirty="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F1653793-E6E9-A03D-9B37-056D0D86AC98}"/>
                </a:ext>
              </a:extLst>
            </p:cNvPr>
            <p:cNvGrpSpPr/>
            <p:nvPr/>
          </p:nvGrpSpPr>
          <p:grpSpPr>
            <a:xfrm>
              <a:off x="3570113" y="3778921"/>
              <a:ext cx="7254140" cy="374502"/>
              <a:chOff x="3570113" y="3827001"/>
              <a:chExt cx="7254140" cy="374502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3A97A174-4B64-2B39-1110-ACC5AA808821}"/>
                  </a:ext>
                </a:extLst>
              </p:cNvPr>
              <p:cNvGrpSpPr/>
              <p:nvPr/>
            </p:nvGrpSpPr>
            <p:grpSpPr>
              <a:xfrm>
                <a:off x="3570113" y="3827001"/>
                <a:ext cx="1278334" cy="374502"/>
                <a:chOff x="1214848" y="3489319"/>
                <a:chExt cx="1065682" cy="374502"/>
              </a:xfrm>
            </p:grpSpPr>
            <p:sp>
              <p:nvSpPr>
                <p:cNvPr id="32" name="矩形: 圆角 31">
                  <a:extLst>
                    <a:ext uri="{FF2B5EF4-FFF2-40B4-BE49-F238E27FC236}">
                      <a16:creationId xmlns:a16="http://schemas.microsoft.com/office/drawing/2014/main" id="{73622DA7-407F-AF6C-7CA4-CE0F6BD4A518}"/>
                    </a:ext>
                  </a:extLst>
                </p:cNvPr>
                <p:cNvSpPr/>
                <p:nvPr/>
              </p:nvSpPr>
              <p:spPr>
                <a:xfrm>
                  <a:off x="1214848" y="3489319"/>
                  <a:ext cx="1065682" cy="374502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gradFill>
                    <a:gsLst>
                      <a:gs pos="0">
                        <a:srgbClr val="E3461B"/>
                      </a:gs>
                      <a:gs pos="100000">
                        <a:srgbClr val="BD1D28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5E35E669-1434-6194-4ADB-007CC4D7E2D9}"/>
                    </a:ext>
                  </a:extLst>
                </p:cNvPr>
                <p:cNvSpPr txBox="1"/>
                <p:nvPr/>
              </p:nvSpPr>
              <p:spPr>
                <a:xfrm>
                  <a:off x="1319402" y="3507292"/>
                  <a:ext cx="856574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rgbClr val="BD1D28"/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创意版式</a:t>
                  </a:r>
                  <a:endParaRPr lang="zh-CN" altLang="en-US" sz="1600" dirty="0">
                    <a:solidFill>
                      <a:srgbClr val="BD1D28"/>
                    </a:solidFill>
                  </a:endParaRPr>
                </a:p>
              </p:txBody>
            </p:sp>
          </p:grp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355B8BFF-EE55-2CCB-37A3-BD7DFF7E3B5E}"/>
                  </a:ext>
                </a:extLst>
              </p:cNvPr>
              <p:cNvGrpSpPr/>
              <p:nvPr/>
            </p:nvGrpSpPr>
            <p:grpSpPr>
              <a:xfrm>
                <a:off x="4848447" y="3844974"/>
                <a:ext cx="5975806" cy="338554"/>
                <a:chOff x="4848447" y="1979028"/>
                <a:chExt cx="5975806" cy="338554"/>
              </a:xfrm>
            </p:grpSpPr>
            <p:cxnSp>
              <p:nvCxnSpPr>
                <p:cNvPr id="55" name="直接连接符 54">
                  <a:extLst>
                    <a:ext uri="{FF2B5EF4-FFF2-40B4-BE49-F238E27FC236}">
                      <a16:creationId xmlns:a16="http://schemas.microsoft.com/office/drawing/2014/main" id="{7B598788-D55D-D965-92ED-4E5148053A9D}"/>
                    </a:ext>
                  </a:extLst>
                </p:cNvPr>
                <p:cNvCxnSpPr/>
                <p:nvPr/>
              </p:nvCxnSpPr>
              <p:spPr>
                <a:xfrm flipV="1">
                  <a:off x="4848447" y="2156414"/>
                  <a:ext cx="435934" cy="1"/>
                </a:xfrm>
                <a:prstGeom prst="line">
                  <a:avLst/>
                </a:prstGeom>
                <a:ln w="19050"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D2760E47-D4D7-E40D-C19E-76B7E9DC786E}"/>
                    </a:ext>
                  </a:extLst>
                </p:cNvPr>
                <p:cNvSpPr txBox="1"/>
                <p:nvPr/>
              </p:nvSpPr>
              <p:spPr>
                <a:xfrm>
                  <a:off x="5282517" y="1979028"/>
                  <a:ext cx="554173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人物介绍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</a:t>
                  </a:r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荣誉奖项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</a:t>
                  </a:r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时间轴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</a:t>
                  </a:r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图片创意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</a:t>
                  </a:r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商业模型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……</a:t>
                  </a:r>
                  <a:endParaRPr lang="zh-CN" altLang="en-US" sz="1600" dirty="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1CE0E20D-89AE-CF6C-D063-990C5A6D6BCE}"/>
                </a:ext>
              </a:extLst>
            </p:cNvPr>
            <p:cNvGrpSpPr/>
            <p:nvPr/>
          </p:nvGrpSpPr>
          <p:grpSpPr>
            <a:xfrm>
              <a:off x="3570113" y="4322243"/>
              <a:ext cx="7254140" cy="374502"/>
              <a:chOff x="3570113" y="4446280"/>
              <a:chExt cx="7254140" cy="374502"/>
            </a:xfrm>
          </p:grpSpPr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978986B2-13B9-95FD-3A55-6EDF3A64E7E2}"/>
                  </a:ext>
                </a:extLst>
              </p:cNvPr>
              <p:cNvGrpSpPr/>
              <p:nvPr/>
            </p:nvGrpSpPr>
            <p:grpSpPr>
              <a:xfrm>
                <a:off x="3570113" y="4446280"/>
                <a:ext cx="1278334" cy="374502"/>
                <a:chOff x="1214848" y="3489319"/>
                <a:chExt cx="1065682" cy="374502"/>
              </a:xfrm>
            </p:grpSpPr>
            <p:sp>
              <p:nvSpPr>
                <p:cNvPr id="35" name="矩形: 圆角 34">
                  <a:extLst>
                    <a:ext uri="{FF2B5EF4-FFF2-40B4-BE49-F238E27FC236}">
                      <a16:creationId xmlns:a16="http://schemas.microsoft.com/office/drawing/2014/main" id="{1A117A0F-B561-E8F4-C62A-9CB20135650D}"/>
                    </a:ext>
                  </a:extLst>
                </p:cNvPr>
                <p:cNvSpPr/>
                <p:nvPr/>
              </p:nvSpPr>
              <p:spPr>
                <a:xfrm>
                  <a:off x="1214848" y="3489319"/>
                  <a:ext cx="1065682" cy="374502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gradFill>
                    <a:gsLst>
                      <a:gs pos="0">
                        <a:srgbClr val="E3461B"/>
                      </a:gs>
                      <a:gs pos="100000">
                        <a:srgbClr val="BD1D28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03D7CD90-DB0C-6079-C340-8F2D54AEE70C}"/>
                    </a:ext>
                  </a:extLst>
                </p:cNvPr>
                <p:cNvSpPr txBox="1"/>
                <p:nvPr/>
              </p:nvSpPr>
              <p:spPr>
                <a:xfrm>
                  <a:off x="1319402" y="3507292"/>
                  <a:ext cx="856574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rgbClr val="BD1D28"/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定制设计</a:t>
                  </a:r>
                  <a:endParaRPr lang="zh-CN" altLang="en-US" sz="1600" dirty="0">
                    <a:solidFill>
                      <a:srgbClr val="BD1D28"/>
                    </a:solidFill>
                  </a:endParaRPr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1D883326-9CC0-EBEE-99DA-CAE188C3109F}"/>
                  </a:ext>
                </a:extLst>
              </p:cNvPr>
              <p:cNvGrpSpPr/>
              <p:nvPr/>
            </p:nvGrpSpPr>
            <p:grpSpPr>
              <a:xfrm>
                <a:off x="4848447" y="4469386"/>
                <a:ext cx="5975806" cy="338554"/>
                <a:chOff x="4848447" y="1981458"/>
                <a:chExt cx="5975806" cy="338554"/>
              </a:xfrm>
            </p:grpSpPr>
            <p:cxnSp>
              <p:nvCxnSpPr>
                <p:cNvPr id="58" name="直接连接符 57">
                  <a:extLst>
                    <a:ext uri="{FF2B5EF4-FFF2-40B4-BE49-F238E27FC236}">
                      <a16:creationId xmlns:a16="http://schemas.microsoft.com/office/drawing/2014/main" id="{565AC244-1E38-EE5D-657B-EDE6E7DF8772}"/>
                    </a:ext>
                  </a:extLst>
                </p:cNvPr>
                <p:cNvCxnSpPr/>
                <p:nvPr/>
              </p:nvCxnSpPr>
              <p:spPr>
                <a:xfrm flipV="1">
                  <a:off x="4848447" y="2156414"/>
                  <a:ext cx="435934" cy="1"/>
                </a:xfrm>
                <a:prstGeom prst="line">
                  <a:avLst/>
                </a:prstGeom>
                <a:ln w="19050"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9" name="文本框 58">
                  <a:extLst>
                    <a:ext uri="{FF2B5EF4-FFF2-40B4-BE49-F238E27FC236}">
                      <a16:creationId xmlns:a16="http://schemas.microsoft.com/office/drawing/2014/main" id="{DA0ADA35-D3E7-CAE5-04C6-3E12CB6A21B8}"/>
                    </a:ext>
                  </a:extLst>
                </p:cNvPr>
                <p:cNvSpPr txBox="1"/>
                <p:nvPr/>
              </p:nvSpPr>
              <p:spPr>
                <a:xfrm>
                  <a:off x="5282517" y="1981458"/>
                  <a:ext cx="554173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标准定制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</a:t>
                  </a:r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高端定制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</a:t>
                  </a:r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首席定制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……</a:t>
                  </a:r>
                  <a:endParaRPr lang="zh-CN" altLang="en-US" sz="1600" dirty="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9C179122-E3F9-ADBF-6244-C84BAC4A373E}"/>
                </a:ext>
              </a:extLst>
            </p:cNvPr>
            <p:cNvGrpSpPr/>
            <p:nvPr/>
          </p:nvGrpSpPr>
          <p:grpSpPr>
            <a:xfrm>
              <a:off x="3570112" y="4865564"/>
              <a:ext cx="7254141" cy="374502"/>
              <a:chOff x="3570112" y="5065559"/>
              <a:chExt cx="7254141" cy="374502"/>
            </a:xfrm>
          </p:grpSpPr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5DF7301F-DE73-8C2A-3399-7CF2953D0BB7}"/>
                  </a:ext>
                </a:extLst>
              </p:cNvPr>
              <p:cNvGrpSpPr/>
              <p:nvPr/>
            </p:nvGrpSpPr>
            <p:grpSpPr>
              <a:xfrm>
                <a:off x="3570112" y="5065559"/>
                <a:ext cx="1278334" cy="374502"/>
                <a:chOff x="1214848" y="3489319"/>
                <a:chExt cx="1065682" cy="374502"/>
              </a:xfrm>
            </p:grpSpPr>
            <p:sp>
              <p:nvSpPr>
                <p:cNvPr id="38" name="矩形: 圆角 37">
                  <a:extLst>
                    <a:ext uri="{FF2B5EF4-FFF2-40B4-BE49-F238E27FC236}">
                      <a16:creationId xmlns:a16="http://schemas.microsoft.com/office/drawing/2014/main" id="{23F25866-9DB3-BE2C-820F-F1DFB53F1DCA}"/>
                    </a:ext>
                  </a:extLst>
                </p:cNvPr>
                <p:cNvSpPr/>
                <p:nvPr/>
              </p:nvSpPr>
              <p:spPr>
                <a:xfrm>
                  <a:off x="1214848" y="3489319"/>
                  <a:ext cx="1065682" cy="374502"/>
                </a:xfrm>
                <a:prstGeom prst="roundRect">
                  <a:avLst>
                    <a:gd name="adj" fmla="val 50000"/>
                  </a:avLst>
                </a:prstGeom>
                <a:noFill/>
                <a:ln>
                  <a:gradFill>
                    <a:gsLst>
                      <a:gs pos="0">
                        <a:srgbClr val="E3461B"/>
                      </a:gs>
                      <a:gs pos="100000">
                        <a:srgbClr val="BD1D28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文本框 38">
                  <a:extLst>
                    <a:ext uri="{FF2B5EF4-FFF2-40B4-BE49-F238E27FC236}">
                      <a16:creationId xmlns:a16="http://schemas.microsoft.com/office/drawing/2014/main" id="{5D4698D4-DC9A-55AA-49F0-7F0F2CCA3C35}"/>
                    </a:ext>
                  </a:extLst>
                </p:cNvPr>
                <p:cNvSpPr txBox="1"/>
                <p:nvPr/>
              </p:nvSpPr>
              <p:spPr>
                <a:xfrm>
                  <a:off x="1319402" y="3507292"/>
                  <a:ext cx="856574" cy="33855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rgbClr val="BD1D28"/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商业案例</a:t>
                  </a:r>
                  <a:endParaRPr lang="zh-CN" altLang="en-US" sz="1600" dirty="0">
                    <a:solidFill>
                      <a:srgbClr val="BD1D28"/>
                    </a:solidFill>
                  </a:endParaRPr>
                </a:p>
              </p:txBody>
            </p:sp>
          </p:grp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ABFBC1C5-2C60-1E4D-6610-6B1C33084CBF}"/>
                  </a:ext>
                </a:extLst>
              </p:cNvPr>
              <p:cNvGrpSpPr/>
              <p:nvPr/>
            </p:nvGrpSpPr>
            <p:grpSpPr>
              <a:xfrm>
                <a:off x="4848447" y="5091367"/>
                <a:ext cx="5975806" cy="338554"/>
                <a:chOff x="4848447" y="1981456"/>
                <a:chExt cx="5975806" cy="338554"/>
              </a:xfrm>
            </p:grpSpPr>
            <p:cxnSp>
              <p:nvCxnSpPr>
                <p:cNvPr id="61" name="直接连接符 60">
                  <a:extLst>
                    <a:ext uri="{FF2B5EF4-FFF2-40B4-BE49-F238E27FC236}">
                      <a16:creationId xmlns:a16="http://schemas.microsoft.com/office/drawing/2014/main" id="{60244F2B-F052-4A7E-F4E7-92E2E78B4FDF}"/>
                    </a:ext>
                  </a:extLst>
                </p:cNvPr>
                <p:cNvCxnSpPr/>
                <p:nvPr/>
              </p:nvCxnSpPr>
              <p:spPr>
                <a:xfrm flipV="1">
                  <a:off x="4848447" y="2156414"/>
                  <a:ext cx="435934" cy="1"/>
                </a:xfrm>
                <a:prstGeom prst="line">
                  <a:avLst/>
                </a:prstGeom>
                <a:ln w="19050">
                  <a:solidFill>
                    <a:schemeClr val="bg2">
                      <a:lumMod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2" name="文本框 61">
                  <a:extLst>
                    <a:ext uri="{FF2B5EF4-FFF2-40B4-BE49-F238E27FC236}">
                      <a16:creationId xmlns:a16="http://schemas.microsoft.com/office/drawing/2014/main" id="{BC37AD07-B8F2-62C3-998B-DACF725E496C}"/>
                    </a:ext>
                  </a:extLst>
                </p:cNvPr>
                <p:cNvSpPr txBox="1"/>
                <p:nvPr/>
              </p:nvSpPr>
              <p:spPr>
                <a:xfrm>
                  <a:off x="5282517" y="1981456"/>
                  <a:ext cx="554173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商务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</a:t>
                  </a:r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科技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</a:t>
                  </a:r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党政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</a:t>
                  </a:r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极简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</a:t>
                  </a:r>
                  <a:r>
                    <a:rPr lang="zh-CN" altLang="en-US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插画 </a:t>
                  </a:r>
                  <a:r>
                    <a:rPr lang="en-US" altLang="zh-CN" sz="1600" dirty="0">
                      <a:solidFill>
                        <a:schemeClr val="bg2">
                          <a:lumMod val="25000"/>
                        </a:schemeClr>
                      </a:solidFill>
                    </a:rPr>
                    <a:t>/ 3D /……</a:t>
                  </a:r>
                  <a:endParaRPr lang="zh-CN" altLang="en-US" sz="1600" dirty="0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00312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E3461B">
                <a:alpha val="30000"/>
                <a:lumMod val="60000"/>
                <a:lumOff val="40000"/>
              </a:srgbClr>
            </a:gs>
            <a:gs pos="4000">
              <a:srgbClr val="BD1D28">
                <a:alpha val="10000"/>
              </a:srgbClr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椭圆 134">
            <a:extLst>
              <a:ext uri="{FF2B5EF4-FFF2-40B4-BE49-F238E27FC236}">
                <a16:creationId xmlns:a16="http://schemas.microsoft.com/office/drawing/2014/main" id="{3193F52B-CEAC-4594-4623-36C8E1002673}"/>
              </a:ext>
            </a:extLst>
          </p:cNvPr>
          <p:cNvSpPr/>
          <p:nvPr/>
        </p:nvSpPr>
        <p:spPr>
          <a:xfrm>
            <a:off x="-638501" y="5333876"/>
            <a:ext cx="13594080" cy="2530847"/>
          </a:xfrm>
          <a:prstGeom prst="ellipse">
            <a:avLst/>
          </a:prstGeom>
          <a:gradFill>
            <a:gsLst>
              <a:gs pos="95000">
                <a:srgbClr val="FCE9E4"/>
              </a:gs>
              <a:gs pos="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id="{E0762FF9-3109-2692-C64A-2BA3849A4E72}"/>
              </a:ext>
            </a:extLst>
          </p:cNvPr>
          <p:cNvSpPr/>
          <p:nvPr/>
        </p:nvSpPr>
        <p:spPr>
          <a:xfrm>
            <a:off x="-638501" y="-1167612"/>
            <a:ext cx="13594080" cy="2530847"/>
          </a:xfrm>
          <a:prstGeom prst="ellipse">
            <a:avLst/>
          </a:prstGeom>
          <a:gradFill>
            <a:gsLst>
              <a:gs pos="18000">
                <a:srgbClr val="E3461B"/>
              </a:gs>
              <a:gs pos="0">
                <a:srgbClr val="BD1D2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: 圆顶角 102">
            <a:extLst>
              <a:ext uri="{FF2B5EF4-FFF2-40B4-BE49-F238E27FC236}">
                <a16:creationId xmlns:a16="http://schemas.microsoft.com/office/drawing/2014/main" id="{4C6EED0E-1EFD-B8AB-F3BA-85761363241B}"/>
              </a:ext>
            </a:extLst>
          </p:cNvPr>
          <p:cNvSpPr/>
          <p:nvPr/>
        </p:nvSpPr>
        <p:spPr>
          <a:xfrm>
            <a:off x="8284170" y="3096656"/>
            <a:ext cx="3234237" cy="643496"/>
          </a:xfrm>
          <a:prstGeom prst="round2SameRect">
            <a:avLst/>
          </a:prstGeom>
          <a:gradFill>
            <a:gsLst>
              <a:gs pos="59000">
                <a:srgbClr val="E3461B">
                  <a:alpha val="0"/>
                </a:srgbClr>
              </a:gs>
              <a:gs pos="0">
                <a:srgbClr val="C61C1C"/>
              </a:gs>
            </a:gsLst>
            <a:lin ang="10800000" scaled="0"/>
          </a:gradFill>
          <a:ln w="6350">
            <a:gradFill flip="none" rotWithShape="1">
              <a:gsLst>
                <a:gs pos="0">
                  <a:srgbClr val="E3461B"/>
                </a:gs>
                <a:gs pos="100000">
                  <a:srgbClr val="E3461B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: 圆顶角 101">
            <a:extLst>
              <a:ext uri="{FF2B5EF4-FFF2-40B4-BE49-F238E27FC236}">
                <a16:creationId xmlns:a16="http://schemas.microsoft.com/office/drawing/2014/main" id="{86C95FB3-E6CC-4CCA-D6B0-931F2214D9B0}"/>
              </a:ext>
            </a:extLst>
          </p:cNvPr>
          <p:cNvSpPr/>
          <p:nvPr/>
        </p:nvSpPr>
        <p:spPr>
          <a:xfrm>
            <a:off x="4541421" y="3096656"/>
            <a:ext cx="3234237" cy="643496"/>
          </a:xfrm>
          <a:prstGeom prst="round2SameRect">
            <a:avLst/>
          </a:prstGeom>
          <a:gradFill>
            <a:gsLst>
              <a:gs pos="59000">
                <a:srgbClr val="E3461B">
                  <a:alpha val="0"/>
                </a:srgbClr>
              </a:gs>
              <a:gs pos="0">
                <a:srgbClr val="C61C1C"/>
              </a:gs>
            </a:gsLst>
            <a:lin ang="10800000" scaled="0"/>
          </a:gradFill>
          <a:ln w="6350">
            <a:gradFill flip="none" rotWithShape="1">
              <a:gsLst>
                <a:gs pos="0">
                  <a:srgbClr val="E3461B"/>
                </a:gs>
                <a:gs pos="100000">
                  <a:srgbClr val="E3461B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: 圆顶角 100">
            <a:extLst>
              <a:ext uri="{FF2B5EF4-FFF2-40B4-BE49-F238E27FC236}">
                <a16:creationId xmlns:a16="http://schemas.microsoft.com/office/drawing/2014/main" id="{C0342D16-B630-B4FF-EE98-932AFC44A151}"/>
              </a:ext>
            </a:extLst>
          </p:cNvPr>
          <p:cNvSpPr/>
          <p:nvPr/>
        </p:nvSpPr>
        <p:spPr>
          <a:xfrm>
            <a:off x="661353" y="3107053"/>
            <a:ext cx="3234237" cy="643496"/>
          </a:xfrm>
          <a:prstGeom prst="round2SameRect">
            <a:avLst/>
          </a:prstGeom>
          <a:gradFill>
            <a:gsLst>
              <a:gs pos="59000">
                <a:srgbClr val="E3461B">
                  <a:alpha val="0"/>
                </a:srgbClr>
              </a:gs>
              <a:gs pos="0">
                <a:srgbClr val="C61C1C"/>
              </a:gs>
            </a:gsLst>
            <a:lin ang="10800000" scaled="0"/>
          </a:gradFill>
          <a:ln w="6350">
            <a:gradFill flip="none" rotWithShape="1">
              <a:gsLst>
                <a:gs pos="0">
                  <a:srgbClr val="E3461B"/>
                </a:gs>
                <a:gs pos="100000">
                  <a:srgbClr val="E3461B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618052B-488B-34D4-ADE8-184C839C5E40}"/>
              </a:ext>
            </a:extLst>
          </p:cNvPr>
          <p:cNvGrpSpPr/>
          <p:nvPr/>
        </p:nvGrpSpPr>
        <p:grpSpPr>
          <a:xfrm>
            <a:off x="702365" y="449087"/>
            <a:ext cx="10721009" cy="643496"/>
            <a:chOff x="2079171" y="449087"/>
            <a:chExt cx="8033657" cy="643496"/>
          </a:xfrm>
        </p:grpSpPr>
        <p:sp>
          <p:nvSpPr>
            <p:cNvPr id="5" name="六边形 4">
              <a:extLst>
                <a:ext uri="{FF2B5EF4-FFF2-40B4-BE49-F238E27FC236}">
                  <a16:creationId xmlns:a16="http://schemas.microsoft.com/office/drawing/2014/main" id="{0F3D5045-DA26-34AF-1469-930D0DDA638E}"/>
                </a:ext>
              </a:extLst>
            </p:cNvPr>
            <p:cNvSpPr/>
            <p:nvPr/>
          </p:nvSpPr>
          <p:spPr>
            <a:xfrm>
              <a:off x="3409662" y="478491"/>
              <a:ext cx="5368124" cy="561474"/>
            </a:xfrm>
            <a:prstGeom prst="hexagon">
              <a:avLst>
                <a:gd name="adj" fmla="val 62825"/>
                <a:gd name="vf" fmla="val 115470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  <a:gs pos="85000">
                  <a:schemeClr val="bg1"/>
                </a:gs>
                <a:gs pos="18000">
                  <a:schemeClr val="bg1"/>
                </a:gs>
              </a:gsLst>
              <a:lin ang="0" scaled="0"/>
            </a:gradFill>
            <a:ln>
              <a:noFill/>
            </a:ln>
            <a:effectLst>
              <a:outerShdw blurRad="127000" sx="102000" sy="102000" algn="ctr" rotWithShape="0">
                <a:srgbClr val="E3671B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zh-CN" altLang="en-US"/>
            </a:p>
          </p:txBody>
        </p:sp>
        <p:sp>
          <p:nvSpPr>
            <p:cNvPr id="6" name="TextBox 54">
              <a:extLst>
                <a:ext uri="{FF2B5EF4-FFF2-40B4-BE49-F238E27FC236}">
                  <a16:creationId xmlns:a16="http://schemas.microsoft.com/office/drawing/2014/main" id="{693E6F01-25B9-8F6A-2D6C-8A81101F013D}"/>
                </a:ext>
              </a:extLst>
            </p:cNvPr>
            <p:cNvSpPr txBox="1"/>
            <p:nvPr/>
          </p:nvSpPr>
          <p:spPr>
            <a:xfrm>
              <a:off x="3191696" y="449087"/>
              <a:ext cx="5804057" cy="6434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53" tIns="34277" rIns="68553" bIns="34277" numCol="1" anchor="ctr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ctr" fontAlgn="base">
                <a:spcBef>
                  <a:spcPct val="0"/>
                </a:spcBef>
                <a:spcAft>
                  <a:spcPct val="0"/>
                </a:spcAft>
                <a:defRPr sz="3200">
                  <a:gradFill>
                    <a:gsLst>
                      <a:gs pos="0">
                        <a:srgbClr val="BD1D28"/>
                      </a:gs>
                      <a:gs pos="100000">
                        <a:srgbClr val="E3671B"/>
                      </a:gs>
                    </a:gsLst>
                    <a:lin ang="0" scaled="1"/>
                  </a:gra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r>
                <a:rPr lang="zh-CN" altLang="en-US" dirty="0"/>
                <a:t>品牌合作，百强设计师各领风骚</a:t>
              </a: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FA004FA-5B18-359A-0D8C-FD48A05AED62}"/>
                </a:ext>
              </a:extLst>
            </p:cNvPr>
            <p:cNvSpPr/>
            <p:nvPr/>
          </p:nvSpPr>
          <p:spPr>
            <a:xfrm>
              <a:off x="2079171" y="764771"/>
              <a:ext cx="8033657" cy="321269"/>
            </a:xfrm>
            <a:custGeom>
              <a:avLst/>
              <a:gdLst>
                <a:gd name="connsiteX0" fmla="*/ 0 w 7336971"/>
                <a:gd name="connsiteY0" fmla="*/ 0 h 293915"/>
                <a:gd name="connsiteX1" fmla="*/ 1132114 w 7336971"/>
                <a:gd name="connsiteY1" fmla="*/ 0 h 293915"/>
                <a:gd name="connsiteX2" fmla="*/ 1426029 w 7336971"/>
                <a:gd name="connsiteY2" fmla="*/ 293915 h 293915"/>
                <a:gd name="connsiteX3" fmla="*/ 5921829 w 7336971"/>
                <a:gd name="connsiteY3" fmla="*/ 293915 h 293915"/>
                <a:gd name="connsiteX4" fmla="*/ 6193972 w 7336971"/>
                <a:gd name="connsiteY4" fmla="*/ 21772 h 293915"/>
                <a:gd name="connsiteX5" fmla="*/ 7336971 w 7336971"/>
                <a:gd name="connsiteY5" fmla="*/ 21772 h 293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36971" h="293915">
                  <a:moveTo>
                    <a:pt x="0" y="0"/>
                  </a:moveTo>
                  <a:lnTo>
                    <a:pt x="1132114" y="0"/>
                  </a:lnTo>
                  <a:lnTo>
                    <a:pt x="1426029" y="293915"/>
                  </a:lnTo>
                  <a:lnTo>
                    <a:pt x="5921829" y="293915"/>
                  </a:lnTo>
                  <a:lnTo>
                    <a:pt x="6193972" y="21772"/>
                  </a:lnTo>
                  <a:lnTo>
                    <a:pt x="7336971" y="21772"/>
                  </a:lnTo>
                </a:path>
              </a:pathLst>
            </a:custGeom>
            <a:noFill/>
            <a:ln w="6350">
              <a:gradFill>
                <a:gsLst>
                  <a:gs pos="10000">
                    <a:schemeClr val="bg1">
                      <a:alpha val="0"/>
                    </a:schemeClr>
                  </a:gs>
                  <a:gs pos="39000">
                    <a:schemeClr val="bg1"/>
                  </a:gs>
                  <a:gs pos="60000">
                    <a:schemeClr val="bg1"/>
                  </a:gs>
                  <a:gs pos="9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CDD58E0-E49F-E49E-00F3-D50CD6CFDC13}"/>
              </a:ext>
            </a:extLst>
          </p:cNvPr>
          <p:cNvGrpSpPr/>
          <p:nvPr/>
        </p:nvGrpSpPr>
        <p:grpSpPr>
          <a:xfrm>
            <a:off x="1303731" y="1421914"/>
            <a:ext cx="2017688" cy="1200135"/>
            <a:chOff x="2877530" y="-4131205"/>
            <a:chExt cx="6241020" cy="3712205"/>
          </a:xfrm>
          <a:gradFill>
            <a:gsLst>
              <a:gs pos="100000">
                <a:srgbClr val="E3461B"/>
              </a:gs>
              <a:gs pos="0">
                <a:srgbClr val="C61C1C"/>
              </a:gs>
            </a:gsLst>
            <a:lin ang="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TextBox 82">
              <a:extLst>
                <a:ext uri="{FF2B5EF4-FFF2-40B4-BE49-F238E27FC236}">
                  <a16:creationId xmlns:a16="http://schemas.microsoft.com/office/drawing/2014/main" id="{658D0F6A-75EE-DBED-F1C7-90370AB03D71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2877530" y="-2510528"/>
              <a:ext cx="1840064" cy="2020449"/>
            </a:xfrm>
            <a:custGeom>
              <a:avLst/>
              <a:gdLst/>
              <a:ahLst/>
              <a:cxnLst/>
              <a:rect l="l" t="t" r="r" b="b"/>
              <a:pathLst>
                <a:path w="151806" h="166688">
                  <a:moveTo>
                    <a:pt x="117426" y="149"/>
                  </a:moveTo>
                  <a:cubicBezTo>
                    <a:pt x="119212" y="447"/>
                    <a:pt x="120701" y="745"/>
                    <a:pt x="121891" y="1042"/>
                  </a:cubicBezTo>
                  <a:cubicBezTo>
                    <a:pt x="123975" y="1638"/>
                    <a:pt x="126505" y="2233"/>
                    <a:pt x="129481" y="2828"/>
                  </a:cubicBezTo>
                  <a:cubicBezTo>
                    <a:pt x="132458" y="3126"/>
                    <a:pt x="134616" y="3647"/>
                    <a:pt x="135955" y="4391"/>
                  </a:cubicBezTo>
                  <a:cubicBezTo>
                    <a:pt x="137295" y="5135"/>
                    <a:pt x="137965" y="5805"/>
                    <a:pt x="137965" y="6400"/>
                  </a:cubicBezTo>
                  <a:cubicBezTo>
                    <a:pt x="137965" y="7293"/>
                    <a:pt x="138262" y="8335"/>
                    <a:pt x="138858" y="9525"/>
                  </a:cubicBezTo>
                  <a:cubicBezTo>
                    <a:pt x="139453" y="10716"/>
                    <a:pt x="140048" y="11907"/>
                    <a:pt x="140643" y="13097"/>
                  </a:cubicBezTo>
                  <a:cubicBezTo>
                    <a:pt x="141239" y="14288"/>
                    <a:pt x="141164" y="14883"/>
                    <a:pt x="140420" y="14883"/>
                  </a:cubicBezTo>
                  <a:cubicBezTo>
                    <a:pt x="139676" y="14883"/>
                    <a:pt x="139304" y="15032"/>
                    <a:pt x="139304" y="15330"/>
                  </a:cubicBezTo>
                  <a:cubicBezTo>
                    <a:pt x="139304" y="15627"/>
                    <a:pt x="138411" y="15776"/>
                    <a:pt x="136625" y="15776"/>
                  </a:cubicBezTo>
                  <a:cubicBezTo>
                    <a:pt x="135137" y="15479"/>
                    <a:pt x="133946" y="15479"/>
                    <a:pt x="133053" y="15776"/>
                  </a:cubicBezTo>
                  <a:cubicBezTo>
                    <a:pt x="131863" y="16371"/>
                    <a:pt x="130970" y="17116"/>
                    <a:pt x="130374" y="18009"/>
                  </a:cubicBezTo>
                  <a:cubicBezTo>
                    <a:pt x="129184" y="18902"/>
                    <a:pt x="128440" y="19646"/>
                    <a:pt x="128142" y="20241"/>
                  </a:cubicBezTo>
                  <a:cubicBezTo>
                    <a:pt x="127547" y="21134"/>
                    <a:pt x="126579" y="22771"/>
                    <a:pt x="125240" y="25152"/>
                  </a:cubicBezTo>
                  <a:cubicBezTo>
                    <a:pt x="123900" y="27534"/>
                    <a:pt x="122784" y="29320"/>
                    <a:pt x="121891" y="30510"/>
                  </a:cubicBezTo>
                  <a:cubicBezTo>
                    <a:pt x="120701" y="32594"/>
                    <a:pt x="119510" y="34677"/>
                    <a:pt x="118319" y="36761"/>
                  </a:cubicBezTo>
                  <a:cubicBezTo>
                    <a:pt x="117724" y="37356"/>
                    <a:pt x="114599" y="42416"/>
                    <a:pt x="108943" y="51941"/>
                  </a:cubicBezTo>
                  <a:cubicBezTo>
                    <a:pt x="105074" y="58788"/>
                    <a:pt x="102395" y="63550"/>
                    <a:pt x="100906" y="66229"/>
                  </a:cubicBezTo>
                  <a:cubicBezTo>
                    <a:pt x="99418" y="68313"/>
                    <a:pt x="98525" y="69354"/>
                    <a:pt x="98227" y="69354"/>
                  </a:cubicBezTo>
                  <a:cubicBezTo>
                    <a:pt x="97930" y="69950"/>
                    <a:pt x="98079" y="70247"/>
                    <a:pt x="98674" y="70247"/>
                  </a:cubicBezTo>
                  <a:cubicBezTo>
                    <a:pt x="99269" y="70247"/>
                    <a:pt x="99865" y="69950"/>
                    <a:pt x="100460" y="69354"/>
                  </a:cubicBezTo>
                  <a:cubicBezTo>
                    <a:pt x="101055" y="68759"/>
                    <a:pt x="102395" y="67866"/>
                    <a:pt x="104478" y="66675"/>
                  </a:cubicBezTo>
                  <a:cubicBezTo>
                    <a:pt x="106264" y="65782"/>
                    <a:pt x="108199" y="65038"/>
                    <a:pt x="110283" y="64443"/>
                  </a:cubicBezTo>
                  <a:cubicBezTo>
                    <a:pt x="111771" y="63848"/>
                    <a:pt x="113408" y="63252"/>
                    <a:pt x="115194" y="62657"/>
                  </a:cubicBezTo>
                  <a:cubicBezTo>
                    <a:pt x="117873" y="61764"/>
                    <a:pt x="119510" y="61318"/>
                    <a:pt x="120105" y="61318"/>
                  </a:cubicBezTo>
                  <a:cubicBezTo>
                    <a:pt x="121593" y="60722"/>
                    <a:pt x="123975" y="60425"/>
                    <a:pt x="127249" y="60425"/>
                  </a:cubicBezTo>
                  <a:cubicBezTo>
                    <a:pt x="130226" y="60425"/>
                    <a:pt x="132309" y="60797"/>
                    <a:pt x="133500" y="61541"/>
                  </a:cubicBezTo>
                  <a:cubicBezTo>
                    <a:pt x="134690" y="62285"/>
                    <a:pt x="135732" y="62657"/>
                    <a:pt x="136625" y="62657"/>
                  </a:cubicBezTo>
                  <a:cubicBezTo>
                    <a:pt x="137518" y="62657"/>
                    <a:pt x="139155" y="63252"/>
                    <a:pt x="141536" y="64443"/>
                  </a:cubicBezTo>
                  <a:cubicBezTo>
                    <a:pt x="143918" y="65336"/>
                    <a:pt x="145852" y="66229"/>
                    <a:pt x="147341" y="67122"/>
                  </a:cubicBezTo>
                  <a:cubicBezTo>
                    <a:pt x="148531" y="68313"/>
                    <a:pt x="149573" y="69354"/>
                    <a:pt x="150466" y="70247"/>
                  </a:cubicBezTo>
                  <a:cubicBezTo>
                    <a:pt x="151359" y="71140"/>
                    <a:pt x="151806" y="72033"/>
                    <a:pt x="151806" y="72926"/>
                  </a:cubicBezTo>
                  <a:cubicBezTo>
                    <a:pt x="151806" y="73819"/>
                    <a:pt x="151359" y="75307"/>
                    <a:pt x="150466" y="77391"/>
                  </a:cubicBezTo>
                  <a:cubicBezTo>
                    <a:pt x="149871" y="79772"/>
                    <a:pt x="149201" y="81484"/>
                    <a:pt x="148457" y="82526"/>
                  </a:cubicBezTo>
                  <a:cubicBezTo>
                    <a:pt x="147713" y="83567"/>
                    <a:pt x="146597" y="84237"/>
                    <a:pt x="145108" y="84535"/>
                  </a:cubicBezTo>
                  <a:cubicBezTo>
                    <a:pt x="143918" y="84535"/>
                    <a:pt x="142876" y="84386"/>
                    <a:pt x="141983" y="84088"/>
                  </a:cubicBezTo>
                  <a:cubicBezTo>
                    <a:pt x="141090" y="83493"/>
                    <a:pt x="140048" y="83195"/>
                    <a:pt x="138858" y="83195"/>
                  </a:cubicBezTo>
                  <a:cubicBezTo>
                    <a:pt x="137369" y="83195"/>
                    <a:pt x="136551" y="83493"/>
                    <a:pt x="136402" y="84088"/>
                  </a:cubicBezTo>
                  <a:cubicBezTo>
                    <a:pt x="136253" y="84684"/>
                    <a:pt x="135955" y="84981"/>
                    <a:pt x="135509" y="84981"/>
                  </a:cubicBezTo>
                  <a:cubicBezTo>
                    <a:pt x="135062" y="84981"/>
                    <a:pt x="134839" y="84609"/>
                    <a:pt x="134839" y="83865"/>
                  </a:cubicBezTo>
                  <a:cubicBezTo>
                    <a:pt x="134839" y="83121"/>
                    <a:pt x="133946" y="83195"/>
                    <a:pt x="132160" y="84088"/>
                  </a:cubicBezTo>
                  <a:cubicBezTo>
                    <a:pt x="130672" y="84684"/>
                    <a:pt x="129481" y="84981"/>
                    <a:pt x="128588" y="84981"/>
                  </a:cubicBezTo>
                  <a:cubicBezTo>
                    <a:pt x="127695" y="84981"/>
                    <a:pt x="126207" y="86023"/>
                    <a:pt x="124124" y="88107"/>
                  </a:cubicBezTo>
                  <a:cubicBezTo>
                    <a:pt x="122338" y="89595"/>
                    <a:pt x="120701" y="90786"/>
                    <a:pt x="119212" y="91679"/>
                  </a:cubicBezTo>
                  <a:cubicBezTo>
                    <a:pt x="118022" y="92274"/>
                    <a:pt x="116533" y="93464"/>
                    <a:pt x="114747" y="95250"/>
                  </a:cubicBezTo>
                  <a:cubicBezTo>
                    <a:pt x="112961" y="96739"/>
                    <a:pt x="111622" y="97706"/>
                    <a:pt x="110729" y="98153"/>
                  </a:cubicBezTo>
                  <a:cubicBezTo>
                    <a:pt x="109836" y="98599"/>
                    <a:pt x="109390" y="98822"/>
                    <a:pt x="109390" y="98822"/>
                  </a:cubicBezTo>
                  <a:cubicBezTo>
                    <a:pt x="109390" y="98525"/>
                    <a:pt x="109985" y="97632"/>
                    <a:pt x="111176" y="96143"/>
                  </a:cubicBezTo>
                  <a:cubicBezTo>
                    <a:pt x="112961" y="93762"/>
                    <a:pt x="115045" y="91083"/>
                    <a:pt x="117426" y="88107"/>
                  </a:cubicBezTo>
                  <a:cubicBezTo>
                    <a:pt x="120701" y="83939"/>
                    <a:pt x="122933" y="80814"/>
                    <a:pt x="124124" y="78730"/>
                  </a:cubicBezTo>
                  <a:cubicBezTo>
                    <a:pt x="125314" y="76647"/>
                    <a:pt x="125612" y="75382"/>
                    <a:pt x="125017" y="74935"/>
                  </a:cubicBezTo>
                  <a:cubicBezTo>
                    <a:pt x="124421" y="74489"/>
                    <a:pt x="122635" y="74191"/>
                    <a:pt x="119659" y="74042"/>
                  </a:cubicBezTo>
                  <a:cubicBezTo>
                    <a:pt x="116682" y="73894"/>
                    <a:pt x="114450" y="73819"/>
                    <a:pt x="112961" y="73819"/>
                  </a:cubicBezTo>
                  <a:cubicBezTo>
                    <a:pt x="111473" y="74117"/>
                    <a:pt x="109390" y="74638"/>
                    <a:pt x="106711" y="75382"/>
                  </a:cubicBezTo>
                  <a:cubicBezTo>
                    <a:pt x="104032" y="76126"/>
                    <a:pt x="101353" y="77391"/>
                    <a:pt x="98674" y="79177"/>
                  </a:cubicBezTo>
                  <a:cubicBezTo>
                    <a:pt x="95697" y="80665"/>
                    <a:pt x="93242" y="82079"/>
                    <a:pt x="91307" y="83419"/>
                  </a:cubicBezTo>
                  <a:cubicBezTo>
                    <a:pt x="89372" y="84758"/>
                    <a:pt x="88107" y="86172"/>
                    <a:pt x="87512" y="87660"/>
                  </a:cubicBezTo>
                  <a:lnTo>
                    <a:pt x="86172" y="89893"/>
                  </a:lnTo>
                  <a:lnTo>
                    <a:pt x="89298" y="93018"/>
                  </a:lnTo>
                  <a:cubicBezTo>
                    <a:pt x="91381" y="95399"/>
                    <a:pt x="93018" y="97334"/>
                    <a:pt x="94209" y="98822"/>
                  </a:cubicBezTo>
                  <a:cubicBezTo>
                    <a:pt x="95400" y="100906"/>
                    <a:pt x="96442" y="102692"/>
                    <a:pt x="97334" y="104180"/>
                  </a:cubicBezTo>
                  <a:cubicBezTo>
                    <a:pt x="98227" y="106264"/>
                    <a:pt x="98897" y="108347"/>
                    <a:pt x="99344" y="110431"/>
                  </a:cubicBezTo>
                  <a:cubicBezTo>
                    <a:pt x="99790" y="112514"/>
                    <a:pt x="100162" y="115491"/>
                    <a:pt x="100460" y="119361"/>
                  </a:cubicBezTo>
                  <a:cubicBezTo>
                    <a:pt x="100758" y="123230"/>
                    <a:pt x="100758" y="127546"/>
                    <a:pt x="100460" y="132309"/>
                  </a:cubicBezTo>
                  <a:cubicBezTo>
                    <a:pt x="100460" y="132309"/>
                    <a:pt x="100013" y="136476"/>
                    <a:pt x="99120" y="144810"/>
                  </a:cubicBezTo>
                  <a:cubicBezTo>
                    <a:pt x="98823" y="148382"/>
                    <a:pt x="97781" y="151879"/>
                    <a:pt x="95995" y="155303"/>
                  </a:cubicBezTo>
                  <a:cubicBezTo>
                    <a:pt x="94209" y="158726"/>
                    <a:pt x="93316" y="160735"/>
                    <a:pt x="93316" y="161330"/>
                  </a:cubicBezTo>
                  <a:cubicBezTo>
                    <a:pt x="93316" y="161628"/>
                    <a:pt x="93018" y="162074"/>
                    <a:pt x="92423" y="162670"/>
                  </a:cubicBezTo>
                  <a:cubicBezTo>
                    <a:pt x="91828" y="163265"/>
                    <a:pt x="91158" y="164083"/>
                    <a:pt x="90414" y="165125"/>
                  </a:cubicBezTo>
                  <a:cubicBezTo>
                    <a:pt x="89670" y="166167"/>
                    <a:pt x="89000" y="166688"/>
                    <a:pt x="88405" y="166688"/>
                  </a:cubicBezTo>
                  <a:cubicBezTo>
                    <a:pt x="87809" y="166688"/>
                    <a:pt x="87586" y="166390"/>
                    <a:pt x="87735" y="165795"/>
                  </a:cubicBezTo>
                  <a:cubicBezTo>
                    <a:pt x="87884" y="165200"/>
                    <a:pt x="87363" y="164158"/>
                    <a:pt x="86172" y="162670"/>
                  </a:cubicBezTo>
                  <a:cubicBezTo>
                    <a:pt x="84684" y="161479"/>
                    <a:pt x="83940" y="160437"/>
                    <a:pt x="83940" y="159544"/>
                  </a:cubicBezTo>
                  <a:cubicBezTo>
                    <a:pt x="83940" y="159246"/>
                    <a:pt x="82824" y="158502"/>
                    <a:pt x="80591" y="157312"/>
                  </a:cubicBezTo>
                  <a:cubicBezTo>
                    <a:pt x="78359" y="156121"/>
                    <a:pt x="76871" y="154856"/>
                    <a:pt x="76126" y="153517"/>
                  </a:cubicBezTo>
                  <a:cubicBezTo>
                    <a:pt x="75382" y="152177"/>
                    <a:pt x="75010" y="151359"/>
                    <a:pt x="75010" y="151061"/>
                  </a:cubicBezTo>
                  <a:cubicBezTo>
                    <a:pt x="75010" y="150466"/>
                    <a:pt x="74415" y="149126"/>
                    <a:pt x="73224" y="147043"/>
                  </a:cubicBezTo>
                  <a:cubicBezTo>
                    <a:pt x="72034" y="144959"/>
                    <a:pt x="71438" y="142875"/>
                    <a:pt x="71438" y="140792"/>
                  </a:cubicBezTo>
                  <a:cubicBezTo>
                    <a:pt x="71438" y="139006"/>
                    <a:pt x="71141" y="137369"/>
                    <a:pt x="70545" y="135880"/>
                  </a:cubicBezTo>
                  <a:cubicBezTo>
                    <a:pt x="70545" y="134690"/>
                    <a:pt x="70545" y="134095"/>
                    <a:pt x="70545" y="134095"/>
                  </a:cubicBezTo>
                  <a:cubicBezTo>
                    <a:pt x="71141" y="134392"/>
                    <a:pt x="71438" y="134392"/>
                    <a:pt x="71438" y="134095"/>
                  </a:cubicBezTo>
                  <a:cubicBezTo>
                    <a:pt x="71438" y="133797"/>
                    <a:pt x="71438" y="133202"/>
                    <a:pt x="71438" y="132309"/>
                  </a:cubicBezTo>
                  <a:cubicBezTo>
                    <a:pt x="71438" y="130820"/>
                    <a:pt x="71141" y="129779"/>
                    <a:pt x="70545" y="129183"/>
                  </a:cubicBezTo>
                  <a:cubicBezTo>
                    <a:pt x="70248" y="128290"/>
                    <a:pt x="70099" y="127695"/>
                    <a:pt x="70099" y="127397"/>
                  </a:cubicBezTo>
                  <a:cubicBezTo>
                    <a:pt x="70099" y="127100"/>
                    <a:pt x="70322" y="127323"/>
                    <a:pt x="70769" y="128067"/>
                  </a:cubicBezTo>
                  <a:cubicBezTo>
                    <a:pt x="71215" y="128811"/>
                    <a:pt x="71736" y="129183"/>
                    <a:pt x="72331" y="129183"/>
                  </a:cubicBezTo>
                  <a:cubicBezTo>
                    <a:pt x="72927" y="129183"/>
                    <a:pt x="73224" y="128886"/>
                    <a:pt x="73224" y="128290"/>
                  </a:cubicBezTo>
                  <a:cubicBezTo>
                    <a:pt x="73224" y="127695"/>
                    <a:pt x="73968" y="128141"/>
                    <a:pt x="75457" y="129630"/>
                  </a:cubicBezTo>
                  <a:cubicBezTo>
                    <a:pt x="76945" y="131118"/>
                    <a:pt x="77838" y="131416"/>
                    <a:pt x="78136" y="130523"/>
                  </a:cubicBezTo>
                  <a:cubicBezTo>
                    <a:pt x="78433" y="129630"/>
                    <a:pt x="78731" y="126951"/>
                    <a:pt x="79029" y="122486"/>
                  </a:cubicBezTo>
                  <a:cubicBezTo>
                    <a:pt x="79326" y="118914"/>
                    <a:pt x="79624" y="114449"/>
                    <a:pt x="79922" y="109091"/>
                  </a:cubicBezTo>
                  <a:cubicBezTo>
                    <a:pt x="80219" y="104627"/>
                    <a:pt x="80219" y="102096"/>
                    <a:pt x="79922" y="101501"/>
                  </a:cubicBezTo>
                  <a:cubicBezTo>
                    <a:pt x="79326" y="100906"/>
                    <a:pt x="78136" y="101799"/>
                    <a:pt x="76350" y="104180"/>
                  </a:cubicBezTo>
                  <a:cubicBezTo>
                    <a:pt x="74564" y="106561"/>
                    <a:pt x="73373" y="108347"/>
                    <a:pt x="72778" y="109538"/>
                  </a:cubicBezTo>
                  <a:cubicBezTo>
                    <a:pt x="72480" y="110729"/>
                    <a:pt x="71885" y="111547"/>
                    <a:pt x="70992" y="111994"/>
                  </a:cubicBezTo>
                  <a:cubicBezTo>
                    <a:pt x="70099" y="112440"/>
                    <a:pt x="69801" y="112812"/>
                    <a:pt x="70099" y="113110"/>
                  </a:cubicBezTo>
                  <a:cubicBezTo>
                    <a:pt x="70397" y="113407"/>
                    <a:pt x="69950" y="114077"/>
                    <a:pt x="68759" y="115119"/>
                  </a:cubicBezTo>
                  <a:cubicBezTo>
                    <a:pt x="67569" y="116161"/>
                    <a:pt x="66974" y="116979"/>
                    <a:pt x="66974" y="117575"/>
                  </a:cubicBezTo>
                  <a:cubicBezTo>
                    <a:pt x="66974" y="117872"/>
                    <a:pt x="66378" y="118468"/>
                    <a:pt x="65188" y="119361"/>
                  </a:cubicBezTo>
                  <a:cubicBezTo>
                    <a:pt x="63997" y="120551"/>
                    <a:pt x="63253" y="121146"/>
                    <a:pt x="62955" y="121146"/>
                  </a:cubicBezTo>
                  <a:cubicBezTo>
                    <a:pt x="62658" y="121146"/>
                    <a:pt x="62211" y="121742"/>
                    <a:pt x="61616" y="122932"/>
                  </a:cubicBezTo>
                  <a:cubicBezTo>
                    <a:pt x="61020" y="124123"/>
                    <a:pt x="60053" y="125463"/>
                    <a:pt x="58714" y="126951"/>
                  </a:cubicBezTo>
                  <a:cubicBezTo>
                    <a:pt x="57374" y="128439"/>
                    <a:pt x="56556" y="129183"/>
                    <a:pt x="56258" y="129183"/>
                  </a:cubicBezTo>
                  <a:cubicBezTo>
                    <a:pt x="55960" y="128886"/>
                    <a:pt x="55737" y="128811"/>
                    <a:pt x="55588" y="128960"/>
                  </a:cubicBezTo>
                  <a:cubicBezTo>
                    <a:pt x="55439" y="129109"/>
                    <a:pt x="55365" y="129332"/>
                    <a:pt x="55365" y="129630"/>
                  </a:cubicBezTo>
                  <a:cubicBezTo>
                    <a:pt x="55365" y="130225"/>
                    <a:pt x="54770" y="130969"/>
                    <a:pt x="53579" y="131862"/>
                  </a:cubicBezTo>
                  <a:cubicBezTo>
                    <a:pt x="51793" y="133053"/>
                    <a:pt x="50602" y="134095"/>
                    <a:pt x="50007" y="134988"/>
                  </a:cubicBezTo>
                  <a:cubicBezTo>
                    <a:pt x="49114" y="135880"/>
                    <a:pt x="48519" y="136327"/>
                    <a:pt x="48221" y="136327"/>
                  </a:cubicBezTo>
                  <a:cubicBezTo>
                    <a:pt x="47924" y="136327"/>
                    <a:pt x="47105" y="136922"/>
                    <a:pt x="45766" y="138113"/>
                  </a:cubicBezTo>
                  <a:cubicBezTo>
                    <a:pt x="44426" y="139304"/>
                    <a:pt x="43012" y="140494"/>
                    <a:pt x="41524" y="141685"/>
                  </a:cubicBezTo>
                  <a:cubicBezTo>
                    <a:pt x="39738" y="142578"/>
                    <a:pt x="38250" y="143024"/>
                    <a:pt x="37059" y="143024"/>
                  </a:cubicBezTo>
                  <a:cubicBezTo>
                    <a:pt x="35868" y="143024"/>
                    <a:pt x="34529" y="143322"/>
                    <a:pt x="33041" y="143917"/>
                  </a:cubicBezTo>
                  <a:cubicBezTo>
                    <a:pt x="31552" y="144513"/>
                    <a:pt x="30511" y="144810"/>
                    <a:pt x="29915" y="144810"/>
                  </a:cubicBezTo>
                  <a:cubicBezTo>
                    <a:pt x="29320" y="144810"/>
                    <a:pt x="27534" y="145703"/>
                    <a:pt x="24558" y="147489"/>
                  </a:cubicBezTo>
                  <a:cubicBezTo>
                    <a:pt x="21581" y="148977"/>
                    <a:pt x="19795" y="149721"/>
                    <a:pt x="19200" y="149721"/>
                  </a:cubicBezTo>
                  <a:cubicBezTo>
                    <a:pt x="18902" y="149424"/>
                    <a:pt x="18009" y="149721"/>
                    <a:pt x="16521" y="150614"/>
                  </a:cubicBezTo>
                  <a:cubicBezTo>
                    <a:pt x="15033" y="151210"/>
                    <a:pt x="13693" y="151954"/>
                    <a:pt x="12502" y="152847"/>
                  </a:cubicBezTo>
                  <a:cubicBezTo>
                    <a:pt x="11014" y="153740"/>
                    <a:pt x="9526" y="154261"/>
                    <a:pt x="8038" y="154410"/>
                  </a:cubicBezTo>
                  <a:cubicBezTo>
                    <a:pt x="6549" y="154558"/>
                    <a:pt x="5210" y="154038"/>
                    <a:pt x="4019" y="152847"/>
                  </a:cubicBezTo>
                  <a:cubicBezTo>
                    <a:pt x="2829" y="151656"/>
                    <a:pt x="2084" y="151061"/>
                    <a:pt x="1787" y="151061"/>
                  </a:cubicBezTo>
                  <a:cubicBezTo>
                    <a:pt x="1489" y="151061"/>
                    <a:pt x="1043" y="150689"/>
                    <a:pt x="447" y="149945"/>
                  </a:cubicBezTo>
                  <a:cubicBezTo>
                    <a:pt x="-148" y="149201"/>
                    <a:pt x="-148" y="148010"/>
                    <a:pt x="447" y="146373"/>
                  </a:cubicBezTo>
                  <a:cubicBezTo>
                    <a:pt x="1043" y="144736"/>
                    <a:pt x="1340" y="143620"/>
                    <a:pt x="1340" y="143024"/>
                  </a:cubicBezTo>
                  <a:cubicBezTo>
                    <a:pt x="1340" y="142429"/>
                    <a:pt x="1861" y="142131"/>
                    <a:pt x="2903" y="142131"/>
                  </a:cubicBezTo>
                  <a:cubicBezTo>
                    <a:pt x="3945" y="142131"/>
                    <a:pt x="4763" y="141834"/>
                    <a:pt x="5359" y="141238"/>
                  </a:cubicBezTo>
                  <a:cubicBezTo>
                    <a:pt x="5656" y="140941"/>
                    <a:pt x="6401" y="140494"/>
                    <a:pt x="7591" y="139899"/>
                  </a:cubicBezTo>
                  <a:cubicBezTo>
                    <a:pt x="8484" y="139304"/>
                    <a:pt x="10419" y="137815"/>
                    <a:pt x="13395" y="135434"/>
                  </a:cubicBezTo>
                  <a:cubicBezTo>
                    <a:pt x="16670" y="132457"/>
                    <a:pt x="18307" y="130969"/>
                    <a:pt x="18307" y="130969"/>
                  </a:cubicBezTo>
                  <a:cubicBezTo>
                    <a:pt x="19200" y="130374"/>
                    <a:pt x="19795" y="130076"/>
                    <a:pt x="20093" y="130076"/>
                  </a:cubicBezTo>
                  <a:cubicBezTo>
                    <a:pt x="20390" y="130076"/>
                    <a:pt x="20986" y="129630"/>
                    <a:pt x="21879" y="128737"/>
                  </a:cubicBezTo>
                  <a:cubicBezTo>
                    <a:pt x="22772" y="127844"/>
                    <a:pt x="23516" y="127100"/>
                    <a:pt x="24111" y="126504"/>
                  </a:cubicBezTo>
                  <a:cubicBezTo>
                    <a:pt x="24706" y="126207"/>
                    <a:pt x="27088" y="124123"/>
                    <a:pt x="31255" y="120254"/>
                  </a:cubicBezTo>
                  <a:cubicBezTo>
                    <a:pt x="36613" y="115193"/>
                    <a:pt x="39589" y="112514"/>
                    <a:pt x="40184" y="112217"/>
                  </a:cubicBezTo>
                  <a:cubicBezTo>
                    <a:pt x="41673" y="110729"/>
                    <a:pt x="44203" y="108050"/>
                    <a:pt x="47775" y="104180"/>
                  </a:cubicBezTo>
                  <a:cubicBezTo>
                    <a:pt x="51049" y="100608"/>
                    <a:pt x="53133" y="97929"/>
                    <a:pt x="54026" y="96143"/>
                  </a:cubicBezTo>
                  <a:cubicBezTo>
                    <a:pt x="54918" y="94953"/>
                    <a:pt x="56704" y="92869"/>
                    <a:pt x="59383" y="89893"/>
                  </a:cubicBezTo>
                  <a:cubicBezTo>
                    <a:pt x="61467" y="87214"/>
                    <a:pt x="62434" y="85577"/>
                    <a:pt x="62285" y="84981"/>
                  </a:cubicBezTo>
                  <a:cubicBezTo>
                    <a:pt x="62137" y="84386"/>
                    <a:pt x="62509" y="83939"/>
                    <a:pt x="63402" y="83642"/>
                  </a:cubicBezTo>
                  <a:cubicBezTo>
                    <a:pt x="64295" y="83344"/>
                    <a:pt x="65932" y="81558"/>
                    <a:pt x="68313" y="78284"/>
                  </a:cubicBezTo>
                  <a:cubicBezTo>
                    <a:pt x="71290" y="74414"/>
                    <a:pt x="73373" y="71587"/>
                    <a:pt x="74564" y="69801"/>
                  </a:cubicBezTo>
                  <a:cubicBezTo>
                    <a:pt x="76350" y="67122"/>
                    <a:pt x="77540" y="65187"/>
                    <a:pt x="78136" y="63996"/>
                  </a:cubicBezTo>
                  <a:cubicBezTo>
                    <a:pt x="78731" y="62806"/>
                    <a:pt x="79475" y="61764"/>
                    <a:pt x="80368" y="60871"/>
                  </a:cubicBezTo>
                  <a:cubicBezTo>
                    <a:pt x="81261" y="59978"/>
                    <a:pt x="81708" y="59234"/>
                    <a:pt x="81708" y="58639"/>
                  </a:cubicBezTo>
                  <a:cubicBezTo>
                    <a:pt x="81708" y="58043"/>
                    <a:pt x="82005" y="57597"/>
                    <a:pt x="82601" y="57299"/>
                  </a:cubicBezTo>
                  <a:cubicBezTo>
                    <a:pt x="83196" y="56704"/>
                    <a:pt x="83940" y="55662"/>
                    <a:pt x="84833" y="54174"/>
                  </a:cubicBezTo>
                  <a:cubicBezTo>
                    <a:pt x="85428" y="52983"/>
                    <a:pt x="86024" y="51793"/>
                    <a:pt x="86619" y="50602"/>
                  </a:cubicBezTo>
                  <a:cubicBezTo>
                    <a:pt x="86917" y="50007"/>
                    <a:pt x="87512" y="48816"/>
                    <a:pt x="88405" y="47030"/>
                  </a:cubicBezTo>
                  <a:cubicBezTo>
                    <a:pt x="89000" y="45542"/>
                    <a:pt x="89447" y="44500"/>
                    <a:pt x="89744" y="43905"/>
                  </a:cubicBezTo>
                  <a:cubicBezTo>
                    <a:pt x="90042" y="43607"/>
                    <a:pt x="89968" y="43458"/>
                    <a:pt x="89521" y="43458"/>
                  </a:cubicBezTo>
                  <a:cubicBezTo>
                    <a:pt x="89075" y="43458"/>
                    <a:pt x="88851" y="43756"/>
                    <a:pt x="88851" y="44351"/>
                  </a:cubicBezTo>
                  <a:cubicBezTo>
                    <a:pt x="88851" y="44946"/>
                    <a:pt x="88405" y="45244"/>
                    <a:pt x="87512" y="45244"/>
                  </a:cubicBezTo>
                  <a:cubicBezTo>
                    <a:pt x="86619" y="45244"/>
                    <a:pt x="85726" y="45467"/>
                    <a:pt x="84833" y="45914"/>
                  </a:cubicBezTo>
                  <a:cubicBezTo>
                    <a:pt x="83940" y="46360"/>
                    <a:pt x="83047" y="46732"/>
                    <a:pt x="82154" y="47030"/>
                  </a:cubicBezTo>
                  <a:cubicBezTo>
                    <a:pt x="81261" y="47030"/>
                    <a:pt x="80815" y="47179"/>
                    <a:pt x="80815" y="47477"/>
                  </a:cubicBezTo>
                  <a:cubicBezTo>
                    <a:pt x="80815" y="47774"/>
                    <a:pt x="80517" y="47923"/>
                    <a:pt x="79922" y="47923"/>
                  </a:cubicBezTo>
                  <a:cubicBezTo>
                    <a:pt x="79922" y="48221"/>
                    <a:pt x="77987" y="48965"/>
                    <a:pt x="74117" y="50155"/>
                  </a:cubicBezTo>
                  <a:cubicBezTo>
                    <a:pt x="71141" y="51048"/>
                    <a:pt x="68462" y="51941"/>
                    <a:pt x="66081" y="52834"/>
                  </a:cubicBezTo>
                  <a:cubicBezTo>
                    <a:pt x="63997" y="53430"/>
                    <a:pt x="61467" y="53727"/>
                    <a:pt x="58490" y="53727"/>
                  </a:cubicBezTo>
                  <a:cubicBezTo>
                    <a:pt x="55811" y="53727"/>
                    <a:pt x="53653" y="53579"/>
                    <a:pt x="52016" y="53281"/>
                  </a:cubicBezTo>
                  <a:cubicBezTo>
                    <a:pt x="50379" y="52983"/>
                    <a:pt x="48370" y="52090"/>
                    <a:pt x="45989" y="50602"/>
                  </a:cubicBezTo>
                  <a:cubicBezTo>
                    <a:pt x="43608" y="49411"/>
                    <a:pt x="41077" y="47477"/>
                    <a:pt x="38399" y="44798"/>
                  </a:cubicBezTo>
                  <a:cubicBezTo>
                    <a:pt x="36017" y="42416"/>
                    <a:pt x="33785" y="39142"/>
                    <a:pt x="31701" y="34975"/>
                  </a:cubicBezTo>
                  <a:cubicBezTo>
                    <a:pt x="29618" y="30808"/>
                    <a:pt x="28725" y="28724"/>
                    <a:pt x="29022" y="28724"/>
                  </a:cubicBezTo>
                  <a:cubicBezTo>
                    <a:pt x="29022" y="28427"/>
                    <a:pt x="29469" y="28427"/>
                    <a:pt x="30362" y="28724"/>
                  </a:cubicBezTo>
                  <a:cubicBezTo>
                    <a:pt x="31255" y="29022"/>
                    <a:pt x="31850" y="29171"/>
                    <a:pt x="32148" y="29171"/>
                  </a:cubicBezTo>
                  <a:cubicBezTo>
                    <a:pt x="32743" y="29171"/>
                    <a:pt x="33636" y="29171"/>
                    <a:pt x="34827" y="29171"/>
                  </a:cubicBezTo>
                  <a:cubicBezTo>
                    <a:pt x="36017" y="29468"/>
                    <a:pt x="37506" y="30510"/>
                    <a:pt x="39292" y="32296"/>
                  </a:cubicBezTo>
                  <a:cubicBezTo>
                    <a:pt x="41375" y="34677"/>
                    <a:pt x="42715" y="36314"/>
                    <a:pt x="43310" y="37207"/>
                  </a:cubicBezTo>
                  <a:cubicBezTo>
                    <a:pt x="44501" y="38696"/>
                    <a:pt x="45393" y="39663"/>
                    <a:pt x="45989" y="40110"/>
                  </a:cubicBezTo>
                  <a:cubicBezTo>
                    <a:pt x="46584" y="40556"/>
                    <a:pt x="47775" y="40482"/>
                    <a:pt x="49561" y="39886"/>
                  </a:cubicBezTo>
                  <a:cubicBezTo>
                    <a:pt x="51644" y="39291"/>
                    <a:pt x="53579" y="38547"/>
                    <a:pt x="55365" y="37654"/>
                  </a:cubicBezTo>
                  <a:cubicBezTo>
                    <a:pt x="58044" y="36463"/>
                    <a:pt x="60425" y="35421"/>
                    <a:pt x="62509" y="34529"/>
                  </a:cubicBezTo>
                  <a:cubicBezTo>
                    <a:pt x="65188" y="33338"/>
                    <a:pt x="67718" y="32147"/>
                    <a:pt x="70099" y="30957"/>
                  </a:cubicBezTo>
                  <a:cubicBezTo>
                    <a:pt x="70397" y="30659"/>
                    <a:pt x="71066" y="30213"/>
                    <a:pt x="72108" y="29617"/>
                  </a:cubicBezTo>
                  <a:cubicBezTo>
                    <a:pt x="73150" y="29022"/>
                    <a:pt x="74117" y="28427"/>
                    <a:pt x="75010" y="27831"/>
                  </a:cubicBezTo>
                  <a:cubicBezTo>
                    <a:pt x="75903" y="27236"/>
                    <a:pt x="76647" y="26789"/>
                    <a:pt x="77243" y="26492"/>
                  </a:cubicBezTo>
                  <a:cubicBezTo>
                    <a:pt x="80517" y="24408"/>
                    <a:pt x="82303" y="23218"/>
                    <a:pt x="82601" y="22920"/>
                  </a:cubicBezTo>
                  <a:cubicBezTo>
                    <a:pt x="84386" y="22027"/>
                    <a:pt x="86172" y="20985"/>
                    <a:pt x="87958" y="19795"/>
                  </a:cubicBezTo>
                  <a:cubicBezTo>
                    <a:pt x="91828" y="17413"/>
                    <a:pt x="94060" y="16074"/>
                    <a:pt x="94656" y="15776"/>
                  </a:cubicBezTo>
                  <a:cubicBezTo>
                    <a:pt x="97037" y="13990"/>
                    <a:pt x="99269" y="12502"/>
                    <a:pt x="101353" y="11311"/>
                  </a:cubicBezTo>
                  <a:cubicBezTo>
                    <a:pt x="104627" y="8930"/>
                    <a:pt x="106413" y="7739"/>
                    <a:pt x="106711" y="7739"/>
                  </a:cubicBezTo>
                  <a:cubicBezTo>
                    <a:pt x="107008" y="7739"/>
                    <a:pt x="107455" y="7442"/>
                    <a:pt x="108050" y="6846"/>
                  </a:cubicBezTo>
                  <a:cubicBezTo>
                    <a:pt x="108645" y="6251"/>
                    <a:pt x="108943" y="5507"/>
                    <a:pt x="108943" y="4614"/>
                  </a:cubicBezTo>
                  <a:cubicBezTo>
                    <a:pt x="109241" y="3721"/>
                    <a:pt x="109762" y="2903"/>
                    <a:pt x="110506" y="2158"/>
                  </a:cubicBezTo>
                  <a:cubicBezTo>
                    <a:pt x="111250" y="1414"/>
                    <a:pt x="111920" y="1117"/>
                    <a:pt x="112515" y="1265"/>
                  </a:cubicBezTo>
                  <a:cubicBezTo>
                    <a:pt x="113110" y="1414"/>
                    <a:pt x="113854" y="1191"/>
                    <a:pt x="114747" y="596"/>
                  </a:cubicBezTo>
                  <a:cubicBezTo>
                    <a:pt x="115640" y="0"/>
                    <a:pt x="116533" y="-148"/>
                    <a:pt x="117426" y="14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 dirty="0"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50" name="TextBox 83">
              <a:extLst>
                <a:ext uri="{FF2B5EF4-FFF2-40B4-BE49-F238E27FC236}">
                  <a16:creationId xmlns:a16="http://schemas.microsoft.com/office/drawing/2014/main" id="{244560BA-B994-F4D6-46A8-1D94AB16C873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460823" y="-1979595"/>
              <a:ext cx="1377359" cy="1375497"/>
            </a:xfrm>
            <a:custGeom>
              <a:avLst/>
              <a:gdLst/>
              <a:ahLst/>
              <a:cxnLst/>
              <a:rect l="l" t="t" r="r" b="b"/>
              <a:pathLst>
                <a:path w="166539" h="166314">
                  <a:moveTo>
                    <a:pt x="78582" y="125462"/>
                  </a:moveTo>
                  <a:cubicBezTo>
                    <a:pt x="79772" y="125462"/>
                    <a:pt x="81707" y="125908"/>
                    <a:pt x="84386" y="126801"/>
                  </a:cubicBezTo>
                  <a:cubicBezTo>
                    <a:pt x="86767" y="127397"/>
                    <a:pt x="88553" y="128141"/>
                    <a:pt x="89744" y="129034"/>
                  </a:cubicBezTo>
                  <a:cubicBezTo>
                    <a:pt x="90041" y="129034"/>
                    <a:pt x="90562" y="129183"/>
                    <a:pt x="91306" y="129480"/>
                  </a:cubicBezTo>
                  <a:cubicBezTo>
                    <a:pt x="92051" y="129778"/>
                    <a:pt x="92795" y="130076"/>
                    <a:pt x="93539" y="130373"/>
                  </a:cubicBezTo>
                  <a:cubicBezTo>
                    <a:pt x="94283" y="130671"/>
                    <a:pt x="94953" y="130968"/>
                    <a:pt x="95548" y="131266"/>
                  </a:cubicBezTo>
                  <a:cubicBezTo>
                    <a:pt x="98525" y="132457"/>
                    <a:pt x="100162" y="132903"/>
                    <a:pt x="100459" y="132606"/>
                  </a:cubicBezTo>
                  <a:cubicBezTo>
                    <a:pt x="100757" y="132606"/>
                    <a:pt x="101055" y="132754"/>
                    <a:pt x="101352" y="133052"/>
                  </a:cubicBezTo>
                  <a:cubicBezTo>
                    <a:pt x="101650" y="133350"/>
                    <a:pt x="102097" y="133499"/>
                    <a:pt x="102692" y="133499"/>
                  </a:cubicBezTo>
                  <a:cubicBezTo>
                    <a:pt x="103287" y="133499"/>
                    <a:pt x="104329" y="134392"/>
                    <a:pt x="105817" y="136177"/>
                  </a:cubicBezTo>
                  <a:cubicBezTo>
                    <a:pt x="107603" y="137963"/>
                    <a:pt x="108496" y="139005"/>
                    <a:pt x="108496" y="139303"/>
                  </a:cubicBezTo>
                  <a:cubicBezTo>
                    <a:pt x="108496" y="139601"/>
                    <a:pt x="109091" y="140196"/>
                    <a:pt x="110282" y="141089"/>
                  </a:cubicBezTo>
                  <a:cubicBezTo>
                    <a:pt x="111770" y="141982"/>
                    <a:pt x="112812" y="143024"/>
                    <a:pt x="113407" y="144214"/>
                  </a:cubicBezTo>
                  <a:cubicBezTo>
                    <a:pt x="114003" y="145107"/>
                    <a:pt x="114300" y="146075"/>
                    <a:pt x="114300" y="147116"/>
                  </a:cubicBezTo>
                  <a:cubicBezTo>
                    <a:pt x="114300" y="148158"/>
                    <a:pt x="113631" y="148977"/>
                    <a:pt x="112291" y="149572"/>
                  </a:cubicBezTo>
                  <a:cubicBezTo>
                    <a:pt x="110952" y="150167"/>
                    <a:pt x="110282" y="150614"/>
                    <a:pt x="110282" y="150911"/>
                  </a:cubicBezTo>
                  <a:cubicBezTo>
                    <a:pt x="110282" y="151209"/>
                    <a:pt x="109984" y="151358"/>
                    <a:pt x="109389" y="151358"/>
                  </a:cubicBezTo>
                  <a:cubicBezTo>
                    <a:pt x="108794" y="151358"/>
                    <a:pt x="108273" y="151656"/>
                    <a:pt x="107826" y="152251"/>
                  </a:cubicBezTo>
                  <a:cubicBezTo>
                    <a:pt x="107380" y="152846"/>
                    <a:pt x="107008" y="153144"/>
                    <a:pt x="106710" y="153144"/>
                  </a:cubicBezTo>
                  <a:cubicBezTo>
                    <a:pt x="106413" y="153144"/>
                    <a:pt x="105743" y="152623"/>
                    <a:pt x="104701" y="151581"/>
                  </a:cubicBezTo>
                  <a:cubicBezTo>
                    <a:pt x="103659" y="150539"/>
                    <a:pt x="102692" y="150167"/>
                    <a:pt x="101799" y="150465"/>
                  </a:cubicBezTo>
                  <a:cubicBezTo>
                    <a:pt x="101204" y="150763"/>
                    <a:pt x="100311" y="151060"/>
                    <a:pt x="99120" y="151358"/>
                  </a:cubicBezTo>
                  <a:cubicBezTo>
                    <a:pt x="97929" y="151358"/>
                    <a:pt x="96739" y="150911"/>
                    <a:pt x="95548" y="150018"/>
                  </a:cubicBezTo>
                  <a:cubicBezTo>
                    <a:pt x="94060" y="149126"/>
                    <a:pt x="91976" y="147637"/>
                    <a:pt x="89297" y="145554"/>
                  </a:cubicBezTo>
                  <a:cubicBezTo>
                    <a:pt x="86916" y="143470"/>
                    <a:pt x="84684" y="141089"/>
                    <a:pt x="82600" y="138410"/>
                  </a:cubicBezTo>
                  <a:cubicBezTo>
                    <a:pt x="80516" y="136029"/>
                    <a:pt x="78656" y="134466"/>
                    <a:pt x="77019" y="133722"/>
                  </a:cubicBezTo>
                  <a:cubicBezTo>
                    <a:pt x="75382" y="132978"/>
                    <a:pt x="74414" y="132010"/>
                    <a:pt x="74117" y="130820"/>
                  </a:cubicBezTo>
                  <a:cubicBezTo>
                    <a:pt x="73819" y="129629"/>
                    <a:pt x="74117" y="128438"/>
                    <a:pt x="75010" y="127248"/>
                  </a:cubicBezTo>
                  <a:cubicBezTo>
                    <a:pt x="75903" y="126057"/>
                    <a:pt x="77093" y="125462"/>
                    <a:pt x="78582" y="125462"/>
                  </a:cubicBezTo>
                  <a:close/>
                  <a:moveTo>
                    <a:pt x="83493" y="123229"/>
                  </a:moveTo>
                  <a:lnTo>
                    <a:pt x="84386" y="123676"/>
                  </a:lnTo>
                  <a:cubicBezTo>
                    <a:pt x="84088" y="123974"/>
                    <a:pt x="83642" y="123974"/>
                    <a:pt x="83047" y="123676"/>
                  </a:cubicBezTo>
                  <a:close/>
                  <a:moveTo>
                    <a:pt x="120105" y="114746"/>
                  </a:moveTo>
                  <a:cubicBezTo>
                    <a:pt x="120998" y="114449"/>
                    <a:pt x="121742" y="114449"/>
                    <a:pt x="122337" y="114746"/>
                  </a:cubicBezTo>
                  <a:cubicBezTo>
                    <a:pt x="123230" y="114746"/>
                    <a:pt x="124421" y="115193"/>
                    <a:pt x="125909" y="116086"/>
                  </a:cubicBezTo>
                  <a:cubicBezTo>
                    <a:pt x="127695" y="116681"/>
                    <a:pt x="129927" y="117276"/>
                    <a:pt x="132606" y="117872"/>
                  </a:cubicBezTo>
                  <a:cubicBezTo>
                    <a:pt x="135583" y="118467"/>
                    <a:pt x="137964" y="119211"/>
                    <a:pt x="139750" y="120104"/>
                  </a:cubicBezTo>
                  <a:cubicBezTo>
                    <a:pt x="141536" y="120997"/>
                    <a:pt x="144066" y="122039"/>
                    <a:pt x="147340" y="123229"/>
                  </a:cubicBezTo>
                  <a:cubicBezTo>
                    <a:pt x="150317" y="124122"/>
                    <a:pt x="152698" y="125462"/>
                    <a:pt x="154484" y="127248"/>
                  </a:cubicBezTo>
                  <a:cubicBezTo>
                    <a:pt x="155972" y="129034"/>
                    <a:pt x="156865" y="130596"/>
                    <a:pt x="157163" y="131936"/>
                  </a:cubicBezTo>
                  <a:cubicBezTo>
                    <a:pt x="157461" y="133275"/>
                    <a:pt x="157609" y="134838"/>
                    <a:pt x="157609" y="136624"/>
                  </a:cubicBezTo>
                  <a:cubicBezTo>
                    <a:pt x="157609" y="138410"/>
                    <a:pt x="157312" y="140047"/>
                    <a:pt x="156716" y="141535"/>
                  </a:cubicBezTo>
                  <a:cubicBezTo>
                    <a:pt x="155823" y="143024"/>
                    <a:pt x="155154" y="143991"/>
                    <a:pt x="154707" y="144437"/>
                  </a:cubicBezTo>
                  <a:cubicBezTo>
                    <a:pt x="154261" y="144884"/>
                    <a:pt x="152624" y="145330"/>
                    <a:pt x="149796" y="145777"/>
                  </a:cubicBezTo>
                  <a:cubicBezTo>
                    <a:pt x="146968" y="146223"/>
                    <a:pt x="145554" y="146595"/>
                    <a:pt x="145554" y="146893"/>
                  </a:cubicBezTo>
                  <a:cubicBezTo>
                    <a:pt x="145554" y="147191"/>
                    <a:pt x="145257" y="147414"/>
                    <a:pt x="144661" y="147563"/>
                  </a:cubicBezTo>
                  <a:cubicBezTo>
                    <a:pt x="144066" y="147712"/>
                    <a:pt x="143173" y="147488"/>
                    <a:pt x="141982" y="146893"/>
                  </a:cubicBezTo>
                  <a:cubicBezTo>
                    <a:pt x="140792" y="146298"/>
                    <a:pt x="139973" y="146372"/>
                    <a:pt x="139527" y="147116"/>
                  </a:cubicBezTo>
                  <a:cubicBezTo>
                    <a:pt x="139080" y="147860"/>
                    <a:pt x="138559" y="147935"/>
                    <a:pt x="137964" y="147340"/>
                  </a:cubicBezTo>
                  <a:cubicBezTo>
                    <a:pt x="137666" y="147042"/>
                    <a:pt x="137220" y="146893"/>
                    <a:pt x="136625" y="146893"/>
                  </a:cubicBezTo>
                  <a:cubicBezTo>
                    <a:pt x="136029" y="146893"/>
                    <a:pt x="135136" y="146595"/>
                    <a:pt x="133946" y="146000"/>
                  </a:cubicBezTo>
                  <a:cubicBezTo>
                    <a:pt x="132755" y="145405"/>
                    <a:pt x="131862" y="145256"/>
                    <a:pt x="131267" y="145554"/>
                  </a:cubicBezTo>
                  <a:cubicBezTo>
                    <a:pt x="130672" y="145554"/>
                    <a:pt x="129481" y="146595"/>
                    <a:pt x="127695" y="148679"/>
                  </a:cubicBezTo>
                  <a:cubicBezTo>
                    <a:pt x="126802" y="149870"/>
                    <a:pt x="125611" y="151507"/>
                    <a:pt x="124123" y="153590"/>
                  </a:cubicBezTo>
                  <a:cubicBezTo>
                    <a:pt x="123230" y="154781"/>
                    <a:pt x="122635" y="155376"/>
                    <a:pt x="122337" y="155376"/>
                  </a:cubicBezTo>
                  <a:cubicBezTo>
                    <a:pt x="122039" y="155376"/>
                    <a:pt x="121593" y="155227"/>
                    <a:pt x="120998" y="154930"/>
                  </a:cubicBezTo>
                  <a:cubicBezTo>
                    <a:pt x="120402" y="154632"/>
                    <a:pt x="120774" y="152474"/>
                    <a:pt x="122114" y="148456"/>
                  </a:cubicBezTo>
                  <a:cubicBezTo>
                    <a:pt x="123453" y="144437"/>
                    <a:pt x="124272" y="141238"/>
                    <a:pt x="124570" y="138856"/>
                  </a:cubicBezTo>
                  <a:cubicBezTo>
                    <a:pt x="124867" y="136773"/>
                    <a:pt x="125016" y="134094"/>
                    <a:pt x="125016" y="130820"/>
                  </a:cubicBezTo>
                  <a:cubicBezTo>
                    <a:pt x="125016" y="127545"/>
                    <a:pt x="124644" y="125611"/>
                    <a:pt x="123900" y="125015"/>
                  </a:cubicBezTo>
                  <a:cubicBezTo>
                    <a:pt x="123156" y="124420"/>
                    <a:pt x="122039" y="123378"/>
                    <a:pt x="120551" y="121890"/>
                  </a:cubicBezTo>
                  <a:cubicBezTo>
                    <a:pt x="119063" y="120699"/>
                    <a:pt x="118319" y="119509"/>
                    <a:pt x="118319" y="118318"/>
                  </a:cubicBezTo>
                  <a:cubicBezTo>
                    <a:pt x="118319" y="117425"/>
                    <a:pt x="118468" y="116755"/>
                    <a:pt x="118765" y="116309"/>
                  </a:cubicBezTo>
                  <a:cubicBezTo>
                    <a:pt x="119063" y="115862"/>
                    <a:pt x="119509" y="115342"/>
                    <a:pt x="120105" y="114746"/>
                  </a:cubicBezTo>
                  <a:close/>
                  <a:moveTo>
                    <a:pt x="105817" y="89743"/>
                  </a:moveTo>
                  <a:cubicBezTo>
                    <a:pt x="105520" y="89148"/>
                    <a:pt x="104627" y="89445"/>
                    <a:pt x="103138" y="90636"/>
                  </a:cubicBezTo>
                  <a:cubicBezTo>
                    <a:pt x="102841" y="90934"/>
                    <a:pt x="100311" y="92868"/>
                    <a:pt x="95548" y="96440"/>
                  </a:cubicBezTo>
                  <a:cubicBezTo>
                    <a:pt x="91381" y="99715"/>
                    <a:pt x="88255" y="102096"/>
                    <a:pt x="86172" y="103584"/>
                  </a:cubicBezTo>
                  <a:cubicBezTo>
                    <a:pt x="84088" y="105072"/>
                    <a:pt x="82154" y="106412"/>
                    <a:pt x="80368" y="107602"/>
                  </a:cubicBezTo>
                  <a:cubicBezTo>
                    <a:pt x="79177" y="108495"/>
                    <a:pt x="77391" y="109984"/>
                    <a:pt x="75010" y="112067"/>
                  </a:cubicBezTo>
                  <a:cubicBezTo>
                    <a:pt x="72926" y="114151"/>
                    <a:pt x="72033" y="115342"/>
                    <a:pt x="72331" y="115639"/>
                  </a:cubicBezTo>
                  <a:cubicBezTo>
                    <a:pt x="72629" y="115937"/>
                    <a:pt x="75382" y="115044"/>
                    <a:pt x="80591" y="112960"/>
                  </a:cubicBezTo>
                  <a:cubicBezTo>
                    <a:pt x="85800" y="110877"/>
                    <a:pt x="89595" y="109388"/>
                    <a:pt x="91976" y="108495"/>
                  </a:cubicBezTo>
                  <a:cubicBezTo>
                    <a:pt x="94655" y="107305"/>
                    <a:pt x="98078" y="105817"/>
                    <a:pt x="102245" y="104031"/>
                  </a:cubicBezTo>
                  <a:cubicBezTo>
                    <a:pt x="106710" y="102245"/>
                    <a:pt x="109836" y="101054"/>
                    <a:pt x="111622" y="100459"/>
                  </a:cubicBezTo>
                  <a:cubicBezTo>
                    <a:pt x="113407" y="100161"/>
                    <a:pt x="114300" y="99863"/>
                    <a:pt x="114300" y="99566"/>
                  </a:cubicBezTo>
                  <a:cubicBezTo>
                    <a:pt x="114300" y="99268"/>
                    <a:pt x="114003" y="98970"/>
                    <a:pt x="113407" y="98673"/>
                  </a:cubicBezTo>
                  <a:cubicBezTo>
                    <a:pt x="113110" y="98077"/>
                    <a:pt x="111919" y="96589"/>
                    <a:pt x="109836" y="94208"/>
                  </a:cubicBezTo>
                  <a:cubicBezTo>
                    <a:pt x="107752" y="91529"/>
                    <a:pt x="106413" y="90041"/>
                    <a:pt x="105817" y="89743"/>
                  </a:cubicBezTo>
                  <a:close/>
                  <a:moveTo>
                    <a:pt x="120551" y="64740"/>
                  </a:moveTo>
                  <a:cubicBezTo>
                    <a:pt x="120254" y="64740"/>
                    <a:pt x="119881" y="65038"/>
                    <a:pt x="119435" y="65633"/>
                  </a:cubicBezTo>
                  <a:cubicBezTo>
                    <a:pt x="118989" y="66228"/>
                    <a:pt x="118542" y="66526"/>
                    <a:pt x="118096" y="66526"/>
                  </a:cubicBezTo>
                  <a:cubicBezTo>
                    <a:pt x="117649" y="66526"/>
                    <a:pt x="116831" y="67047"/>
                    <a:pt x="115640" y="68089"/>
                  </a:cubicBezTo>
                  <a:cubicBezTo>
                    <a:pt x="114449" y="69130"/>
                    <a:pt x="113705" y="69651"/>
                    <a:pt x="113407" y="69651"/>
                  </a:cubicBezTo>
                  <a:cubicBezTo>
                    <a:pt x="113110" y="69651"/>
                    <a:pt x="112068" y="70247"/>
                    <a:pt x="110282" y="71437"/>
                  </a:cubicBezTo>
                  <a:cubicBezTo>
                    <a:pt x="107901" y="72926"/>
                    <a:pt x="105966" y="74116"/>
                    <a:pt x="104478" y="75009"/>
                  </a:cubicBezTo>
                  <a:lnTo>
                    <a:pt x="101352" y="76795"/>
                  </a:lnTo>
                  <a:lnTo>
                    <a:pt x="100459" y="82153"/>
                  </a:lnTo>
                  <a:cubicBezTo>
                    <a:pt x="100162" y="85427"/>
                    <a:pt x="100013" y="87064"/>
                    <a:pt x="100013" y="87064"/>
                  </a:cubicBezTo>
                  <a:cubicBezTo>
                    <a:pt x="100311" y="87362"/>
                    <a:pt x="101278" y="86767"/>
                    <a:pt x="102915" y="85278"/>
                  </a:cubicBezTo>
                  <a:cubicBezTo>
                    <a:pt x="104552" y="83790"/>
                    <a:pt x="105371" y="82897"/>
                    <a:pt x="105371" y="82599"/>
                  </a:cubicBezTo>
                  <a:cubicBezTo>
                    <a:pt x="105371" y="82302"/>
                    <a:pt x="104999" y="81781"/>
                    <a:pt x="104255" y="81037"/>
                  </a:cubicBezTo>
                  <a:cubicBezTo>
                    <a:pt x="103510" y="80293"/>
                    <a:pt x="103138" y="79772"/>
                    <a:pt x="103138" y="79474"/>
                  </a:cubicBezTo>
                  <a:cubicBezTo>
                    <a:pt x="103436" y="79176"/>
                    <a:pt x="104329" y="79325"/>
                    <a:pt x="105817" y="79920"/>
                  </a:cubicBezTo>
                  <a:lnTo>
                    <a:pt x="107603" y="81260"/>
                  </a:lnTo>
                  <a:lnTo>
                    <a:pt x="113407" y="75902"/>
                  </a:lnTo>
                  <a:cubicBezTo>
                    <a:pt x="116979" y="72628"/>
                    <a:pt x="119212" y="70544"/>
                    <a:pt x="120105" y="69651"/>
                  </a:cubicBezTo>
                  <a:cubicBezTo>
                    <a:pt x="120700" y="68461"/>
                    <a:pt x="120998" y="67419"/>
                    <a:pt x="120998" y="66526"/>
                  </a:cubicBezTo>
                  <a:cubicBezTo>
                    <a:pt x="120998" y="65335"/>
                    <a:pt x="120849" y="64740"/>
                    <a:pt x="120551" y="64740"/>
                  </a:cubicBezTo>
                  <a:close/>
                  <a:moveTo>
                    <a:pt x="113854" y="49560"/>
                  </a:moveTo>
                  <a:cubicBezTo>
                    <a:pt x="113854" y="49262"/>
                    <a:pt x="112961" y="49560"/>
                    <a:pt x="111175" y="50452"/>
                  </a:cubicBezTo>
                  <a:cubicBezTo>
                    <a:pt x="108794" y="51643"/>
                    <a:pt x="106561" y="52834"/>
                    <a:pt x="104478" y="54024"/>
                  </a:cubicBezTo>
                  <a:cubicBezTo>
                    <a:pt x="101501" y="55810"/>
                    <a:pt x="99864" y="56703"/>
                    <a:pt x="99566" y="56703"/>
                  </a:cubicBezTo>
                  <a:cubicBezTo>
                    <a:pt x="98673" y="57299"/>
                    <a:pt x="97632" y="57894"/>
                    <a:pt x="96441" y="58489"/>
                  </a:cubicBezTo>
                  <a:lnTo>
                    <a:pt x="95102" y="59829"/>
                  </a:lnTo>
                  <a:lnTo>
                    <a:pt x="96441" y="62508"/>
                  </a:lnTo>
                  <a:cubicBezTo>
                    <a:pt x="97334" y="64591"/>
                    <a:pt x="97929" y="65633"/>
                    <a:pt x="98227" y="65633"/>
                  </a:cubicBezTo>
                  <a:cubicBezTo>
                    <a:pt x="98822" y="65335"/>
                    <a:pt x="99418" y="65038"/>
                    <a:pt x="100013" y="64740"/>
                  </a:cubicBezTo>
                  <a:cubicBezTo>
                    <a:pt x="100906" y="64145"/>
                    <a:pt x="102543" y="62805"/>
                    <a:pt x="104924" y="60722"/>
                  </a:cubicBezTo>
                  <a:cubicBezTo>
                    <a:pt x="107305" y="58340"/>
                    <a:pt x="109463" y="55959"/>
                    <a:pt x="111398" y="53578"/>
                  </a:cubicBezTo>
                  <a:cubicBezTo>
                    <a:pt x="113333" y="51197"/>
                    <a:pt x="114152" y="49857"/>
                    <a:pt x="113854" y="49560"/>
                  </a:cubicBezTo>
                  <a:close/>
                  <a:moveTo>
                    <a:pt x="122784" y="29468"/>
                  </a:moveTo>
                  <a:cubicBezTo>
                    <a:pt x="121891" y="29468"/>
                    <a:pt x="119807" y="30212"/>
                    <a:pt x="116533" y="31700"/>
                  </a:cubicBezTo>
                  <a:cubicBezTo>
                    <a:pt x="113259" y="33486"/>
                    <a:pt x="111175" y="34528"/>
                    <a:pt x="110282" y="34826"/>
                  </a:cubicBezTo>
                  <a:cubicBezTo>
                    <a:pt x="109389" y="35123"/>
                    <a:pt x="106413" y="36463"/>
                    <a:pt x="101352" y="38844"/>
                  </a:cubicBezTo>
                  <a:lnTo>
                    <a:pt x="93762" y="42416"/>
                  </a:lnTo>
                  <a:lnTo>
                    <a:pt x="92869" y="45541"/>
                  </a:lnTo>
                  <a:cubicBezTo>
                    <a:pt x="92274" y="47625"/>
                    <a:pt x="91976" y="49039"/>
                    <a:pt x="91976" y="49783"/>
                  </a:cubicBezTo>
                  <a:cubicBezTo>
                    <a:pt x="91976" y="50527"/>
                    <a:pt x="92125" y="51048"/>
                    <a:pt x="92423" y="51345"/>
                  </a:cubicBezTo>
                  <a:cubicBezTo>
                    <a:pt x="92720" y="51643"/>
                    <a:pt x="94060" y="51048"/>
                    <a:pt x="96441" y="49560"/>
                  </a:cubicBezTo>
                  <a:cubicBezTo>
                    <a:pt x="97929" y="48667"/>
                    <a:pt x="101055" y="47029"/>
                    <a:pt x="105817" y="44648"/>
                  </a:cubicBezTo>
                  <a:cubicBezTo>
                    <a:pt x="109389" y="43160"/>
                    <a:pt x="112961" y="41672"/>
                    <a:pt x="116533" y="40183"/>
                  </a:cubicBezTo>
                  <a:cubicBezTo>
                    <a:pt x="120105" y="38695"/>
                    <a:pt x="122039" y="37802"/>
                    <a:pt x="122337" y="37504"/>
                  </a:cubicBezTo>
                  <a:cubicBezTo>
                    <a:pt x="122932" y="37504"/>
                    <a:pt x="123230" y="36165"/>
                    <a:pt x="123230" y="33486"/>
                  </a:cubicBezTo>
                  <a:cubicBezTo>
                    <a:pt x="123230" y="30807"/>
                    <a:pt x="123081" y="29468"/>
                    <a:pt x="122784" y="29468"/>
                  </a:cubicBezTo>
                  <a:close/>
                  <a:moveTo>
                    <a:pt x="122114" y="13841"/>
                  </a:moveTo>
                  <a:cubicBezTo>
                    <a:pt x="121370" y="13841"/>
                    <a:pt x="120551" y="14436"/>
                    <a:pt x="119658" y="15627"/>
                  </a:cubicBezTo>
                  <a:cubicBezTo>
                    <a:pt x="118765" y="16817"/>
                    <a:pt x="117872" y="18157"/>
                    <a:pt x="116979" y="19645"/>
                  </a:cubicBezTo>
                  <a:cubicBezTo>
                    <a:pt x="116086" y="21431"/>
                    <a:pt x="115491" y="22473"/>
                    <a:pt x="115193" y="22770"/>
                  </a:cubicBezTo>
                  <a:lnTo>
                    <a:pt x="116086" y="22770"/>
                  </a:lnTo>
                  <a:cubicBezTo>
                    <a:pt x="116979" y="22770"/>
                    <a:pt x="118468" y="22622"/>
                    <a:pt x="120551" y="22324"/>
                  </a:cubicBezTo>
                  <a:cubicBezTo>
                    <a:pt x="122039" y="22026"/>
                    <a:pt x="122932" y="21729"/>
                    <a:pt x="123230" y="21431"/>
                  </a:cubicBezTo>
                  <a:cubicBezTo>
                    <a:pt x="123528" y="21133"/>
                    <a:pt x="123677" y="20538"/>
                    <a:pt x="123677" y="19645"/>
                  </a:cubicBezTo>
                  <a:cubicBezTo>
                    <a:pt x="123677" y="18752"/>
                    <a:pt x="123528" y="17561"/>
                    <a:pt x="123230" y="16073"/>
                  </a:cubicBezTo>
                  <a:cubicBezTo>
                    <a:pt x="123230" y="14585"/>
                    <a:pt x="122858" y="13841"/>
                    <a:pt x="122114" y="13841"/>
                  </a:cubicBezTo>
                  <a:close/>
                  <a:moveTo>
                    <a:pt x="119658" y="0"/>
                  </a:moveTo>
                  <a:lnTo>
                    <a:pt x="121891" y="446"/>
                  </a:lnTo>
                  <a:cubicBezTo>
                    <a:pt x="123379" y="744"/>
                    <a:pt x="124421" y="1042"/>
                    <a:pt x="125016" y="1339"/>
                  </a:cubicBezTo>
                  <a:cubicBezTo>
                    <a:pt x="125611" y="1935"/>
                    <a:pt x="126207" y="2232"/>
                    <a:pt x="126802" y="2232"/>
                  </a:cubicBezTo>
                  <a:cubicBezTo>
                    <a:pt x="127993" y="2232"/>
                    <a:pt x="129481" y="2679"/>
                    <a:pt x="131267" y="3572"/>
                  </a:cubicBezTo>
                  <a:cubicBezTo>
                    <a:pt x="133648" y="4465"/>
                    <a:pt x="134913" y="5060"/>
                    <a:pt x="135062" y="5358"/>
                  </a:cubicBezTo>
                  <a:cubicBezTo>
                    <a:pt x="135211" y="5655"/>
                    <a:pt x="135657" y="5804"/>
                    <a:pt x="136401" y="5804"/>
                  </a:cubicBezTo>
                  <a:cubicBezTo>
                    <a:pt x="137146" y="5804"/>
                    <a:pt x="138262" y="6251"/>
                    <a:pt x="139750" y="7143"/>
                  </a:cubicBezTo>
                  <a:cubicBezTo>
                    <a:pt x="140941" y="8036"/>
                    <a:pt x="141982" y="9227"/>
                    <a:pt x="142875" y="10715"/>
                  </a:cubicBezTo>
                  <a:cubicBezTo>
                    <a:pt x="144066" y="12501"/>
                    <a:pt x="144661" y="14734"/>
                    <a:pt x="144661" y="17413"/>
                  </a:cubicBezTo>
                  <a:cubicBezTo>
                    <a:pt x="144661" y="20092"/>
                    <a:pt x="144215" y="22175"/>
                    <a:pt x="143322" y="23663"/>
                  </a:cubicBezTo>
                  <a:cubicBezTo>
                    <a:pt x="142727" y="24854"/>
                    <a:pt x="142429" y="27086"/>
                    <a:pt x="142429" y="30361"/>
                  </a:cubicBezTo>
                  <a:cubicBezTo>
                    <a:pt x="142429" y="33337"/>
                    <a:pt x="142131" y="37653"/>
                    <a:pt x="141536" y="43309"/>
                  </a:cubicBezTo>
                  <a:cubicBezTo>
                    <a:pt x="141238" y="49262"/>
                    <a:pt x="140941" y="53280"/>
                    <a:pt x="140643" y="55364"/>
                  </a:cubicBezTo>
                  <a:cubicBezTo>
                    <a:pt x="140643" y="57447"/>
                    <a:pt x="140494" y="58638"/>
                    <a:pt x="140197" y="58936"/>
                  </a:cubicBezTo>
                  <a:cubicBezTo>
                    <a:pt x="139899" y="59233"/>
                    <a:pt x="139750" y="59977"/>
                    <a:pt x="139750" y="61168"/>
                  </a:cubicBezTo>
                  <a:cubicBezTo>
                    <a:pt x="139750" y="62359"/>
                    <a:pt x="139601" y="64889"/>
                    <a:pt x="139304" y="68758"/>
                  </a:cubicBezTo>
                  <a:cubicBezTo>
                    <a:pt x="138708" y="72330"/>
                    <a:pt x="138262" y="76646"/>
                    <a:pt x="137964" y="81706"/>
                  </a:cubicBezTo>
                  <a:cubicBezTo>
                    <a:pt x="137666" y="86767"/>
                    <a:pt x="137369" y="89445"/>
                    <a:pt x="137071" y="89743"/>
                  </a:cubicBezTo>
                  <a:cubicBezTo>
                    <a:pt x="137071" y="90041"/>
                    <a:pt x="137294" y="90190"/>
                    <a:pt x="137741" y="90190"/>
                  </a:cubicBezTo>
                  <a:cubicBezTo>
                    <a:pt x="138187" y="90190"/>
                    <a:pt x="138559" y="89669"/>
                    <a:pt x="138857" y="88627"/>
                  </a:cubicBezTo>
                  <a:cubicBezTo>
                    <a:pt x="139155" y="87585"/>
                    <a:pt x="139676" y="87064"/>
                    <a:pt x="140420" y="87064"/>
                  </a:cubicBezTo>
                  <a:cubicBezTo>
                    <a:pt x="141164" y="87064"/>
                    <a:pt x="141536" y="86692"/>
                    <a:pt x="141536" y="85948"/>
                  </a:cubicBezTo>
                  <a:cubicBezTo>
                    <a:pt x="141536" y="85204"/>
                    <a:pt x="141982" y="84534"/>
                    <a:pt x="142875" y="83939"/>
                  </a:cubicBezTo>
                  <a:cubicBezTo>
                    <a:pt x="143768" y="83343"/>
                    <a:pt x="144810" y="83195"/>
                    <a:pt x="146001" y="83492"/>
                  </a:cubicBezTo>
                  <a:cubicBezTo>
                    <a:pt x="147191" y="83492"/>
                    <a:pt x="147787" y="83790"/>
                    <a:pt x="147787" y="84385"/>
                  </a:cubicBezTo>
                  <a:cubicBezTo>
                    <a:pt x="148084" y="84683"/>
                    <a:pt x="148754" y="84832"/>
                    <a:pt x="149796" y="84832"/>
                  </a:cubicBezTo>
                  <a:cubicBezTo>
                    <a:pt x="150838" y="84832"/>
                    <a:pt x="152177" y="85129"/>
                    <a:pt x="153814" y="85725"/>
                  </a:cubicBezTo>
                  <a:cubicBezTo>
                    <a:pt x="155451" y="86320"/>
                    <a:pt x="156642" y="86618"/>
                    <a:pt x="157386" y="86618"/>
                  </a:cubicBezTo>
                  <a:cubicBezTo>
                    <a:pt x="158130" y="86618"/>
                    <a:pt x="159619" y="87139"/>
                    <a:pt x="161851" y="88180"/>
                  </a:cubicBezTo>
                  <a:cubicBezTo>
                    <a:pt x="164083" y="89222"/>
                    <a:pt x="165200" y="90041"/>
                    <a:pt x="165200" y="90636"/>
                  </a:cubicBezTo>
                  <a:cubicBezTo>
                    <a:pt x="165200" y="91231"/>
                    <a:pt x="165423" y="91752"/>
                    <a:pt x="165869" y="92199"/>
                  </a:cubicBezTo>
                  <a:cubicBezTo>
                    <a:pt x="166316" y="92645"/>
                    <a:pt x="166316" y="93315"/>
                    <a:pt x="165869" y="94208"/>
                  </a:cubicBezTo>
                  <a:cubicBezTo>
                    <a:pt x="165423" y="95101"/>
                    <a:pt x="165497" y="95919"/>
                    <a:pt x="166093" y="96664"/>
                  </a:cubicBezTo>
                  <a:cubicBezTo>
                    <a:pt x="166688" y="97408"/>
                    <a:pt x="166688" y="98003"/>
                    <a:pt x="166093" y="98450"/>
                  </a:cubicBezTo>
                  <a:cubicBezTo>
                    <a:pt x="165497" y="98896"/>
                    <a:pt x="164307" y="99268"/>
                    <a:pt x="162521" y="99566"/>
                  </a:cubicBezTo>
                  <a:cubicBezTo>
                    <a:pt x="161032" y="99863"/>
                    <a:pt x="159544" y="100310"/>
                    <a:pt x="158056" y="100905"/>
                  </a:cubicBezTo>
                  <a:cubicBezTo>
                    <a:pt x="156568" y="101798"/>
                    <a:pt x="155526" y="102096"/>
                    <a:pt x="154931" y="101798"/>
                  </a:cubicBezTo>
                  <a:cubicBezTo>
                    <a:pt x="154335" y="101203"/>
                    <a:pt x="153293" y="101203"/>
                    <a:pt x="151805" y="101798"/>
                  </a:cubicBezTo>
                  <a:cubicBezTo>
                    <a:pt x="150614" y="102393"/>
                    <a:pt x="148382" y="102840"/>
                    <a:pt x="145108" y="103138"/>
                  </a:cubicBezTo>
                  <a:cubicBezTo>
                    <a:pt x="142131" y="103138"/>
                    <a:pt x="140048" y="103435"/>
                    <a:pt x="138857" y="104031"/>
                  </a:cubicBezTo>
                  <a:cubicBezTo>
                    <a:pt x="137666" y="104626"/>
                    <a:pt x="136773" y="104924"/>
                    <a:pt x="136178" y="104924"/>
                  </a:cubicBezTo>
                  <a:cubicBezTo>
                    <a:pt x="135583" y="104924"/>
                    <a:pt x="134839" y="105370"/>
                    <a:pt x="133946" y="106263"/>
                  </a:cubicBezTo>
                  <a:cubicBezTo>
                    <a:pt x="133053" y="107156"/>
                    <a:pt x="132309" y="108495"/>
                    <a:pt x="131713" y="110281"/>
                  </a:cubicBezTo>
                  <a:cubicBezTo>
                    <a:pt x="131118" y="111770"/>
                    <a:pt x="130523" y="112886"/>
                    <a:pt x="129927" y="113630"/>
                  </a:cubicBezTo>
                  <a:cubicBezTo>
                    <a:pt x="129332" y="114374"/>
                    <a:pt x="128290" y="114746"/>
                    <a:pt x="126802" y="114746"/>
                  </a:cubicBezTo>
                  <a:cubicBezTo>
                    <a:pt x="125611" y="114746"/>
                    <a:pt x="124570" y="114300"/>
                    <a:pt x="123677" y="113407"/>
                  </a:cubicBezTo>
                  <a:lnTo>
                    <a:pt x="122784" y="112514"/>
                  </a:lnTo>
                  <a:lnTo>
                    <a:pt x="119658" y="113853"/>
                  </a:lnTo>
                  <a:cubicBezTo>
                    <a:pt x="117575" y="114746"/>
                    <a:pt x="116161" y="114895"/>
                    <a:pt x="115417" y="114300"/>
                  </a:cubicBezTo>
                  <a:cubicBezTo>
                    <a:pt x="114673" y="113704"/>
                    <a:pt x="114003" y="113556"/>
                    <a:pt x="113407" y="113853"/>
                  </a:cubicBezTo>
                  <a:lnTo>
                    <a:pt x="113407" y="113407"/>
                  </a:lnTo>
                  <a:cubicBezTo>
                    <a:pt x="114003" y="112811"/>
                    <a:pt x="114598" y="112514"/>
                    <a:pt x="115193" y="112514"/>
                  </a:cubicBezTo>
                  <a:cubicBezTo>
                    <a:pt x="115789" y="112514"/>
                    <a:pt x="116086" y="112291"/>
                    <a:pt x="116086" y="111844"/>
                  </a:cubicBezTo>
                  <a:cubicBezTo>
                    <a:pt x="116086" y="111398"/>
                    <a:pt x="115863" y="111174"/>
                    <a:pt x="115417" y="111174"/>
                  </a:cubicBezTo>
                  <a:cubicBezTo>
                    <a:pt x="114970" y="111174"/>
                    <a:pt x="114003" y="111546"/>
                    <a:pt x="112514" y="112291"/>
                  </a:cubicBezTo>
                  <a:cubicBezTo>
                    <a:pt x="111026" y="113035"/>
                    <a:pt x="109538" y="113556"/>
                    <a:pt x="108050" y="113853"/>
                  </a:cubicBezTo>
                  <a:cubicBezTo>
                    <a:pt x="107157" y="114151"/>
                    <a:pt x="105817" y="114597"/>
                    <a:pt x="104031" y="115193"/>
                  </a:cubicBezTo>
                  <a:cubicBezTo>
                    <a:pt x="102841" y="115788"/>
                    <a:pt x="100906" y="116681"/>
                    <a:pt x="98227" y="117872"/>
                  </a:cubicBezTo>
                  <a:cubicBezTo>
                    <a:pt x="95548" y="118765"/>
                    <a:pt x="93018" y="119806"/>
                    <a:pt x="90637" y="120997"/>
                  </a:cubicBezTo>
                  <a:cubicBezTo>
                    <a:pt x="87958" y="122188"/>
                    <a:pt x="86470" y="122783"/>
                    <a:pt x="86172" y="122783"/>
                  </a:cubicBezTo>
                  <a:lnTo>
                    <a:pt x="91083" y="120104"/>
                  </a:lnTo>
                  <a:cubicBezTo>
                    <a:pt x="94953" y="118318"/>
                    <a:pt x="97036" y="117276"/>
                    <a:pt x="97334" y="116979"/>
                  </a:cubicBezTo>
                  <a:lnTo>
                    <a:pt x="93316" y="117872"/>
                  </a:lnTo>
                  <a:cubicBezTo>
                    <a:pt x="90339" y="118765"/>
                    <a:pt x="87958" y="119658"/>
                    <a:pt x="86172" y="120551"/>
                  </a:cubicBezTo>
                  <a:cubicBezTo>
                    <a:pt x="84386" y="121443"/>
                    <a:pt x="82898" y="121890"/>
                    <a:pt x="81707" y="121890"/>
                  </a:cubicBezTo>
                  <a:cubicBezTo>
                    <a:pt x="80516" y="122485"/>
                    <a:pt x="79177" y="123081"/>
                    <a:pt x="77689" y="123676"/>
                  </a:cubicBezTo>
                  <a:cubicBezTo>
                    <a:pt x="76796" y="123974"/>
                    <a:pt x="74861" y="124569"/>
                    <a:pt x="71884" y="125462"/>
                  </a:cubicBezTo>
                  <a:cubicBezTo>
                    <a:pt x="69503" y="126355"/>
                    <a:pt x="67866" y="126950"/>
                    <a:pt x="66973" y="127248"/>
                  </a:cubicBezTo>
                  <a:cubicBezTo>
                    <a:pt x="66378" y="127545"/>
                    <a:pt x="65708" y="127694"/>
                    <a:pt x="64964" y="127694"/>
                  </a:cubicBezTo>
                  <a:cubicBezTo>
                    <a:pt x="64220" y="127694"/>
                    <a:pt x="63624" y="127992"/>
                    <a:pt x="63178" y="128587"/>
                  </a:cubicBezTo>
                  <a:cubicBezTo>
                    <a:pt x="62731" y="129183"/>
                    <a:pt x="61764" y="129480"/>
                    <a:pt x="60276" y="129480"/>
                  </a:cubicBezTo>
                  <a:cubicBezTo>
                    <a:pt x="58788" y="129480"/>
                    <a:pt x="57895" y="129183"/>
                    <a:pt x="57597" y="128587"/>
                  </a:cubicBezTo>
                  <a:cubicBezTo>
                    <a:pt x="57299" y="127992"/>
                    <a:pt x="57002" y="126652"/>
                    <a:pt x="56704" y="124569"/>
                  </a:cubicBezTo>
                  <a:lnTo>
                    <a:pt x="56704" y="126801"/>
                  </a:lnTo>
                  <a:cubicBezTo>
                    <a:pt x="56704" y="127992"/>
                    <a:pt x="56704" y="129480"/>
                    <a:pt x="56704" y="131266"/>
                  </a:cubicBezTo>
                  <a:cubicBezTo>
                    <a:pt x="56704" y="137219"/>
                    <a:pt x="57002" y="141833"/>
                    <a:pt x="57597" y="145107"/>
                  </a:cubicBezTo>
                  <a:cubicBezTo>
                    <a:pt x="57895" y="148084"/>
                    <a:pt x="58639" y="150614"/>
                    <a:pt x="59829" y="152697"/>
                  </a:cubicBezTo>
                  <a:cubicBezTo>
                    <a:pt x="61020" y="155079"/>
                    <a:pt x="61318" y="156641"/>
                    <a:pt x="60722" y="157385"/>
                  </a:cubicBezTo>
                  <a:cubicBezTo>
                    <a:pt x="60127" y="158130"/>
                    <a:pt x="59829" y="158799"/>
                    <a:pt x="59829" y="159395"/>
                  </a:cubicBezTo>
                  <a:cubicBezTo>
                    <a:pt x="59829" y="159395"/>
                    <a:pt x="59978" y="159543"/>
                    <a:pt x="60276" y="159841"/>
                  </a:cubicBezTo>
                  <a:cubicBezTo>
                    <a:pt x="60276" y="160734"/>
                    <a:pt x="60425" y="161329"/>
                    <a:pt x="60722" y="161627"/>
                  </a:cubicBezTo>
                  <a:cubicBezTo>
                    <a:pt x="61020" y="162818"/>
                    <a:pt x="60946" y="163487"/>
                    <a:pt x="60499" y="163636"/>
                  </a:cubicBezTo>
                  <a:cubicBezTo>
                    <a:pt x="60053" y="163785"/>
                    <a:pt x="59829" y="164455"/>
                    <a:pt x="59829" y="165645"/>
                  </a:cubicBezTo>
                  <a:cubicBezTo>
                    <a:pt x="59829" y="166538"/>
                    <a:pt x="59532" y="166538"/>
                    <a:pt x="58936" y="165645"/>
                  </a:cubicBezTo>
                  <a:cubicBezTo>
                    <a:pt x="58936" y="165348"/>
                    <a:pt x="58788" y="164752"/>
                    <a:pt x="58490" y="163860"/>
                  </a:cubicBezTo>
                  <a:cubicBezTo>
                    <a:pt x="57895" y="161776"/>
                    <a:pt x="57597" y="160734"/>
                    <a:pt x="57597" y="160734"/>
                  </a:cubicBezTo>
                  <a:cubicBezTo>
                    <a:pt x="57597" y="160734"/>
                    <a:pt x="57225" y="160734"/>
                    <a:pt x="56481" y="160734"/>
                  </a:cubicBezTo>
                  <a:cubicBezTo>
                    <a:pt x="55737" y="160734"/>
                    <a:pt x="55216" y="160883"/>
                    <a:pt x="54918" y="161181"/>
                  </a:cubicBezTo>
                  <a:cubicBezTo>
                    <a:pt x="54620" y="161478"/>
                    <a:pt x="53876" y="161925"/>
                    <a:pt x="52686" y="162520"/>
                  </a:cubicBezTo>
                  <a:cubicBezTo>
                    <a:pt x="51495" y="163115"/>
                    <a:pt x="50751" y="162967"/>
                    <a:pt x="50453" y="162074"/>
                  </a:cubicBezTo>
                  <a:cubicBezTo>
                    <a:pt x="50155" y="160883"/>
                    <a:pt x="49263" y="159692"/>
                    <a:pt x="47774" y="158502"/>
                  </a:cubicBezTo>
                  <a:cubicBezTo>
                    <a:pt x="46286" y="157311"/>
                    <a:pt x="45095" y="155823"/>
                    <a:pt x="44202" y="154037"/>
                  </a:cubicBezTo>
                  <a:cubicBezTo>
                    <a:pt x="43309" y="152251"/>
                    <a:pt x="42119" y="150465"/>
                    <a:pt x="40631" y="148679"/>
                  </a:cubicBezTo>
                  <a:cubicBezTo>
                    <a:pt x="39142" y="146298"/>
                    <a:pt x="38398" y="144810"/>
                    <a:pt x="38398" y="144214"/>
                  </a:cubicBezTo>
                  <a:cubicBezTo>
                    <a:pt x="38398" y="143619"/>
                    <a:pt x="37952" y="142875"/>
                    <a:pt x="37059" y="141982"/>
                  </a:cubicBezTo>
                  <a:cubicBezTo>
                    <a:pt x="36166" y="141089"/>
                    <a:pt x="35719" y="140270"/>
                    <a:pt x="35719" y="139526"/>
                  </a:cubicBezTo>
                  <a:cubicBezTo>
                    <a:pt x="35719" y="138782"/>
                    <a:pt x="35570" y="138261"/>
                    <a:pt x="35273" y="137963"/>
                  </a:cubicBezTo>
                  <a:cubicBezTo>
                    <a:pt x="34677" y="137666"/>
                    <a:pt x="34529" y="137070"/>
                    <a:pt x="34826" y="136177"/>
                  </a:cubicBezTo>
                  <a:cubicBezTo>
                    <a:pt x="34826" y="135582"/>
                    <a:pt x="34975" y="134912"/>
                    <a:pt x="35273" y="134168"/>
                  </a:cubicBezTo>
                  <a:cubicBezTo>
                    <a:pt x="35570" y="133424"/>
                    <a:pt x="35570" y="130820"/>
                    <a:pt x="35273" y="126355"/>
                  </a:cubicBezTo>
                  <a:cubicBezTo>
                    <a:pt x="34677" y="122485"/>
                    <a:pt x="34231" y="117723"/>
                    <a:pt x="33933" y="112067"/>
                  </a:cubicBezTo>
                  <a:cubicBezTo>
                    <a:pt x="33933" y="106412"/>
                    <a:pt x="34082" y="103733"/>
                    <a:pt x="34380" y="104031"/>
                  </a:cubicBezTo>
                  <a:cubicBezTo>
                    <a:pt x="34677" y="104328"/>
                    <a:pt x="34975" y="105072"/>
                    <a:pt x="35273" y="106263"/>
                  </a:cubicBezTo>
                  <a:cubicBezTo>
                    <a:pt x="35570" y="107156"/>
                    <a:pt x="36017" y="107900"/>
                    <a:pt x="36612" y="108495"/>
                  </a:cubicBezTo>
                  <a:cubicBezTo>
                    <a:pt x="37207" y="108793"/>
                    <a:pt x="37505" y="109240"/>
                    <a:pt x="37505" y="109835"/>
                  </a:cubicBezTo>
                  <a:cubicBezTo>
                    <a:pt x="37505" y="110430"/>
                    <a:pt x="38100" y="112067"/>
                    <a:pt x="39291" y="114746"/>
                  </a:cubicBezTo>
                  <a:lnTo>
                    <a:pt x="41077" y="117872"/>
                  </a:lnTo>
                  <a:lnTo>
                    <a:pt x="41523" y="117425"/>
                  </a:lnTo>
                  <a:cubicBezTo>
                    <a:pt x="41821" y="116532"/>
                    <a:pt x="41970" y="111323"/>
                    <a:pt x="41970" y="101798"/>
                  </a:cubicBezTo>
                  <a:lnTo>
                    <a:pt x="42416" y="87957"/>
                  </a:lnTo>
                  <a:lnTo>
                    <a:pt x="38845" y="84832"/>
                  </a:lnTo>
                  <a:cubicBezTo>
                    <a:pt x="36761" y="83046"/>
                    <a:pt x="35347" y="82004"/>
                    <a:pt x="34603" y="81706"/>
                  </a:cubicBezTo>
                  <a:cubicBezTo>
                    <a:pt x="33859" y="81409"/>
                    <a:pt x="32817" y="80367"/>
                    <a:pt x="31478" y="78581"/>
                  </a:cubicBezTo>
                  <a:cubicBezTo>
                    <a:pt x="30138" y="76795"/>
                    <a:pt x="28873" y="75456"/>
                    <a:pt x="27682" y="74563"/>
                  </a:cubicBezTo>
                  <a:cubicBezTo>
                    <a:pt x="26492" y="73372"/>
                    <a:pt x="25822" y="72777"/>
                    <a:pt x="25673" y="72777"/>
                  </a:cubicBezTo>
                  <a:cubicBezTo>
                    <a:pt x="25524" y="72777"/>
                    <a:pt x="25301" y="74860"/>
                    <a:pt x="25004" y="79027"/>
                  </a:cubicBezTo>
                  <a:cubicBezTo>
                    <a:pt x="24408" y="83195"/>
                    <a:pt x="24111" y="88701"/>
                    <a:pt x="24111" y="95547"/>
                  </a:cubicBezTo>
                  <a:cubicBezTo>
                    <a:pt x="24111" y="102393"/>
                    <a:pt x="23962" y="106114"/>
                    <a:pt x="23664" y="106710"/>
                  </a:cubicBezTo>
                  <a:cubicBezTo>
                    <a:pt x="23366" y="107305"/>
                    <a:pt x="23069" y="108049"/>
                    <a:pt x="22771" y="108942"/>
                  </a:cubicBezTo>
                  <a:cubicBezTo>
                    <a:pt x="22473" y="110133"/>
                    <a:pt x="22176" y="110728"/>
                    <a:pt x="21878" y="110728"/>
                  </a:cubicBezTo>
                  <a:cubicBezTo>
                    <a:pt x="21581" y="110728"/>
                    <a:pt x="21208" y="109835"/>
                    <a:pt x="20762" y="108049"/>
                  </a:cubicBezTo>
                  <a:cubicBezTo>
                    <a:pt x="20315" y="106263"/>
                    <a:pt x="19720" y="105296"/>
                    <a:pt x="18976" y="105147"/>
                  </a:cubicBezTo>
                  <a:cubicBezTo>
                    <a:pt x="18232" y="104998"/>
                    <a:pt x="17488" y="105296"/>
                    <a:pt x="16744" y="106040"/>
                  </a:cubicBezTo>
                  <a:cubicBezTo>
                    <a:pt x="15999" y="106784"/>
                    <a:pt x="15330" y="107305"/>
                    <a:pt x="14734" y="107602"/>
                  </a:cubicBezTo>
                  <a:cubicBezTo>
                    <a:pt x="13841" y="107900"/>
                    <a:pt x="12055" y="106635"/>
                    <a:pt x="9377" y="103807"/>
                  </a:cubicBezTo>
                  <a:cubicBezTo>
                    <a:pt x="6698" y="100980"/>
                    <a:pt x="5358" y="98822"/>
                    <a:pt x="5358" y="97333"/>
                  </a:cubicBezTo>
                  <a:cubicBezTo>
                    <a:pt x="5358" y="95845"/>
                    <a:pt x="4465" y="94208"/>
                    <a:pt x="2679" y="92422"/>
                  </a:cubicBezTo>
                  <a:cubicBezTo>
                    <a:pt x="893" y="90636"/>
                    <a:pt x="0" y="88999"/>
                    <a:pt x="0" y="87511"/>
                  </a:cubicBezTo>
                  <a:cubicBezTo>
                    <a:pt x="0" y="86022"/>
                    <a:pt x="224" y="85055"/>
                    <a:pt x="670" y="84609"/>
                  </a:cubicBezTo>
                  <a:cubicBezTo>
                    <a:pt x="1117" y="84162"/>
                    <a:pt x="2233" y="81111"/>
                    <a:pt x="4019" y="75456"/>
                  </a:cubicBezTo>
                  <a:cubicBezTo>
                    <a:pt x="5805" y="69800"/>
                    <a:pt x="7591" y="65038"/>
                    <a:pt x="9377" y="61168"/>
                  </a:cubicBezTo>
                  <a:cubicBezTo>
                    <a:pt x="11163" y="57596"/>
                    <a:pt x="12651" y="55215"/>
                    <a:pt x="13841" y="54024"/>
                  </a:cubicBezTo>
                  <a:lnTo>
                    <a:pt x="15627" y="51792"/>
                  </a:lnTo>
                  <a:lnTo>
                    <a:pt x="18753" y="54471"/>
                  </a:lnTo>
                  <a:lnTo>
                    <a:pt x="21432" y="57150"/>
                  </a:lnTo>
                  <a:lnTo>
                    <a:pt x="22325" y="55810"/>
                  </a:lnTo>
                  <a:cubicBezTo>
                    <a:pt x="23218" y="54620"/>
                    <a:pt x="24111" y="53429"/>
                    <a:pt x="25004" y="52238"/>
                  </a:cubicBezTo>
                  <a:lnTo>
                    <a:pt x="26343" y="50006"/>
                  </a:lnTo>
                  <a:cubicBezTo>
                    <a:pt x="26343" y="50304"/>
                    <a:pt x="26120" y="52015"/>
                    <a:pt x="25673" y="55141"/>
                  </a:cubicBezTo>
                  <a:cubicBezTo>
                    <a:pt x="25227" y="58266"/>
                    <a:pt x="25301" y="60870"/>
                    <a:pt x="25897" y="62954"/>
                  </a:cubicBezTo>
                  <a:cubicBezTo>
                    <a:pt x="26194" y="64740"/>
                    <a:pt x="26492" y="65782"/>
                    <a:pt x="26789" y="66079"/>
                  </a:cubicBezTo>
                  <a:cubicBezTo>
                    <a:pt x="27087" y="66377"/>
                    <a:pt x="27831" y="66675"/>
                    <a:pt x="29022" y="66972"/>
                  </a:cubicBezTo>
                  <a:cubicBezTo>
                    <a:pt x="30213" y="67270"/>
                    <a:pt x="31701" y="67717"/>
                    <a:pt x="33487" y="68312"/>
                  </a:cubicBezTo>
                  <a:cubicBezTo>
                    <a:pt x="34677" y="68907"/>
                    <a:pt x="36538" y="69428"/>
                    <a:pt x="39068" y="69875"/>
                  </a:cubicBezTo>
                  <a:cubicBezTo>
                    <a:pt x="41598" y="70321"/>
                    <a:pt x="43012" y="70544"/>
                    <a:pt x="43309" y="70544"/>
                  </a:cubicBezTo>
                  <a:cubicBezTo>
                    <a:pt x="43309" y="70544"/>
                    <a:pt x="43607" y="67419"/>
                    <a:pt x="44202" y="61168"/>
                  </a:cubicBezTo>
                  <a:cubicBezTo>
                    <a:pt x="44798" y="53429"/>
                    <a:pt x="45244" y="48518"/>
                    <a:pt x="45542" y="46434"/>
                  </a:cubicBezTo>
                  <a:cubicBezTo>
                    <a:pt x="46435" y="37504"/>
                    <a:pt x="46881" y="33040"/>
                    <a:pt x="46881" y="33040"/>
                  </a:cubicBezTo>
                  <a:cubicBezTo>
                    <a:pt x="47477" y="26491"/>
                    <a:pt x="47923" y="21133"/>
                    <a:pt x="48221" y="16966"/>
                  </a:cubicBezTo>
                  <a:cubicBezTo>
                    <a:pt x="48221" y="15478"/>
                    <a:pt x="48221" y="14287"/>
                    <a:pt x="48221" y="13394"/>
                  </a:cubicBezTo>
                  <a:cubicBezTo>
                    <a:pt x="48221" y="12501"/>
                    <a:pt x="48221" y="11757"/>
                    <a:pt x="48221" y="11162"/>
                  </a:cubicBezTo>
                  <a:cubicBezTo>
                    <a:pt x="48221" y="10567"/>
                    <a:pt x="48146" y="10194"/>
                    <a:pt x="47997" y="10046"/>
                  </a:cubicBezTo>
                  <a:cubicBezTo>
                    <a:pt x="47849" y="9897"/>
                    <a:pt x="47774" y="9822"/>
                    <a:pt x="47774" y="9822"/>
                  </a:cubicBezTo>
                  <a:cubicBezTo>
                    <a:pt x="47179" y="10120"/>
                    <a:pt x="46584" y="10120"/>
                    <a:pt x="45988" y="9822"/>
                  </a:cubicBezTo>
                  <a:cubicBezTo>
                    <a:pt x="45393" y="9227"/>
                    <a:pt x="44872" y="8483"/>
                    <a:pt x="44426" y="7590"/>
                  </a:cubicBezTo>
                  <a:cubicBezTo>
                    <a:pt x="43979" y="6697"/>
                    <a:pt x="43830" y="6176"/>
                    <a:pt x="43979" y="6027"/>
                  </a:cubicBezTo>
                  <a:cubicBezTo>
                    <a:pt x="44128" y="5878"/>
                    <a:pt x="43979" y="5432"/>
                    <a:pt x="43533" y="4688"/>
                  </a:cubicBezTo>
                  <a:cubicBezTo>
                    <a:pt x="43086" y="3944"/>
                    <a:pt x="43086" y="3274"/>
                    <a:pt x="43533" y="2679"/>
                  </a:cubicBezTo>
                  <a:cubicBezTo>
                    <a:pt x="43979" y="2083"/>
                    <a:pt x="46360" y="1711"/>
                    <a:pt x="50676" y="1562"/>
                  </a:cubicBezTo>
                  <a:cubicBezTo>
                    <a:pt x="54992" y="1414"/>
                    <a:pt x="57895" y="1786"/>
                    <a:pt x="59383" y="2679"/>
                  </a:cubicBezTo>
                  <a:cubicBezTo>
                    <a:pt x="60871" y="3572"/>
                    <a:pt x="62136" y="4985"/>
                    <a:pt x="63178" y="6920"/>
                  </a:cubicBezTo>
                  <a:cubicBezTo>
                    <a:pt x="64220" y="8855"/>
                    <a:pt x="64592" y="10418"/>
                    <a:pt x="64294" y="11608"/>
                  </a:cubicBezTo>
                  <a:cubicBezTo>
                    <a:pt x="63997" y="13097"/>
                    <a:pt x="63550" y="15776"/>
                    <a:pt x="62955" y="19645"/>
                  </a:cubicBezTo>
                  <a:cubicBezTo>
                    <a:pt x="62657" y="23812"/>
                    <a:pt x="62359" y="27682"/>
                    <a:pt x="62062" y="31254"/>
                  </a:cubicBezTo>
                  <a:cubicBezTo>
                    <a:pt x="61764" y="34826"/>
                    <a:pt x="61318" y="39588"/>
                    <a:pt x="60722" y="45541"/>
                  </a:cubicBezTo>
                  <a:cubicBezTo>
                    <a:pt x="60127" y="49113"/>
                    <a:pt x="59532" y="53280"/>
                    <a:pt x="58936" y="58043"/>
                  </a:cubicBezTo>
                  <a:cubicBezTo>
                    <a:pt x="58639" y="60424"/>
                    <a:pt x="58490" y="62359"/>
                    <a:pt x="58490" y="63847"/>
                  </a:cubicBezTo>
                  <a:cubicBezTo>
                    <a:pt x="58490" y="65038"/>
                    <a:pt x="58788" y="65484"/>
                    <a:pt x="59383" y="65186"/>
                  </a:cubicBezTo>
                  <a:cubicBezTo>
                    <a:pt x="59978" y="64889"/>
                    <a:pt x="61318" y="65484"/>
                    <a:pt x="63401" y="66972"/>
                  </a:cubicBezTo>
                  <a:cubicBezTo>
                    <a:pt x="65187" y="68758"/>
                    <a:pt x="66303" y="69651"/>
                    <a:pt x="66750" y="69651"/>
                  </a:cubicBezTo>
                  <a:cubicBezTo>
                    <a:pt x="67196" y="69651"/>
                    <a:pt x="67792" y="70098"/>
                    <a:pt x="68536" y="70991"/>
                  </a:cubicBezTo>
                  <a:cubicBezTo>
                    <a:pt x="69280" y="71884"/>
                    <a:pt x="69875" y="72330"/>
                    <a:pt x="70322" y="72330"/>
                  </a:cubicBezTo>
                  <a:cubicBezTo>
                    <a:pt x="70768" y="72330"/>
                    <a:pt x="71215" y="72777"/>
                    <a:pt x="71661" y="73670"/>
                  </a:cubicBezTo>
                  <a:cubicBezTo>
                    <a:pt x="72108" y="74563"/>
                    <a:pt x="73001" y="75530"/>
                    <a:pt x="74340" y="76572"/>
                  </a:cubicBezTo>
                  <a:cubicBezTo>
                    <a:pt x="75680" y="77614"/>
                    <a:pt x="76647" y="78730"/>
                    <a:pt x="77242" y="79920"/>
                  </a:cubicBezTo>
                  <a:cubicBezTo>
                    <a:pt x="77838" y="81111"/>
                    <a:pt x="77912" y="82078"/>
                    <a:pt x="77465" y="82823"/>
                  </a:cubicBezTo>
                  <a:cubicBezTo>
                    <a:pt x="77019" y="83567"/>
                    <a:pt x="77019" y="84385"/>
                    <a:pt x="77465" y="85278"/>
                  </a:cubicBezTo>
                  <a:cubicBezTo>
                    <a:pt x="77912" y="86171"/>
                    <a:pt x="77317" y="87436"/>
                    <a:pt x="75680" y="89073"/>
                  </a:cubicBezTo>
                  <a:cubicBezTo>
                    <a:pt x="74042" y="90710"/>
                    <a:pt x="72703" y="91380"/>
                    <a:pt x="71661" y="91083"/>
                  </a:cubicBezTo>
                  <a:cubicBezTo>
                    <a:pt x="70619" y="90785"/>
                    <a:pt x="69503" y="90636"/>
                    <a:pt x="68313" y="90636"/>
                  </a:cubicBezTo>
                  <a:cubicBezTo>
                    <a:pt x="66824" y="90636"/>
                    <a:pt x="65187" y="91083"/>
                    <a:pt x="63401" y="91976"/>
                  </a:cubicBezTo>
                  <a:cubicBezTo>
                    <a:pt x="61615" y="92571"/>
                    <a:pt x="60350" y="92868"/>
                    <a:pt x="59606" y="92868"/>
                  </a:cubicBezTo>
                  <a:cubicBezTo>
                    <a:pt x="58862" y="92868"/>
                    <a:pt x="58118" y="93241"/>
                    <a:pt x="57374" y="93985"/>
                  </a:cubicBezTo>
                  <a:cubicBezTo>
                    <a:pt x="56630" y="94729"/>
                    <a:pt x="56257" y="98970"/>
                    <a:pt x="56257" y="106710"/>
                  </a:cubicBezTo>
                  <a:cubicBezTo>
                    <a:pt x="56257" y="108793"/>
                    <a:pt x="56257" y="110579"/>
                    <a:pt x="56257" y="112067"/>
                  </a:cubicBezTo>
                  <a:cubicBezTo>
                    <a:pt x="56257" y="113556"/>
                    <a:pt x="56332" y="114746"/>
                    <a:pt x="56481" y="115639"/>
                  </a:cubicBezTo>
                  <a:cubicBezTo>
                    <a:pt x="56630" y="116532"/>
                    <a:pt x="56704" y="117202"/>
                    <a:pt x="56704" y="117648"/>
                  </a:cubicBezTo>
                  <a:cubicBezTo>
                    <a:pt x="56704" y="118095"/>
                    <a:pt x="56853" y="118169"/>
                    <a:pt x="57150" y="117872"/>
                  </a:cubicBezTo>
                  <a:cubicBezTo>
                    <a:pt x="57448" y="117872"/>
                    <a:pt x="57597" y="117500"/>
                    <a:pt x="57597" y="116755"/>
                  </a:cubicBezTo>
                  <a:cubicBezTo>
                    <a:pt x="57597" y="116011"/>
                    <a:pt x="58192" y="115490"/>
                    <a:pt x="59383" y="115193"/>
                  </a:cubicBezTo>
                  <a:cubicBezTo>
                    <a:pt x="60276" y="115193"/>
                    <a:pt x="62062" y="114300"/>
                    <a:pt x="64741" y="112514"/>
                  </a:cubicBezTo>
                  <a:cubicBezTo>
                    <a:pt x="65336" y="111918"/>
                    <a:pt x="66824" y="110802"/>
                    <a:pt x="69205" y="109165"/>
                  </a:cubicBezTo>
                  <a:cubicBezTo>
                    <a:pt x="71587" y="107528"/>
                    <a:pt x="73224" y="106263"/>
                    <a:pt x="74117" y="105370"/>
                  </a:cubicBezTo>
                  <a:cubicBezTo>
                    <a:pt x="78284" y="102393"/>
                    <a:pt x="80591" y="100905"/>
                    <a:pt x="81037" y="100905"/>
                  </a:cubicBezTo>
                  <a:cubicBezTo>
                    <a:pt x="81484" y="100905"/>
                    <a:pt x="81707" y="100756"/>
                    <a:pt x="81707" y="100459"/>
                  </a:cubicBezTo>
                  <a:cubicBezTo>
                    <a:pt x="81707" y="100161"/>
                    <a:pt x="82749" y="99417"/>
                    <a:pt x="84832" y="98226"/>
                  </a:cubicBezTo>
                  <a:cubicBezTo>
                    <a:pt x="87214" y="96738"/>
                    <a:pt x="88702" y="95696"/>
                    <a:pt x="89297" y="95101"/>
                  </a:cubicBezTo>
                  <a:cubicBezTo>
                    <a:pt x="89893" y="94506"/>
                    <a:pt x="90637" y="94059"/>
                    <a:pt x="91530" y="93761"/>
                  </a:cubicBezTo>
                  <a:cubicBezTo>
                    <a:pt x="92125" y="93464"/>
                    <a:pt x="92423" y="93017"/>
                    <a:pt x="92423" y="92422"/>
                  </a:cubicBezTo>
                  <a:cubicBezTo>
                    <a:pt x="92423" y="91827"/>
                    <a:pt x="92125" y="90785"/>
                    <a:pt x="91530" y="89297"/>
                  </a:cubicBezTo>
                  <a:cubicBezTo>
                    <a:pt x="90934" y="87808"/>
                    <a:pt x="90339" y="87064"/>
                    <a:pt x="89744" y="87064"/>
                  </a:cubicBezTo>
                  <a:cubicBezTo>
                    <a:pt x="89148" y="87064"/>
                    <a:pt x="88255" y="87883"/>
                    <a:pt x="87065" y="89520"/>
                  </a:cubicBezTo>
                  <a:cubicBezTo>
                    <a:pt x="85874" y="91157"/>
                    <a:pt x="84907" y="91976"/>
                    <a:pt x="84163" y="91976"/>
                  </a:cubicBezTo>
                  <a:cubicBezTo>
                    <a:pt x="83419" y="91976"/>
                    <a:pt x="83047" y="91306"/>
                    <a:pt x="83047" y="89966"/>
                  </a:cubicBezTo>
                  <a:cubicBezTo>
                    <a:pt x="83047" y="88627"/>
                    <a:pt x="82526" y="87139"/>
                    <a:pt x="81484" y="85501"/>
                  </a:cubicBezTo>
                  <a:cubicBezTo>
                    <a:pt x="80442" y="83864"/>
                    <a:pt x="79623" y="82153"/>
                    <a:pt x="79028" y="80367"/>
                  </a:cubicBezTo>
                  <a:cubicBezTo>
                    <a:pt x="78433" y="78581"/>
                    <a:pt x="77912" y="77688"/>
                    <a:pt x="77465" y="77688"/>
                  </a:cubicBezTo>
                  <a:cubicBezTo>
                    <a:pt x="77019" y="77688"/>
                    <a:pt x="76721" y="76869"/>
                    <a:pt x="76572" y="75232"/>
                  </a:cubicBezTo>
                  <a:cubicBezTo>
                    <a:pt x="76424" y="73595"/>
                    <a:pt x="75977" y="72628"/>
                    <a:pt x="75233" y="72330"/>
                  </a:cubicBezTo>
                  <a:cubicBezTo>
                    <a:pt x="74489" y="72033"/>
                    <a:pt x="74266" y="70395"/>
                    <a:pt x="74563" y="67419"/>
                  </a:cubicBezTo>
                  <a:cubicBezTo>
                    <a:pt x="74563" y="65038"/>
                    <a:pt x="74563" y="61019"/>
                    <a:pt x="74563" y="55364"/>
                  </a:cubicBezTo>
                  <a:cubicBezTo>
                    <a:pt x="74563" y="50601"/>
                    <a:pt x="74489" y="47774"/>
                    <a:pt x="74340" y="46881"/>
                  </a:cubicBezTo>
                  <a:cubicBezTo>
                    <a:pt x="74191" y="45988"/>
                    <a:pt x="73373" y="45318"/>
                    <a:pt x="71884" y="44871"/>
                  </a:cubicBezTo>
                  <a:cubicBezTo>
                    <a:pt x="70396" y="44425"/>
                    <a:pt x="69503" y="43755"/>
                    <a:pt x="69205" y="42862"/>
                  </a:cubicBezTo>
                  <a:cubicBezTo>
                    <a:pt x="68908" y="41969"/>
                    <a:pt x="69429" y="41002"/>
                    <a:pt x="70768" y="39960"/>
                  </a:cubicBezTo>
                  <a:cubicBezTo>
                    <a:pt x="72108" y="38918"/>
                    <a:pt x="73745" y="38397"/>
                    <a:pt x="75680" y="38397"/>
                  </a:cubicBezTo>
                  <a:cubicBezTo>
                    <a:pt x="77614" y="38397"/>
                    <a:pt x="79028" y="38695"/>
                    <a:pt x="79921" y="39290"/>
                  </a:cubicBezTo>
                  <a:cubicBezTo>
                    <a:pt x="80814" y="39886"/>
                    <a:pt x="81558" y="40183"/>
                    <a:pt x="82154" y="40183"/>
                  </a:cubicBezTo>
                  <a:cubicBezTo>
                    <a:pt x="82749" y="40183"/>
                    <a:pt x="83939" y="38844"/>
                    <a:pt x="85725" y="36165"/>
                  </a:cubicBezTo>
                  <a:cubicBezTo>
                    <a:pt x="87511" y="33188"/>
                    <a:pt x="89744" y="30510"/>
                    <a:pt x="92423" y="28128"/>
                  </a:cubicBezTo>
                  <a:cubicBezTo>
                    <a:pt x="95399" y="25152"/>
                    <a:pt x="97929" y="22770"/>
                    <a:pt x="100013" y="20985"/>
                  </a:cubicBezTo>
                  <a:cubicBezTo>
                    <a:pt x="102692" y="18603"/>
                    <a:pt x="104478" y="16966"/>
                    <a:pt x="105371" y="16073"/>
                  </a:cubicBezTo>
                  <a:cubicBezTo>
                    <a:pt x="106561" y="15180"/>
                    <a:pt x="107901" y="14138"/>
                    <a:pt x="109389" y="12948"/>
                  </a:cubicBezTo>
                  <a:cubicBezTo>
                    <a:pt x="111175" y="11460"/>
                    <a:pt x="112217" y="10567"/>
                    <a:pt x="112514" y="10269"/>
                  </a:cubicBezTo>
                  <a:cubicBezTo>
                    <a:pt x="112514" y="9971"/>
                    <a:pt x="112663" y="9822"/>
                    <a:pt x="112961" y="9822"/>
                  </a:cubicBezTo>
                  <a:cubicBezTo>
                    <a:pt x="113259" y="9822"/>
                    <a:pt x="114226" y="9301"/>
                    <a:pt x="115863" y="8260"/>
                  </a:cubicBezTo>
                  <a:cubicBezTo>
                    <a:pt x="117500" y="7218"/>
                    <a:pt x="118468" y="5655"/>
                    <a:pt x="118765" y="357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 dirty="0"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51" name="TextBox 84">
              <a:extLst>
                <a:ext uri="{FF2B5EF4-FFF2-40B4-BE49-F238E27FC236}">
                  <a16:creationId xmlns:a16="http://schemas.microsoft.com/office/drawing/2014/main" id="{65B621C8-75DC-692C-BA7A-7A9BD8ED7AA4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5627618" y="-1881937"/>
              <a:ext cx="1650869" cy="1228113"/>
            </a:xfrm>
            <a:custGeom>
              <a:avLst/>
              <a:gdLst/>
              <a:ahLst/>
              <a:cxnLst/>
              <a:rect l="l" t="t" r="r" b="b"/>
              <a:pathLst>
                <a:path w="212359" h="157978">
                  <a:moveTo>
                    <a:pt x="211913" y="97659"/>
                  </a:moveTo>
                  <a:cubicBezTo>
                    <a:pt x="212210" y="97659"/>
                    <a:pt x="212359" y="97807"/>
                    <a:pt x="212359" y="98105"/>
                  </a:cubicBezTo>
                  <a:cubicBezTo>
                    <a:pt x="212359" y="98403"/>
                    <a:pt x="212285" y="98552"/>
                    <a:pt x="212136" y="98552"/>
                  </a:cubicBezTo>
                  <a:cubicBezTo>
                    <a:pt x="211987" y="98552"/>
                    <a:pt x="211764" y="98403"/>
                    <a:pt x="211466" y="98105"/>
                  </a:cubicBezTo>
                  <a:cubicBezTo>
                    <a:pt x="211169" y="97807"/>
                    <a:pt x="211317" y="97659"/>
                    <a:pt x="211913" y="97659"/>
                  </a:cubicBezTo>
                  <a:close/>
                  <a:moveTo>
                    <a:pt x="99399" y="73549"/>
                  </a:moveTo>
                  <a:cubicBezTo>
                    <a:pt x="99101" y="73549"/>
                    <a:pt x="96571" y="76079"/>
                    <a:pt x="91808" y="81139"/>
                  </a:cubicBezTo>
                  <a:cubicBezTo>
                    <a:pt x="87046" y="85901"/>
                    <a:pt x="84069" y="89027"/>
                    <a:pt x="82879" y="90515"/>
                  </a:cubicBezTo>
                  <a:cubicBezTo>
                    <a:pt x="81391" y="91706"/>
                    <a:pt x="80944" y="92301"/>
                    <a:pt x="81539" y="92301"/>
                  </a:cubicBezTo>
                  <a:cubicBezTo>
                    <a:pt x="81837" y="92301"/>
                    <a:pt x="83549" y="91036"/>
                    <a:pt x="86674" y="88506"/>
                  </a:cubicBezTo>
                  <a:cubicBezTo>
                    <a:pt x="89799" y="85976"/>
                    <a:pt x="92701" y="82925"/>
                    <a:pt x="95380" y="79353"/>
                  </a:cubicBezTo>
                  <a:cubicBezTo>
                    <a:pt x="96571" y="77865"/>
                    <a:pt x="97538" y="76599"/>
                    <a:pt x="98283" y="75558"/>
                  </a:cubicBezTo>
                  <a:cubicBezTo>
                    <a:pt x="99027" y="74516"/>
                    <a:pt x="99399" y="73846"/>
                    <a:pt x="99399" y="73549"/>
                  </a:cubicBezTo>
                  <a:close/>
                  <a:moveTo>
                    <a:pt x="61671" y="325"/>
                  </a:moveTo>
                  <a:cubicBezTo>
                    <a:pt x="63308" y="920"/>
                    <a:pt x="65019" y="1813"/>
                    <a:pt x="66805" y="3004"/>
                  </a:cubicBezTo>
                  <a:cubicBezTo>
                    <a:pt x="68591" y="4195"/>
                    <a:pt x="69931" y="5385"/>
                    <a:pt x="70824" y="6576"/>
                  </a:cubicBezTo>
                  <a:cubicBezTo>
                    <a:pt x="72312" y="8064"/>
                    <a:pt x="73279" y="9255"/>
                    <a:pt x="73726" y="10148"/>
                  </a:cubicBezTo>
                  <a:cubicBezTo>
                    <a:pt x="74172" y="11041"/>
                    <a:pt x="74693" y="12231"/>
                    <a:pt x="75289" y="13720"/>
                  </a:cubicBezTo>
                  <a:cubicBezTo>
                    <a:pt x="75884" y="15208"/>
                    <a:pt x="76182" y="16696"/>
                    <a:pt x="76182" y="18184"/>
                  </a:cubicBezTo>
                  <a:lnTo>
                    <a:pt x="76182" y="20417"/>
                  </a:lnTo>
                  <a:lnTo>
                    <a:pt x="79753" y="21310"/>
                  </a:lnTo>
                  <a:cubicBezTo>
                    <a:pt x="82135" y="21607"/>
                    <a:pt x="83400" y="22277"/>
                    <a:pt x="83549" y="23319"/>
                  </a:cubicBezTo>
                  <a:cubicBezTo>
                    <a:pt x="83697" y="24361"/>
                    <a:pt x="83921" y="25179"/>
                    <a:pt x="84218" y="25775"/>
                  </a:cubicBezTo>
                  <a:cubicBezTo>
                    <a:pt x="84516" y="26072"/>
                    <a:pt x="84665" y="26891"/>
                    <a:pt x="84665" y="28230"/>
                  </a:cubicBezTo>
                  <a:cubicBezTo>
                    <a:pt x="84665" y="29570"/>
                    <a:pt x="84367" y="30537"/>
                    <a:pt x="83772" y="31132"/>
                  </a:cubicBezTo>
                  <a:cubicBezTo>
                    <a:pt x="83176" y="31728"/>
                    <a:pt x="83176" y="33514"/>
                    <a:pt x="83772" y="36490"/>
                  </a:cubicBezTo>
                  <a:cubicBezTo>
                    <a:pt x="84069" y="39169"/>
                    <a:pt x="83846" y="41253"/>
                    <a:pt x="83102" y="42741"/>
                  </a:cubicBezTo>
                  <a:cubicBezTo>
                    <a:pt x="82358" y="44229"/>
                    <a:pt x="80795" y="46313"/>
                    <a:pt x="78414" y="48992"/>
                  </a:cubicBezTo>
                  <a:lnTo>
                    <a:pt x="74842" y="53010"/>
                  </a:lnTo>
                  <a:lnTo>
                    <a:pt x="84665" y="53457"/>
                  </a:lnTo>
                  <a:cubicBezTo>
                    <a:pt x="90916" y="53754"/>
                    <a:pt x="95529" y="54052"/>
                    <a:pt x="98506" y="54350"/>
                  </a:cubicBezTo>
                  <a:cubicBezTo>
                    <a:pt x="100589" y="54945"/>
                    <a:pt x="102822" y="55391"/>
                    <a:pt x="105203" y="55689"/>
                  </a:cubicBezTo>
                  <a:cubicBezTo>
                    <a:pt x="106989" y="55987"/>
                    <a:pt x="107882" y="56136"/>
                    <a:pt x="107882" y="56136"/>
                  </a:cubicBezTo>
                  <a:cubicBezTo>
                    <a:pt x="107882" y="56136"/>
                    <a:pt x="108180" y="55094"/>
                    <a:pt x="108775" y="53010"/>
                  </a:cubicBezTo>
                  <a:cubicBezTo>
                    <a:pt x="109370" y="51224"/>
                    <a:pt x="109817" y="49587"/>
                    <a:pt x="110114" y="48099"/>
                  </a:cubicBezTo>
                  <a:cubicBezTo>
                    <a:pt x="110412" y="46611"/>
                    <a:pt x="110710" y="45718"/>
                    <a:pt x="111007" y="45420"/>
                  </a:cubicBezTo>
                  <a:lnTo>
                    <a:pt x="111454" y="46759"/>
                  </a:lnTo>
                  <a:cubicBezTo>
                    <a:pt x="111156" y="47950"/>
                    <a:pt x="111156" y="49885"/>
                    <a:pt x="111454" y="52564"/>
                  </a:cubicBezTo>
                  <a:lnTo>
                    <a:pt x="111900" y="56136"/>
                  </a:lnTo>
                  <a:lnTo>
                    <a:pt x="112347" y="55243"/>
                  </a:lnTo>
                  <a:cubicBezTo>
                    <a:pt x="112644" y="54052"/>
                    <a:pt x="112942" y="51075"/>
                    <a:pt x="113240" y="46313"/>
                  </a:cubicBezTo>
                  <a:cubicBezTo>
                    <a:pt x="113835" y="41253"/>
                    <a:pt x="113835" y="38723"/>
                    <a:pt x="113240" y="38723"/>
                  </a:cubicBezTo>
                  <a:cubicBezTo>
                    <a:pt x="112942" y="38425"/>
                    <a:pt x="112644" y="37830"/>
                    <a:pt x="112347" y="36937"/>
                  </a:cubicBezTo>
                  <a:cubicBezTo>
                    <a:pt x="112347" y="36639"/>
                    <a:pt x="112272" y="36118"/>
                    <a:pt x="112124" y="35374"/>
                  </a:cubicBezTo>
                  <a:cubicBezTo>
                    <a:pt x="111975" y="34630"/>
                    <a:pt x="111900" y="34258"/>
                    <a:pt x="111900" y="34258"/>
                  </a:cubicBezTo>
                  <a:cubicBezTo>
                    <a:pt x="111603" y="33365"/>
                    <a:pt x="111900" y="32918"/>
                    <a:pt x="112793" y="32918"/>
                  </a:cubicBezTo>
                  <a:cubicBezTo>
                    <a:pt x="113686" y="32918"/>
                    <a:pt x="114430" y="32621"/>
                    <a:pt x="115026" y="32025"/>
                  </a:cubicBezTo>
                  <a:cubicBezTo>
                    <a:pt x="115621" y="31430"/>
                    <a:pt x="117481" y="31356"/>
                    <a:pt x="120607" y="31802"/>
                  </a:cubicBezTo>
                  <a:cubicBezTo>
                    <a:pt x="123732" y="32249"/>
                    <a:pt x="125369" y="32621"/>
                    <a:pt x="125518" y="32918"/>
                  </a:cubicBezTo>
                  <a:cubicBezTo>
                    <a:pt x="125667" y="33216"/>
                    <a:pt x="125220" y="34407"/>
                    <a:pt x="124179" y="36490"/>
                  </a:cubicBezTo>
                  <a:cubicBezTo>
                    <a:pt x="123137" y="38574"/>
                    <a:pt x="122467" y="40211"/>
                    <a:pt x="122169" y="41402"/>
                  </a:cubicBezTo>
                  <a:cubicBezTo>
                    <a:pt x="122169" y="41699"/>
                    <a:pt x="122095" y="42071"/>
                    <a:pt x="121946" y="42518"/>
                  </a:cubicBezTo>
                  <a:cubicBezTo>
                    <a:pt x="121797" y="42964"/>
                    <a:pt x="121872" y="43188"/>
                    <a:pt x="122169" y="43188"/>
                  </a:cubicBezTo>
                  <a:cubicBezTo>
                    <a:pt x="122169" y="43188"/>
                    <a:pt x="123062" y="41550"/>
                    <a:pt x="124848" y="38276"/>
                  </a:cubicBezTo>
                  <a:cubicBezTo>
                    <a:pt x="126634" y="35300"/>
                    <a:pt x="128123" y="32918"/>
                    <a:pt x="129313" y="31132"/>
                  </a:cubicBezTo>
                  <a:cubicBezTo>
                    <a:pt x="130504" y="29644"/>
                    <a:pt x="131099" y="28528"/>
                    <a:pt x="131099" y="27784"/>
                  </a:cubicBezTo>
                  <a:cubicBezTo>
                    <a:pt x="131099" y="27040"/>
                    <a:pt x="131397" y="26370"/>
                    <a:pt x="131992" y="25775"/>
                  </a:cubicBezTo>
                  <a:cubicBezTo>
                    <a:pt x="132587" y="25179"/>
                    <a:pt x="133183" y="24435"/>
                    <a:pt x="133778" y="23542"/>
                  </a:cubicBezTo>
                  <a:cubicBezTo>
                    <a:pt x="134373" y="22649"/>
                    <a:pt x="135266" y="21980"/>
                    <a:pt x="136457" y="21533"/>
                  </a:cubicBezTo>
                  <a:cubicBezTo>
                    <a:pt x="137648" y="21087"/>
                    <a:pt x="139285" y="20863"/>
                    <a:pt x="141368" y="20863"/>
                  </a:cubicBezTo>
                  <a:cubicBezTo>
                    <a:pt x="143452" y="21161"/>
                    <a:pt x="144940" y="21533"/>
                    <a:pt x="145833" y="21980"/>
                  </a:cubicBezTo>
                  <a:cubicBezTo>
                    <a:pt x="146726" y="22426"/>
                    <a:pt x="147173" y="22947"/>
                    <a:pt x="147173" y="23542"/>
                  </a:cubicBezTo>
                  <a:cubicBezTo>
                    <a:pt x="147470" y="24138"/>
                    <a:pt x="147842" y="27189"/>
                    <a:pt x="148289" y="32695"/>
                  </a:cubicBezTo>
                  <a:cubicBezTo>
                    <a:pt x="148735" y="38202"/>
                    <a:pt x="148661" y="42592"/>
                    <a:pt x="148066" y="45866"/>
                  </a:cubicBezTo>
                  <a:cubicBezTo>
                    <a:pt x="147768" y="49438"/>
                    <a:pt x="146726" y="53606"/>
                    <a:pt x="144940" y="58368"/>
                  </a:cubicBezTo>
                  <a:cubicBezTo>
                    <a:pt x="143154" y="64024"/>
                    <a:pt x="141815" y="67744"/>
                    <a:pt x="140922" y="69530"/>
                  </a:cubicBezTo>
                  <a:cubicBezTo>
                    <a:pt x="140029" y="72507"/>
                    <a:pt x="139582" y="74144"/>
                    <a:pt x="139582" y="74441"/>
                  </a:cubicBezTo>
                  <a:cubicBezTo>
                    <a:pt x="139582" y="74739"/>
                    <a:pt x="140178" y="74293"/>
                    <a:pt x="141368" y="73102"/>
                  </a:cubicBezTo>
                  <a:cubicBezTo>
                    <a:pt x="141368" y="73102"/>
                    <a:pt x="143452" y="70572"/>
                    <a:pt x="147619" y="65512"/>
                  </a:cubicBezTo>
                  <a:cubicBezTo>
                    <a:pt x="151489" y="61345"/>
                    <a:pt x="154316" y="57922"/>
                    <a:pt x="156102" y="55243"/>
                  </a:cubicBezTo>
                  <a:cubicBezTo>
                    <a:pt x="158484" y="52266"/>
                    <a:pt x="160121" y="49587"/>
                    <a:pt x="161014" y="47206"/>
                  </a:cubicBezTo>
                  <a:cubicBezTo>
                    <a:pt x="161311" y="46611"/>
                    <a:pt x="161758" y="45718"/>
                    <a:pt x="162353" y="44527"/>
                  </a:cubicBezTo>
                  <a:cubicBezTo>
                    <a:pt x="162948" y="43336"/>
                    <a:pt x="163246" y="42592"/>
                    <a:pt x="163246" y="42295"/>
                  </a:cubicBezTo>
                  <a:cubicBezTo>
                    <a:pt x="163544" y="41997"/>
                    <a:pt x="164139" y="40509"/>
                    <a:pt x="165032" y="37830"/>
                  </a:cubicBezTo>
                  <a:cubicBezTo>
                    <a:pt x="165925" y="35449"/>
                    <a:pt x="166520" y="33811"/>
                    <a:pt x="166818" y="32918"/>
                  </a:cubicBezTo>
                  <a:cubicBezTo>
                    <a:pt x="167413" y="31728"/>
                    <a:pt x="168306" y="29347"/>
                    <a:pt x="169497" y="25775"/>
                  </a:cubicBezTo>
                  <a:cubicBezTo>
                    <a:pt x="170687" y="22500"/>
                    <a:pt x="171432" y="19375"/>
                    <a:pt x="171729" y="16399"/>
                  </a:cubicBezTo>
                  <a:cubicBezTo>
                    <a:pt x="171729" y="13720"/>
                    <a:pt x="172027" y="12380"/>
                    <a:pt x="172622" y="12380"/>
                  </a:cubicBezTo>
                  <a:cubicBezTo>
                    <a:pt x="172920" y="12082"/>
                    <a:pt x="173590" y="12157"/>
                    <a:pt x="174631" y="12603"/>
                  </a:cubicBezTo>
                  <a:cubicBezTo>
                    <a:pt x="175673" y="13050"/>
                    <a:pt x="176194" y="13720"/>
                    <a:pt x="176194" y="14613"/>
                  </a:cubicBezTo>
                  <a:cubicBezTo>
                    <a:pt x="176194" y="15506"/>
                    <a:pt x="176492" y="16175"/>
                    <a:pt x="177087" y="16622"/>
                  </a:cubicBezTo>
                  <a:cubicBezTo>
                    <a:pt x="177682" y="17068"/>
                    <a:pt x="177980" y="17589"/>
                    <a:pt x="177980" y="18184"/>
                  </a:cubicBezTo>
                  <a:cubicBezTo>
                    <a:pt x="177980" y="18780"/>
                    <a:pt x="178278" y="19524"/>
                    <a:pt x="178873" y="20417"/>
                  </a:cubicBezTo>
                  <a:cubicBezTo>
                    <a:pt x="179468" y="21607"/>
                    <a:pt x="179766" y="22500"/>
                    <a:pt x="179766" y="23096"/>
                  </a:cubicBezTo>
                  <a:cubicBezTo>
                    <a:pt x="179766" y="23691"/>
                    <a:pt x="179617" y="24138"/>
                    <a:pt x="179319" y="24435"/>
                  </a:cubicBezTo>
                  <a:cubicBezTo>
                    <a:pt x="179022" y="24733"/>
                    <a:pt x="178724" y="25626"/>
                    <a:pt x="178426" y="27114"/>
                  </a:cubicBezTo>
                  <a:cubicBezTo>
                    <a:pt x="178129" y="28602"/>
                    <a:pt x="177534" y="31132"/>
                    <a:pt x="176641" y="34704"/>
                  </a:cubicBezTo>
                  <a:cubicBezTo>
                    <a:pt x="175748" y="37979"/>
                    <a:pt x="175152" y="39913"/>
                    <a:pt x="174855" y="40509"/>
                  </a:cubicBezTo>
                  <a:cubicBezTo>
                    <a:pt x="174557" y="41104"/>
                    <a:pt x="174408" y="41625"/>
                    <a:pt x="174408" y="42071"/>
                  </a:cubicBezTo>
                  <a:cubicBezTo>
                    <a:pt x="174408" y="42518"/>
                    <a:pt x="174036" y="44155"/>
                    <a:pt x="173292" y="46983"/>
                  </a:cubicBezTo>
                  <a:cubicBezTo>
                    <a:pt x="172548" y="49810"/>
                    <a:pt x="172027" y="51224"/>
                    <a:pt x="171729" y="51224"/>
                  </a:cubicBezTo>
                  <a:cubicBezTo>
                    <a:pt x="171432" y="51224"/>
                    <a:pt x="171283" y="51596"/>
                    <a:pt x="171283" y="52340"/>
                  </a:cubicBezTo>
                  <a:cubicBezTo>
                    <a:pt x="171283" y="53085"/>
                    <a:pt x="170390" y="55243"/>
                    <a:pt x="168604" y="58815"/>
                  </a:cubicBezTo>
                  <a:cubicBezTo>
                    <a:pt x="166818" y="62386"/>
                    <a:pt x="165627" y="64321"/>
                    <a:pt x="165032" y="64619"/>
                  </a:cubicBezTo>
                  <a:cubicBezTo>
                    <a:pt x="164437" y="64916"/>
                    <a:pt x="164139" y="65214"/>
                    <a:pt x="164139" y="65512"/>
                  </a:cubicBezTo>
                  <a:cubicBezTo>
                    <a:pt x="164139" y="65809"/>
                    <a:pt x="163469" y="66926"/>
                    <a:pt x="162130" y="68860"/>
                  </a:cubicBezTo>
                  <a:cubicBezTo>
                    <a:pt x="160790" y="70795"/>
                    <a:pt x="159972" y="71763"/>
                    <a:pt x="159674" y="71763"/>
                  </a:cubicBezTo>
                  <a:cubicBezTo>
                    <a:pt x="159376" y="71763"/>
                    <a:pt x="158335" y="72656"/>
                    <a:pt x="156549" y="74441"/>
                  </a:cubicBezTo>
                  <a:cubicBezTo>
                    <a:pt x="154763" y="76227"/>
                    <a:pt x="153870" y="77269"/>
                    <a:pt x="153870" y="77567"/>
                  </a:cubicBezTo>
                  <a:cubicBezTo>
                    <a:pt x="153870" y="77865"/>
                    <a:pt x="154465" y="78162"/>
                    <a:pt x="155656" y="78460"/>
                  </a:cubicBezTo>
                  <a:cubicBezTo>
                    <a:pt x="157144" y="78757"/>
                    <a:pt x="158632" y="79204"/>
                    <a:pt x="160121" y="79799"/>
                  </a:cubicBezTo>
                  <a:cubicBezTo>
                    <a:pt x="162204" y="80692"/>
                    <a:pt x="163841" y="81585"/>
                    <a:pt x="165032" y="82478"/>
                  </a:cubicBezTo>
                  <a:cubicBezTo>
                    <a:pt x="166223" y="83371"/>
                    <a:pt x="168455" y="85306"/>
                    <a:pt x="171729" y="88282"/>
                  </a:cubicBezTo>
                  <a:cubicBezTo>
                    <a:pt x="174110" y="90664"/>
                    <a:pt x="175748" y="92450"/>
                    <a:pt x="176641" y="93640"/>
                  </a:cubicBezTo>
                  <a:cubicBezTo>
                    <a:pt x="176938" y="94831"/>
                    <a:pt x="176938" y="96170"/>
                    <a:pt x="176641" y="97659"/>
                  </a:cubicBezTo>
                  <a:cubicBezTo>
                    <a:pt x="176343" y="99147"/>
                    <a:pt x="175822" y="100040"/>
                    <a:pt x="175078" y="100338"/>
                  </a:cubicBezTo>
                  <a:cubicBezTo>
                    <a:pt x="174334" y="100635"/>
                    <a:pt x="174110" y="101231"/>
                    <a:pt x="174408" y="102124"/>
                  </a:cubicBezTo>
                  <a:cubicBezTo>
                    <a:pt x="174706" y="103016"/>
                    <a:pt x="174706" y="103463"/>
                    <a:pt x="174408" y="103463"/>
                  </a:cubicBezTo>
                  <a:cubicBezTo>
                    <a:pt x="174110" y="103463"/>
                    <a:pt x="173515" y="103165"/>
                    <a:pt x="172622" y="102570"/>
                  </a:cubicBezTo>
                  <a:cubicBezTo>
                    <a:pt x="172027" y="101975"/>
                    <a:pt x="171506" y="102049"/>
                    <a:pt x="171059" y="102793"/>
                  </a:cubicBezTo>
                  <a:cubicBezTo>
                    <a:pt x="170613" y="103537"/>
                    <a:pt x="170092" y="103909"/>
                    <a:pt x="169497" y="103909"/>
                  </a:cubicBezTo>
                  <a:cubicBezTo>
                    <a:pt x="169199" y="103909"/>
                    <a:pt x="168455" y="104505"/>
                    <a:pt x="167264" y="105695"/>
                  </a:cubicBezTo>
                  <a:cubicBezTo>
                    <a:pt x="166074" y="106886"/>
                    <a:pt x="164511" y="107184"/>
                    <a:pt x="162576" y="106588"/>
                  </a:cubicBezTo>
                  <a:cubicBezTo>
                    <a:pt x="160642" y="105993"/>
                    <a:pt x="158930" y="105100"/>
                    <a:pt x="157442" y="103909"/>
                  </a:cubicBezTo>
                  <a:cubicBezTo>
                    <a:pt x="155953" y="102719"/>
                    <a:pt x="154986" y="102124"/>
                    <a:pt x="154540" y="102124"/>
                  </a:cubicBezTo>
                  <a:cubicBezTo>
                    <a:pt x="154093" y="102124"/>
                    <a:pt x="153126" y="101528"/>
                    <a:pt x="151637" y="100338"/>
                  </a:cubicBezTo>
                  <a:cubicBezTo>
                    <a:pt x="149851" y="98849"/>
                    <a:pt x="146875" y="97063"/>
                    <a:pt x="142708" y="94980"/>
                  </a:cubicBezTo>
                  <a:cubicBezTo>
                    <a:pt x="138541" y="92896"/>
                    <a:pt x="136159" y="91854"/>
                    <a:pt x="135564" y="91854"/>
                  </a:cubicBezTo>
                  <a:cubicBezTo>
                    <a:pt x="134969" y="92152"/>
                    <a:pt x="134448" y="93268"/>
                    <a:pt x="134001" y="95203"/>
                  </a:cubicBezTo>
                  <a:cubicBezTo>
                    <a:pt x="133555" y="97138"/>
                    <a:pt x="133034" y="100040"/>
                    <a:pt x="132439" y="103909"/>
                  </a:cubicBezTo>
                  <a:cubicBezTo>
                    <a:pt x="131546" y="107779"/>
                    <a:pt x="130801" y="111946"/>
                    <a:pt x="130206" y="116411"/>
                  </a:cubicBezTo>
                  <a:cubicBezTo>
                    <a:pt x="129908" y="120281"/>
                    <a:pt x="129908" y="122364"/>
                    <a:pt x="130206" y="122662"/>
                  </a:cubicBezTo>
                  <a:cubicBezTo>
                    <a:pt x="130206" y="122959"/>
                    <a:pt x="132141" y="122811"/>
                    <a:pt x="136010" y="122215"/>
                  </a:cubicBezTo>
                  <a:cubicBezTo>
                    <a:pt x="139880" y="121918"/>
                    <a:pt x="143898" y="121025"/>
                    <a:pt x="148066" y="119536"/>
                  </a:cubicBezTo>
                  <a:cubicBezTo>
                    <a:pt x="152233" y="118048"/>
                    <a:pt x="156102" y="116411"/>
                    <a:pt x="159674" y="114625"/>
                  </a:cubicBezTo>
                  <a:cubicBezTo>
                    <a:pt x="163544" y="112839"/>
                    <a:pt x="167116" y="110904"/>
                    <a:pt x="170390" y="108821"/>
                  </a:cubicBezTo>
                  <a:cubicBezTo>
                    <a:pt x="173962" y="106440"/>
                    <a:pt x="176492" y="104654"/>
                    <a:pt x="177980" y="103463"/>
                  </a:cubicBezTo>
                  <a:cubicBezTo>
                    <a:pt x="179468" y="102272"/>
                    <a:pt x="180659" y="100784"/>
                    <a:pt x="181552" y="98998"/>
                  </a:cubicBezTo>
                  <a:cubicBezTo>
                    <a:pt x="182147" y="97212"/>
                    <a:pt x="182742" y="95054"/>
                    <a:pt x="183338" y="92524"/>
                  </a:cubicBezTo>
                  <a:cubicBezTo>
                    <a:pt x="183933" y="89994"/>
                    <a:pt x="184231" y="86794"/>
                    <a:pt x="184231" y="82925"/>
                  </a:cubicBezTo>
                  <a:cubicBezTo>
                    <a:pt x="184231" y="79055"/>
                    <a:pt x="183338" y="73697"/>
                    <a:pt x="181552" y="66851"/>
                  </a:cubicBezTo>
                  <a:cubicBezTo>
                    <a:pt x="179766" y="59112"/>
                    <a:pt x="178724" y="54647"/>
                    <a:pt x="178426" y="53457"/>
                  </a:cubicBezTo>
                  <a:cubicBezTo>
                    <a:pt x="177831" y="51373"/>
                    <a:pt x="177236" y="50034"/>
                    <a:pt x="176641" y="49438"/>
                  </a:cubicBezTo>
                  <a:cubicBezTo>
                    <a:pt x="176343" y="49141"/>
                    <a:pt x="176492" y="48992"/>
                    <a:pt x="177087" y="48992"/>
                  </a:cubicBezTo>
                  <a:cubicBezTo>
                    <a:pt x="177682" y="48992"/>
                    <a:pt x="178203" y="49290"/>
                    <a:pt x="178650" y="49885"/>
                  </a:cubicBezTo>
                  <a:cubicBezTo>
                    <a:pt x="179096" y="50480"/>
                    <a:pt x="179989" y="51968"/>
                    <a:pt x="181329" y="54350"/>
                  </a:cubicBezTo>
                  <a:cubicBezTo>
                    <a:pt x="182668" y="56731"/>
                    <a:pt x="183635" y="58219"/>
                    <a:pt x="184231" y="58815"/>
                  </a:cubicBezTo>
                  <a:cubicBezTo>
                    <a:pt x="185124" y="59410"/>
                    <a:pt x="185570" y="59931"/>
                    <a:pt x="185570" y="60377"/>
                  </a:cubicBezTo>
                  <a:cubicBezTo>
                    <a:pt x="185570" y="60824"/>
                    <a:pt x="186017" y="61493"/>
                    <a:pt x="186910" y="62386"/>
                  </a:cubicBezTo>
                  <a:cubicBezTo>
                    <a:pt x="187803" y="63279"/>
                    <a:pt x="188249" y="64098"/>
                    <a:pt x="188249" y="64842"/>
                  </a:cubicBezTo>
                  <a:cubicBezTo>
                    <a:pt x="188249" y="65586"/>
                    <a:pt x="188547" y="66107"/>
                    <a:pt x="189142" y="66405"/>
                  </a:cubicBezTo>
                  <a:cubicBezTo>
                    <a:pt x="190035" y="66702"/>
                    <a:pt x="190630" y="67595"/>
                    <a:pt x="190928" y="69084"/>
                  </a:cubicBezTo>
                  <a:cubicBezTo>
                    <a:pt x="191523" y="70572"/>
                    <a:pt x="192267" y="71911"/>
                    <a:pt x="193160" y="73102"/>
                  </a:cubicBezTo>
                  <a:cubicBezTo>
                    <a:pt x="194053" y="74293"/>
                    <a:pt x="194500" y="75111"/>
                    <a:pt x="194500" y="75558"/>
                  </a:cubicBezTo>
                  <a:cubicBezTo>
                    <a:pt x="194500" y="76004"/>
                    <a:pt x="195244" y="76972"/>
                    <a:pt x="196732" y="78460"/>
                  </a:cubicBezTo>
                  <a:cubicBezTo>
                    <a:pt x="198221" y="79948"/>
                    <a:pt x="199114" y="80990"/>
                    <a:pt x="199411" y="81585"/>
                  </a:cubicBezTo>
                  <a:cubicBezTo>
                    <a:pt x="199709" y="81883"/>
                    <a:pt x="200453" y="83074"/>
                    <a:pt x="201644" y="85157"/>
                  </a:cubicBezTo>
                  <a:cubicBezTo>
                    <a:pt x="202239" y="86645"/>
                    <a:pt x="202834" y="88580"/>
                    <a:pt x="203430" y="90961"/>
                  </a:cubicBezTo>
                  <a:cubicBezTo>
                    <a:pt x="203727" y="93343"/>
                    <a:pt x="204025" y="95426"/>
                    <a:pt x="204323" y="97212"/>
                  </a:cubicBezTo>
                  <a:cubicBezTo>
                    <a:pt x="204918" y="99296"/>
                    <a:pt x="205216" y="101231"/>
                    <a:pt x="205216" y="103016"/>
                  </a:cubicBezTo>
                  <a:cubicBezTo>
                    <a:pt x="205216" y="104207"/>
                    <a:pt x="205290" y="104951"/>
                    <a:pt x="205439" y="105249"/>
                  </a:cubicBezTo>
                  <a:cubicBezTo>
                    <a:pt x="205588" y="105547"/>
                    <a:pt x="205960" y="105547"/>
                    <a:pt x="206555" y="105249"/>
                  </a:cubicBezTo>
                  <a:cubicBezTo>
                    <a:pt x="207150" y="105249"/>
                    <a:pt x="207448" y="104802"/>
                    <a:pt x="207448" y="103909"/>
                  </a:cubicBezTo>
                  <a:cubicBezTo>
                    <a:pt x="207150" y="103016"/>
                    <a:pt x="207225" y="102570"/>
                    <a:pt x="207671" y="102570"/>
                  </a:cubicBezTo>
                  <a:cubicBezTo>
                    <a:pt x="208118" y="102570"/>
                    <a:pt x="208341" y="103165"/>
                    <a:pt x="208341" y="104356"/>
                  </a:cubicBezTo>
                  <a:lnTo>
                    <a:pt x="208787" y="105695"/>
                  </a:lnTo>
                  <a:cubicBezTo>
                    <a:pt x="209085" y="105695"/>
                    <a:pt x="209383" y="104951"/>
                    <a:pt x="209680" y="103463"/>
                  </a:cubicBezTo>
                  <a:cubicBezTo>
                    <a:pt x="209978" y="102272"/>
                    <a:pt x="210276" y="101677"/>
                    <a:pt x="210573" y="101677"/>
                  </a:cubicBezTo>
                  <a:cubicBezTo>
                    <a:pt x="210871" y="101677"/>
                    <a:pt x="211169" y="101231"/>
                    <a:pt x="211466" y="100338"/>
                  </a:cubicBezTo>
                  <a:lnTo>
                    <a:pt x="211466" y="101677"/>
                  </a:lnTo>
                  <a:cubicBezTo>
                    <a:pt x="211764" y="103463"/>
                    <a:pt x="211615" y="105100"/>
                    <a:pt x="211020" y="106588"/>
                  </a:cubicBezTo>
                  <a:cubicBezTo>
                    <a:pt x="210425" y="108077"/>
                    <a:pt x="209383" y="109863"/>
                    <a:pt x="207894" y="111946"/>
                  </a:cubicBezTo>
                  <a:cubicBezTo>
                    <a:pt x="206406" y="114030"/>
                    <a:pt x="205662" y="115816"/>
                    <a:pt x="205662" y="117304"/>
                  </a:cubicBezTo>
                  <a:cubicBezTo>
                    <a:pt x="205662" y="118792"/>
                    <a:pt x="205439" y="119611"/>
                    <a:pt x="204992" y="119760"/>
                  </a:cubicBezTo>
                  <a:cubicBezTo>
                    <a:pt x="204546" y="119908"/>
                    <a:pt x="204323" y="120281"/>
                    <a:pt x="204323" y="120876"/>
                  </a:cubicBezTo>
                  <a:cubicBezTo>
                    <a:pt x="204323" y="121471"/>
                    <a:pt x="203727" y="122587"/>
                    <a:pt x="202537" y="124224"/>
                  </a:cubicBezTo>
                  <a:cubicBezTo>
                    <a:pt x="201346" y="125862"/>
                    <a:pt x="200453" y="126829"/>
                    <a:pt x="199858" y="127127"/>
                  </a:cubicBezTo>
                  <a:cubicBezTo>
                    <a:pt x="199262" y="127424"/>
                    <a:pt x="198518" y="128020"/>
                    <a:pt x="197625" y="128913"/>
                  </a:cubicBezTo>
                  <a:cubicBezTo>
                    <a:pt x="197328" y="128913"/>
                    <a:pt x="196435" y="129657"/>
                    <a:pt x="194946" y="131145"/>
                  </a:cubicBezTo>
                  <a:cubicBezTo>
                    <a:pt x="193756" y="132038"/>
                    <a:pt x="192863" y="132484"/>
                    <a:pt x="192267" y="132484"/>
                  </a:cubicBezTo>
                  <a:cubicBezTo>
                    <a:pt x="191672" y="132484"/>
                    <a:pt x="190779" y="132931"/>
                    <a:pt x="189589" y="133824"/>
                  </a:cubicBezTo>
                  <a:cubicBezTo>
                    <a:pt x="188398" y="134717"/>
                    <a:pt x="187579" y="135163"/>
                    <a:pt x="187133" y="135163"/>
                  </a:cubicBezTo>
                  <a:cubicBezTo>
                    <a:pt x="186686" y="135163"/>
                    <a:pt x="186017" y="135610"/>
                    <a:pt x="185124" y="136503"/>
                  </a:cubicBezTo>
                  <a:cubicBezTo>
                    <a:pt x="183933" y="137396"/>
                    <a:pt x="182594" y="137991"/>
                    <a:pt x="181105" y="138289"/>
                  </a:cubicBezTo>
                  <a:cubicBezTo>
                    <a:pt x="179319" y="138884"/>
                    <a:pt x="177682" y="139479"/>
                    <a:pt x="176194" y="140075"/>
                  </a:cubicBezTo>
                  <a:cubicBezTo>
                    <a:pt x="174408" y="140968"/>
                    <a:pt x="172771" y="141712"/>
                    <a:pt x="171283" y="142307"/>
                  </a:cubicBezTo>
                  <a:cubicBezTo>
                    <a:pt x="169794" y="142902"/>
                    <a:pt x="167413" y="143795"/>
                    <a:pt x="164139" y="144986"/>
                  </a:cubicBezTo>
                  <a:cubicBezTo>
                    <a:pt x="160865" y="146177"/>
                    <a:pt x="156846" y="147070"/>
                    <a:pt x="152084" y="147665"/>
                  </a:cubicBezTo>
                  <a:cubicBezTo>
                    <a:pt x="147321" y="148260"/>
                    <a:pt x="143303" y="148558"/>
                    <a:pt x="140029" y="148558"/>
                  </a:cubicBezTo>
                  <a:cubicBezTo>
                    <a:pt x="136755" y="148558"/>
                    <a:pt x="134522" y="148037"/>
                    <a:pt x="133332" y="146995"/>
                  </a:cubicBezTo>
                  <a:cubicBezTo>
                    <a:pt x="132141" y="145953"/>
                    <a:pt x="131248" y="145432"/>
                    <a:pt x="130653" y="145432"/>
                  </a:cubicBezTo>
                  <a:cubicBezTo>
                    <a:pt x="130057" y="145432"/>
                    <a:pt x="129760" y="145284"/>
                    <a:pt x="129760" y="144986"/>
                  </a:cubicBezTo>
                  <a:cubicBezTo>
                    <a:pt x="129760" y="144688"/>
                    <a:pt x="128718" y="143795"/>
                    <a:pt x="126634" y="142307"/>
                  </a:cubicBezTo>
                  <a:cubicBezTo>
                    <a:pt x="124551" y="140819"/>
                    <a:pt x="122765" y="138735"/>
                    <a:pt x="121276" y="136056"/>
                  </a:cubicBezTo>
                  <a:lnTo>
                    <a:pt x="119491" y="132038"/>
                  </a:lnTo>
                  <a:lnTo>
                    <a:pt x="119491" y="124894"/>
                  </a:lnTo>
                  <a:cubicBezTo>
                    <a:pt x="119491" y="120132"/>
                    <a:pt x="120086" y="114923"/>
                    <a:pt x="121276" y="109267"/>
                  </a:cubicBezTo>
                  <a:cubicBezTo>
                    <a:pt x="122169" y="103612"/>
                    <a:pt x="122616" y="100635"/>
                    <a:pt x="122616" y="100338"/>
                  </a:cubicBezTo>
                  <a:cubicBezTo>
                    <a:pt x="122616" y="100338"/>
                    <a:pt x="121872" y="100635"/>
                    <a:pt x="120384" y="101231"/>
                  </a:cubicBezTo>
                  <a:cubicBezTo>
                    <a:pt x="118895" y="102124"/>
                    <a:pt x="117556" y="102868"/>
                    <a:pt x="116365" y="103463"/>
                  </a:cubicBezTo>
                  <a:cubicBezTo>
                    <a:pt x="115175" y="104356"/>
                    <a:pt x="114282" y="104802"/>
                    <a:pt x="113686" y="104802"/>
                  </a:cubicBezTo>
                  <a:cubicBezTo>
                    <a:pt x="112793" y="104802"/>
                    <a:pt x="112496" y="104356"/>
                    <a:pt x="112793" y="103463"/>
                  </a:cubicBezTo>
                  <a:cubicBezTo>
                    <a:pt x="113091" y="102570"/>
                    <a:pt x="113017" y="102049"/>
                    <a:pt x="112570" y="101900"/>
                  </a:cubicBezTo>
                  <a:cubicBezTo>
                    <a:pt x="112124" y="101751"/>
                    <a:pt x="113537" y="100338"/>
                    <a:pt x="116812" y="97659"/>
                  </a:cubicBezTo>
                  <a:cubicBezTo>
                    <a:pt x="120384" y="94682"/>
                    <a:pt x="122616" y="92747"/>
                    <a:pt x="123509" y="91854"/>
                  </a:cubicBezTo>
                  <a:cubicBezTo>
                    <a:pt x="124700" y="90664"/>
                    <a:pt x="125444" y="89175"/>
                    <a:pt x="125741" y="87390"/>
                  </a:cubicBezTo>
                  <a:cubicBezTo>
                    <a:pt x="126039" y="85306"/>
                    <a:pt x="126337" y="83371"/>
                    <a:pt x="126634" y="81585"/>
                  </a:cubicBezTo>
                  <a:cubicBezTo>
                    <a:pt x="127230" y="79204"/>
                    <a:pt x="127825" y="76823"/>
                    <a:pt x="128420" y="74441"/>
                  </a:cubicBezTo>
                  <a:cubicBezTo>
                    <a:pt x="129016" y="72358"/>
                    <a:pt x="130206" y="68191"/>
                    <a:pt x="131992" y="61940"/>
                  </a:cubicBezTo>
                  <a:cubicBezTo>
                    <a:pt x="133480" y="55987"/>
                    <a:pt x="134522" y="51671"/>
                    <a:pt x="135117" y="48992"/>
                  </a:cubicBezTo>
                  <a:cubicBezTo>
                    <a:pt x="135713" y="46908"/>
                    <a:pt x="136308" y="44081"/>
                    <a:pt x="136903" y="40509"/>
                  </a:cubicBezTo>
                  <a:cubicBezTo>
                    <a:pt x="137201" y="37532"/>
                    <a:pt x="137350" y="35151"/>
                    <a:pt x="137350" y="33365"/>
                  </a:cubicBezTo>
                  <a:cubicBezTo>
                    <a:pt x="137052" y="31281"/>
                    <a:pt x="136606" y="30091"/>
                    <a:pt x="136010" y="29793"/>
                  </a:cubicBezTo>
                  <a:cubicBezTo>
                    <a:pt x="135713" y="29495"/>
                    <a:pt x="135266" y="29644"/>
                    <a:pt x="134671" y="30240"/>
                  </a:cubicBezTo>
                  <a:cubicBezTo>
                    <a:pt x="133778" y="30835"/>
                    <a:pt x="132290" y="32770"/>
                    <a:pt x="130206" y="36044"/>
                  </a:cubicBezTo>
                  <a:cubicBezTo>
                    <a:pt x="128420" y="38723"/>
                    <a:pt x="126485" y="41848"/>
                    <a:pt x="124402" y="45420"/>
                  </a:cubicBezTo>
                  <a:cubicBezTo>
                    <a:pt x="122616" y="49290"/>
                    <a:pt x="121128" y="52415"/>
                    <a:pt x="119937" y="54796"/>
                  </a:cubicBezTo>
                  <a:cubicBezTo>
                    <a:pt x="119639" y="55689"/>
                    <a:pt x="119193" y="56954"/>
                    <a:pt x="118598" y="58591"/>
                  </a:cubicBezTo>
                  <a:cubicBezTo>
                    <a:pt x="118002" y="60228"/>
                    <a:pt x="117705" y="61196"/>
                    <a:pt x="117705" y="61493"/>
                  </a:cubicBezTo>
                  <a:cubicBezTo>
                    <a:pt x="117109" y="62684"/>
                    <a:pt x="116514" y="64321"/>
                    <a:pt x="115919" y="66405"/>
                  </a:cubicBezTo>
                  <a:cubicBezTo>
                    <a:pt x="115919" y="67298"/>
                    <a:pt x="115770" y="68712"/>
                    <a:pt x="115472" y="70646"/>
                  </a:cubicBezTo>
                  <a:cubicBezTo>
                    <a:pt x="115175" y="72581"/>
                    <a:pt x="114877" y="73846"/>
                    <a:pt x="114579" y="74441"/>
                  </a:cubicBezTo>
                  <a:cubicBezTo>
                    <a:pt x="113984" y="79799"/>
                    <a:pt x="113389" y="84115"/>
                    <a:pt x="112793" y="87390"/>
                  </a:cubicBezTo>
                  <a:cubicBezTo>
                    <a:pt x="112496" y="88878"/>
                    <a:pt x="112124" y="91333"/>
                    <a:pt x="111677" y="94757"/>
                  </a:cubicBezTo>
                  <a:cubicBezTo>
                    <a:pt x="111231" y="98180"/>
                    <a:pt x="110858" y="100486"/>
                    <a:pt x="110561" y="101677"/>
                  </a:cubicBezTo>
                  <a:cubicBezTo>
                    <a:pt x="109966" y="105844"/>
                    <a:pt x="109593" y="108077"/>
                    <a:pt x="109445" y="108374"/>
                  </a:cubicBezTo>
                  <a:cubicBezTo>
                    <a:pt x="109296" y="108672"/>
                    <a:pt x="108924" y="110904"/>
                    <a:pt x="108328" y="115072"/>
                  </a:cubicBezTo>
                  <a:cubicBezTo>
                    <a:pt x="107733" y="118941"/>
                    <a:pt x="107584" y="122066"/>
                    <a:pt x="107882" y="124448"/>
                  </a:cubicBezTo>
                  <a:cubicBezTo>
                    <a:pt x="108180" y="126531"/>
                    <a:pt x="107659" y="128615"/>
                    <a:pt x="106319" y="130699"/>
                  </a:cubicBezTo>
                  <a:cubicBezTo>
                    <a:pt x="104980" y="132782"/>
                    <a:pt x="104012" y="133824"/>
                    <a:pt x="103417" y="133824"/>
                  </a:cubicBezTo>
                  <a:cubicBezTo>
                    <a:pt x="102822" y="133824"/>
                    <a:pt x="102375" y="133526"/>
                    <a:pt x="102078" y="132931"/>
                  </a:cubicBezTo>
                  <a:cubicBezTo>
                    <a:pt x="101780" y="132336"/>
                    <a:pt x="101408" y="132038"/>
                    <a:pt x="100961" y="132038"/>
                  </a:cubicBezTo>
                  <a:cubicBezTo>
                    <a:pt x="100515" y="132038"/>
                    <a:pt x="99994" y="131294"/>
                    <a:pt x="99399" y="129806"/>
                  </a:cubicBezTo>
                  <a:cubicBezTo>
                    <a:pt x="99101" y="128317"/>
                    <a:pt x="98803" y="126680"/>
                    <a:pt x="98506" y="124894"/>
                  </a:cubicBezTo>
                  <a:cubicBezTo>
                    <a:pt x="98506" y="122811"/>
                    <a:pt x="98283" y="121546"/>
                    <a:pt x="97836" y="121099"/>
                  </a:cubicBezTo>
                  <a:cubicBezTo>
                    <a:pt x="97390" y="120653"/>
                    <a:pt x="97315" y="119983"/>
                    <a:pt x="97613" y="119090"/>
                  </a:cubicBezTo>
                  <a:cubicBezTo>
                    <a:pt x="97910" y="117006"/>
                    <a:pt x="98208" y="115072"/>
                    <a:pt x="98506" y="113286"/>
                  </a:cubicBezTo>
                  <a:cubicBezTo>
                    <a:pt x="98803" y="112690"/>
                    <a:pt x="99101" y="111649"/>
                    <a:pt x="99399" y="110160"/>
                  </a:cubicBezTo>
                  <a:cubicBezTo>
                    <a:pt x="99696" y="108672"/>
                    <a:pt x="99994" y="107779"/>
                    <a:pt x="100292" y="107481"/>
                  </a:cubicBezTo>
                  <a:cubicBezTo>
                    <a:pt x="100589" y="105993"/>
                    <a:pt x="101334" y="102868"/>
                    <a:pt x="102524" y="98105"/>
                  </a:cubicBezTo>
                  <a:cubicBezTo>
                    <a:pt x="103715" y="93343"/>
                    <a:pt x="104459" y="90366"/>
                    <a:pt x="104757" y="89175"/>
                  </a:cubicBezTo>
                  <a:cubicBezTo>
                    <a:pt x="104757" y="88580"/>
                    <a:pt x="105352" y="86645"/>
                    <a:pt x="106542" y="83371"/>
                  </a:cubicBezTo>
                  <a:cubicBezTo>
                    <a:pt x="107435" y="80097"/>
                    <a:pt x="108180" y="76972"/>
                    <a:pt x="108775" y="73995"/>
                  </a:cubicBezTo>
                  <a:cubicBezTo>
                    <a:pt x="109370" y="71018"/>
                    <a:pt x="109668" y="69084"/>
                    <a:pt x="109668" y="68191"/>
                  </a:cubicBezTo>
                  <a:lnTo>
                    <a:pt x="107882" y="71316"/>
                  </a:lnTo>
                  <a:cubicBezTo>
                    <a:pt x="106691" y="73697"/>
                    <a:pt x="105947" y="75186"/>
                    <a:pt x="105650" y="75781"/>
                  </a:cubicBezTo>
                  <a:cubicBezTo>
                    <a:pt x="105650" y="76376"/>
                    <a:pt x="105277" y="77120"/>
                    <a:pt x="104533" y="78013"/>
                  </a:cubicBezTo>
                  <a:cubicBezTo>
                    <a:pt x="103789" y="78906"/>
                    <a:pt x="103417" y="79725"/>
                    <a:pt x="103417" y="80469"/>
                  </a:cubicBezTo>
                  <a:cubicBezTo>
                    <a:pt x="103417" y="81213"/>
                    <a:pt x="102971" y="82478"/>
                    <a:pt x="102078" y="84264"/>
                  </a:cubicBezTo>
                  <a:cubicBezTo>
                    <a:pt x="100887" y="86645"/>
                    <a:pt x="100143" y="88134"/>
                    <a:pt x="99845" y="88729"/>
                  </a:cubicBezTo>
                  <a:cubicBezTo>
                    <a:pt x="99548" y="89622"/>
                    <a:pt x="98803" y="91110"/>
                    <a:pt x="97613" y="93194"/>
                  </a:cubicBezTo>
                  <a:cubicBezTo>
                    <a:pt x="96422" y="94980"/>
                    <a:pt x="95232" y="96915"/>
                    <a:pt x="94041" y="98998"/>
                  </a:cubicBezTo>
                  <a:cubicBezTo>
                    <a:pt x="93148" y="100486"/>
                    <a:pt x="91808" y="102570"/>
                    <a:pt x="90023" y="105249"/>
                  </a:cubicBezTo>
                  <a:cubicBezTo>
                    <a:pt x="88237" y="107630"/>
                    <a:pt x="86600" y="109714"/>
                    <a:pt x="85111" y="111500"/>
                  </a:cubicBezTo>
                  <a:cubicBezTo>
                    <a:pt x="83623" y="113286"/>
                    <a:pt x="82135" y="114923"/>
                    <a:pt x="80646" y="116411"/>
                  </a:cubicBezTo>
                  <a:cubicBezTo>
                    <a:pt x="78860" y="117899"/>
                    <a:pt x="77447" y="118941"/>
                    <a:pt x="76405" y="119536"/>
                  </a:cubicBezTo>
                  <a:cubicBezTo>
                    <a:pt x="75363" y="120132"/>
                    <a:pt x="74619" y="120429"/>
                    <a:pt x="74172" y="120429"/>
                  </a:cubicBezTo>
                  <a:cubicBezTo>
                    <a:pt x="73726" y="120429"/>
                    <a:pt x="72610" y="119834"/>
                    <a:pt x="70824" y="118643"/>
                  </a:cubicBezTo>
                  <a:cubicBezTo>
                    <a:pt x="69038" y="117453"/>
                    <a:pt x="67996" y="116411"/>
                    <a:pt x="67698" y="115518"/>
                  </a:cubicBezTo>
                  <a:cubicBezTo>
                    <a:pt x="67401" y="114030"/>
                    <a:pt x="67103" y="112393"/>
                    <a:pt x="66805" y="110607"/>
                  </a:cubicBezTo>
                  <a:cubicBezTo>
                    <a:pt x="66508" y="107928"/>
                    <a:pt x="65764" y="105993"/>
                    <a:pt x="64573" y="104802"/>
                  </a:cubicBezTo>
                  <a:cubicBezTo>
                    <a:pt x="63680" y="103314"/>
                    <a:pt x="63234" y="102272"/>
                    <a:pt x="63234" y="101677"/>
                  </a:cubicBezTo>
                  <a:cubicBezTo>
                    <a:pt x="63234" y="101082"/>
                    <a:pt x="63085" y="100561"/>
                    <a:pt x="62787" y="100114"/>
                  </a:cubicBezTo>
                  <a:cubicBezTo>
                    <a:pt x="62489" y="99668"/>
                    <a:pt x="62415" y="99147"/>
                    <a:pt x="62564" y="98552"/>
                  </a:cubicBezTo>
                  <a:cubicBezTo>
                    <a:pt x="62713" y="97956"/>
                    <a:pt x="63531" y="97212"/>
                    <a:pt x="65019" y="96319"/>
                  </a:cubicBezTo>
                  <a:cubicBezTo>
                    <a:pt x="66508" y="95426"/>
                    <a:pt x="67698" y="95129"/>
                    <a:pt x="68591" y="95426"/>
                  </a:cubicBezTo>
                  <a:cubicBezTo>
                    <a:pt x="69484" y="95724"/>
                    <a:pt x="70675" y="94980"/>
                    <a:pt x="72163" y="93194"/>
                  </a:cubicBezTo>
                  <a:cubicBezTo>
                    <a:pt x="73056" y="92301"/>
                    <a:pt x="75289" y="90068"/>
                    <a:pt x="78860" y="86497"/>
                  </a:cubicBezTo>
                  <a:cubicBezTo>
                    <a:pt x="81837" y="82925"/>
                    <a:pt x="84069" y="80097"/>
                    <a:pt x="85558" y="78013"/>
                  </a:cubicBezTo>
                  <a:cubicBezTo>
                    <a:pt x="87641" y="75334"/>
                    <a:pt x="89278" y="73102"/>
                    <a:pt x="90469" y="71316"/>
                  </a:cubicBezTo>
                  <a:lnTo>
                    <a:pt x="92255" y="68637"/>
                  </a:lnTo>
                  <a:lnTo>
                    <a:pt x="90916" y="67744"/>
                  </a:lnTo>
                  <a:cubicBezTo>
                    <a:pt x="90023" y="67149"/>
                    <a:pt x="88088" y="66107"/>
                    <a:pt x="85111" y="64619"/>
                  </a:cubicBezTo>
                  <a:cubicBezTo>
                    <a:pt x="81837" y="62833"/>
                    <a:pt x="79902" y="61940"/>
                    <a:pt x="79307" y="61940"/>
                  </a:cubicBezTo>
                  <a:cubicBezTo>
                    <a:pt x="78414" y="61345"/>
                    <a:pt x="77967" y="60749"/>
                    <a:pt x="77967" y="60154"/>
                  </a:cubicBezTo>
                  <a:cubicBezTo>
                    <a:pt x="77967" y="59559"/>
                    <a:pt x="77372" y="58740"/>
                    <a:pt x="76182" y="57698"/>
                  </a:cubicBezTo>
                  <a:cubicBezTo>
                    <a:pt x="74991" y="56657"/>
                    <a:pt x="74321" y="55838"/>
                    <a:pt x="74172" y="55243"/>
                  </a:cubicBezTo>
                  <a:cubicBezTo>
                    <a:pt x="74024" y="54647"/>
                    <a:pt x="73651" y="54647"/>
                    <a:pt x="73056" y="55243"/>
                  </a:cubicBezTo>
                  <a:cubicBezTo>
                    <a:pt x="72163" y="55838"/>
                    <a:pt x="70973" y="56880"/>
                    <a:pt x="69484" y="58368"/>
                  </a:cubicBezTo>
                  <a:cubicBezTo>
                    <a:pt x="67698" y="59559"/>
                    <a:pt x="66805" y="61047"/>
                    <a:pt x="66805" y="62833"/>
                  </a:cubicBezTo>
                  <a:cubicBezTo>
                    <a:pt x="66508" y="64321"/>
                    <a:pt x="65764" y="66702"/>
                    <a:pt x="64573" y="69977"/>
                  </a:cubicBezTo>
                  <a:cubicBezTo>
                    <a:pt x="63382" y="73251"/>
                    <a:pt x="62861" y="74962"/>
                    <a:pt x="63010" y="75111"/>
                  </a:cubicBezTo>
                  <a:cubicBezTo>
                    <a:pt x="63159" y="75260"/>
                    <a:pt x="64871" y="74739"/>
                    <a:pt x="68145" y="73549"/>
                  </a:cubicBezTo>
                  <a:cubicBezTo>
                    <a:pt x="70824" y="72656"/>
                    <a:pt x="73949" y="71465"/>
                    <a:pt x="77521" y="69977"/>
                  </a:cubicBezTo>
                  <a:cubicBezTo>
                    <a:pt x="80200" y="68786"/>
                    <a:pt x="82060" y="68191"/>
                    <a:pt x="83102" y="68191"/>
                  </a:cubicBezTo>
                  <a:cubicBezTo>
                    <a:pt x="84144" y="68191"/>
                    <a:pt x="84665" y="68488"/>
                    <a:pt x="84665" y="69084"/>
                  </a:cubicBezTo>
                  <a:cubicBezTo>
                    <a:pt x="84665" y="69679"/>
                    <a:pt x="83028" y="71018"/>
                    <a:pt x="79753" y="73102"/>
                  </a:cubicBezTo>
                  <a:cubicBezTo>
                    <a:pt x="76479" y="74888"/>
                    <a:pt x="74842" y="75930"/>
                    <a:pt x="74842" y="76227"/>
                  </a:cubicBezTo>
                  <a:cubicBezTo>
                    <a:pt x="74842" y="76525"/>
                    <a:pt x="73354" y="78162"/>
                    <a:pt x="70377" y="81139"/>
                  </a:cubicBezTo>
                  <a:cubicBezTo>
                    <a:pt x="67698" y="83818"/>
                    <a:pt x="65764" y="85455"/>
                    <a:pt x="64573" y="86050"/>
                  </a:cubicBezTo>
                  <a:cubicBezTo>
                    <a:pt x="63680" y="86645"/>
                    <a:pt x="63234" y="87241"/>
                    <a:pt x="63234" y="87836"/>
                  </a:cubicBezTo>
                  <a:cubicBezTo>
                    <a:pt x="63234" y="88134"/>
                    <a:pt x="62936" y="88580"/>
                    <a:pt x="62341" y="89175"/>
                  </a:cubicBezTo>
                  <a:cubicBezTo>
                    <a:pt x="62043" y="89771"/>
                    <a:pt x="61671" y="90589"/>
                    <a:pt x="61224" y="91631"/>
                  </a:cubicBezTo>
                  <a:cubicBezTo>
                    <a:pt x="60778" y="92673"/>
                    <a:pt x="60555" y="94533"/>
                    <a:pt x="60555" y="97212"/>
                  </a:cubicBezTo>
                  <a:cubicBezTo>
                    <a:pt x="60555" y="99593"/>
                    <a:pt x="60852" y="103612"/>
                    <a:pt x="61448" y="109267"/>
                  </a:cubicBezTo>
                  <a:cubicBezTo>
                    <a:pt x="62043" y="114327"/>
                    <a:pt x="62489" y="118197"/>
                    <a:pt x="62787" y="120876"/>
                  </a:cubicBezTo>
                  <a:cubicBezTo>
                    <a:pt x="63382" y="122959"/>
                    <a:pt x="63680" y="124597"/>
                    <a:pt x="63680" y="125787"/>
                  </a:cubicBezTo>
                  <a:cubicBezTo>
                    <a:pt x="63680" y="126382"/>
                    <a:pt x="63978" y="128466"/>
                    <a:pt x="64573" y="132038"/>
                  </a:cubicBezTo>
                  <a:cubicBezTo>
                    <a:pt x="64871" y="135312"/>
                    <a:pt x="65317" y="137619"/>
                    <a:pt x="65912" y="138958"/>
                  </a:cubicBezTo>
                  <a:cubicBezTo>
                    <a:pt x="66508" y="140298"/>
                    <a:pt x="67401" y="142009"/>
                    <a:pt x="68591" y="144093"/>
                  </a:cubicBezTo>
                  <a:cubicBezTo>
                    <a:pt x="69782" y="146474"/>
                    <a:pt x="70080" y="147888"/>
                    <a:pt x="69484" y="148335"/>
                  </a:cubicBezTo>
                  <a:cubicBezTo>
                    <a:pt x="68889" y="148781"/>
                    <a:pt x="68591" y="149376"/>
                    <a:pt x="68591" y="150121"/>
                  </a:cubicBezTo>
                  <a:cubicBezTo>
                    <a:pt x="68591" y="150865"/>
                    <a:pt x="67996" y="151683"/>
                    <a:pt x="66805" y="152576"/>
                  </a:cubicBezTo>
                  <a:cubicBezTo>
                    <a:pt x="65615" y="153767"/>
                    <a:pt x="64573" y="154213"/>
                    <a:pt x="63680" y="153916"/>
                  </a:cubicBezTo>
                  <a:cubicBezTo>
                    <a:pt x="62489" y="153916"/>
                    <a:pt x="61596" y="154213"/>
                    <a:pt x="61001" y="154809"/>
                  </a:cubicBezTo>
                  <a:cubicBezTo>
                    <a:pt x="60406" y="155404"/>
                    <a:pt x="59959" y="156074"/>
                    <a:pt x="59662" y="156818"/>
                  </a:cubicBezTo>
                  <a:cubicBezTo>
                    <a:pt x="59364" y="157562"/>
                    <a:pt x="58769" y="157934"/>
                    <a:pt x="57876" y="157934"/>
                  </a:cubicBezTo>
                  <a:cubicBezTo>
                    <a:pt x="56983" y="158232"/>
                    <a:pt x="55197" y="157041"/>
                    <a:pt x="52518" y="154362"/>
                  </a:cubicBezTo>
                  <a:cubicBezTo>
                    <a:pt x="49839" y="151683"/>
                    <a:pt x="48500" y="150046"/>
                    <a:pt x="48500" y="149451"/>
                  </a:cubicBezTo>
                  <a:cubicBezTo>
                    <a:pt x="48500" y="148856"/>
                    <a:pt x="48351" y="148558"/>
                    <a:pt x="48053" y="148558"/>
                  </a:cubicBezTo>
                  <a:cubicBezTo>
                    <a:pt x="47755" y="148558"/>
                    <a:pt x="47309" y="147814"/>
                    <a:pt x="46714" y="146325"/>
                  </a:cubicBezTo>
                  <a:cubicBezTo>
                    <a:pt x="46416" y="144837"/>
                    <a:pt x="45672" y="143721"/>
                    <a:pt x="44481" y="142977"/>
                  </a:cubicBezTo>
                  <a:cubicBezTo>
                    <a:pt x="43291" y="142233"/>
                    <a:pt x="42844" y="141637"/>
                    <a:pt x="43142" y="141191"/>
                  </a:cubicBezTo>
                  <a:cubicBezTo>
                    <a:pt x="43439" y="140744"/>
                    <a:pt x="43142" y="140075"/>
                    <a:pt x="42249" y="139182"/>
                  </a:cubicBezTo>
                  <a:cubicBezTo>
                    <a:pt x="41356" y="138586"/>
                    <a:pt x="40612" y="138289"/>
                    <a:pt x="40016" y="138289"/>
                  </a:cubicBezTo>
                  <a:cubicBezTo>
                    <a:pt x="39719" y="138289"/>
                    <a:pt x="39570" y="137619"/>
                    <a:pt x="39570" y="136280"/>
                  </a:cubicBezTo>
                  <a:cubicBezTo>
                    <a:pt x="39570" y="134940"/>
                    <a:pt x="39198" y="133973"/>
                    <a:pt x="38454" y="133377"/>
                  </a:cubicBezTo>
                  <a:cubicBezTo>
                    <a:pt x="37709" y="132782"/>
                    <a:pt x="37040" y="132484"/>
                    <a:pt x="36444" y="132484"/>
                  </a:cubicBezTo>
                  <a:cubicBezTo>
                    <a:pt x="35849" y="132484"/>
                    <a:pt x="34807" y="131889"/>
                    <a:pt x="33319" y="130699"/>
                  </a:cubicBezTo>
                  <a:cubicBezTo>
                    <a:pt x="31533" y="129508"/>
                    <a:pt x="29896" y="128764"/>
                    <a:pt x="28408" y="128466"/>
                  </a:cubicBezTo>
                  <a:cubicBezTo>
                    <a:pt x="26622" y="128168"/>
                    <a:pt x="25134" y="128020"/>
                    <a:pt x="23943" y="128020"/>
                  </a:cubicBezTo>
                  <a:cubicBezTo>
                    <a:pt x="23050" y="127722"/>
                    <a:pt x="22603" y="127424"/>
                    <a:pt x="22603" y="127127"/>
                  </a:cubicBezTo>
                  <a:cubicBezTo>
                    <a:pt x="22901" y="126829"/>
                    <a:pt x="23050" y="126308"/>
                    <a:pt x="23050" y="125564"/>
                  </a:cubicBezTo>
                  <a:cubicBezTo>
                    <a:pt x="23050" y="124820"/>
                    <a:pt x="22083" y="124150"/>
                    <a:pt x="20148" y="123555"/>
                  </a:cubicBezTo>
                  <a:cubicBezTo>
                    <a:pt x="18213" y="122959"/>
                    <a:pt x="16948" y="122513"/>
                    <a:pt x="16353" y="122215"/>
                  </a:cubicBezTo>
                  <a:cubicBezTo>
                    <a:pt x="15757" y="121918"/>
                    <a:pt x="15757" y="121769"/>
                    <a:pt x="16353" y="121769"/>
                  </a:cubicBezTo>
                  <a:cubicBezTo>
                    <a:pt x="16650" y="121769"/>
                    <a:pt x="17097" y="121769"/>
                    <a:pt x="17692" y="121769"/>
                  </a:cubicBezTo>
                  <a:cubicBezTo>
                    <a:pt x="19478" y="121769"/>
                    <a:pt x="21041" y="121546"/>
                    <a:pt x="22380" y="121099"/>
                  </a:cubicBezTo>
                  <a:cubicBezTo>
                    <a:pt x="23720" y="120653"/>
                    <a:pt x="25282" y="120429"/>
                    <a:pt x="27068" y="120429"/>
                  </a:cubicBezTo>
                  <a:cubicBezTo>
                    <a:pt x="28557" y="120132"/>
                    <a:pt x="29598" y="119834"/>
                    <a:pt x="30194" y="119536"/>
                  </a:cubicBezTo>
                  <a:cubicBezTo>
                    <a:pt x="30789" y="119239"/>
                    <a:pt x="32128" y="119090"/>
                    <a:pt x="34212" y="119090"/>
                  </a:cubicBezTo>
                  <a:cubicBezTo>
                    <a:pt x="36296" y="118792"/>
                    <a:pt x="39123" y="118495"/>
                    <a:pt x="42695" y="118197"/>
                  </a:cubicBezTo>
                  <a:lnTo>
                    <a:pt x="47607" y="117750"/>
                  </a:lnTo>
                  <a:lnTo>
                    <a:pt x="47607" y="115072"/>
                  </a:lnTo>
                  <a:cubicBezTo>
                    <a:pt x="47904" y="112988"/>
                    <a:pt x="47904" y="110160"/>
                    <a:pt x="47607" y="106588"/>
                  </a:cubicBezTo>
                  <a:lnTo>
                    <a:pt x="47160" y="101677"/>
                  </a:lnTo>
                  <a:lnTo>
                    <a:pt x="44481" y="103016"/>
                  </a:lnTo>
                  <a:cubicBezTo>
                    <a:pt x="42993" y="103909"/>
                    <a:pt x="41058" y="104951"/>
                    <a:pt x="38677" y="106142"/>
                  </a:cubicBezTo>
                  <a:cubicBezTo>
                    <a:pt x="35700" y="107332"/>
                    <a:pt x="33468" y="108225"/>
                    <a:pt x="31980" y="108821"/>
                  </a:cubicBezTo>
                  <a:cubicBezTo>
                    <a:pt x="30194" y="109714"/>
                    <a:pt x="27812" y="110607"/>
                    <a:pt x="24836" y="111500"/>
                  </a:cubicBezTo>
                  <a:cubicBezTo>
                    <a:pt x="22157" y="112095"/>
                    <a:pt x="18808" y="112467"/>
                    <a:pt x="14790" y="112616"/>
                  </a:cubicBezTo>
                  <a:cubicBezTo>
                    <a:pt x="10772" y="112765"/>
                    <a:pt x="8465" y="112839"/>
                    <a:pt x="7869" y="112839"/>
                  </a:cubicBezTo>
                  <a:cubicBezTo>
                    <a:pt x="6976" y="112541"/>
                    <a:pt x="6530" y="112169"/>
                    <a:pt x="6530" y="111723"/>
                  </a:cubicBezTo>
                  <a:cubicBezTo>
                    <a:pt x="6530" y="111276"/>
                    <a:pt x="5935" y="110458"/>
                    <a:pt x="4744" y="109267"/>
                  </a:cubicBezTo>
                  <a:cubicBezTo>
                    <a:pt x="3553" y="108077"/>
                    <a:pt x="2660" y="107332"/>
                    <a:pt x="2065" y="107035"/>
                  </a:cubicBezTo>
                  <a:cubicBezTo>
                    <a:pt x="1470" y="106737"/>
                    <a:pt x="1172" y="106142"/>
                    <a:pt x="1172" y="105249"/>
                  </a:cubicBezTo>
                  <a:cubicBezTo>
                    <a:pt x="1172" y="104356"/>
                    <a:pt x="949" y="103761"/>
                    <a:pt x="502" y="103463"/>
                  </a:cubicBezTo>
                  <a:cubicBezTo>
                    <a:pt x="56" y="103165"/>
                    <a:pt x="-93" y="102793"/>
                    <a:pt x="56" y="102347"/>
                  </a:cubicBezTo>
                  <a:cubicBezTo>
                    <a:pt x="205" y="101900"/>
                    <a:pt x="1023" y="101751"/>
                    <a:pt x="2512" y="101900"/>
                  </a:cubicBezTo>
                  <a:cubicBezTo>
                    <a:pt x="4000" y="102049"/>
                    <a:pt x="6232" y="101528"/>
                    <a:pt x="9209" y="100338"/>
                  </a:cubicBezTo>
                  <a:cubicBezTo>
                    <a:pt x="12185" y="99147"/>
                    <a:pt x="17394" y="96617"/>
                    <a:pt x="24836" y="92747"/>
                  </a:cubicBezTo>
                  <a:cubicBezTo>
                    <a:pt x="30789" y="89771"/>
                    <a:pt x="36593" y="86943"/>
                    <a:pt x="42249" y="84264"/>
                  </a:cubicBezTo>
                  <a:cubicBezTo>
                    <a:pt x="44928" y="82776"/>
                    <a:pt x="46565" y="81808"/>
                    <a:pt x="47160" y="81362"/>
                  </a:cubicBezTo>
                  <a:cubicBezTo>
                    <a:pt x="47755" y="80915"/>
                    <a:pt x="48053" y="80246"/>
                    <a:pt x="48053" y="79353"/>
                  </a:cubicBezTo>
                  <a:cubicBezTo>
                    <a:pt x="48053" y="77865"/>
                    <a:pt x="48351" y="75483"/>
                    <a:pt x="48946" y="72209"/>
                  </a:cubicBezTo>
                  <a:cubicBezTo>
                    <a:pt x="49541" y="68637"/>
                    <a:pt x="49839" y="66256"/>
                    <a:pt x="49839" y="65065"/>
                  </a:cubicBezTo>
                  <a:cubicBezTo>
                    <a:pt x="49839" y="63875"/>
                    <a:pt x="49392" y="63279"/>
                    <a:pt x="48500" y="63279"/>
                  </a:cubicBezTo>
                  <a:cubicBezTo>
                    <a:pt x="47607" y="63279"/>
                    <a:pt x="46862" y="62982"/>
                    <a:pt x="46267" y="62386"/>
                  </a:cubicBezTo>
                  <a:cubicBezTo>
                    <a:pt x="45672" y="62089"/>
                    <a:pt x="43886" y="61345"/>
                    <a:pt x="40909" y="60154"/>
                  </a:cubicBezTo>
                  <a:cubicBezTo>
                    <a:pt x="37635" y="58963"/>
                    <a:pt x="35924" y="58368"/>
                    <a:pt x="35775" y="58368"/>
                  </a:cubicBezTo>
                  <a:cubicBezTo>
                    <a:pt x="35626" y="58368"/>
                    <a:pt x="34361" y="57922"/>
                    <a:pt x="31980" y="57029"/>
                  </a:cubicBezTo>
                  <a:cubicBezTo>
                    <a:pt x="29301" y="55838"/>
                    <a:pt x="27812" y="55094"/>
                    <a:pt x="27515" y="54796"/>
                  </a:cubicBezTo>
                  <a:cubicBezTo>
                    <a:pt x="26622" y="54499"/>
                    <a:pt x="24910" y="52936"/>
                    <a:pt x="22380" y="50108"/>
                  </a:cubicBezTo>
                  <a:cubicBezTo>
                    <a:pt x="19850" y="47280"/>
                    <a:pt x="18585" y="45718"/>
                    <a:pt x="18585" y="45420"/>
                  </a:cubicBezTo>
                  <a:cubicBezTo>
                    <a:pt x="18585" y="45122"/>
                    <a:pt x="18808" y="44453"/>
                    <a:pt x="19255" y="43411"/>
                  </a:cubicBezTo>
                  <a:cubicBezTo>
                    <a:pt x="19701" y="42369"/>
                    <a:pt x="20222" y="42071"/>
                    <a:pt x="20817" y="42518"/>
                  </a:cubicBezTo>
                  <a:cubicBezTo>
                    <a:pt x="21413" y="42964"/>
                    <a:pt x="22083" y="43113"/>
                    <a:pt x="22827" y="42964"/>
                  </a:cubicBezTo>
                  <a:cubicBezTo>
                    <a:pt x="23571" y="42815"/>
                    <a:pt x="24241" y="43262"/>
                    <a:pt x="24836" y="44304"/>
                  </a:cubicBezTo>
                  <a:cubicBezTo>
                    <a:pt x="25431" y="45346"/>
                    <a:pt x="26250" y="45866"/>
                    <a:pt x="27292" y="45866"/>
                  </a:cubicBezTo>
                  <a:cubicBezTo>
                    <a:pt x="28333" y="45866"/>
                    <a:pt x="30045" y="45569"/>
                    <a:pt x="32426" y="44974"/>
                  </a:cubicBezTo>
                  <a:cubicBezTo>
                    <a:pt x="34807" y="44081"/>
                    <a:pt x="36891" y="43039"/>
                    <a:pt x="38677" y="41848"/>
                  </a:cubicBezTo>
                  <a:cubicBezTo>
                    <a:pt x="40463" y="40657"/>
                    <a:pt x="42546" y="39095"/>
                    <a:pt x="44928" y="37160"/>
                  </a:cubicBezTo>
                  <a:cubicBezTo>
                    <a:pt x="47309" y="35225"/>
                    <a:pt x="49988" y="32770"/>
                    <a:pt x="52964" y="29793"/>
                  </a:cubicBezTo>
                  <a:lnTo>
                    <a:pt x="57429" y="25328"/>
                  </a:lnTo>
                  <a:lnTo>
                    <a:pt x="57429" y="20863"/>
                  </a:lnTo>
                  <a:cubicBezTo>
                    <a:pt x="57132" y="17589"/>
                    <a:pt x="56834" y="15208"/>
                    <a:pt x="56536" y="13720"/>
                  </a:cubicBezTo>
                  <a:cubicBezTo>
                    <a:pt x="56239" y="12231"/>
                    <a:pt x="55792" y="11041"/>
                    <a:pt x="55197" y="10148"/>
                  </a:cubicBezTo>
                  <a:cubicBezTo>
                    <a:pt x="54006" y="8957"/>
                    <a:pt x="53113" y="8064"/>
                    <a:pt x="52518" y="7469"/>
                  </a:cubicBezTo>
                  <a:cubicBezTo>
                    <a:pt x="51625" y="6278"/>
                    <a:pt x="50434" y="5385"/>
                    <a:pt x="48946" y="4790"/>
                  </a:cubicBezTo>
                  <a:cubicBezTo>
                    <a:pt x="47458" y="3897"/>
                    <a:pt x="46416" y="3450"/>
                    <a:pt x="45821" y="3450"/>
                  </a:cubicBezTo>
                  <a:cubicBezTo>
                    <a:pt x="45225" y="3450"/>
                    <a:pt x="44928" y="3302"/>
                    <a:pt x="44928" y="3004"/>
                  </a:cubicBezTo>
                  <a:cubicBezTo>
                    <a:pt x="44928" y="2706"/>
                    <a:pt x="47309" y="2037"/>
                    <a:pt x="52071" y="995"/>
                  </a:cubicBezTo>
                  <a:cubicBezTo>
                    <a:pt x="56834" y="-47"/>
                    <a:pt x="60034" y="-270"/>
                    <a:pt x="61671" y="32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 dirty="0"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52" name="TextBox 85">
              <a:extLst>
                <a:ext uri="{FF2B5EF4-FFF2-40B4-BE49-F238E27FC236}">
                  <a16:creationId xmlns:a16="http://schemas.microsoft.com/office/drawing/2014/main" id="{89174263-4072-6152-C4D0-D310D5511A3E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915915" y="-2823541"/>
              <a:ext cx="2202635" cy="2404541"/>
            </a:xfrm>
            <a:custGeom>
              <a:avLst/>
              <a:gdLst/>
              <a:ahLst/>
              <a:cxnLst/>
              <a:rect l="l" t="t" r="r" b="b"/>
              <a:pathLst>
                <a:path w="159098" h="173682">
                  <a:moveTo>
                    <a:pt x="59532" y="85725"/>
                  </a:moveTo>
                  <a:cubicBezTo>
                    <a:pt x="58639" y="86023"/>
                    <a:pt x="57597" y="86320"/>
                    <a:pt x="56407" y="86618"/>
                  </a:cubicBezTo>
                  <a:cubicBezTo>
                    <a:pt x="56109" y="86618"/>
                    <a:pt x="55291" y="86841"/>
                    <a:pt x="53951" y="87288"/>
                  </a:cubicBezTo>
                  <a:cubicBezTo>
                    <a:pt x="52612" y="87734"/>
                    <a:pt x="51495" y="87957"/>
                    <a:pt x="50603" y="87957"/>
                  </a:cubicBezTo>
                  <a:cubicBezTo>
                    <a:pt x="48519" y="88553"/>
                    <a:pt x="46882" y="89371"/>
                    <a:pt x="45691" y="90413"/>
                  </a:cubicBezTo>
                  <a:cubicBezTo>
                    <a:pt x="44501" y="91455"/>
                    <a:pt x="43533" y="91901"/>
                    <a:pt x="42789" y="91752"/>
                  </a:cubicBezTo>
                  <a:cubicBezTo>
                    <a:pt x="42045" y="91604"/>
                    <a:pt x="41078" y="91678"/>
                    <a:pt x="39887" y="91976"/>
                  </a:cubicBezTo>
                  <a:cubicBezTo>
                    <a:pt x="38696" y="92273"/>
                    <a:pt x="37803" y="92571"/>
                    <a:pt x="37208" y="92869"/>
                  </a:cubicBezTo>
                  <a:cubicBezTo>
                    <a:pt x="36613" y="93166"/>
                    <a:pt x="36166" y="92794"/>
                    <a:pt x="35869" y="91752"/>
                  </a:cubicBezTo>
                  <a:cubicBezTo>
                    <a:pt x="35571" y="90711"/>
                    <a:pt x="35720" y="89743"/>
                    <a:pt x="36315" y="88850"/>
                  </a:cubicBezTo>
                  <a:cubicBezTo>
                    <a:pt x="36613" y="87660"/>
                    <a:pt x="36687" y="86990"/>
                    <a:pt x="36538" y="86841"/>
                  </a:cubicBezTo>
                  <a:cubicBezTo>
                    <a:pt x="36389" y="86692"/>
                    <a:pt x="34827" y="87808"/>
                    <a:pt x="31850" y="90190"/>
                  </a:cubicBezTo>
                  <a:cubicBezTo>
                    <a:pt x="28874" y="92571"/>
                    <a:pt x="24706" y="96292"/>
                    <a:pt x="19349" y="101352"/>
                  </a:cubicBezTo>
                  <a:cubicBezTo>
                    <a:pt x="13991" y="106710"/>
                    <a:pt x="10642" y="110282"/>
                    <a:pt x="9303" y="112067"/>
                  </a:cubicBezTo>
                  <a:cubicBezTo>
                    <a:pt x="7963" y="113853"/>
                    <a:pt x="7070" y="115118"/>
                    <a:pt x="6624" y="115863"/>
                  </a:cubicBezTo>
                  <a:cubicBezTo>
                    <a:pt x="6177" y="116607"/>
                    <a:pt x="5954" y="117128"/>
                    <a:pt x="5954" y="117425"/>
                  </a:cubicBezTo>
                  <a:cubicBezTo>
                    <a:pt x="5954" y="117723"/>
                    <a:pt x="7963" y="117872"/>
                    <a:pt x="11982" y="117872"/>
                  </a:cubicBezTo>
                  <a:cubicBezTo>
                    <a:pt x="16000" y="117872"/>
                    <a:pt x="18307" y="117425"/>
                    <a:pt x="18902" y="116532"/>
                  </a:cubicBezTo>
                  <a:cubicBezTo>
                    <a:pt x="19497" y="115639"/>
                    <a:pt x="20390" y="113556"/>
                    <a:pt x="21581" y="110282"/>
                  </a:cubicBezTo>
                  <a:cubicBezTo>
                    <a:pt x="22772" y="107007"/>
                    <a:pt x="23665" y="105073"/>
                    <a:pt x="24260" y="104477"/>
                  </a:cubicBezTo>
                  <a:cubicBezTo>
                    <a:pt x="25153" y="103584"/>
                    <a:pt x="25748" y="103510"/>
                    <a:pt x="26046" y="104254"/>
                  </a:cubicBezTo>
                  <a:cubicBezTo>
                    <a:pt x="26344" y="104998"/>
                    <a:pt x="26641" y="105965"/>
                    <a:pt x="26939" y="107156"/>
                  </a:cubicBezTo>
                  <a:cubicBezTo>
                    <a:pt x="27237" y="108347"/>
                    <a:pt x="27385" y="110579"/>
                    <a:pt x="27385" y="113853"/>
                  </a:cubicBezTo>
                  <a:cubicBezTo>
                    <a:pt x="27683" y="117128"/>
                    <a:pt x="27906" y="119062"/>
                    <a:pt x="28055" y="119658"/>
                  </a:cubicBezTo>
                  <a:cubicBezTo>
                    <a:pt x="28204" y="120253"/>
                    <a:pt x="29320" y="120551"/>
                    <a:pt x="31404" y="120551"/>
                  </a:cubicBezTo>
                  <a:cubicBezTo>
                    <a:pt x="33190" y="120551"/>
                    <a:pt x="34380" y="120253"/>
                    <a:pt x="34976" y="119658"/>
                  </a:cubicBezTo>
                  <a:cubicBezTo>
                    <a:pt x="35571" y="118467"/>
                    <a:pt x="36464" y="117128"/>
                    <a:pt x="37654" y="115639"/>
                  </a:cubicBezTo>
                  <a:cubicBezTo>
                    <a:pt x="38547" y="115044"/>
                    <a:pt x="41078" y="112365"/>
                    <a:pt x="45245" y="107603"/>
                  </a:cubicBezTo>
                  <a:cubicBezTo>
                    <a:pt x="48519" y="103733"/>
                    <a:pt x="51347" y="100459"/>
                    <a:pt x="53728" y="97780"/>
                  </a:cubicBezTo>
                  <a:cubicBezTo>
                    <a:pt x="56109" y="95101"/>
                    <a:pt x="57746" y="92571"/>
                    <a:pt x="58639" y="90190"/>
                  </a:cubicBezTo>
                  <a:cubicBezTo>
                    <a:pt x="59830" y="88106"/>
                    <a:pt x="60276" y="86767"/>
                    <a:pt x="59979" y="86171"/>
                  </a:cubicBezTo>
                  <a:cubicBezTo>
                    <a:pt x="59979" y="85874"/>
                    <a:pt x="59830" y="85725"/>
                    <a:pt x="59532" y="85725"/>
                  </a:cubicBezTo>
                  <a:close/>
                  <a:moveTo>
                    <a:pt x="55067" y="53132"/>
                  </a:moveTo>
                  <a:cubicBezTo>
                    <a:pt x="54472" y="53132"/>
                    <a:pt x="53579" y="53578"/>
                    <a:pt x="52388" y="54471"/>
                  </a:cubicBezTo>
                  <a:cubicBezTo>
                    <a:pt x="49710" y="56555"/>
                    <a:pt x="48370" y="57596"/>
                    <a:pt x="48370" y="57596"/>
                  </a:cubicBezTo>
                  <a:cubicBezTo>
                    <a:pt x="47179" y="58489"/>
                    <a:pt x="46584" y="59457"/>
                    <a:pt x="46584" y="60498"/>
                  </a:cubicBezTo>
                  <a:cubicBezTo>
                    <a:pt x="46584" y="61540"/>
                    <a:pt x="46807" y="62061"/>
                    <a:pt x="47254" y="62061"/>
                  </a:cubicBezTo>
                  <a:cubicBezTo>
                    <a:pt x="47700" y="62061"/>
                    <a:pt x="48965" y="60871"/>
                    <a:pt x="51049" y="58489"/>
                  </a:cubicBezTo>
                  <a:cubicBezTo>
                    <a:pt x="53133" y="56108"/>
                    <a:pt x="54398" y="54620"/>
                    <a:pt x="54844" y="54024"/>
                  </a:cubicBezTo>
                  <a:cubicBezTo>
                    <a:pt x="55291" y="53429"/>
                    <a:pt x="55365" y="53132"/>
                    <a:pt x="55067" y="53132"/>
                  </a:cubicBezTo>
                  <a:close/>
                  <a:moveTo>
                    <a:pt x="57300" y="10939"/>
                  </a:moveTo>
                  <a:cubicBezTo>
                    <a:pt x="61169" y="11088"/>
                    <a:pt x="64146" y="11460"/>
                    <a:pt x="66229" y="12055"/>
                  </a:cubicBezTo>
                  <a:cubicBezTo>
                    <a:pt x="68313" y="12650"/>
                    <a:pt x="70992" y="13692"/>
                    <a:pt x="74266" y="15180"/>
                  </a:cubicBezTo>
                  <a:cubicBezTo>
                    <a:pt x="77243" y="16669"/>
                    <a:pt x="79922" y="18157"/>
                    <a:pt x="82303" y="19645"/>
                  </a:cubicBezTo>
                  <a:cubicBezTo>
                    <a:pt x="84386" y="20836"/>
                    <a:pt x="87214" y="22919"/>
                    <a:pt x="90786" y="25896"/>
                  </a:cubicBezTo>
                  <a:cubicBezTo>
                    <a:pt x="94656" y="28575"/>
                    <a:pt x="98228" y="31551"/>
                    <a:pt x="101502" y="34826"/>
                  </a:cubicBezTo>
                  <a:cubicBezTo>
                    <a:pt x="104776" y="38398"/>
                    <a:pt x="107306" y="41523"/>
                    <a:pt x="109092" y="44202"/>
                  </a:cubicBezTo>
                  <a:cubicBezTo>
                    <a:pt x="111176" y="46881"/>
                    <a:pt x="112441" y="48146"/>
                    <a:pt x="112887" y="47997"/>
                  </a:cubicBezTo>
                  <a:cubicBezTo>
                    <a:pt x="113334" y="47848"/>
                    <a:pt x="113557" y="46881"/>
                    <a:pt x="113557" y="45095"/>
                  </a:cubicBezTo>
                  <a:cubicBezTo>
                    <a:pt x="113557" y="43309"/>
                    <a:pt x="113036" y="41225"/>
                    <a:pt x="111994" y="38844"/>
                  </a:cubicBezTo>
                  <a:cubicBezTo>
                    <a:pt x="110952" y="36463"/>
                    <a:pt x="109241" y="34230"/>
                    <a:pt x="106860" y="32147"/>
                  </a:cubicBezTo>
                  <a:lnTo>
                    <a:pt x="103288" y="29021"/>
                  </a:lnTo>
                  <a:lnTo>
                    <a:pt x="108199" y="29468"/>
                  </a:lnTo>
                  <a:cubicBezTo>
                    <a:pt x="111473" y="29468"/>
                    <a:pt x="113780" y="29765"/>
                    <a:pt x="115120" y="30361"/>
                  </a:cubicBezTo>
                  <a:cubicBezTo>
                    <a:pt x="116459" y="30956"/>
                    <a:pt x="118319" y="32147"/>
                    <a:pt x="120701" y="33933"/>
                  </a:cubicBezTo>
                  <a:cubicBezTo>
                    <a:pt x="122784" y="35719"/>
                    <a:pt x="123975" y="36612"/>
                    <a:pt x="124272" y="36612"/>
                  </a:cubicBezTo>
                  <a:cubicBezTo>
                    <a:pt x="124570" y="36612"/>
                    <a:pt x="125165" y="36909"/>
                    <a:pt x="126058" y="37505"/>
                  </a:cubicBezTo>
                  <a:cubicBezTo>
                    <a:pt x="126951" y="38100"/>
                    <a:pt x="127844" y="39142"/>
                    <a:pt x="128737" y="40630"/>
                  </a:cubicBezTo>
                  <a:cubicBezTo>
                    <a:pt x="129630" y="42416"/>
                    <a:pt x="130374" y="43383"/>
                    <a:pt x="130970" y="43532"/>
                  </a:cubicBezTo>
                  <a:cubicBezTo>
                    <a:pt x="131565" y="43681"/>
                    <a:pt x="132309" y="44276"/>
                    <a:pt x="133202" y="45318"/>
                  </a:cubicBezTo>
                  <a:cubicBezTo>
                    <a:pt x="134095" y="46360"/>
                    <a:pt x="134542" y="47402"/>
                    <a:pt x="134542" y="48443"/>
                  </a:cubicBezTo>
                  <a:cubicBezTo>
                    <a:pt x="134542" y="49485"/>
                    <a:pt x="134095" y="50750"/>
                    <a:pt x="133202" y="52239"/>
                  </a:cubicBezTo>
                  <a:cubicBezTo>
                    <a:pt x="132012" y="54024"/>
                    <a:pt x="130821" y="55810"/>
                    <a:pt x="129630" y="57596"/>
                  </a:cubicBezTo>
                  <a:cubicBezTo>
                    <a:pt x="128440" y="59085"/>
                    <a:pt x="126654" y="61019"/>
                    <a:pt x="124272" y="63401"/>
                  </a:cubicBezTo>
                  <a:cubicBezTo>
                    <a:pt x="122189" y="65484"/>
                    <a:pt x="121147" y="67047"/>
                    <a:pt x="121147" y="68089"/>
                  </a:cubicBezTo>
                  <a:cubicBezTo>
                    <a:pt x="121147" y="69131"/>
                    <a:pt x="121445" y="70544"/>
                    <a:pt x="122040" y="72330"/>
                  </a:cubicBezTo>
                  <a:cubicBezTo>
                    <a:pt x="122338" y="74414"/>
                    <a:pt x="122635" y="75456"/>
                    <a:pt x="122933" y="75456"/>
                  </a:cubicBezTo>
                  <a:cubicBezTo>
                    <a:pt x="123231" y="75456"/>
                    <a:pt x="123975" y="74712"/>
                    <a:pt x="125165" y="73223"/>
                  </a:cubicBezTo>
                  <a:cubicBezTo>
                    <a:pt x="126654" y="71735"/>
                    <a:pt x="128291" y="70247"/>
                    <a:pt x="130077" y="68758"/>
                  </a:cubicBezTo>
                  <a:cubicBezTo>
                    <a:pt x="132458" y="66973"/>
                    <a:pt x="133797" y="66080"/>
                    <a:pt x="134095" y="66080"/>
                  </a:cubicBezTo>
                  <a:cubicBezTo>
                    <a:pt x="134393" y="65782"/>
                    <a:pt x="134690" y="65782"/>
                    <a:pt x="134988" y="66080"/>
                  </a:cubicBezTo>
                  <a:cubicBezTo>
                    <a:pt x="135286" y="66377"/>
                    <a:pt x="135583" y="66973"/>
                    <a:pt x="135881" y="67865"/>
                  </a:cubicBezTo>
                  <a:cubicBezTo>
                    <a:pt x="136774" y="69354"/>
                    <a:pt x="137518" y="70842"/>
                    <a:pt x="138113" y="72330"/>
                  </a:cubicBezTo>
                  <a:cubicBezTo>
                    <a:pt x="138709" y="73223"/>
                    <a:pt x="139304" y="74563"/>
                    <a:pt x="139899" y="76349"/>
                  </a:cubicBezTo>
                  <a:cubicBezTo>
                    <a:pt x="140495" y="77837"/>
                    <a:pt x="140792" y="80144"/>
                    <a:pt x="140792" y="83269"/>
                  </a:cubicBezTo>
                  <a:cubicBezTo>
                    <a:pt x="140792" y="86395"/>
                    <a:pt x="140495" y="88404"/>
                    <a:pt x="139899" y="89297"/>
                  </a:cubicBezTo>
                  <a:cubicBezTo>
                    <a:pt x="139602" y="90190"/>
                    <a:pt x="139230" y="90636"/>
                    <a:pt x="138783" y="90636"/>
                  </a:cubicBezTo>
                  <a:cubicBezTo>
                    <a:pt x="138337" y="90636"/>
                    <a:pt x="137220" y="91380"/>
                    <a:pt x="135435" y="92869"/>
                  </a:cubicBezTo>
                  <a:cubicBezTo>
                    <a:pt x="133649" y="94357"/>
                    <a:pt x="132681" y="95175"/>
                    <a:pt x="132532" y="95324"/>
                  </a:cubicBezTo>
                  <a:cubicBezTo>
                    <a:pt x="132384" y="95473"/>
                    <a:pt x="131416" y="96292"/>
                    <a:pt x="129630" y="97780"/>
                  </a:cubicBezTo>
                  <a:lnTo>
                    <a:pt x="126951" y="99566"/>
                  </a:lnTo>
                  <a:lnTo>
                    <a:pt x="126951" y="103138"/>
                  </a:lnTo>
                  <a:cubicBezTo>
                    <a:pt x="127249" y="104328"/>
                    <a:pt x="127844" y="108942"/>
                    <a:pt x="128737" y="116979"/>
                  </a:cubicBezTo>
                  <a:cubicBezTo>
                    <a:pt x="129333" y="122932"/>
                    <a:pt x="129928" y="129778"/>
                    <a:pt x="130523" y="137517"/>
                  </a:cubicBezTo>
                  <a:cubicBezTo>
                    <a:pt x="130821" y="144363"/>
                    <a:pt x="130523" y="149423"/>
                    <a:pt x="129630" y="152698"/>
                  </a:cubicBezTo>
                  <a:cubicBezTo>
                    <a:pt x="129035" y="155674"/>
                    <a:pt x="128291" y="158055"/>
                    <a:pt x="127398" y="159841"/>
                  </a:cubicBezTo>
                  <a:cubicBezTo>
                    <a:pt x="126803" y="161330"/>
                    <a:pt x="126505" y="162371"/>
                    <a:pt x="126505" y="162967"/>
                  </a:cubicBezTo>
                  <a:cubicBezTo>
                    <a:pt x="126505" y="163562"/>
                    <a:pt x="126282" y="163934"/>
                    <a:pt x="125835" y="164083"/>
                  </a:cubicBezTo>
                  <a:cubicBezTo>
                    <a:pt x="125389" y="164232"/>
                    <a:pt x="125017" y="165497"/>
                    <a:pt x="124719" y="167878"/>
                  </a:cubicBezTo>
                  <a:cubicBezTo>
                    <a:pt x="124719" y="169962"/>
                    <a:pt x="124421" y="171003"/>
                    <a:pt x="123826" y="171003"/>
                  </a:cubicBezTo>
                  <a:cubicBezTo>
                    <a:pt x="123528" y="171003"/>
                    <a:pt x="123231" y="170706"/>
                    <a:pt x="122933" y="170110"/>
                  </a:cubicBezTo>
                  <a:cubicBezTo>
                    <a:pt x="122635" y="169515"/>
                    <a:pt x="122338" y="169217"/>
                    <a:pt x="122040" y="169217"/>
                  </a:cubicBezTo>
                  <a:cubicBezTo>
                    <a:pt x="121445" y="169217"/>
                    <a:pt x="120998" y="169962"/>
                    <a:pt x="120701" y="171450"/>
                  </a:cubicBezTo>
                  <a:cubicBezTo>
                    <a:pt x="120105" y="172938"/>
                    <a:pt x="119584" y="173682"/>
                    <a:pt x="119138" y="173682"/>
                  </a:cubicBezTo>
                  <a:cubicBezTo>
                    <a:pt x="118691" y="173682"/>
                    <a:pt x="118468" y="173533"/>
                    <a:pt x="118468" y="173236"/>
                  </a:cubicBezTo>
                  <a:cubicBezTo>
                    <a:pt x="118468" y="172938"/>
                    <a:pt x="118022" y="172343"/>
                    <a:pt x="117129" y="171450"/>
                  </a:cubicBezTo>
                  <a:cubicBezTo>
                    <a:pt x="116236" y="170557"/>
                    <a:pt x="115789" y="169813"/>
                    <a:pt x="115789" y="169217"/>
                  </a:cubicBezTo>
                  <a:cubicBezTo>
                    <a:pt x="115492" y="168622"/>
                    <a:pt x="115343" y="168176"/>
                    <a:pt x="115343" y="167878"/>
                  </a:cubicBezTo>
                  <a:cubicBezTo>
                    <a:pt x="115343" y="167580"/>
                    <a:pt x="115120" y="167432"/>
                    <a:pt x="114673" y="167432"/>
                  </a:cubicBezTo>
                  <a:cubicBezTo>
                    <a:pt x="114227" y="167432"/>
                    <a:pt x="113557" y="166985"/>
                    <a:pt x="112664" y="166092"/>
                  </a:cubicBezTo>
                  <a:cubicBezTo>
                    <a:pt x="111771" y="165199"/>
                    <a:pt x="110878" y="164604"/>
                    <a:pt x="109985" y="164306"/>
                  </a:cubicBezTo>
                  <a:cubicBezTo>
                    <a:pt x="109390" y="164008"/>
                    <a:pt x="107976" y="162520"/>
                    <a:pt x="105743" y="159841"/>
                  </a:cubicBezTo>
                  <a:cubicBezTo>
                    <a:pt x="103511" y="157162"/>
                    <a:pt x="102246" y="155079"/>
                    <a:pt x="101948" y="153590"/>
                  </a:cubicBezTo>
                  <a:cubicBezTo>
                    <a:pt x="101651" y="152400"/>
                    <a:pt x="101204" y="150614"/>
                    <a:pt x="100609" y="148233"/>
                  </a:cubicBezTo>
                  <a:cubicBezTo>
                    <a:pt x="100311" y="146149"/>
                    <a:pt x="100162" y="144363"/>
                    <a:pt x="100162" y="142875"/>
                  </a:cubicBezTo>
                  <a:cubicBezTo>
                    <a:pt x="99865" y="141387"/>
                    <a:pt x="99567" y="139898"/>
                    <a:pt x="99269" y="138410"/>
                  </a:cubicBezTo>
                  <a:cubicBezTo>
                    <a:pt x="98376" y="136624"/>
                    <a:pt x="97930" y="135582"/>
                    <a:pt x="97930" y="135285"/>
                  </a:cubicBezTo>
                  <a:cubicBezTo>
                    <a:pt x="97632" y="134392"/>
                    <a:pt x="97335" y="133945"/>
                    <a:pt x="97037" y="133945"/>
                  </a:cubicBezTo>
                  <a:cubicBezTo>
                    <a:pt x="96739" y="133350"/>
                    <a:pt x="96293" y="132606"/>
                    <a:pt x="95697" y="131713"/>
                  </a:cubicBezTo>
                  <a:cubicBezTo>
                    <a:pt x="94804" y="130522"/>
                    <a:pt x="94209" y="129034"/>
                    <a:pt x="93912" y="127248"/>
                  </a:cubicBezTo>
                  <a:cubicBezTo>
                    <a:pt x="93614" y="125462"/>
                    <a:pt x="93167" y="123974"/>
                    <a:pt x="92572" y="122783"/>
                  </a:cubicBezTo>
                  <a:cubicBezTo>
                    <a:pt x="92572" y="122485"/>
                    <a:pt x="92423" y="122039"/>
                    <a:pt x="92126" y="121444"/>
                  </a:cubicBezTo>
                  <a:cubicBezTo>
                    <a:pt x="91530" y="120551"/>
                    <a:pt x="91233" y="119955"/>
                    <a:pt x="91233" y="119658"/>
                  </a:cubicBezTo>
                  <a:cubicBezTo>
                    <a:pt x="90935" y="119062"/>
                    <a:pt x="90861" y="118690"/>
                    <a:pt x="91009" y="118541"/>
                  </a:cubicBezTo>
                  <a:cubicBezTo>
                    <a:pt x="91158" y="118393"/>
                    <a:pt x="92870" y="119062"/>
                    <a:pt x="96144" y="120551"/>
                  </a:cubicBezTo>
                  <a:cubicBezTo>
                    <a:pt x="98823" y="122039"/>
                    <a:pt x="101799" y="123676"/>
                    <a:pt x="105074" y="125462"/>
                  </a:cubicBezTo>
                  <a:cubicBezTo>
                    <a:pt x="107753" y="126950"/>
                    <a:pt x="109241" y="127843"/>
                    <a:pt x="109538" y="128141"/>
                  </a:cubicBezTo>
                  <a:cubicBezTo>
                    <a:pt x="110134" y="128439"/>
                    <a:pt x="110506" y="128513"/>
                    <a:pt x="110655" y="128364"/>
                  </a:cubicBezTo>
                  <a:cubicBezTo>
                    <a:pt x="110804" y="128215"/>
                    <a:pt x="111027" y="126801"/>
                    <a:pt x="111324" y="124123"/>
                  </a:cubicBezTo>
                  <a:cubicBezTo>
                    <a:pt x="111622" y="121146"/>
                    <a:pt x="111920" y="118021"/>
                    <a:pt x="112217" y="114746"/>
                  </a:cubicBezTo>
                  <a:cubicBezTo>
                    <a:pt x="112217" y="111472"/>
                    <a:pt x="111622" y="109686"/>
                    <a:pt x="110431" y="109389"/>
                  </a:cubicBezTo>
                  <a:cubicBezTo>
                    <a:pt x="109538" y="109091"/>
                    <a:pt x="108794" y="109091"/>
                    <a:pt x="108199" y="109389"/>
                  </a:cubicBezTo>
                  <a:cubicBezTo>
                    <a:pt x="106115" y="110579"/>
                    <a:pt x="104181" y="111621"/>
                    <a:pt x="102395" y="112514"/>
                  </a:cubicBezTo>
                  <a:cubicBezTo>
                    <a:pt x="98823" y="114300"/>
                    <a:pt x="96590" y="115490"/>
                    <a:pt x="95697" y="116086"/>
                  </a:cubicBezTo>
                  <a:cubicBezTo>
                    <a:pt x="94209" y="116979"/>
                    <a:pt x="93242" y="117202"/>
                    <a:pt x="92795" y="116756"/>
                  </a:cubicBezTo>
                  <a:cubicBezTo>
                    <a:pt x="92349" y="116309"/>
                    <a:pt x="91530" y="116235"/>
                    <a:pt x="90340" y="116532"/>
                  </a:cubicBezTo>
                  <a:cubicBezTo>
                    <a:pt x="88851" y="116532"/>
                    <a:pt x="87810" y="116681"/>
                    <a:pt x="87214" y="116979"/>
                  </a:cubicBezTo>
                  <a:cubicBezTo>
                    <a:pt x="86917" y="117276"/>
                    <a:pt x="86321" y="117723"/>
                    <a:pt x="85428" y="118318"/>
                  </a:cubicBezTo>
                  <a:cubicBezTo>
                    <a:pt x="84833" y="118914"/>
                    <a:pt x="84089" y="119509"/>
                    <a:pt x="83196" y="120104"/>
                  </a:cubicBezTo>
                  <a:cubicBezTo>
                    <a:pt x="81708" y="120699"/>
                    <a:pt x="79029" y="122337"/>
                    <a:pt x="75159" y="125015"/>
                  </a:cubicBezTo>
                  <a:cubicBezTo>
                    <a:pt x="70992" y="127992"/>
                    <a:pt x="68462" y="129629"/>
                    <a:pt x="67569" y="129927"/>
                  </a:cubicBezTo>
                  <a:cubicBezTo>
                    <a:pt x="66378" y="130224"/>
                    <a:pt x="65783" y="130224"/>
                    <a:pt x="65783" y="129927"/>
                  </a:cubicBezTo>
                  <a:cubicBezTo>
                    <a:pt x="65485" y="129927"/>
                    <a:pt x="66825" y="128885"/>
                    <a:pt x="69801" y="126801"/>
                  </a:cubicBezTo>
                  <a:cubicBezTo>
                    <a:pt x="72480" y="124718"/>
                    <a:pt x="73820" y="123527"/>
                    <a:pt x="73820" y="123230"/>
                  </a:cubicBezTo>
                  <a:cubicBezTo>
                    <a:pt x="73820" y="122932"/>
                    <a:pt x="73671" y="122783"/>
                    <a:pt x="73373" y="122783"/>
                  </a:cubicBezTo>
                  <a:cubicBezTo>
                    <a:pt x="73076" y="122783"/>
                    <a:pt x="71736" y="123825"/>
                    <a:pt x="69355" y="125908"/>
                  </a:cubicBezTo>
                  <a:cubicBezTo>
                    <a:pt x="66974" y="127992"/>
                    <a:pt x="65634" y="129034"/>
                    <a:pt x="65336" y="129034"/>
                  </a:cubicBezTo>
                  <a:cubicBezTo>
                    <a:pt x="65039" y="129034"/>
                    <a:pt x="64964" y="128885"/>
                    <a:pt x="65113" y="128587"/>
                  </a:cubicBezTo>
                  <a:cubicBezTo>
                    <a:pt x="65262" y="128290"/>
                    <a:pt x="66974" y="126504"/>
                    <a:pt x="70248" y="123230"/>
                  </a:cubicBezTo>
                  <a:cubicBezTo>
                    <a:pt x="73820" y="120253"/>
                    <a:pt x="78880" y="115639"/>
                    <a:pt x="85428" y="109389"/>
                  </a:cubicBezTo>
                  <a:cubicBezTo>
                    <a:pt x="91977" y="102840"/>
                    <a:pt x="96888" y="98226"/>
                    <a:pt x="100162" y="95548"/>
                  </a:cubicBezTo>
                  <a:cubicBezTo>
                    <a:pt x="102246" y="93464"/>
                    <a:pt x="104776" y="91083"/>
                    <a:pt x="107753" y="88404"/>
                  </a:cubicBezTo>
                  <a:lnTo>
                    <a:pt x="110431" y="85725"/>
                  </a:lnTo>
                  <a:lnTo>
                    <a:pt x="109538" y="80814"/>
                  </a:lnTo>
                  <a:cubicBezTo>
                    <a:pt x="109241" y="77539"/>
                    <a:pt x="108869" y="75753"/>
                    <a:pt x="108422" y="75456"/>
                  </a:cubicBezTo>
                  <a:cubicBezTo>
                    <a:pt x="107976" y="75158"/>
                    <a:pt x="107083" y="75530"/>
                    <a:pt x="105743" y="76572"/>
                  </a:cubicBezTo>
                  <a:cubicBezTo>
                    <a:pt x="104404" y="77614"/>
                    <a:pt x="103436" y="78135"/>
                    <a:pt x="102841" y="78135"/>
                  </a:cubicBezTo>
                  <a:cubicBezTo>
                    <a:pt x="102246" y="78432"/>
                    <a:pt x="101353" y="79028"/>
                    <a:pt x="100162" y="79921"/>
                  </a:cubicBezTo>
                  <a:cubicBezTo>
                    <a:pt x="98972" y="80814"/>
                    <a:pt x="98079" y="81260"/>
                    <a:pt x="97483" y="81260"/>
                  </a:cubicBezTo>
                  <a:cubicBezTo>
                    <a:pt x="97483" y="81558"/>
                    <a:pt x="97260" y="81781"/>
                    <a:pt x="96814" y="81930"/>
                  </a:cubicBezTo>
                  <a:cubicBezTo>
                    <a:pt x="96367" y="82079"/>
                    <a:pt x="95846" y="82302"/>
                    <a:pt x="95251" y="82599"/>
                  </a:cubicBezTo>
                  <a:cubicBezTo>
                    <a:pt x="94656" y="82897"/>
                    <a:pt x="94209" y="83046"/>
                    <a:pt x="93912" y="83046"/>
                  </a:cubicBezTo>
                  <a:cubicBezTo>
                    <a:pt x="91828" y="83939"/>
                    <a:pt x="90712" y="84385"/>
                    <a:pt x="90563" y="84385"/>
                  </a:cubicBezTo>
                  <a:cubicBezTo>
                    <a:pt x="90414" y="84385"/>
                    <a:pt x="89744" y="84832"/>
                    <a:pt x="88554" y="85725"/>
                  </a:cubicBezTo>
                  <a:cubicBezTo>
                    <a:pt x="87363" y="86915"/>
                    <a:pt x="86321" y="87511"/>
                    <a:pt x="85428" y="87511"/>
                  </a:cubicBezTo>
                  <a:cubicBezTo>
                    <a:pt x="84238" y="87511"/>
                    <a:pt x="83196" y="87213"/>
                    <a:pt x="82303" y="86618"/>
                  </a:cubicBezTo>
                  <a:cubicBezTo>
                    <a:pt x="81112" y="86320"/>
                    <a:pt x="80219" y="85725"/>
                    <a:pt x="79624" y="84832"/>
                  </a:cubicBezTo>
                  <a:cubicBezTo>
                    <a:pt x="78731" y="84237"/>
                    <a:pt x="77689" y="83939"/>
                    <a:pt x="76499" y="83939"/>
                  </a:cubicBezTo>
                  <a:cubicBezTo>
                    <a:pt x="75308" y="83641"/>
                    <a:pt x="74564" y="83790"/>
                    <a:pt x="74266" y="84385"/>
                  </a:cubicBezTo>
                  <a:cubicBezTo>
                    <a:pt x="73969" y="84683"/>
                    <a:pt x="73671" y="85278"/>
                    <a:pt x="73373" y="86171"/>
                  </a:cubicBezTo>
                  <a:cubicBezTo>
                    <a:pt x="73076" y="86767"/>
                    <a:pt x="72778" y="87213"/>
                    <a:pt x="72480" y="87511"/>
                  </a:cubicBezTo>
                  <a:cubicBezTo>
                    <a:pt x="72183" y="88106"/>
                    <a:pt x="71438" y="89743"/>
                    <a:pt x="70248" y="92422"/>
                  </a:cubicBezTo>
                  <a:cubicBezTo>
                    <a:pt x="69355" y="94208"/>
                    <a:pt x="67867" y="96292"/>
                    <a:pt x="65783" y="98673"/>
                  </a:cubicBezTo>
                  <a:cubicBezTo>
                    <a:pt x="65485" y="98971"/>
                    <a:pt x="65039" y="99491"/>
                    <a:pt x="64444" y="100236"/>
                  </a:cubicBezTo>
                  <a:cubicBezTo>
                    <a:pt x="63848" y="100980"/>
                    <a:pt x="63402" y="101501"/>
                    <a:pt x="63104" y="101798"/>
                  </a:cubicBezTo>
                  <a:cubicBezTo>
                    <a:pt x="62806" y="102096"/>
                    <a:pt x="62658" y="102245"/>
                    <a:pt x="62658" y="102245"/>
                  </a:cubicBezTo>
                  <a:cubicBezTo>
                    <a:pt x="62360" y="102542"/>
                    <a:pt x="61913" y="103138"/>
                    <a:pt x="61318" y="104031"/>
                  </a:cubicBezTo>
                  <a:cubicBezTo>
                    <a:pt x="60723" y="104924"/>
                    <a:pt x="59830" y="106114"/>
                    <a:pt x="58639" y="107603"/>
                  </a:cubicBezTo>
                  <a:cubicBezTo>
                    <a:pt x="57746" y="108793"/>
                    <a:pt x="56704" y="110430"/>
                    <a:pt x="55514" y="112514"/>
                  </a:cubicBezTo>
                  <a:cubicBezTo>
                    <a:pt x="54621" y="114300"/>
                    <a:pt x="54174" y="115788"/>
                    <a:pt x="54174" y="116979"/>
                  </a:cubicBezTo>
                  <a:cubicBezTo>
                    <a:pt x="54174" y="117872"/>
                    <a:pt x="53430" y="119360"/>
                    <a:pt x="51942" y="121444"/>
                  </a:cubicBezTo>
                  <a:cubicBezTo>
                    <a:pt x="50751" y="123825"/>
                    <a:pt x="49561" y="125611"/>
                    <a:pt x="48370" y="126801"/>
                  </a:cubicBezTo>
                  <a:cubicBezTo>
                    <a:pt x="47179" y="127992"/>
                    <a:pt x="45468" y="130299"/>
                    <a:pt x="43236" y="133722"/>
                  </a:cubicBezTo>
                  <a:cubicBezTo>
                    <a:pt x="41003" y="137145"/>
                    <a:pt x="39738" y="139005"/>
                    <a:pt x="39440" y="139303"/>
                  </a:cubicBezTo>
                  <a:cubicBezTo>
                    <a:pt x="38547" y="140196"/>
                    <a:pt x="38101" y="140791"/>
                    <a:pt x="38101" y="141089"/>
                  </a:cubicBezTo>
                  <a:cubicBezTo>
                    <a:pt x="37506" y="141684"/>
                    <a:pt x="36464" y="141387"/>
                    <a:pt x="34976" y="140196"/>
                  </a:cubicBezTo>
                  <a:cubicBezTo>
                    <a:pt x="33190" y="139303"/>
                    <a:pt x="29915" y="136475"/>
                    <a:pt x="25153" y="131713"/>
                  </a:cubicBezTo>
                  <a:cubicBezTo>
                    <a:pt x="20390" y="126950"/>
                    <a:pt x="17637" y="124569"/>
                    <a:pt x="16893" y="124569"/>
                  </a:cubicBezTo>
                  <a:cubicBezTo>
                    <a:pt x="16149" y="124569"/>
                    <a:pt x="15628" y="124420"/>
                    <a:pt x="15330" y="124123"/>
                  </a:cubicBezTo>
                  <a:cubicBezTo>
                    <a:pt x="15033" y="123825"/>
                    <a:pt x="13693" y="123378"/>
                    <a:pt x="11312" y="122783"/>
                  </a:cubicBezTo>
                  <a:cubicBezTo>
                    <a:pt x="10717" y="122783"/>
                    <a:pt x="9600" y="122634"/>
                    <a:pt x="7963" y="122337"/>
                  </a:cubicBezTo>
                  <a:cubicBezTo>
                    <a:pt x="6326" y="122039"/>
                    <a:pt x="5210" y="121890"/>
                    <a:pt x="4615" y="121890"/>
                  </a:cubicBezTo>
                  <a:cubicBezTo>
                    <a:pt x="3126" y="121890"/>
                    <a:pt x="2085" y="121592"/>
                    <a:pt x="1489" y="120997"/>
                  </a:cubicBezTo>
                  <a:cubicBezTo>
                    <a:pt x="894" y="120402"/>
                    <a:pt x="447" y="119211"/>
                    <a:pt x="150" y="117425"/>
                  </a:cubicBezTo>
                  <a:cubicBezTo>
                    <a:pt x="-148" y="115937"/>
                    <a:pt x="1" y="114151"/>
                    <a:pt x="596" y="112067"/>
                  </a:cubicBezTo>
                  <a:cubicBezTo>
                    <a:pt x="894" y="110282"/>
                    <a:pt x="1936" y="108049"/>
                    <a:pt x="3722" y="105370"/>
                  </a:cubicBezTo>
                  <a:cubicBezTo>
                    <a:pt x="5805" y="102394"/>
                    <a:pt x="9079" y="98673"/>
                    <a:pt x="13544" y="94208"/>
                  </a:cubicBezTo>
                  <a:cubicBezTo>
                    <a:pt x="18604" y="89148"/>
                    <a:pt x="22325" y="85576"/>
                    <a:pt x="24706" y="83492"/>
                  </a:cubicBezTo>
                  <a:cubicBezTo>
                    <a:pt x="27385" y="80814"/>
                    <a:pt x="28725" y="79251"/>
                    <a:pt x="28725" y="78804"/>
                  </a:cubicBezTo>
                  <a:cubicBezTo>
                    <a:pt x="28725" y="78358"/>
                    <a:pt x="28204" y="77316"/>
                    <a:pt x="27162" y="75679"/>
                  </a:cubicBezTo>
                  <a:cubicBezTo>
                    <a:pt x="26120" y="74042"/>
                    <a:pt x="25599" y="72926"/>
                    <a:pt x="25599" y="72330"/>
                  </a:cubicBezTo>
                  <a:cubicBezTo>
                    <a:pt x="25599" y="71437"/>
                    <a:pt x="25227" y="70396"/>
                    <a:pt x="24483" y="69205"/>
                  </a:cubicBezTo>
                  <a:cubicBezTo>
                    <a:pt x="23739" y="68014"/>
                    <a:pt x="23367" y="66600"/>
                    <a:pt x="23367" y="64963"/>
                  </a:cubicBezTo>
                  <a:cubicBezTo>
                    <a:pt x="23367" y="63326"/>
                    <a:pt x="23590" y="62433"/>
                    <a:pt x="24037" y="62284"/>
                  </a:cubicBezTo>
                  <a:cubicBezTo>
                    <a:pt x="24483" y="62136"/>
                    <a:pt x="24855" y="61317"/>
                    <a:pt x="25153" y="59829"/>
                  </a:cubicBezTo>
                  <a:cubicBezTo>
                    <a:pt x="25451" y="58340"/>
                    <a:pt x="25302" y="55066"/>
                    <a:pt x="24706" y="50006"/>
                  </a:cubicBezTo>
                  <a:cubicBezTo>
                    <a:pt x="24111" y="44946"/>
                    <a:pt x="23367" y="40556"/>
                    <a:pt x="22474" y="36835"/>
                  </a:cubicBezTo>
                  <a:cubicBezTo>
                    <a:pt x="21581" y="33114"/>
                    <a:pt x="20688" y="30510"/>
                    <a:pt x="19795" y="29021"/>
                  </a:cubicBezTo>
                  <a:cubicBezTo>
                    <a:pt x="18902" y="27235"/>
                    <a:pt x="17712" y="25598"/>
                    <a:pt x="16223" y="24110"/>
                  </a:cubicBezTo>
                  <a:cubicBezTo>
                    <a:pt x="15330" y="23217"/>
                    <a:pt x="13991" y="21729"/>
                    <a:pt x="12205" y="19645"/>
                  </a:cubicBezTo>
                  <a:cubicBezTo>
                    <a:pt x="11312" y="18455"/>
                    <a:pt x="10568" y="17413"/>
                    <a:pt x="9972" y="16520"/>
                  </a:cubicBezTo>
                  <a:cubicBezTo>
                    <a:pt x="9377" y="15627"/>
                    <a:pt x="9303" y="14957"/>
                    <a:pt x="9749" y="14511"/>
                  </a:cubicBezTo>
                  <a:cubicBezTo>
                    <a:pt x="10196" y="14064"/>
                    <a:pt x="11535" y="13841"/>
                    <a:pt x="13768" y="13841"/>
                  </a:cubicBezTo>
                  <a:cubicBezTo>
                    <a:pt x="16000" y="13841"/>
                    <a:pt x="18158" y="14287"/>
                    <a:pt x="20242" y="15180"/>
                  </a:cubicBezTo>
                  <a:cubicBezTo>
                    <a:pt x="22028" y="15776"/>
                    <a:pt x="24111" y="16669"/>
                    <a:pt x="26492" y="17859"/>
                  </a:cubicBezTo>
                  <a:cubicBezTo>
                    <a:pt x="28576" y="18752"/>
                    <a:pt x="31106" y="20687"/>
                    <a:pt x="34083" y="23664"/>
                  </a:cubicBezTo>
                  <a:cubicBezTo>
                    <a:pt x="37059" y="26640"/>
                    <a:pt x="38994" y="29170"/>
                    <a:pt x="39887" y="31254"/>
                  </a:cubicBezTo>
                  <a:cubicBezTo>
                    <a:pt x="41078" y="33635"/>
                    <a:pt x="41970" y="36314"/>
                    <a:pt x="42566" y="39290"/>
                  </a:cubicBezTo>
                  <a:cubicBezTo>
                    <a:pt x="43459" y="42565"/>
                    <a:pt x="44054" y="44202"/>
                    <a:pt x="44352" y="44202"/>
                  </a:cubicBezTo>
                  <a:cubicBezTo>
                    <a:pt x="44352" y="44202"/>
                    <a:pt x="44575" y="44053"/>
                    <a:pt x="45021" y="43755"/>
                  </a:cubicBezTo>
                  <a:cubicBezTo>
                    <a:pt x="45468" y="43458"/>
                    <a:pt x="46138" y="43160"/>
                    <a:pt x="47031" y="42862"/>
                  </a:cubicBezTo>
                  <a:cubicBezTo>
                    <a:pt x="47924" y="42565"/>
                    <a:pt x="48817" y="42118"/>
                    <a:pt x="49710" y="41523"/>
                  </a:cubicBezTo>
                  <a:cubicBezTo>
                    <a:pt x="52984" y="40035"/>
                    <a:pt x="55812" y="39142"/>
                    <a:pt x="58193" y="38844"/>
                  </a:cubicBezTo>
                  <a:cubicBezTo>
                    <a:pt x="60574" y="38546"/>
                    <a:pt x="63104" y="38844"/>
                    <a:pt x="65783" y="39737"/>
                  </a:cubicBezTo>
                  <a:cubicBezTo>
                    <a:pt x="68462" y="40630"/>
                    <a:pt x="70397" y="41821"/>
                    <a:pt x="71587" y="43309"/>
                  </a:cubicBezTo>
                  <a:cubicBezTo>
                    <a:pt x="73076" y="44499"/>
                    <a:pt x="74043" y="45913"/>
                    <a:pt x="74489" y="47550"/>
                  </a:cubicBezTo>
                  <a:cubicBezTo>
                    <a:pt x="74936" y="49188"/>
                    <a:pt x="74713" y="50899"/>
                    <a:pt x="73820" y="52685"/>
                  </a:cubicBezTo>
                  <a:cubicBezTo>
                    <a:pt x="72927" y="54769"/>
                    <a:pt x="71811" y="56555"/>
                    <a:pt x="70471" y="58043"/>
                  </a:cubicBezTo>
                  <a:cubicBezTo>
                    <a:pt x="69132" y="59531"/>
                    <a:pt x="67420" y="61094"/>
                    <a:pt x="65336" y="62731"/>
                  </a:cubicBezTo>
                  <a:cubicBezTo>
                    <a:pt x="63253" y="64368"/>
                    <a:pt x="61616" y="65484"/>
                    <a:pt x="60425" y="66080"/>
                  </a:cubicBezTo>
                  <a:cubicBezTo>
                    <a:pt x="59830" y="66377"/>
                    <a:pt x="58342" y="67419"/>
                    <a:pt x="55960" y="69205"/>
                  </a:cubicBezTo>
                  <a:cubicBezTo>
                    <a:pt x="54174" y="70396"/>
                    <a:pt x="52388" y="71884"/>
                    <a:pt x="50603" y="73670"/>
                  </a:cubicBezTo>
                  <a:cubicBezTo>
                    <a:pt x="48817" y="75456"/>
                    <a:pt x="47924" y="76944"/>
                    <a:pt x="47924" y="78135"/>
                  </a:cubicBezTo>
                  <a:cubicBezTo>
                    <a:pt x="47924" y="79325"/>
                    <a:pt x="47998" y="79995"/>
                    <a:pt x="48147" y="80144"/>
                  </a:cubicBezTo>
                  <a:cubicBezTo>
                    <a:pt x="48296" y="80293"/>
                    <a:pt x="48668" y="80367"/>
                    <a:pt x="49263" y="80367"/>
                  </a:cubicBezTo>
                  <a:cubicBezTo>
                    <a:pt x="49858" y="80069"/>
                    <a:pt x="51793" y="79772"/>
                    <a:pt x="55067" y="79474"/>
                  </a:cubicBezTo>
                  <a:cubicBezTo>
                    <a:pt x="58342" y="79176"/>
                    <a:pt x="61020" y="79325"/>
                    <a:pt x="63104" y="79921"/>
                  </a:cubicBezTo>
                  <a:cubicBezTo>
                    <a:pt x="65485" y="80516"/>
                    <a:pt x="67122" y="81111"/>
                    <a:pt x="68015" y="81707"/>
                  </a:cubicBezTo>
                  <a:cubicBezTo>
                    <a:pt x="68908" y="82302"/>
                    <a:pt x="69727" y="82227"/>
                    <a:pt x="70471" y="81483"/>
                  </a:cubicBezTo>
                  <a:cubicBezTo>
                    <a:pt x="71215" y="80739"/>
                    <a:pt x="71438" y="79697"/>
                    <a:pt x="71141" y="78358"/>
                  </a:cubicBezTo>
                  <a:cubicBezTo>
                    <a:pt x="70843" y="77018"/>
                    <a:pt x="70992" y="76349"/>
                    <a:pt x="71587" y="76349"/>
                  </a:cubicBezTo>
                  <a:cubicBezTo>
                    <a:pt x="72480" y="76349"/>
                    <a:pt x="74117" y="75753"/>
                    <a:pt x="76499" y="74563"/>
                  </a:cubicBezTo>
                  <a:cubicBezTo>
                    <a:pt x="78880" y="73372"/>
                    <a:pt x="82452" y="71140"/>
                    <a:pt x="87214" y="67865"/>
                  </a:cubicBezTo>
                  <a:cubicBezTo>
                    <a:pt x="91679" y="64889"/>
                    <a:pt x="94656" y="62657"/>
                    <a:pt x="96144" y="61168"/>
                  </a:cubicBezTo>
                  <a:cubicBezTo>
                    <a:pt x="97037" y="60573"/>
                    <a:pt x="98525" y="59382"/>
                    <a:pt x="100609" y="57596"/>
                  </a:cubicBezTo>
                  <a:lnTo>
                    <a:pt x="102395" y="55810"/>
                  </a:lnTo>
                  <a:lnTo>
                    <a:pt x="100609" y="53132"/>
                  </a:lnTo>
                  <a:cubicBezTo>
                    <a:pt x="99418" y="51048"/>
                    <a:pt x="98525" y="49411"/>
                    <a:pt x="97930" y="48220"/>
                  </a:cubicBezTo>
                  <a:cubicBezTo>
                    <a:pt x="97037" y="47327"/>
                    <a:pt x="96144" y="46285"/>
                    <a:pt x="95251" y="45095"/>
                  </a:cubicBezTo>
                  <a:cubicBezTo>
                    <a:pt x="94358" y="43904"/>
                    <a:pt x="92721" y="42118"/>
                    <a:pt x="90340" y="39737"/>
                  </a:cubicBezTo>
                  <a:cubicBezTo>
                    <a:pt x="87661" y="37356"/>
                    <a:pt x="84833" y="34974"/>
                    <a:pt x="81856" y="32593"/>
                  </a:cubicBezTo>
                  <a:cubicBezTo>
                    <a:pt x="78880" y="30510"/>
                    <a:pt x="75903" y="28724"/>
                    <a:pt x="72927" y="27235"/>
                  </a:cubicBezTo>
                  <a:cubicBezTo>
                    <a:pt x="69950" y="25747"/>
                    <a:pt x="67122" y="24557"/>
                    <a:pt x="64444" y="23664"/>
                  </a:cubicBezTo>
                  <a:cubicBezTo>
                    <a:pt x="61765" y="23068"/>
                    <a:pt x="58342" y="22622"/>
                    <a:pt x="54174" y="22324"/>
                  </a:cubicBezTo>
                  <a:cubicBezTo>
                    <a:pt x="53281" y="22324"/>
                    <a:pt x="51793" y="22250"/>
                    <a:pt x="49710" y="22101"/>
                  </a:cubicBezTo>
                  <a:cubicBezTo>
                    <a:pt x="47626" y="21952"/>
                    <a:pt x="46435" y="21878"/>
                    <a:pt x="46138" y="21878"/>
                  </a:cubicBezTo>
                  <a:cubicBezTo>
                    <a:pt x="44054" y="21580"/>
                    <a:pt x="42417" y="21133"/>
                    <a:pt x="41226" y="20538"/>
                  </a:cubicBezTo>
                  <a:cubicBezTo>
                    <a:pt x="39738" y="19943"/>
                    <a:pt x="38696" y="19199"/>
                    <a:pt x="38101" y="18306"/>
                  </a:cubicBezTo>
                  <a:cubicBezTo>
                    <a:pt x="37506" y="17413"/>
                    <a:pt x="37729" y="16445"/>
                    <a:pt x="38771" y="15404"/>
                  </a:cubicBezTo>
                  <a:cubicBezTo>
                    <a:pt x="39812" y="14362"/>
                    <a:pt x="41078" y="13394"/>
                    <a:pt x="42566" y="12501"/>
                  </a:cubicBezTo>
                  <a:cubicBezTo>
                    <a:pt x="44352" y="11906"/>
                    <a:pt x="46286" y="11460"/>
                    <a:pt x="48370" y="11162"/>
                  </a:cubicBezTo>
                  <a:cubicBezTo>
                    <a:pt x="50454" y="10864"/>
                    <a:pt x="53430" y="10790"/>
                    <a:pt x="57300" y="10939"/>
                  </a:cubicBezTo>
                  <a:close/>
                  <a:moveTo>
                    <a:pt x="122486" y="0"/>
                  </a:moveTo>
                  <a:cubicBezTo>
                    <a:pt x="123975" y="0"/>
                    <a:pt x="126058" y="0"/>
                    <a:pt x="128737" y="0"/>
                  </a:cubicBezTo>
                  <a:cubicBezTo>
                    <a:pt x="131416" y="298"/>
                    <a:pt x="134244" y="446"/>
                    <a:pt x="137220" y="446"/>
                  </a:cubicBezTo>
                  <a:cubicBezTo>
                    <a:pt x="140197" y="1042"/>
                    <a:pt x="142281" y="1637"/>
                    <a:pt x="143471" y="2232"/>
                  </a:cubicBezTo>
                  <a:cubicBezTo>
                    <a:pt x="144364" y="3125"/>
                    <a:pt x="146448" y="4316"/>
                    <a:pt x="149722" y="5804"/>
                  </a:cubicBezTo>
                  <a:cubicBezTo>
                    <a:pt x="152699" y="7292"/>
                    <a:pt x="154782" y="9078"/>
                    <a:pt x="155973" y="11162"/>
                  </a:cubicBezTo>
                  <a:cubicBezTo>
                    <a:pt x="157163" y="12948"/>
                    <a:pt x="157759" y="14362"/>
                    <a:pt x="157759" y="15404"/>
                  </a:cubicBezTo>
                  <a:cubicBezTo>
                    <a:pt x="157759" y="16445"/>
                    <a:pt x="157982" y="17041"/>
                    <a:pt x="158428" y="17190"/>
                  </a:cubicBezTo>
                  <a:cubicBezTo>
                    <a:pt x="158875" y="17338"/>
                    <a:pt x="159098" y="18157"/>
                    <a:pt x="159098" y="19645"/>
                  </a:cubicBezTo>
                  <a:cubicBezTo>
                    <a:pt x="159098" y="20836"/>
                    <a:pt x="158503" y="22175"/>
                    <a:pt x="157312" y="23664"/>
                  </a:cubicBezTo>
                  <a:cubicBezTo>
                    <a:pt x="155824" y="25449"/>
                    <a:pt x="153889" y="26938"/>
                    <a:pt x="151508" y="28128"/>
                  </a:cubicBezTo>
                  <a:cubicBezTo>
                    <a:pt x="148829" y="29319"/>
                    <a:pt x="147043" y="29765"/>
                    <a:pt x="146150" y="29468"/>
                  </a:cubicBezTo>
                  <a:cubicBezTo>
                    <a:pt x="145257" y="29170"/>
                    <a:pt x="144067" y="29170"/>
                    <a:pt x="142578" y="29468"/>
                  </a:cubicBezTo>
                  <a:cubicBezTo>
                    <a:pt x="141388" y="29468"/>
                    <a:pt x="140792" y="29021"/>
                    <a:pt x="140792" y="28128"/>
                  </a:cubicBezTo>
                  <a:cubicBezTo>
                    <a:pt x="140792" y="27235"/>
                    <a:pt x="140495" y="26789"/>
                    <a:pt x="139899" y="26789"/>
                  </a:cubicBezTo>
                  <a:cubicBezTo>
                    <a:pt x="139304" y="26789"/>
                    <a:pt x="138411" y="27384"/>
                    <a:pt x="137220" y="28575"/>
                  </a:cubicBezTo>
                  <a:cubicBezTo>
                    <a:pt x="136328" y="29765"/>
                    <a:pt x="135583" y="30584"/>
                    <a:pt x="134988" y="31031"/>
                  </a:cubicBezTo>
                  <a:cubicBezTo>
                    <a:pt x="134393" y="31477"/>
                    <a:pt x="133649" y="31849"/>
                    <a:pt x="132756" y="32147"/>
                  </a:cubicBezTo>
                  <a:cubicBezTo>
                    <a:pt x="131863" y="32147"/>
                    <a:pt x="131267" y="31626"/>
                    <a:pt x="130970" y="30584"/>
                  </a:cubicBezTo>
                  <a:cubicBezTo>
                    <a:pt x="130672" y="29542"/>
                    <a:pt x="131044" y="27607"/>
                    <a:pt x="132086" y="24780"/>
                  </a:cubicBezTo>
                  <a:cubicBezTo>
                    <a:pt x="133128" y="21952"/>
                    <a:pt x="133649" y="20017"/>
                    <a:pt x="133649" y="18975"/>
                  </a:cubicBezTo>
                  <a:cubicBezTo>
                    <a:pt x="133649" y="17934"/>
                    <a:pt x="133202" y="17264"/>
                    <a:pt x="132309" y="16966"/>
                  </a:cubicBezTo>
                  <a:cubicBezTo>
                    <a:pt x="131119" y="16371"/>
                    <a:pt x="129630" y="15924"/>
                    <a:pt x="127844" y="15627"/>
                  </a:cubicBezTo>
                  <a:cubicBezTo>
                    <a:pt x="126058" y="15329"/>
                    <a:pt x="124719" y="14734"/>
                    <a:pt x="123826" y="13841"/>
                  </a:cubicBezTo>
                  <a:cubicBezTo>
                    <a:pt x="122635" y="12650"/>
                    <a:pt x="121445" y="11608"/>
                    <a:pt x="120254" y="10715"/>
                  </a:cubicBezTo>
                  <a:cubicBezTo>
                    <a:pt x="118468" y="9823"/>
                    <a:pt x="117426" y="9078"/>
                    <a:pt x="117129" y="8483"/>
                  </a:cubicBezTo>
                  <a:cubicBezTo>
                    <a:pt x="116831" y="7888"/>
                    <a:pt x="116385" y="7218"/>
                    <a:pt x="115789" y="6474"/>
                  </a:cubicBezTo>
                  <a:cubicBezTo>
                    <a:pt x="115194" y="5730"/>
                    <a:pt x="114896" y="4986"/>
                    <a:pt x="114896" y="4241"/>
                  </a:cubicBezTo>
                  <a:cubicBezTo>
                    <a:pt x="114896" y="3497"/>
                    <a:pt x="115640" y="2679"/>
                    <a:pt x="117129" y="1786"/>
                  </a:cubicBezTo>
                  <a:cubicBezTo>
                    <a:pt x="118915" y="893"/>
                    <a:pt x="120701" y="298"/>
                    <a:pt x="122486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 dirty="0"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53" name="TextBox 114">
              <a:extLst>
                <a:ext uri="{FF2B5EF4-FFF2-40B4-BE49-F238E27FC236}">
                  <a16:creationId xmlns:a16="http://schemas.microsoft.com/office/drawing/2014/main" id="{01B6E170-7D5E-DA9B-5BCD-8634E410872E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4460823" y="-3104590"/>
              <a:ext cx="1306819" cy="1013153"/>
            </a:xfrm>
            <a:custGeom>
              <a:avLst/>
              <a:gdLst/>
              <a:ahLst/>
              <a:cxnLst/>
              <a:rect l="l" t="t" r="r" b="b"/>
              <a:pathLst>
                <a:path w="904019" h="700869">
                  <a:moveTo>
                    <a:pt x="765079" y="589862"/>
                  </a:moveTo>
                  <a:cubicBezTo>
                    <a:pt x="764354" y="588411"/>
                    <a:pt x="761089" y="590588"/>
                    <a:pt x="755285" y="596392"/>
                  </a:cubicBezTo>
                  <a:cubicBezTo>
                    <a:pt x="748029" y="602196"/>
                    <a:pt x="744402" y="606187"/>
                    <a:pt x="744402" y="608363"/>
                  </a:cubicBezTo>
                  <a:cubicBezTo>
                    <a:pt x="744402" y="610540"/>
                    <a:pt x="745853" y="610903"/>
                    <a:pt x="748755" y="609451"/>
                  </a:cubicBezTo>
                  <a:cubicBezTo>
                    <a:pt x="751657" y="609451"/>
                    <a:pt x="753834" y="609451"/>
                    <a:pt x="755285" y="609451"/>
                  </a:cubicBezTo>
                  <a:cubicBezTo>
                    <a:pt x="756736" y="609451"/>
                    <a:pt x="758912" y="606549"/>
                    <a:pt x="761814" y="600745"/>
                  </a:cubicBezTo>
                  <a:cubicBezTo>
                    <a:pt x="764717" y="594941"/>
                    <a:pt x="765805" y="591313"/>
                    <a:pt x="765079" y="589862"/>
                  </a:cubicBezTo>
                  <a:close/>
                  <a:moveTo>
                    <a:pt x="842349" y="531093"/>
                  </a:moveTo>
                  <a:cubicBezTo>
                    <a:pt x="842349" y="532545"/>
                    <a:pt x="841624" y="534721"/>
                    <a:pt x="840172" y="537623"/>
                  </a:cubicBezTo>
                  <a:lnTo>
                    <a:pt x="835819" y="537623"/>
                  </a:lnTo>
                  <a:cubicBezTo>
                    <a:pt x="835819" y="534721"/>
                    <a:pt x="836545" y="533270"/>
                    <a:pt x="837996" y="533270"/>
                  </a:cubicBezTo>
                  <a:cubicBezTo>
                    <a:pt x="839447" y="531819"/>
                    <a:pt x="840898" y="531093"/>
                    <a:pt x="842349" y="531093"/>
                  </a:cubicBezTo>
                  <a:close/>
                  <a:moveTo>
                    <a:pt x="868468" y="491914"/>
                  </a:moveTo>
                  <a:cubicBezTo>
                    <a:pt x="869919" y="491914"/>
                    <a:pt x="870645" y="492277"/>
                    <a:pt x="870645" y="493003"/>
                  </a:cubicBezTo>
                  <a:cubicBezTo>
                    <a:pt x="870645" y="493728"/>
                    <a:pt x="866292" y="499895"/>
                    <a:pt x="857585" y="511504"/>
                  </a:cubicBezTo>
                  <a:lnTo>
                    <a:pt x="844526" y="526740"/>
                  </a:lnTo>
                  <a:cubicBezTo>
                    <a:pt x="844526" y="523838"/>
                    <a:pt x="848153" y="517308"/>
                    <a:pt x="855409" y="507151"/>
                  </a:cubicBezTo>
                  <a:cubicBezTo>
                    <a:pt x="862664" y="496993"/>
                    <a:pt x="867017" y="491914"/>
                    <a:pt x="868468" y="491914"/>
                  </a:cubicBezTo>
                  <a:close/>
                  <a:moveTo>
                    <a:pt x="298196" y="489738"/>
                  </a:moveTo>
                  <a:cubicBezTo>
                    <a:pt x="301098" y="489738"/>
                    <a:pt x="303275" y="490463"/>
                    <a:pt x="304726" y="491914"/>
                  </a:cubicBezTo>
                  <a:lnTo>
                    <a:pt x="304726" y="494091"/>
                  </a:lnTo>
                  <a:cubicBezTo>
                    <a:pt x="303275" y="492640"/>
                    <a:pt x="301098" y="493003"/>
                    <a:pt x="298196" y="495179"/>
                  </a:cubicBezTo>
                  <a:cubicBezTo>
                    <a:pt x="295294" y="497356"/>
                    <a:pt x="293480" y="497719"/>
                    <a:pt x="292755" y="496268"/>
                  </a:cubicBezTo>
                  <a:cubicBezTo>
                    <a:pt x="292029" y="494817"/>
                    <a:pt x="292029" y="493366"/>
                    <a:pt x="292755" y="491914"/>
                  </a:cubicBezTo>
                  <a:cubicBezTo>
                    <a:pt x="293480" y="490463"/>
                    <a:pt x="295294" y="489738"/>
                    <a:pt x="298196" y="489738"/>
                  </a:cubicBezTo>
                  <a:close/>
                  <a:moveTo>
                    <a:pt x="883705" y="424984"/>
                  </a:moveTo>
                  <a:cubicBezTo>
                    <a:pt x="883342" y="424984"/>
                    <a:pt x="882979" y="425891"/>
                    <a:pt x="882616" y="427704"/>
                  </a:cubicBezTo>
                  <a:cubicBezTo>
                    <a:pt x="881891" y="431332"/>
                    <a:pt x="884430" y="438225"/>
                    <a:pt x="890234" y="448382"/>
                  </a:cubicBezTo>
                  <a:cubicBezTo>
                    <a:pt x="890234" y="449833"/>
                    <a:pt x="890234" y="450559"/>
                    <a:pt x="890234" y="450559"/>
                  </a:cubicBezTo>
                  <a:cubicBezTo>
                    <a:pt x="890234" y="450559"/>
                    <a:pt x="890960" y="450559"/>
                    <a:pt x="892411" y="450559"/>
                  </a:cubicBezTo>
                  <a:cubicBezTo>
                    <a:pt x="893862" y="450559"/>
                    <a:pt x="894588" y="449108"/>
                    <a:pt x="894588" y="446206"/>
                  </a:cubicBezTo>
                  <a:cubicBezTo>
                    <a:pt x="894588" y="443303"/>
                    <a:pt x="893137" y="440401"/>
                    <a:pt x="890234" y="437499"/>
                  </a:cubicBezTo>
                  <a:cubicBezTo>
                    <a:pt x="887332" y="434597"/>
                    <a:pt x="885519" y="431332"/>
                    <a:pt x="884793" y="427704"/>
                  </a:cubicBezTo>
                  <a:cubicBezTo>
                    <a:pt x="884430" y="425891"/>
                    <a:pt x="884067" y="424984"/>
                    <a:pt x="883705" y="424984"/>
                  </a:cubicBezTo>
                  <a:close/>
                  <a:moveTo>
                    <a:pt x="322683" y="14692"/>
                  </a:moveTo>
                  <a:cubicBezTo>
                    <a:pt x="324497" y="15055"/>
                    <a:pt x="327218" y="15962"/>
                    <a:pt x="330845" y="17413"/>
                  </a:cubicBezTo>
                  <a:cubicBezTo>
                    <a:pt x="338101" y="18864"/>
                    <a:pt x="342454" y="21041"/>
                    <a:pt x="343905" y="23943"/>
                  </a:cubicBezTo>
                  <a:cubicBezTo>
                    <a:pt x="343905" y="26845"/>
                    <a:pt x="341366" y="30836"/>
                    <a:pt x="336287" y="35914"/>
                  </a:cubicBezTo>
                  <a:cubicBezTo>
                    <a:pt x="331208" y="40993"/>
                    <a:pt x="328669" y="44984"/>
                    <a:pt x="328669" y="47886"/>
                  </a:cubicBezTo>
                  <a:cubicBezTo>
                    <a:pt x="328669" y="50788"/>
                    <a:pt x="321413" y="60220"/>
                    <a:pt x="306903" y="76182"/>
                  </a:cubicBezTo>
                  <a:cubicBezTo>
                    <a:pt x="298196" y="86339"/>
                    <a:pt x="289490" y="96497"/>
                    <a:pt x="280783" y="106654"/>
                  </a:cubicBezTo>
                  <a:cubicBezTo>
                    <a:pt x="279332" y="109556"/>
                    <a:pt x="274979" y="115361"/>
                    <a:pt x="267724" y="124067"/>
                  </a:cubicBezTo>
                  <a:cubicBezTo>
                    <a:pt x="261919" y="131323"/>
                    <a:pt x="259017" y="135676"/>
                    <a:pt x="259017" y="137127"/>
                  </a:cubicBezTo>
                  <a:cubicBezTo>
                    <a:pt x="256115" y="140029"/>
                    <a:pt x="251762" y="145108"/>
                    <a:pt x="245958" y="152363"/>
                  </a:cubicBezTo>
                  <a:cubicBezTo>
                    <a:pt x="237251" y="162521"/>
                    <a:pt x="232898" y="167599"/>
                    <a:pt x="232898" y="167599"/>
                  </a:cubicBezTo>
                  <a:cubicBezTo>
                    <a:pt x="229996" y="169050"/>
                    <a:pt x="224917" y="175580"/>
                    <a:pt x="217662" y="187189"/>
                  </a:cubicBezTo>
                  <a:cubicBezTo>
                    <a:pt x="208955" y="198797"/>
                    <a:pt x="203876" y="204602"/>
                    <a:pt x="202425" y="204602"/>
                  </a:cubicBezTo>
                  <a:cubicBezTo>
                    <a:pt x="202425" y="204602"/>
                    <a:pt x="203151" y="203513"/>
                    <a:pt x="204602" y="201337"/>
                  </a:cubicBezTo>
                  <a:cubicBezTo>
                    <a:pt x="206053" y="199160"/>
                    <a:pt x="208230" y="195170"/>
                    <a:pt x="211132" y="189365"/>
                  </a:cubicBezTo>
                  <a:cubicBezTo>
                    <a:pt x="215485" y="183561"/>
                    <a:pt x="226368" y="169776"/>
                    <a:pt x="243781" y="148010"/>
                  </a:cubicBezTo>
                  <a:cubicBezTo>
                    <a:pt x="258292" y="127695"/>
                    <a:pt x="268449" y="112459"/>
                    <a:pt x="274254" y="102301"/>
                  </a:cubicBezTo>
                  <a:cubicBezTo>
                    <a:pt x="280058" y="93595"/>
                    <a:pt x="282597" y="88516"/>
                    <a:pt x="281872" y="87065"/>
                  </a:cubicBezTo>
                  <a:cubicBezTo>
                    <a:pt x="281146" y="85614"/>
                    <a:pt x="277881" y="87790"/>
                    <a:pt x="272077" y="93595"/>
                  </a:cubicBezTo>
                  <a:cubicBezTo>
                    <a:pt x="267724" y="97948"/>
                    <a:pt x="263370" y="103027"/>
                    <a:pt x="259017" y="108831"/>
                  </a:cubicBezTo>
                  <a:cubicBezTo>
                    <a:pt x="254664" y="113184"/>
                    <a:pt x="251762" y="116086"/>
                    <a:pt x="250311" y="117537"/>
                  </a:cubicBezTo>
                  <a:cubicBezTo>
                    <a:pt x="247409" y="120439"/>
                    <a:pt x="243055" y="125518"/>
                    <a:pt x="237251" y="132774"/>
                  </a:cubicBezTo>
                  <a:cubicBezTo>
                    <a:pt x="231447" y="138578"/>
                    <a:pt x="221289" y="148010"/>
                    <a:pt x="206779" y="161070"/>
                  </a:cubicBezTo>
                  <a:cubicBezTo>
                    <a:pt x="192268" y="172678"/>
                    <a:pt x="182110" y="179208"/>
                    <a:pt x="176306" y="180659"/>
                  </a:cubicBezTo>
                  <a:cubicBezTo>
                    <a:pt x="171953" y="183561"/>
                    <a:pt x="168325" y="185738"/>
                    <a:pt x="165423" y="187189"/>
                  </a:cubicBezTo>
                  <a:cubicBezTo>
                    <a:pt x="162521" y="190091"/>
                    <a:pt x="154540" y="193719"/>
                    <a:pt x="141480" y="198072"/>
                  </a:cubicBezTo>
                  <a:cubicBezTo>
                    <a:pt x="128421" y="203876"/>
                    <a:pt x="116086" y="207504"/>
                    <a:pt x="104478" y="208955"/>
                  </a:cubicBezTo>
                  <a:cubicBezTo>
                    <a:pt x="94320" y="208955"/>
                    <a:pt x="86339" y="206053"/>
                    <a:pt x="80535" y="200249"/>
                  </a:cubicBezTo>
                  <a:cubicBezTo>
                    <a:pt x="76182" y="194444"/>
                    <a:pt x="73280" y="188640"/>
                    <a:pt x="71829" y="182836"/>
                  </a:cubicBezTo>
                  <a:cubicBezTo>
                    <a:pt x="70378" y="177031"/>
                    <a:pt x="66750" y="170139"/>
                    <a:pt x="60946" y="162158"/>
                  </a:cubicBezTo>
                  <a:cubicBezTo>
                    <a:pt x="55141" y="154177"/>
                    <a:pt x="53690" y="148010"/>
                    <a:pt x="56592" y="143657"/>
                  </a:cubicBezTo>
                  <a:cubicBezTo>
                    <a:pt x="59495" y="136401"/>
                    <a:pt x="61671" y="132048"/>
                    <a:pt x="63122" y="130597"/>
                  </a:cubicBezTo>
                  <a:cubicBezTo>
                    <a:pt x="66024" y="129146"/>
                    <a:pt x="72917" y="130597"/>
                    <a:pt x="83800" y="134950"/>
                  </a:cubicBezTo>
                  <a:cubicBezTo>
                    <a:pt x="94683" y="139303"/>
                    <a:pt x="104478" y="139303"/>
                    <a:pt x="113184" y="134950"/>
                  </a:cubicBezTo>
                  <a:cubicBezTo>
                    <a:pt x="121891" y="132048"/>
                    <a:pt x="137853" y="121891"/>
                    <a:pt x="161070" y="104478"/>
                  </a:cubicBezTo>
                  <a:cubicBezTo>
                    <a:pt x="179934" y="92869"/>
                    <a:pt x="201700" y="78358"/>
                    <a:pt x="226368" y="60945"/>
                  </a:cubicBezTo>
                  <a:cubicBezTo>
                    <a:pt x="245232" y="47886"/>
                    <a:pt x="259743" y="38454"/>
                    <a:pt x="269900" y="32649"/>
                  </a:cubicBezTo>
                  <a:cubicBezTo>
                    <a:pt x="281509" y="26845"/>
                    <a:pt x="292392" y="22492"/>
                    <a:pt x="302549" y="19590"/>
                  </a:cubicBezTo>
                  <a:cubicBezTo>
                    <a:pt x="312707" y="16688"/>
                    <a:pt x="318511" y="15237"/>
                    <a:pt x="319962" y="15237"/>
                  </a:cubicBezTo>
                  <a:cubicBezTo>
                    <a:pt x="319962" y="14511"/>
                    <a:pt x="320869" y="14330"/>
                    <a:pt x="322683" y="14692"/>
                  </a:cubicBezTo>
                  <a:close/>
                  <a:moveTo>
                    <a:pt x="639924" y="0"/>
                  </a:moveTo>
                  <a:cubicBezTo>
                    <a:pt x="660239" y="1451"/>
                    <a:pt x="672573" y="4354"/>
                    <a:pt x="676927" y="8707"/>
                  </a:cubicBezTo>
                  <a:lnTo>
                    <a:pt x="681280" y="17413"/>
                  </a:lnTo>
                  <a:lnTo>
                    <a:pt x="674750" y="21766"/>
                  </a:lnTo>
                  <a:cubicBezTo>
                    <a:pt x="670397" y="26120"/>
                    <a:pt x="668220" y="30110"/>
                    <a:pt x="668220" y="33738"/>
                  </a:cubicBezTo>
                  <a:cubicBezTo>
                    <a:pt x="668220" y="37365"/>
                    <a:pt x="671122" y="39179"/>
                    <a:pt x="676927" y="39179"/>
                  </a:cubicBezTo>
                  <a:cubicBezTo>
                    <a:pt x="682731" y="39179"/>
                    <a:pt x="685633" y="40630"/>
                    <a:pt x="685633" y="43533"/>
                  </a:cubicBezTo>
                  <a:cubicBezTo>
                    <a:pt x="685633" y="46435"/>
                    <a:pt x="684545" y="47886"/>
                    <a:pt x="682368" y="47886"/>
                  </a:cubicBezTo>
                  <a:cubicBezTo>
                    <a:pt x="680191" y="47886"/>
                    <a:pt x="675476" y="50788"/>
                    <a:pt x="668220" y="56592"/>
                  </a:cubicBezTo>
                  <a:cubicBezTo>
                    <a:pt x="660965" y="62396"/>
                    <a:pt x="657337" y="66387"/>
                    <a:pt x="657337" y="68564"/>
                  </a:cubicBezTo>
                  <a:cubicBezTo>
                    <a:pt x="657337" y="70740"/>
                    <a:pt x="653709" y="74731"/>
                    <a:pt x="646454" y="80535"/>
                  </a:cubicBezTo>
                  <a:cubicBezTo>
                    <a:pt x="640650" y="86339"/>
                    <a:pt x="634845" y="90692"/>
                    <a:pt x="629041" y="93595"/>
                  </a:cubicBezTo>
                  <a:cubicBezTo>
                    <a:pt x="624688" y="96497"/>
                    <a:pt x="616344" y="102301"/>
                    <a:pt x="604010" y="111007"/>
                  </a:cubicBezTo>
                  <a:cubicBezTo>
                    <a:pt x="591676" y="119714"/>
                    <a:pt x="572449" y="137852"/>
                    <a:pt x="546330" y="165423"/>
                  </a:cubicBezTo>
                  <a:cubicBezTo>
                    <a:pt x="518759" y="191542"/>
                    <a:pt x="501347" y="208955"/>
                    <a:pt x="494091" y="217661"/>
                  </a:cubicBezTo>
                  <a:cubicBezTo>
                    <a:pt x="483934" y="229270"/>
                    <a:pt x="473776" y="241604"/>
                    <a:pt x="463619" y="254664"/>
                  </a:cubicBezTo>
                  <a:cubicBezTo>
                    <a:pt x="450559" y="272077"/>
                    <a:pt x="438225" y="290215"/>
                    <a:pt x="426616" y="309079"/>
                  </a:cubicBezTo>
                  <a:cubicBezTo>
                    <a:pt x="415008" y="330845"/>
                    <a:pt x="409566" y="342091"/>
                    <a:pt x="410292" y="342817"/>
                  </a:cubicBezTo>
                  <a:cubicBezTo>
                    <a:pt x="411017" y="343542"/>
                    <a:pt x="420086" y="338826"/>
                    <a:pt x="437499" y="328669"/>
                  </a:cubicBezTo>
                  <a:cubicBezTo>
                    <a:pt x="454912" y="318511"/>
                    <a:pt x="464707" y="311981"/>
                    <a:pt x="466884" y="309079"/>
                  </a:cubicBezTo>
                  <a:cubicBezTo>
                    <a:pt x="469060" y="306177"/>
                    <a:pt x="470874" y="304726"/>
                    <a:pt x="472325" y="304726"/>
                  </a:cubicBezTo>
                  <a:cubicBezTo>
                    <a:pt x="473776" y="304726"/>
                    <a:pt x="485385" y="296745"/>
                    <a:pt x="507151" y="280783"/>
                  </a:cubicBezTo>
                  <a:cubicBezTo>
                    <a:pt x="533270" y="260468"/>
                    <a:pt x="548507" y="248860"/>
                    <a:pt x="552860" y="245957"/>
                  </a:cubicBezTo>
                  <a:cubicBezTo>
                    <a:pt x="560115" y="240153"/>
                    <a:pt x="576077" y="227819"/>
                    <a:pt x="600745" y="208955"/>
                  </a:cubicBezTo>
                  <a:cubicBezTo>
                    <a:pt x="622511" y="192993"/>
                    <a:pt x="634120" y="182836"/>
                    <a:pt x="635571" y="178482"/>
                  </a:cubicBezTo>
                  <a:cubicBezTo>
                    <a:pt x="637022" y="174129"/>
                    <a:pt x="639199" y="172678"/>
                    <a:pt x="642101" y="174129"/>
                  </a:cubicBezTo>
                  <a:cubicBezTo>
                    <a:pt x="645003" y="175580"/>
                    <a:pt x="646454" y="175218"/>
                    <a:pt x="646454" y="173041"/>
                  </a:cubicBezTo>
                  <a:cubicBezTo>
                    <a:pt x="646454" y="170864"/>
                    <a:pt x="648268" y="169776"/>
                    <a:pt x="651896" y="169776"/>
                  </a:cubicBezTo>
                  <a:cubicBezTo>
                    <a:pt x="655523" y="169776"/>
                    <a:pt x="660965" y="167599"/>
                    <a:pt x="668220" y="163246"/>
                  </a:cubicBezTo>
                  <a:cubicBezTo>
                    <a:pt x="676927" y="158893"/>
                    <a:pt x="685996" y="156716"/>
                    <a:pt x="695428" y="156716"/>
                  </a:cubicBezTo>
                  <a:cubicBezTo>
                    <a:pt x="704860" y="156716"/>
                    <a:pt x="709576" y="157805"/>
                    <a:pt x="709576" y="159981"/>
                  </a:cubicBezTo>
                  <a:cubicBezTo>
                    <a:pt x="709576" y="162158"/>
                    <a:pt x="706674" y="164697"/>
                    <a:pt x="700869" y="167599"/>
                  </a:cubicBezTo>
                  <a:cubicBezTo>
                    <a:pt x="695065" y="169050"/>
                    <a:pt x="689261" y="172678"/>
                    <a:pt x="683456" y="178482"/>
                  </a:cubicBezTo>
                  <a:cubicBezTo>
                    <a:pt x="677652" y="184287"/>
                    <a:pt x="674024" y="187189"/>
                    <a:pt x="672573" y="187189"/>
                  </a:cubicBezTo>
                  <a:cubicBezTo>
                    <a:pt x="671122" y="187189"/>
                    <a:pt x="661690" y="195895"/>
                    <a:pt x="644277" y="213308"/>
                  </a:cubicBezTo>
                  <a:cubicBezTo>
                    <a:pt x="626865" y="230721"/>
                    <a:pt x="618158" y="240879"/>
                    <a:pt x="618158" y="243781"/>
                  </a:cubicBezTo>
                  <a:cubicBezTo>
                    <a:pt x="618158" y="246683"/>
                    <a:pt x="617433" y="248134"/>
                    <a:pt x="615981" y="248134"/>
                  </a:cubicBezTo>
                  <a:cubicBezTo>
                    <a:pt x="614530" y="249585"/>
                    <a:pt x="605098" y="261919"/>
                    <a:pt x="587686" y="285136"/>
                  </a:cubicBezTo>
                  <a:cubicBezTo>
                    <a:pt x="584783" y="290941"/>
                    <a:pt x="580793" y="297833"/>
                    <a:pt x="575714" y="305814"/>
                  </a:cubicBezTo>
                  <a:cubicBezTo>
                    <a:pt x="570635" y="313795"/>
                    <a:pt x="565919" y="320325"/>
                    <a:pt x="561566" y="325404"/>
                  </a:cubicBezTo>
                  <a:cubicBezTo>
                    <a:pt x="557213" y="330482"/>
                    <a:pt x="554311" y="334473"/>
                    <a:pt x="552860" y="337375"/>
                  </a:cubicBezTo>
                  <a:cubicBezTo>
                    <a:pt x="548507" y="343179"/>
                    <a:pt x="537623" y="357690"/>
                    <a:pt x="520211" y="380907"/>
                  </a:cubicBezTo>
                  <a:cubicBezTo>
                    <a:pt x="515857" y="386712"/>
                    <a:pt x="512230" y="391790"/>
                    <a:pt x="509328" y="396144"/>
                  </a:cubicBezTo>
                  <a:cubicBezTo>
                    <a:pt x="506425" y="400497"/>
                    <a:pt x="503886" y="404124"/>
                    <a:pt x="501709" y="407027"/>
                  </a:cubicBezTo>
                  <a:cubicBezTo>
                    <a:pt x="499533" y="409929"/>
                    <a:pt x="498444" y="411380"/>
                    <a:pt x="498444" y="411380"/>
                  </a:cubicBezTo>
                  <a:cubicBezTo>
                    <a:pt x="499895" y="412831"/>
                    <a:pt x="503523" y="410654"/>
                    <a:pt x="509328" y="404850"/>
                  </a:cubicBezTo>
                  <a:cubicBezTo>
                    <a:pt x="515132" y="400497"/>
                    <a:pt x="520211" y="394692"/>
                    <a:pt x="524564" y="387437"/>
                  </a:cubicBezTo>
                  <a:cubicBezTo>
                    <a:pt x="527466" y="381633"/>
                    <a:pt x="538349" y="377280"/>
                    <a:pt x="557213" y="374377"/>
                  </a:cubicBezTo>
                  <a:cubicBezTo>
                    <a:pt x="573175" y="372926"/>
                    <a:pt x="586234" y="372201"/>
                    <a:pt x="596392" y="372201"/>
                  </a:cubicBezTo>
                  <a:cubicBezTo>
                    <a:pt x="603647" y="372201"/>
                    <a:pt x="609089" y="372926"/>
                    <a:pt x="612717" y="374377"/>
                  </a:cubicBezTo>
                  <a:cubicBezTo>
                    <a:pt x="616344" y="375829"/>
                    <a:pt x="618884" y="379819"/>
                    <a:pt x="620335" y="386349"/>
                  </a:cubicBezTo>
                  <a:cubicBezTo>
                    <a:pt x="621786" y="392879"/>
                    <a:pt x="619972" y="401222"/>
                    <a:pt x="614893" y="411380"/>
                  </a:cubicBezTo>
                  <a:cubicBezTo>
                    <a:pt x="609814" y="421537"/>
                    <a:pt x="607275" y="427342"/>
                    <a:pt x="607275" y="428793"/>
                  </a:cubicBezTo>
                  <a:cubicBezTo>
                    <a:pt x="607275" y="430244"/>
                    <a:pt x="605098" y="435323"/>
                    <a:pt x="600745" y="444029"/>
                  </a:cubicBezTo>
                  <a:cubicBezTo>
                    <a:pt x="596392" y="454187"/>
                    <a:pt x="592764" y="465070"/>
                    <a:pt x="589862" y="476678"/>
                  </a:cubicBezTo>
                  <a:cubicBezTo>
                    <a:pt x="588411" y="481031"/>
                    <a:pt x="586234" y="488650"/>
                    <a:pt x="583332" y="499533"/>
                  </a:cubicBezTo>
                  <a:cubicBezTo>
                    <a:pt x="580430" y="510416"/>
                    <a:pt x="578979" y="517308"/>
                    <a:pt x="578979" y="520210"/>
                  </a:cubicBezTo>
                  <a:cubicBezTo>
                    <a:pt x="574626" y="536172"/>
                    <a:pt x="571724" y="549232"/>
                    <a:pt x="570273" y="559389"/>
                  </a:cubicBezTo>
                  <a:lnTo>
                    <a:pt x="570273" y="574626"/>
                  </a:lnTo>
                  <a:lnTo>
                    <a:pt x="578979" y="574626"/>
                  </a:lnTo>
                  <a:cubicBezTo>
                    <a:pt x="584783" y="576077"/>
                    <a:pt x="592039" y="575351"/>
                    <a:pt x="600745" y="572449"/>
                  </a:cubicBezTo>
                  <a:cubicBezTo>
                    <a:pt x="610903" y="569547"/>
                    <a:pt x="620335" y="565919"/>
                    <a:pt x="629041" y="561566"/>
                  </a:cubicBezTo>
                  <a:cubicBezTo>
                    <a:pt x="636297" y="558664"/>
                    <a:pt x="644277" y="554311"/>
                    <a:pt x="652984" y="548506"/>
                  </a:cubicBezTo>
                  <a:cubicBezTo>
                    <a:pt x="660239" y="544153"/>
                    <a:pt x="671485" y="535084"/>
                    <a:pt x="686721" y="521299"/>
                  </a:cubicBezTo>
                  <a:cubicBezTo>
                    <a:pt x="701958" y="507514"/>
                    <a:pt x="713929" y="494091"/>
                    <a:pt x="722635" y="481031"/>
                  </a:cubicBezTo>
                  <a:cubicBezTo>
                    <a:pt x="731342" y="467972"/>
                    <a:pt x="738597" y="455638"/>
                    <a:pt x="744402" y="444029"/>
                  </a:cubicBezTo>
                  <a:cubicBezTo>
                    <a:pt x="750206" y="432420"/>
                    <a:pt x="755285" y="418635"/>
                    <a:pt x="759638" y="402673"/>
                  </a:cubicBezTo>
                  <a:cubicBezTo>
                    <a:pt x="763991" y="386712"/>
                    <a:pt x="766893" y="367122"/>
                    <a:pt x="768344" y="343905"/>
                  </a:cubicBezTo>
                  <a:cubicBezTo>
                    <a:pt x="769795" y="320688"/>
                    <a:pt x="769070" y="297471"/>
                    <a:pt x="766168" y="274253"/>
                  </a:cubicBezTo>
                  <a:cubicBezTo>
                    <a:pt x="760363" y="242330"/>
                    <a:pt x="756736" y="219838"/>
                    <a:pt x="755285" y="206778"/>
                  </a:cubicBezTo>
                  <a:cubicBezTo>
                    <a:pt x="752382" y="185012"/>
                    <a:pt x="750931" y="171227"/>
                    <a:pt x="750931" y="165423"/>
                  </a:cubicBezTo>
                  <a:cubicBezTo>
                    <a:pt x="750931" y="162521"/>
                    <a:pt x="751657" y="163246"/>
                    <a:pt x="753108" y="167599"/>
                  </a:cubicBezTo>
                  <a:cubicBezTo>
                    <a:pt x="753108" y="169050"/>
                    <a:pt x="753108" y="171227"/>
                    <a:pt x="753108" y="174129"/>
                  </a:cubicBezTo>
                  <a:cubicBezTo>
                    <a:pt x="754559" y="182836"/>
                    <a:pt x="756736" y="192993"/>
                    <a:pt x="759638" y="204602"/>
                  </a:cubicBezTo>
                  <a:cubicBezTo>
                    <a:pt x="761089" y="206053"/>
                    <a:pt x="762177" y="208229"/>
                    <a:pt x="762903" y="211132"/>
                  </a:cubicBezTo>
                  <a:cubicBezTo>
                    <a:pt x="763628" y="214034"/>
                    <a:pt x="764354" y="216573"/>
                    <a:pt x="765079" y="218750"/>
                  </a:cubicBezTo>
                  <a:cubicBezTo>
                    <a:pt x="765805" y="220926"/>
                    <a:pt x="766168" y="222740"/>
                    <a:pt x="766168" y="224191"/>
                  </a:cubicBezTo>
                  <a:cubicBezTo>
                    <a:pt x="767619" y="227093"/>
                    <a:pt x="769070" y="231447"/>
                    <a:pt x="770521" y="237251"/>
                  </a:cubicBezTo>
                  <a:cubicBezTo>
                    <a:pt x="770521" y="240153"/>
                    <a:pt x="771246" y="242330"/>
                    <a:pt x="772697" y="243781"/>
                  </a:cubicBezTo>
                  <a:cubicBezTo>
                    <a:pt x="774149" y="245232"/>
                    <a:pt x="775237" y="245595"/>
                    <a:pt x="775962" y="244869"/>
                  </a:cubicBezTo>
                  <a:cubicBezTo>
                    <a:pt x="776688" y="244144"/>
                    <a:pt x="777776" y="244869"/>
                    <a:pt x="779227" y="247046"/>
                  </a:cubicBezTo>
                  <a:cubicBezTo>
                    <a:pt x="780678" y="249222"/>
                    <a:pt x="782855" y="251762"/>
                    <a:pt x="785757" y="254664"/>
                  </a:cubicBezTo>
                  <a:cubicBezTo>
                    <a:pt x="788659" y="261919"/>
                    <a:pt x="791561" y="269900"/>
                    <a:pt x="794464" y="278607"/>
                  </a:cubicBezTo>
                  <a:cubicBezTo>
                    <a:pt x="797366" y="287313"/>
                    <a:pt x="800631" y="292029"/>
                    <a:pt x="804258" y="292755"/>
                  </a:cubicBezTo>
                  <a:cubicBezTo>
                    <a:pt x="807886" y="293480"/>
                    <a:pt x="808974" y="296019"/>
                    <a:pt x="807523" y="300373"/>
                  </a:cubicBezTo>
                  <a:cubicBezTo>
                    <a:pt x="806072" y="304726"/>
                    <a:pt x="806798" y="306903"/>
                    <a:pt x="809700" y="306903"/>
                  </a:cubicBezTo>
                  <a:cubicBezTo>
                    <a:pt x="812602" y="306903"/>
                    <a:pt x="814416" y="305814"/>
                    <a:pt x="815141" y="303638"/>
                  </a:cubicBezTo>
                  <a:cubicBezTo>
                    <a:pt x="815867" y="301461"/>
                    <a:pt x="819132" y="302187"/>
                    <a:pt x="824936" y="305814"/>
                  </a:cubicBezTo>
                  <a:cubicBezTo>
                    <a:pt x="830740" y="309442"/>
                    <a:pt x="833643" y="312707"/>
                    <a:pt x="833643" y="315609"/>
                  </a:cubicBezTo>
                  <a:cubicBezTo>
                    <a:pt x="833643" y="318511"/>
                    <a:pt x="835094" y="322864"/>
                    <a:pt x="837996" y="328669"/>
                  </a:cubicBezTo>
                  <a:cubicBezTo>
                    <a:pt x="840898" y="333022"/>
                    <a:pt x="845251" y="339552"/>
                    <a:pt x="851055" y="348258"/>
                  </a:cubicBezTo>
                  <a:cubicBezTo>
                    <a:pt x="856860" y="354062"/>
                    <a:pt x="860487" y="362043"/>
                    <a:pt x="861939" y="372201"/>
                  </a:cubicBezTo>
                  <a:cubicBezTo>
                    <a:pt x="863390" y="382358"/>
                    <a:pt x="865566" y="390339"/>
                    <a:pt x="868468" y="396144"/>
                  </a:cubicBezTo>
                  <a:cubicBezTo>
                    <a:pt x="871371" y="401948"/>
                    <a:pt x="873547" y="405576"/>
                    <a:pt x="874998" y="407027"/>
                  </a:cubicBezTo>
                  <a:cubicBezTo>
                    <a:pt x="876449" y="408478"/>
                    <a:pt x="876812" y="409929"/>
                    <a:pt x="876087" y="411380"/>
                  </a:cubicBezTo>
                  <a:cubicBezTo>
                    <a:pt x="875361" y="412831"/>
                    <a:pt x="875724" y="414282"/>
                    <a:pt x="877175" y="415733"/>
                  </a:cubicBezTo>
                  <a:cubicBezTo>
                    <a:pt x="878626" y="415733"/>
                    <a:pt x="879714" y="415370"/>
                    <a:pt x="880440" y="414645"/>
                  </a:cubicBezTo>
                  <a:cubicBezTo>
                    <a:pt x="881165" y="413919"/>
                    <a:pt x="881528" y="412105"/>
                    <a:pt x="881528" y="409203"/>
                  </a:cubicBezTo>
                  <a:cubicBezTo>
                    <a:pt x="881528" y="404850"/>
                    <a:pt x="882979" y="399771"/>
                    <a:pt x="885881" y="393967"/>
                  </a:cubicBezTo>
                  <a:lnTo>
                    <a:pt x="888058" y="383084"/>
                  </a:lnTo>
                  <a:lnTo>
                    <a:pt x="890234" y="398320"/>
                  </a:lnTo>
                  <a:lnTo>
                    <a:pt x="890234" y="411380"/>
                  </a:lnTo>
                  <a:cubicBezTo>
                    <a:pt x="891686" y="411380"/>
                    <a:pt x="892411" y="409929"/>
                    <a:pt x="892411" y="407027"/>
                  </a:cubicBezTo>
                  <a:cubicBezTo>
                    <a:pt x="895313" y="401222"/>
                    <a:pt x="896764" y="396144"/>
                    <a:pt x="896764" y="391790"/>
                  </a:cubicBezTo>
                  <a:lnTo>
                    <a:pt x="898941" y="383084"/>
                  </a:lnTo>
                  <a:lnTo>
                    <a:pt x="901118" y="391790"/>
                  </a:lnTo>
                  <a:cubicBezTo>
                    <a:pt x="904020" y="396144"/>
                    <a:pt x="904745" y="401222"/>
                    <a:pt x="903294" y="407027"/>
                  </a:cubicBezTo>
                  <a:cubicBezTo>
                    <a:pt x="901843" y="412831"/>
                    <a:pt x="900392" y="416459"/>
                    <a:pt x="898941" y="417910"/>
                  </a:cubicBezTo>
                  <a:cubicBezTo>
                    <a:pt x="896039" y="419361"/>
                    <a:pt x="896039" y="420812"/>
                    <a:pt x="898941" y="422263"/>
                  </a:cubicBezTo>
                  <a:cubicBezTo>
                    <a:pt x="901843" y="423714"/>
                    <a:pt x="903294" y="425891"/>
                    <a:pt x="903294" y="428793"/>
                  </a:cubicBezTo>
                  <a:cubicBezTo>
                    <a:pt x="903294" y="431695"/>
                    <a:pt x="902206" y="433146"/>
                    <a:pt x="900029" y="433146"/>
                  </a:cubicBezTo>
                  <a:cubicBezTo>
                    <a:pt x="897853" y="433146"/>
                    <a:pt x="898215" y="434597"/>
                    <a:pt x="901118" y="437499"/>
                  </a:cubicBezTo>
                  <a:cubicBezTo>
                    <a:pt x="902569" y="441852"/>
                    <a:pt x="903294" y="445117"/>
                    <a:pt x="903294" y="447294"/>
                  </a:cubicBezTo>
                  <a:cubicBezTo>
                    <a:pt x="903294" y="449471"/>
                    <a:pt x="902569" y="449833"/>
                    <a:pt x="901118" y="448382"/>
                  </a:cubicBezTo>
                  <a:lnTo>
                    <a:pt x="896764" y="452735"/>
                  </a:lnTo>
                  <a:cubicBezTo>
                    <a:pt x="896764" y="458540"/>
                    <a:pt x="896039" y="461442"/>
                    <a:pt x="894588" y="461442"/>
                  </a:cubicBezTo>
                  <a:cubicBezTo>
                    <a:pt x="893137" y="461442"/>
                    <a:pt x="893137" y="463619"/>
                    <a:pt x="894588" y="467972"/>
                  </a:cubicBezTo>
                  <a:lnTo>
                    <a:pt x="894588" y="470148"/>
                  </a:lnTo>
                  <a:cubicBezTo>
                    <a:pt x="893137" y="470148"/>
                    <a:pt x="891686" y="470874"/>
                    <a:pt x="890234" y="472325"/>
                  </a:cubicBezTo>
                  <a:cubicBezTo>
                    <a:pt x="888783" y="473776"/>
                    <a:pt x="888058" y="476678"/>
                    <a:pt x="888058" y="481031"/>
                  </a:cubicBezTo>
                  <a:cubicBezTo>
                    <a:pt x="886607" y="488287"/>
                    <a:pt x="885156" y="491914"/>
                    <a:pt x="883705" y="491914"/>
                  </a:cubicBezTo>
                  <a:cubicBezTo>
                    <a:pt x="882254" y="491914"/>
                    <a:pt x="878626" y="496993"/>
                    <a:pt x="872822" y="507151"/>
                  </a:cubicBezTo>
                  <a:cubicBezTo>
                    <a:pt x="868468" y="517308"/>
                    <a:pt x="864841" y="522387"/>
                    <a:pt x="861939" y="522387"/>
                  </a:cubicBezTo>
                  <a:cubicBezTo>
                    <a:pt x="859036" y="522387"/>
                    <a:pt x="857585" y="523475"/>
                    <a:pt x="857585" y="525652"/>
                  </a:cubicBezTo>
                  <a:cubicBezTo>
                    <a:pt x="857585" y="527829"/>
                    <a:pt x="854320" y="533633"/>
                    <a:pt x="847791" y="543065"/>
                  </a:cubicBezTo>
                  <a:cubicBezTo>
                    <a:pt x="841261" y="552497"/>
                    <a:pt x="835819" y="558301"/>
                    <a:pt x="831466" y="560478"/>
                  </a:cubicBezTo>
                  <a:cubicBezTo>
                    <a:pt x="827113" y="562654"/>
                    <a:pt x="824936" y="565194"/>
                    <a:pt x="824936" y="568096"/>
                  </a:cubicBezTo>
                  <a:cubicBezTo>
                    <a:pt x="824936" y="570998"/>
                    <a:pt x="822760" y="573175"/>
                    <a:pt x="818406" y="574626"/>
                  </a:cubicBezTo>
                  <a:cubicBezTo>
                    <a:pt x="814053" y="576077"/>
                    <a:pt x="811876" y="578979"/>
                    <a:pt x="811876" y="583332"/>
                  </a:cubicBezTo>
                  <a:cubicBezTo>
                    <a:pt x="811876" y="583332"/>
                    <a:pt x="811514" y="583695"/>
                    <a:pt x="810788" y="584420"/>
                  </a:cubicBezTo>
                  <a:cubicBezTo>
                    <a:pt x="810063" y="585146"/>
                    <a:pt x="808974" y="585509"/>
                    <a:pt x="807523" y="585509"/>
                  </a:cubicBezTo>
                  <a:cubicBezTo>
                    <a:pt x="806072" y="584058"/>
                    <a:pt x="803533" y="585872"/>
                    <a:pt x="799905" y="590950"/>
                  </a:cubicBezTo>
                  <a:cubicBezTo>
                    <a:pt x="796277" y="596029"/>
                    <a:pt x="793738" y="598568"/>
                    <a:pt x="792287" y="598568"/>
                  </a:cubicBezTo>
                  <a:cubicBezTo>
                    <a:pt x="790836" y="598568"/>
                    <a:pt x="788659" y="600019"/>
                    <a:pt x="785757" y="602922"/>
                  </a:cubicBezTo>
                  <a:cubicBezTo>
                    <a:pt x="781404" y="607275"/>
                    <a:pt x="779227" y="608726"/>
                    <a:pt x="779227" y="607275"/>
                  </a:cubicBezTo>
                  <a:cubicBezTo>
                    <a:pt x="777776" y="607275"/>
                    <a:pt x="786483" y="597843"/>
                    <a:pt x="805347" y="578979"/>
                  </a:cubicBezTo>
                  <a:cubicBezTo>
                    <a:pt x="827113" y="558664"/>
                    <a:pt x="841624" y="543428"/>
                    <a:pt x="848879" y="533270"/>
                  </a:cubicBezTo>
                  <a:cubicBezTo>
                    <a:pt x="856134" y="521661"/>
                    <a:pt x="862664" y="511504"/>
                    <a:pt x="868468" y="502798"/>
                  </a:cubicBezTo>
                  <a:cubicBezTo>
                    <a:pt x="872822" y="494091"/>
                    <a:pt x="874273" y="489738"/>
                    <a:pt x="872822" y="489738"/>
                  </a:cubicBezTo>
                  <a:cubicBezTo>
                    <a:pt x="871371" y="489738"/>
                    <a:pt x="870282" y="487561"/>
                    <a:pt x="869557" y="483208"/>
                  </a:cubicBezTo>
                  <a:cubicBezTo>
                    <a:pt x="868831" y="478855"/>
                    <a:pt x="862664" y="484659"/>
                    <a:pt x="851055" y="500621"/>
                  </a:cubicBezTo>
                  <a:cubicBezTo>
                    <a:pt x="840898" y="515132"/>
                    <a:pt x="834368" y="525289"/>
                    <a:pt x="831466" y="531093"/>
                  </a:cubicBezTo>
                  <a:cubicBezTo>
                    <a:pt x="828564" y="535447"/>
                    <a:pt x="827113" y="540525"/>
                    <a:pt x="827113" y="546330"/>
                  </a:cubicBezTo>
                  <a:cubicBezTo>
                    <a:pt x="825662" y="550683"/>
                    <a:pt x="815504" y="561929"/>
                    <a:pt x="796640" y="580067"/>
                  </a:cubicBezTo>
                  <a:cubicBezTo>
                    <a:pt x="777776" y="598206"/>
                    <a:pt x="769795" y="608000"/>
                    <a:pt x="772697" y="609451"/>
                  </a:cubicBezTo>
                  <a:cubicBezTo>
                    <a:pt x="775600" y="610903"/>
                    <a:pt x="775600" y="613079"/>
                    <a:pt x="772697" y="615981"/>
                  </a:cubicBezTo>
                  <a:cubicBezTo>
                    <a:pt x="769795" y="618883"/>
                    <a:pt x="767619" y="619609"/>
                    <a:pt x="766168" y="618158"/>
                  </a:cubicBezTo>
                  <a:cubicBezTo>
                    <a:pt x="764717" y="616707"/>
                    <a:pt x="762540" y="618158"/>
                    <a:pt x="759638" y="622511"/>
                  </a:cubicBezTo>
                  <a:cubicBezTo>
                    <a:pt x="756736" y="626864"/>
                    <a:pt x="753834" y="629041"/>
                    <a:pt x="750931" y="629041"/>
                  </a:cubicBezTo>
                  <a:cubicBezTo>
                    <a:pt x="748029" y="629041"/>
                    <a:pt x="746578" y="630129"/>
                    <a:pt x="746578" y="632306"/>
                  </a:cubicBezTo>
                  <a:cubicBezTo>
                    <a:pt x="746578" y="634483"/>
                    <a:pt x="745127" y="636296"/>
                    <a:pt x="742225" y="637747"/>
                  </a:cubicBezTo>
                  <a:cubicBezTo>
                    <a:pt x="739323" y="639199"/>
                    <a:pt x="737146" y="639199"/>
                    <a:pt x="735695" y="637747"/>
                  </a:cubicBezTo>
                  <a:cubicBezTo>
                    <a:pt x="735695" y="637747"/>
                    <a:pt x="735332" y="638110"/>
                    <a:pt x="734607" y="638836"/>
                  </a:cubicBezTo>
                  <a:cubicBezTo>
                    <a:pt x="733881" y="639561"/>
                    <a:pt x="732793" y="640650"/>
                    <a:pt x="731342" y="642101"/>
                  </a:cubicBezTo>
                  <a:cubicBezTo>
                    <a:pt x="731342" y="646454"/>
                    <a:pt x="729165" y="648631"/>
                    <a:pt x="724812" y="648631"/>
                  </a:cubicBezTo>
                  <a:cubicBezTo>
                    <a:pt x="720459" y="648631"/>
                    <a:pt x="716831" y="650082"/>
                    <a:pt x="713929" y="652984"/>
                  </a:cubicBezTo>
                  <a:cubicBezTo>
                    <a:pt x="712478" y="655886"/>
                    <a:pt x="710301" y="657337"/>
                    <a:pt x="707399" y="657337"/>
                  </a:cubicBezTo>
                  <a:cubicBezTo>
                    <a:pt x="704497" y="657337"/>
                    <a:pt x="699055" y="659876"/>
                    <a:pt x="691075" y="664955"/>
                  </a:cubicBezTo>
                  <a:cubicBezTo>
                    <a:pt x="683094" y="670034"/>
                    <a:pt x="678015" y="672573"/>
                    <a:pt x="675838" y="672573"/>
                  </a:cubicBezTo>
                  <a:cubicBezTo>
                    <a:pt x="673662" y="672573"/>
                    <a:pt x="671848" y="673299"/>
                    <a:pt x="670397" y="674750"/>
                  </a:cubicBezTo>
                  <a:cubicBezTo>
                    <a:pt x="670397" y="676201"/>
                    <a:pt x="666769" y="678378"/>
                    <a:pt x="659514" y="681280"/>
                  </a:cubicBezTo>
                  <a:cubicBezTo>
                    <a:pt x="652258" y="685633"/>
                    <a:pt x="647905" y="687810"/>
                    <a:pt x="646454" y="687810"/>
                  </a:cubicBezTo>
                  <a:lnTo>
                    <a:pt x="646454" y="683456"/>
                  </a:lnTo>
                  <a:cubicBezTo>
                    <a:pt x="647905" y="680554"/>
                    <a:pt x="648268" y="678378"/>
                    <a:pt x="647542" y="676926"/>
                  </a:cubicBezTo>
                  <a:cubicBezTo>
                    <a:pt x="646817" y="675475"/>
                    <a:pt x="642826" y="676201"/>
                    <a:pt x="635571" y="679103"/>
                  </a:cubicBezTo>
                  <a:cubicBezTo>
                    <a:pt x="626865" y="680554"/>
                    <a:pt x="609452" y="681280"/>
                    <a:pt x="583332" y="681280"/>
                  </a:cubicBezTo>
                  <a:cubicBezTo>
                    <a:pt x="555762" y="681280"/>
                    <a:pt x="537623" y="679103"/>
                    <a:pt x="528917" y="674750"/>
                  </a:cubicBezTo>
                  <a:cubicBezTo>
                    <a:pt x="521662" y="670397"/>
                    <a:pt x="515857" y="666043"/>
                    <a:pt x="511504" y="661690"/>
                  </a:cubicBezTo>
                  <a:cubicBezTo>
                    <a:pt x="507151" y="657337"/>
                    <a:pt x="502072" y="650082"/>
                    <a:pt x="496268" y="639924"/>
                  </a:cubicBezTo>
                  <a:cubicBezTo>
                    <a:pt x="491915" y="631218"/>
                    <a:pt x="489012" y="615981"/>
                    <a:pt x="487561" y="594215"/>
                  </a:cubicBezTo>
                  <a:cubicBezTo>
                    <a:pt x="487561" y="570998"/>
                    <a:pt x="491189" y="552860"/>
                    <a:pt x="498444" y="539800"/>
                  </a:cubicBezTo>
                  <a:cubicBezTo>
                    <a:pt x="505700" y="522387"/>
                    <a:pt x="510779" y="510778"/>
                    <a:pt x="513681" y="504974"/>
                  </a:cubicBezTo>
                  <a:cubicBezTo>
                    <a:pt x="518034" y="494817"/>
                    <a:pt x="522387" y="483208"/>
                    <a:pt x="526740" y="470148"/>
                  </a:cubicBezTo>
                  <a:cubicBezTo>
                    <a:pt x="529643" y="458540"/>
                    <a:pt x="531819" y="447657"/>
                    <a:pt x="533270" y="437499"/>
                  </a:cubicBezTo>
                  <a:cubicBezTo>
                    <a:pt x="534721" y="428793"/>
                    <a:pt x="533996" y="424440"/>
                    <a:pt x="531094" y="424440"/>
                  </a:cubicBezTo>
                  <a:cubicBezTo>
                    <a:pt x="528191" y="424440"/>
                    <a:pt x="518397" y="429881"/>
                    <a:pt x="501709" y="440764"/>
                  </a:cubicBezTo>
                  <a:cubicBezTo>
                    <a:pt x="485022" y="451647"/>
                    <a:pt x="470149" y="463619"/>
                    <a:pt x="457089" y="476678"/>
                  </a:cubicBezTo>
                  <a:cubicBezTo>
                    <a:pt x="444029" y="489738"/>
                    <a:pt x="436048" y="499170"/>
                    <a:pt x="433146" y="504974"/>
                  </a:cubicBezTo>
                  <a:cubicBezTo>
                    <a:pt x="430244" y="510778"/>
                    <a:pt x="422263" y="523113"/>
                    <a:pt x="409203" y="541977"/>
                  </a:cubicBezTo>
                  <a:cubicBezTo>
                    <a:pt x="394693" y="563743"/>
                    <a:pt x="382359" y="581881"/>
                    <a:pt x="372201" y="596392"/>
                  </a:cubicBezTo>
                  <a:cubicBezTo>
                    <a:pt x="359141" y="615256"/>
                    <a:pt x="346082" y="632669"/>
                    <a:pt x="333022" y="648631"/>
                  </a:cubicBezTo>
                  <a:cubicBezTo>
                    <a:pt x="321413" y="663141"/>
                    <a:pt x="311981" y="674024"/>
                    <a:pt x="304726" y="681280"/>
                  </a:cubicBezTo>
                  <a:cubicBezTo>
                    <a:pt x="298922" y="687084"/>
                    <a:pt x="290215" y="691437"/>
                    <a:pt x="278607" y="694339"/>
                  </a:cubicBezTo>
                  <a:cubicBezTo>
                    <a:pt x="266998" y="698693"/>
                    <a:pt x="260468" y="700869"/>
                    <a:pt x="259017" y="700869"/>
                  </a:cubicBezTo>
                  <a:cubicBezTo>
                    <a:pt x="257566" y="700869"/>
                    <a:pt x="256115" y="699055"/>
                    <a:pt x="254664" y="695428"/>
                  </a:cubicBezTo>
                  <a:cubicBezTo>
                    <a:pt x="253213" y="691800"/>
                    <a:pt x="251036" y="689986"/>
                    <a:pt x="248134" y="689986"/>
                  </a:cubicBezTo>
                  <a:cubicBezTo>
                    <a:pt x="243781" y="689986"/>
                    <a:pt x="239065" y="687810"/>
                    <a:pt x="233986" y="683456"/>
                  </a:cubicBezTo>
                  <a:cubicBezTo>
                    <a:pt x="228907" y="679103"/>
                    <a:pt x="226368" y="675475"/>
                    <a:pt x="226368" y="672573"/>
                  </a:cubicBezTo>
                  <a:cubicBezTo>
                    <a:pt x="226368" y="669671"/>
                    <a:pt x="227819" y="666769"/>
                    <a:pt x="230721" y="663867"/>
                  </a:cubicBezTo>
                  <a:cubicBezTo>
                    <a:pt x="233623" y="659514"/>
                    <a:pt x="235074" y="654072"/>
                    <a:pt x="235074" y="647542"/>
                  </a:cubicBezTo>
                  <a:cubicBezTo>
                    <a:pt x="235074" y="641012"/>
                    <a:pt x="238339" y="637385"/>
                    <a:pt x="244869" y="636659"/>
                  </a:cubicBezTo>
                  <a:cubicBezTo>
                    <a:pt x="251399" y="635934"/>
                    <a:pt x="254664" y="633031"/>
                    <a:pt x="254664" y="627953"/>
                  </a:cubicBezTo>
                  <a:cubicBezTo>
                    <a:pt x="254664" y="622874"/>
                    <a:pt x="256478" y="620335"/>
                    <a:pt x="260106" y="620335"/>
                  </a:cubicBezTo>
                  <a:cubicBezTo>
                    <a:pt x="263733" y="620335"/>
                    <a:pt x="268449" y="618158"/>
                    <a:pt x="274254" y="613805"/>
                  </a:cubicBezTo>
                  <a:cubicBezTo>
                    <a:pt x="280058" y="609451"/>
                    <a:pt x="290215" y="600019"/>
                    <a:pt x="304726" y="585509"/>
                  </a:cubicBezTo>
                  <a:cubicBezTo>
                    <a:pt x="316335" y="572449"/>
                    <a:pt x="329394" y="557938"/>
                    <a:pt x="343905" y="541977"/>
                  </a:cubicBezTo>
                  <a:cubicBezTo>
                    <a:pt x="355514" y="530368"/>
                    <a:pt x="370750" y="512230"/>
                    <a:pt x="389614" y="487561"/>
                  </a:cubicBezTo>
                  <a:cubicBezTo>
                    <a:pt x="415733" y="455638"/>
                    <a:pt x="434597" y="432420"/>
                    <a:pt x="446206" y="417910"/>
                  </a:cubicBezTo>
                  <a:cubicBezTo>
                    <a:pt x="465070" y="394692"/>
                    <a:pt x="473776" y="382358"/>
                    <a:pt x="472325" y="380907"/>
                  </a:cubicBezTo>
                  <a:cubicBezTo>
                    <a:pt x="472325" y="380907"/>
                    <a:pt x="470149" y="381996"/>
                    <a:pt x="465795" y="384172"/>
                  </a:cubicBezTo>
                  <a:cubicBezTo>
                    <a:pt x="461442" y="386349"/>
                    <a:pt x="456363" y="389614"/>
                    <a:pt x="450559" y="393967"/>
                  </a:cubicBezTo>
                  <a:cubicBezTo>
                    <a:pt x="434597" y="405576"/>
                    <a:pt x="422263" y="414282"/>
                    <a:pt x="413557" y="420086"/>
                  </a:cubicBezTo>
                  <a:cubicBezTo>
                    <a:pt x="403399" y="427342"/>
                    <a:pt x="393242" y="433871"/>
                    <a:pt x="383084" y="439676"/>
                  </a:cubicBezTo>
                  <a:cubicBezTo>
                    <a:pt x="374378" y="444029"/>
                    <a:pt x="368573" y="446206"/>
                    <a:pt x="365671" y="446206"/>
                  </a:cubicBezTo>
                  <a:cubicBezTo>
                    <a:pt x="362769" y="446206"/>
                    <a:pt x="358779" y="443666"/>
                    <a:pt x="353700" y="438587"/>
                  </a:cubicBezTo>
                  <a:cubicBezTo>
                    <a:pt x="348621" y="433509"/>
                    <a:pt x="344268" y="430244"/>
                    <a:pt x="340640" y="428793"/>
                  </a:cubicBezTo>
                  <a:cubicBezTo>
                    <a:pt x="337012" y="427342"/>
                    <a:pt x="335199" y="421537"/>
                    <a:pt x="335199" y="411380"/>
                  </a:cubicBezTo>
                  <a:cubicBezTo>
                    <a:pt x="335199" y="401222"/>
                    <a:pt x="334473" y="396144"/>
                    <a:pt x="333022" y="396144"/>
                  </a:cubicBezTo>
                  <a:cubicBezTo>
                    <a:pt x="331571" y="396144"/>
                    <a:pt x="329394" y="399771"/>
                    <a:pt x="326492" y="407027"/>
                  </a:cubicBezTo>
                  <a:cubicBezTo>
                    <a:pt x="323590" y="411380"/>
                    <a:pt x="321413" y="414282"/>
                    <a:pt x="319962" y="415733"/>
                  </a:cubicBezTo>
                  <a:lnTo>
                    <a:pt x="311256" y="422263"/>
                  </a:lnTo>
                  <a:cubicBezTo>
                    <a:pt x="308354" y="429518"/>
                    <a:pt x="308354" y="433871"/>
                    <a:pt x="311256" y="435323"/>
                  </a:cubicBezTo>
                  <a:cubicBezTo>
                    <a:pt x="314158" y="438225"/>
                    <a:pt x="315609" y="440401"/>
                    <a:pt x="315609" y="441852"/>
                  </a:cubicBezTo>
                  <a:cubicBezTo>
                    <a:pt x="315609" y="444755"/>
                    <a:pt x="314158" y="449108"/>
                    <a:pt x="311256" y="454912"/>
                  </a:cubicBezTo>
                  <a:cubicBezTo>
                    <a:pt x="308354" y="462167"/>
                    <a:pt x="304726" y="467972"/>
                    <a:pt x="300373" y="472325"/>
                  </a:cubicBezTo>
                  <a:cubicBezTo>
                    <a:pt x="297471" y="475227"/>
                    <a:pt x="290941" y="482482"/>
                    <a:pt x="280783" y="494091"/>
                  </a:cubicBezTo>
                  <a:cubicBezTo>
                    <a:pt x="272077" y="504249"/>
                    <a:pt x="269900" y="509327"/>
                    <a:pt x="274254" y="509327"/>
                  </a:cubicBezTo>
                  <a:cubicBezTo>
                    <a:pt x="278607" y="509327"/>
                    <a:pt x="281146" y="507514"/>
                    <a:pt x="281872" y="503886"/>
                  </a:cubicBezTo>
                  <a:cubicBezTo>
                    <a:pt x="282597" y="500258"/>
                    <a:pt x="284048" y="500621"/>
                    <a:pt x="286225" y="504974"/>
                  </a:cubicBezTo>
                  <a:cubicBezTo>
                    <a:pt x="288401" y="509327"/>
                    <a:pt x="287313" y="513681"/>
                    <a:pt x="282960" y="518034"/>
                  </a:cubicBezTo>
                  <a:cubicBezTo>
                    <a:pt x="281509" y="522387"/>
                    <a:pt x="279332" y="526740"/>
                    <a:pt x="276430" y="531093"/>
                  </a:cubicBezTo>
                  <a:cubicBezTo>
                    <a:pt x="273528" y="535447"/>
                    <a:pt x="270626" y="538349"/>
                    <a:pt x="267724" y="539800"/>
                  </a:cubicBezTo>
                  <a:cubicBezTo>
                    <a:pt x="264822" y="542702"/>
                    <a:pt x="263370" y="547418"/>
                    <a:pt x="263370" y="553948"/>
                  </a:cubicBezTo>
                  <a:cubicBezTo>
                    <a:pt x="263370" y="560478"/>
                    <a:pt x="261919" y="563743"/>
                    <a:pt x="259017" y="563743"/>
                  </a:cubicBezTo>
                  <a:cubicBezTo>
                    <a:pt x="256115" y="563743"/>
                    <a:pt x="254664" y="564831"/>
                    <a:pt x="254664" y="567008"/>
                  </a:cubicBezTo>
                  <a:cubicBezTo>
                    <a:pt x="254664" y="569184"/>
                    <a:pt x="251036" y="574626"/>
                    <a:pt x="243781" y="583332"/>
                  </a:cubicBezTo>
                  <a:cubicBezTo>
                    <a:pt x="235074" y="592039"/>
                    <a:pt x="226368" y="599657"/>
                    <a:pt x="217662" y="606187"/>
                  </a:cubicBezTo>
                  <a:cubicBezTo>
                    <a:pt x="208955" y="612716"/>
                    <a:pt x="197347" y="618158"/>
                    <a:pt x="182836" y="622511"/>
                  </a:cubicBezTo>
                  <a:cubicBezTo>
                    <a:pt x="168325" y="628315"/>
                    <a:pt x="156717" y="631943"/>
                    <a:pt x="148010" y="633394"/>
                  </a:cubicBezTo>
                  <a:cubicBezTo>
                    <a:pt x="139304" y="636296"/>
                    <a:pt x="120440" y="637747"/>
                    <a:pt x="91418" y="637747"/>
                  </a:cubicBezTo>
                  <a:lnTo>
                    <a:pt x="50063" y="637747"/>
                  </a:lnTo>
                  <a:lnTo>
                    <a:pt x="34826" y="629041"/>
                  </a:lnTo>
                  <a:cubicBezTo>
                    <a:pt x="24669" y="621786"/>
                    <a:pt x="18139" y="615981"/>
                    <a:pt x="15237" y="611628"/>
                  </a:cubicBezTo>
                  <a:cubicBezTo>
                    <a:pt x="13786" y="608726"/>
                    <a:pt x="10884" y="600745"/>
                    <a:pt x="6530" y="587685"/>
                  </a:cubicBezTo>
                  <a:cubicBezTo>
                    <a:pt x="2177" y="576077"/>
                    <a:pt x="0" y="567733"/>
                    <a:pt x="0" y="562654"/>
                  </a:cubicBezTo>
                  <a:cubicBezTo>
                    <a:pt x="0" y="557576"/>
                    <a:pt x="2903" y="552134"/>
                    <a:pt x="8707" y="546330"/>
                  </a:cubicBezTo>
                  <a:cubicBezTo>
                    <a:pt x="14511" y="540525"/>
                    <a:pt x="21767" y="535447"/>
                    <a:pt x="30473" y="531093"/>
                  </a:cubicBezTo>
                  <a:cubicBezTo>
                    <a:pt x="31924" y="531093"/>
                    <a:pt x="39179" y="527466"/>
                    <a:pt x="52239" y="520210"/>
                  </a:cubicBezTo>
                  <a:cubicBezTo>
                    <a:pt x="59495" y="517308"/>
                    <a:pt x="67838" y="516583"/>
                    <a:pt x="77270" y="518034"/>
                  </a:cubicBezTo>
                  <a:cubicBezTo>
                    <a:pt x="86702" y="519485"/>
                    <a:pt x="95771" y="518034"/>
                    <a:pt x="104478" y="513681"/>
                  </a:cubicBezTo>
                  <a:cubicBezTo>
                    <a:pt x="113184" y="510778"/>
                    <a:pt x="118989" y="504249"/>
                    <a:pt x="121891" y="494091"/>
                  </a:cubicBezTo>
                  <a:cubicBezTo>
                    <a:pt x="124793" y="483934"/>
                    <a:pt x="126969" y="474502"/>
                    <a:pt x="128421" y="465795"/>
                  </a:cubicBezTo>
                  <a:cubicBezTo>
                    <a:pt x="128421" y="459991"/>
                    <a:pt x="130597" y="450559"/>
                    <a:pt x="134950" y="437499"/>
                  </a:cubicBezTo>
                  <a:cubicBezTo>
                    <a:pt x="136401" y="428793"/>
                    <a:pt x="137127" y="422988"/>
                    <a:pt x="137127" y="420086"/>
                  </a:cubicBezTo>
                  <a:cubicBezTo>
                    <a:pt x="137127" y="417184"/>
                    <a:pt x="136401" y="415733"/>
                    <a:pt x="134950" y="415733"/>
                  </a:cubicBezTo>
                  <a:cubicBezTo>
                    <a:pt x="133499" y="415733"/>
                    <a:pt x="129872" y="420086"/>
                    <a:pt x="124067" y="428793"/>
                  </a:cubicBezTo>
                  <a:cubicBezTo>
                    <a:pt x="118263" y="437499"/>
                    <a:pt x="113910" y="443303"/>
                    <a:pt x="111008" y="446206"/>
                  </a:cubicBezTo>
                  <a:cubicBezTo>
                    <a:pt x="106654" y="450559"/>
                    <a:pt x="102301" y="452735"/>
                    <a:pt x="97948" y="452735"/>
                  </a:cubicBezTo>
                  <a:cubicBezTo>
                    <a:pt x="93595" y="455638"/>
                    <a:pt x="89242" y="456363"/>
                    <a:pt x="84888" y="454912"/>
                  </a:cubicBezTo>
                  <a:cubicBezTo>
                    <a:pt x="79084" y="454912"/>
                    <a:pt x="73280" y="453461"/>
                    <a:pt x="67475" y="450559"/>
                  </a:cubicBezTo>
                  <a:cubicBezTo>
                    <a:pt x="63122" y="446206"/>
                    <a:pt x="59495" y="441852"/>
                    <a:pt x="56592" y="437499"/>
                  </a:cubicBezTo>
                  <a:cubicBezTo>
                    <a:pt x="53690" y="433146"/>
                    <a:pt x="51151" y="425891"/>
                    <a:pt x="48974" y="415733"/>
                  </a:cubicBezTo>
                  <a:cubicBezTo>
                    <a:pt x="46798" y="405576"/>
                    <a:pt x="43533" y="398683"/>
                    <a:pt x="39179" y="395055"/>
                  </a:cubicBezTo>
                  <a:cubicBezTo>
                    <a:pt x="34826" y="391428"/>
                    <a:pt x="32650" y="388888"/>
                    <a:pt x="32650" y="387437"/>
                  </a:cubicBezTo>
                  <a:cubicBezTo>
                    <a:pt x="32650" y="385986"/>
                    <a:pt x="35189" y="383084"/>
                    <a:pt x="40268" y="378731"/>
                  </a:cubicBezTo>
                  <a:cubicBezTo>
                    <a:pt x="45347" y="374377"/>
                    <a:pt x="50425" y="371113"/>
                    <a:pt x="55504" y="368936"/>
                  </a:cubicBezTo>
                  <a:cubicBezTo>
                    <a:pt x="60583" y="366759"/>
                    <a:pt x="63122" y="364583"/>
                    <a:pt x="63122" y="362406"/>
                  </a:cubicBezTo>
                  <a:cubicBezTo>
                    <a:pt x="63122" y="360229"/>
                    <a:pt x="66387" y="358053"/>
                    <a:pt x="72917" y="355876"/>
                  </a:cubicBezTo>
                  <a:cubicBezTo>
                    <a:pt x="79447" y="353700"/>
                    <a:pt x="84888" y="352611"/>
                    <a:pt x="89242" y="352611"/>
                  </a:cubicBezTo>
                  <a:cubicBezTo>
                    <a:pt x="93595" y="352611"/>
                    <a:pt x="99399" y="346807"/>
                    <a:pt x="106654" y="335198"/>
                  </a:cubicBezTo>
                  <a:cubicBezTo>
                    <a:pt x="113910" y="323590"/>
                    <a:pt x="118263" y="317786"/>
                    <a:pt x="119714" y="317786"/>
                  </a:cubicBezTo>
                  <a:cubicBezTo>
                    <a:pt x="121165" y="317786"/>
                    <a:pt x="120440" y="319962"/>
                    <a:pt x="117538" y="324315"/>
                  </a:cubicBezTo>
                  <a:cubicBezTo>
                    <a:pt x="110282" y="335924"/>
                    <a:pt x="106654" y="341728"/>
                    <a:pt x="106654" y="341728"/>
                  </a:cubicBezTo>
                  <a:cubicBezTo>
                    <a:pt x="102301" y="348984"/>
                    <a:pt x="101576" y="352611"/>
                    <a:pt x="104478" y="352611"/>
                  </a:cubicBezTo>
                  <a:cubicBezTo>
                    <a:pt x="107380" y="352611"/>
                    <a:pt x="114635" y="347533"/>
                    <a:pt x="126244" y="337375"/>
                  </a:cubicBezTo>
                  <a:cubicBezTo>
                    <a:pt x="137853" y="328669"/>
                    <a:pt x="143657" y="321413"/>
                    <a:pt x="143657" y="315609"/>
                  </a:cubicBezTo>
                  <a:cubicBezTo>
                    <a:pt x="143657" y="312707"/>
                    <a:pt x="142931" y="304000"/>
                    <a:pt x="141480" y="289490"/>
                  </a:cubicBezTo>
                  <a:cubicBezTo>
                    <a:pt x="138578" y="274979"/>
                    <a:pt x="135676" y="261919"/>
                    <a:pt x="132774" y="250311"/>
                  </a:cubicBezTo>
                  <a:cubicBezTo>
                    <a:pt x="132774" y="247408"/>
                    <a:pt x="132411" y="243781"/>
                    <a:pt x="131685" y="239428"/>
                  </a:cubicBezTo>
                  <a:cubicBezTo>
                    <a:pt x="130960" y="235074"/>
                    <a:pt x="130234" y="231447"/>
                    <a:pt x="129509" y="228544"/>
                  </a:cubicBezTo>
                  <a:cubicBezTo>
                    <a:pt x="128783" y="225642"/>
                    <a:pt x="128421" y="222740"/>
                    <a:pt x="128421" y="219838"/>
                  </a:cubicBezTo>
                  <a:cubicBezTo>
                    <a:pt x="128421" y="215485"/>
                    <a:pt x="129146" y="213308"/>
                    <a:pt x="130597" y="213308"/>
                  </a:cubicBezTo>
                  <a:cubicBezTo>
                    <a:pt x="133499" y="214759"/>
                    <a:pt x="134950" y="214397"/>
                    <a:pt x="134950" y="212220"/>
                  </a:cubicBezTo>
                  <a:cubicBezTo>
                    <a:pt x="134950" y="210043"/>
                    <a:pt x="137853" y="208955"/>
                    <a:pt x="143657" y="208955"/>
                  </a:cubicBezTo>
                  <a:cubicBezTo>
                    <a:pt x="149461" y="208955"/>
                    <a:pt x="156717" y="211132"/>
                    <a:pt x="165423" y="215485"/>
                  </a:cubicBezTo>
                  <a:cubicBezTo>
                    <a:pt x="174129" y="219838"/>
                    <a:pt x="180659" y="225642"/>
                    <a:pt x="185012" y="232898"/>
                  </a:cubicBezTo>
                  <a:cubicBezTo>
                    <a:pt x="190817" y="238702"/>
                    <a:pt x="195170" y="245957"/>
                    <a:pt x="198072" y="254664"/>
                  </a:cubicBezTo>
                  <a:cubicBezTo>
                    <a:pt x="202425" y="263370"/>
                    <a:pt x="204965" y="267723"/>
                    <a:pt x="205690" y="267723"/>
                  </a:cubicBezTo>
                  <a:cubicBezTo>
                    <a:pt x="206416" y="267723"/>
                    <a:pt x="209681" y="265547"/>
                    <a:pt x="215485" y="261194"/>
                  </a:cubicBezTo>
                  <a:cubicBezTo>
                    <a:pt x="218387" y="258292"/>
                    <a:pt x="225643" y="251762"/>
                    <a:pt x="237251" y="241604"/>
                  </a:cubicBezTo>
                  <a:cubicBezTo>
                    <a:pt x="245958" y="232898"/>
                    <a:pt x="249948" y="227093"/>
                    <a:pt x="249222" y="224191"/>
                  </a:cubicBezTo>
                  <a:cubicBezTo>
                    <a:pt x="248497" y="221289"/>
                    <a:pt x="245232" y="218750"/>
                    <a:pt x="239428" y="216573"/>
                  </a:cubicBezTo>
                  <a:cubicBezTo>
                    <a:pt x="233623" y="214397"/>
                    <a:pt x="230721" y="212945"/>
                    <a:pt x="230721" y="212220"/>
                  </a:cubicBezTo>
                  <a:cubicBezTo>
                    <a:pt x="230721" y="211494"/>
                    <a:pt x="235074" y="211132"/>
                    <a:pt x="243781" y="211132"/>
                  </a:cubicBezTo>
                  <a:cubicBezTo>
                    <a:pt x="252487" y="211132"/>
                    <a:pt x="258292" y="208229"/>
                    <a:pt x="261194" y="202425"/>
                  </a:cubicBezTo>
                  <a:cubicBezTo>
                    <a:pt x="266998" y="198072"/>
                    <a:pt x="275342" y="195170"/>
                    <a:pt x="286225" y="193719"/>
                  </a:cubicBezTo>
                  <a:cubicBezTo>
                    <a:pt x="297108" y="192268"/>
                    <a:pt x="304001" y="192993"/>
                    <a:pt x="306903" y="195895"/>
                  </a:cubicBezTo>
                  <a:cubicBezTo>
                    <a:pt x="309805" y="198797"/>
                    <a:pt x="309805" y="204602"/>
                    <a:pt x="306903" y="213308"/>
                  </a:cubicBezTo>
                  <a:cubicBezTo>
                    <a:pt x="302549" y="220564"/>
                    <a:pt x="297108" y="227456"/>
                    <a:pt x="290578" y="233986"/>
                  </a:cubicBezTo>
                  <a:cubicBezTo>
                    <a:pt x="284048" y="240516"/>
                    <a:pt x="280783" y="244869"/>
                    <a:pt x="280783" y="247046"/>
                  </a:cubicBezTo>
                  <a:cubicBezTo>
                    <a:pt x="280783" y="249222"/>
                    <a:pt x="280058" y="250311"/>
                    <a:pt x="278607" y="250311"/>
                  </a:cubicBezTo>
                  <a:cubicBezTo>
                    <a:pt x="277156" y="250311"/>
                    <a:pt x="271351" y="256478"/>
                    <a:pt x="261194" y="268812"/>
                  </a:cubicBezTo>
                  <a:cubicBezTo>
                    <a:pt x="251036" y="281146"/>
                    <a:pt x="245958" y="288764"/>
                    <a:pt x="245958" y="291666"/>
                  </a:cubicBezTo>
                  <a:cubicBezTo>
                    <a:pt x="245958" y="294568"/>
                    <a:pt x="241604" y="301098"/>
                    <a:pt x="232898" y="311256"/>
                  </a:cubicBezTo>
                  <a:lnTo>
                    <a:pt x="219838" y="324315"/>
                  </a:lnTo>
                  <a:lnTo>
                    <a:pt x="222015" y="348258"/>
                  </a:lnTo>
                  <a:cubicBezTo>
                    <a:pt x="223466" y="364220"/>
                    <a:pt x="224191" y="385261"/>
                    <a:pt x="224191" y="411380"/>
                  </a:cubicBezTo>
                  <a:cubicBezTo>
                    <a:pt x="225643" y="438950"/>
                    <a:pt x="226731" y="452735"/>
                    <a:pt x="227456" y="452735"/>
                  </a:cubicBezTo>
                  <a:cubicBezTo>
                    <a:pt x="228182" y="452735"/>
                    <a:pt x="235800" y="446931"/>
                    <a:pt x="250311" y="435323"/>
                  </a:cubicBezTo>
                  <a:cubicBezTo>
                    <a:pt x="267724" y="420812"/>
                    <a:pt x="282234" y="407027"/>
                    <a:pt x="293843" y="393967"/>
                  </a:cubicBezTo>
                  <a:cubicBezTo>
                    <a:pt x="306903" y="379456"/>
                    <a:pt x="317786" y="367122"/>
                    <a:pt x="326492" y="356965"/>
                  </a:cubicBezTo>
                  <a:cubicBezTo>
                    <a:pt x="327943" y="355513"/>
                    <a:pt x="329757" y="353337"/>
                    <a:pt x="331934" y="350435"/>
                  </a:cubicBezTo>
                  <a:cubicBezTo>
                    <a:pt x="334110" y="347533"/>
                    <a:pt x="335924" y="344993"/>
                    <a:pt x="337375" y="342817"/>
                  </a:cubicBezTo>
                  <a:cubicBezTo>
                    <a:pt x="338826" y="340640"/>
                    <a:pt x="339552" y="339552"/>
                    <a:pt x="339552" y="339552"/>
                  </a:cubicBezTo>
                  <a:cubicBezTo>
                    <a:pt x="342454" y="338101"/>
                    <a:pt x="346807" y="331571"/>
                    <a:pt x="352612" y="319962"/>
                  </a:cubicBezTo>
                  <a:cubicBezTo>
                    <a:pt x="359867" y="306903"/>
                    <a:pt x="367122" y="293843"/>
                    <a:pt x="374378" y="280783"/>
                  </a:cubicBezTo>
                  <a:cubicBezTo>
                    <a:pt x="381633" y="266272"/>
                    <a:pt x="385986" y="259017"/>
                    <a:pt x="387437" y="259017"/>
                  </a:cubicBezTo>
                  <a:cubicBezTo>
                    <a:pt x="388888" y="257566"/>
                    <a:pt x="389614" y="257566"/>
                    <a:pt x="389614" y="259017"/>
                  </a:cubicBezTo>
                  <a:cubicBezTo>
                    <a:pt x="388163" y="260468"/>
                    <a:pt x="386712" y="263370"/>
                    <a:pt x="385261" y="267723"/>
                  </a:cubicBezTo>
                  <a:cubicBezTo>
                    <a:pt x="382359" y="272077"/>
                    <a:pt x="380907" y="276430"/>
                    <a:pt x="380907" y="280783"/>
                  </a:cubicBezTo>
                  <a:cubicBezTo>
                    <a:pt x="380907" y="285136"/>
                    <a:pt x="379094" y="290215"/>
                    <a:pt x="375466" y="296019"/>
                  </a:cubicBezTo>
                  <a:cubicBezTo>
                    <a:pt x="371838" y="301824"/>
                    <a:pt x="370024" y="307628"/>
                    <a:pt x="370024" y="313432"/>
                  </a:cubicBezTo>
                  <a:cubicBezTo>
                    <a:pt x="370024" y="317786"/>
                    <a:pt x="368573" y="322139"/>
                    <a:pt x="365671" y="326492"/>
                  </a:cubicBezTo>
                  <a:cubicBezTo>
                    <a:pt x="364220" y="330845"/>
                    <a:pt x="362406" y="334473"/>
                    <a:pt x="360230" y="337375"/>
                  </a:cubicBezTo>
                  <a:cubicBezTo>
                    <a:pt x="358053" y="340277"/>
                    <a:pt x="356239" y="343905"/>
                    <a:pt x="354788" y="348258"/>
                  </a:cubicBezTo>
                  <a:cubicBezTo>
                    <a:pt x="353337" y="352611"/>
                    <a:pt x="353700" y="354788"/>
                    <a:pt x="355876" y="354788"/>
                  </a:cubicBezTo>
                  <a:cubicBezTo>
                    <a:pt x="358053" y="354788"/>
                    <a:pt x="361318" y="352974"/>
                    <a:pt x="365671" y="349346"/>
                  </a:cubicBezTo>
                  <a:cubicBezTo>
                    <a:pt x="370024" y="345719"/>
                    <a:pt x="374378" y="343905"/>
                    <a:pt x="378731" y="343905"/>
                  </a:cubicBezTo>
                  <a:cubicBezTo>
                    <a:pt x="383084" y="343905"/>
                    <a:pt x="392516" y="334473"/>
                    <a:pt x="407027" y="315609"/>
                  </a:cubicBezTo>
                  <a:cubicBezTo>
                    <a:pt x="422989" y="295294"/>
                    <a:pt x="432421" y="282960"/>
                    <a:pt x="435323" y="278607"/>
                  </a:cubicBezTo>
                  <a:cubicBezTo>
                    <a:pt x="438225" y="275704"/>
                    <a:pt x="444029" y="268449"/>
                    <a:pt x="452736" y="256840"/>
                  </a:cubicBezTo>
                  <a:cubicBezTo>
                    <a:pt x="458540" y="249585"/>
                    <a:pt x="467972" y="238702"/>
                    <a:pt x="481032" y="224191"/>
                  </a:cubicBezTo>
                  <a:cubicBezTo>
                    <a:pt x="481032" y="222740"/>
                    <a:pt x="487561" y="215122"/>
                    <a:pt x="500621" y="201337"/>
                  </a:cubicBezTo>
                  <a:cubicBezTo>
                    <a:pt x="513681" y="187552"/>
                    <a:pt x="524564" y="176306"/>
                    <a:pt x="533270" y="167599"/>
                  </a:cubicBezTo>
                  <a:cubicBezTo>
                    <a:pt x="556487" y="141480"/>
                    <a:pt x="569184" y="126607"/>
                    <a:pt x="571361" y="122979"/>
                  </a:cubicBezTo>
                  <a:cubicBezTo>
                    <a:pt x="573538" y="119351"/>
                    <a:pt x="573175" y="117537"/>
                    <a:pt x="570273" y="117537"/>
                  </a:cubicBezTo>
                  <a:cubicBezTo>
                    <a:pt x="568822" y="117537"/>
                    <a:pt x="561566" y="118988"/>
                    <a:pt x="548507" y="121891"/>
                  </a:cubicBezTo>
                  <a:cubicBezTo>
                    <a:pt x="533996" y="126244"/>
                    <a:pt x="518034" y="129146"/>
                    <a:pt x="500621" y="130597"/>
                  </a:cubicBezTo>
                  <a:cubicBezTo>
                    <a:pt x="481757" y="133499"/>
                    <a:pt x="467972" y="134950"/>
                    <a:pt x="459265" y="134950"/>
                  </a:cubicBezTo>
                  <a:cubicBezTo>
                    <a:pt x="449108" y="136401"/>
                    <a:pt x="438588" y="136039"/>
                    <a:pt x="427705" y="133862"/>
                  </a:cubicBezTo>
                  <a:cubicBezTo>
                    <a:pt x="416822" y="131685"/>
                    <a:pt x="409929" y="129871"/>
                    <a:pt x="407027" y="128420"/>
                  </a:cubicBezTo>
                  <a:cubicBezTo>
                    <a:pt x="402674" y="125518"/>
                    <a:pt x="399046" y="120439"/>
                    <a:pt x="396144" y="113184"/>
                  </a:cubicBezTo>
                  <a:cubicBezTo>
                    <a:pt x="394693" y="111733"/>
                    <a:pt x="393242" y="109556"/>
                    <a:pt x="391791" y="106654"/>
                  </a:cubicBezTo>
                  <a:cubicBezTo>
                    <a:pt x="390339" y="103752"/>
                    <a:pt x="388888" y="100850"/>
                    <a:pt x="387437" y="97948"/>
                  </a:cubicBezTo>
                  <a:cubicBezTo>
                    <a:pt x="385986" y="95046"/>
                    <a:pt x="385261" y="92869"/>
                    <a:pt x="385261" y="91418"/>
                  </a:cubicBezTo>
                  <a:cubicBezTo>
                    <a:pt x="382359" y="85614"/>
                    <a:pt x="381270" y="77633"/>
                    <a:pt x="381996" y="67475"/>
                  </a:cubicBezTo>
                  <a:cubicBezTo>
                    <a:pt x="382721" y="57318"/>
                    <a:pt x="384535" y="52239"/>
                    <a:pt x="387437" y="52239"/>
                  </a:cubicBezTo>
                  <a:cubicBezTo>
                    <a:pt x="387437" y="52239"/>
                    <a:pt x="389614" y="54416"/>
                    <a:pt x="393967" y="58769"/>
                  </a:cubicBezTo>
                  <a:cubicBezTo>
                    <a:pt x="396869" y="63122"/>
                    <a:pt x="399771" y="64573"/>
                    <a:pt x="402674" y="63122"/>
                  </a:cubicBezTo>
                  <a:cubicBezTo>
                    <a:pt x="404125" y="61671"/>
                    <a:pt x="406664" y="62396"/>
                    <a:pt x="410292" y="65299"/>
                  </a:cubicBezTo>
                  <a:cubicBezTo>
                    <a:pt x="413919" y="68201"/>
                    <a:pt x="417184" y="69652"/>
                    <a:pt x="420086" y="69652"/>
                  </a:cubicBezTo>
                  <a:cubicBezTo>
                    <a:pt x="424440" y="69652"/>
                    <a:pt x="433146" y="67475"/>
                    <a:pt x="446206" y="63122"/>
                  </a:cubicBezTo>
                  <a:cubicBezTo>
                    <a:pt x="459265" y="58769"/>
                    <a:pt x="474502" y="52239"/>
                    <a:pt x="491915" y="43533"/>
                  </a:cubicBezTo>
                  <a:cubicBezTo>
                    <a:pt x="502072" y="39179"/>
                    <a:pt x="517308" y="31924"/>
                    <a:pt x="537623" y="21766"/>
                  </a:cubicBezTo>
                  <a:cubicBezTo>
                    <a:pt x="550683" y="15962"/>
                    <a:pt x="563017" y="11609"/>
                    <a:pt x="574626" y="8707"/>
                  </a:cubicBezTo>
                  <a:cubicBezTo>
                    <a:pt x="590588" y="4354"/>
                    <a:pt x="599294" y="2177"/>
                    <a:pt x="600745" y="2177"/>
                  </a:cubicBezTo>
                  <a:cubicBezTo>
                    <a:pt x="606549" y="726"/>
                    <a:pt x="619609" y="0"/>
                    <a:pt x="639924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000"/>
                </a:spcBef>
              </a:pPr>
              <a:endParaRPr lang="zh-CN" altLang="en-US" sz="8800" dirty="0">
                <a:solidFill>
                  <a:schemeClr val="bg1"/>
                </a:solidFill>
                <a:latin typeface="演示少年行" panose="00000500000000000000" pitchFamily="2" charset="-122"/>
                <a:ea typeface="演示少年行" panose="00000500000000000000" pitchFamily="2" charset="-122"/>
                <a:cs typeface="阿里巴巴普惠体 2.0 45 Light" panose="00020600040101010101" pitchFamily="18" charset="-122"/>
              </a:endParaRPr>
            </a:p>
          </p:txBody>
        </p:sp>
        <p:sp>
          <p:nvSpPr>
            <p:cNvPr id="54" name="TextBox 115">
              <a:extLst>
                <a:ext uri="{FF2B5EF4-FFF2-40B4-BE49-F238E27FC236}">
                  <a16:creationId xmlns:a16="http://schemas.microsoft.com/office/drawing/2014/main" id="{744D3A4B-70A0-C374-44FE-E324F24BF28F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5262509" y="-4131205"/>
              <a:ext cx="2076038" cy="2244278"/>
            </a:xfrm>
            <a:custGeom>
              <a:avLst/>
              <a:gdLst/>
              <a:ahLst/>
              <a:cxnLst/>
              <a:rect l="l" t="t" r="r" b="b"/>
              <a:pathLst>
                <a:path w="922157" h="996888">
                  <a:moveTo>
                    <a:pt x="665317" y="757460"/>
                  </a:moveTo>
                  <a:cubicBezTo>
                    <a:pt x="666768" y="757460"/>
                    <a:pt x="667131" y="758186"/>
                    <a:pt x="666405" y="759637"/>
                  </a:cubicBezTo>
                  <a:cubicBezTo>
                    <a:pt x="665680" y="761088"/>
                    <a:pt x="664229" y="761814"/>
                    <a:pt x="662052" y="761814"/>
                  </a:cubicBezTo>
                  <a:cubicBezTo>
                    <a:pt x="659876" y="761814"/>
                    <a:pt x="659513" y="761088"/>
                    <a:pt x="660964" y="759637"/>
                  </a:cubicBezTo>
                  <a:cubicBezTo>
                    <a:pt x="662415" y="758186"/>
                    <a:pt x="663866" y="757460"/>
                    <a:pt x="665317" y="757460"/>
                  </a:cubicBezTo>
                  <a:close/>
                  <a:moveTo>
                    <a:pt x="502071" y="652983"/>
                  </a:moveTo>
                  <a:cubicBezTo>
                    <a:pt x="500620" y="652983"/>
                    <a:pt x="496267" y="654434"/>
                    <a:pt x="489012" y="657336"/>
                  </a:cubicBezTo>
                  <a:cubicBezTo>
                    <a:pt x="481756" y="660239"/>
                    <a:pt x="475952" y="661690"/>
                    <a:pt x="471599" y="661690"/>
                  </a:cubicBezTo>
                  <a:cubicBezTo>
                    <a:pt x="465794" y="661690"/>
                    <a:pt x="462167" y="662415"/>
                    <a:pt x="460716" y="663866"/>
                  </a:cubicBezTo>
                  <a:cubicBezTo>
                    <a:pt x="459265" y="665317"/>
                    <a:pt x="455274" y="666406"/>
                    <a:pt x="448744" y="667131"/>
                  </a:cubicBezTo>
                  <a:cubicBezTo>
                    <a:pt x="442214" y="667857"/>
                    <a:pt x="435322" y="668945"/>
                    <a:pt x="428066" y="670396"/>
                  </a:cubicBezTo>
                  <a:cubicBezTo>
                    <a:pt x="419360" y="671847"/>
                    <a:pt x="409928" y="674024"/>
                    <a:pt x="399771" y="676926"/>
                  </a:cubicBezTo>
                  <a:cubicBezTo>
                    <a:pt x="392515" y="676926"/>
                    <a:pt x="380907" y="679102"/>
                    <a:pt x="364945" y="683456"/>
                  </a:cubicBezTo>
                  <a:cubicBezTo>
                    <a:pt x="350434" y="686358"/>
                    <a:pt x="341002" y="688534"/>
                    <a:pt x="336649" y="689986"/>
                  </a:cubicBezTo>
                  <a:cubicBezTo>
                    <a:pt x="333747" y="691437"/>
                    <a:pt x="324315" y="695790"/>
                    <a:pt x="308353" y="703045"/>
                  </a:cubicBezTo>
                  <a:cubicBezTo>
                    <a:pt x="295293" y="707398"/>
                    <a:pt x="288763" y="712477"/>
                    <a:pt x="288763" y="718281"/>
                  </a:cubicBezTo>
                  <a:cubicBezTo>
                    <a:pt x="288763" y="724086"/>
                    <a:pt x="290214" y="730616"/>
                    <a:pt x="293117" y="737871"/>
                  </a:cubicBezTo>
                  <a:cubicBezTo>
                    <a:pt x="296019" y="745126"/>
                    <a:pt x="297470" y="749480"/>
                    <a:pt x="297470" y="750931"/>
                  </a:cubicBezTo>
                  <a:cubicBezTo>
                    <a:pt x="298921" y="750931"/>
                    <a:pt x="309078" y="748754"/>
                    <a:pt x="327942" y="744401"/>
                  </a:cubicBezTo>
                  <a:cubicBezTo>
                    <a:pt x="359866" y="737145"/>
                    <a:pt x="378004" y="732792"/>
                    <a:pt x="382358" y="731341"/>
                  </a:cubicBezTo>
                  <a:cubicBezTo>
                    <a:pt x="401222" y="728439"/>
                    <a:pt x="420811" y="724811"/>
                    <a:pt x="441126" y="720458"/>
                  </a:cubicBezTo>
                  <a:cubicBezTo>
                    <a:pt x="464343" y="716105"/>
                    <a:pt x="478854" y="713928"/>
                    <a:pt x="484658" y="713928"/>
                  </a:cubicBezTo>
                  <a:cubicBezTo>
                    <a:pt x="491914" y="712477"/>
                    <a:pt x="496267" y="710301"/>
                    <a:pt x="497718" y="707398"/>
                  </a:cubicBezTo>
                  <a:cubicBezTo>
                    <a:pt x="499169" y="705947"/>
                    <a:pt x="500620" y="697241"/>
                    <a:pt x="502071" y="681279"/>
                  </a:cubicBezTo>
                  <a:cubicBezTo>
                    <a:pt x="504973" y="665317"/>
                    <a:pt x="505699" y="656611"/>
                    <a:pt x="504248" y="655160"/>
                  </a:cubicBezTo>
                  <a:cubicBezTo>
                    <a:pt x="502797" y="653709"/>
                    <a:pt x="502071" y="652983"/>
                    <a:pt x="502071" y="652983"/>
                  </a:cubicBezTo>
                  <a:close/>
                  <a:moveTo>
                    <a:pt x="384398" y="583059"/>
                  </a:moveTo>
                  <a:cubicBezTo>
                    <a:pt x="380861" y="583604"/>
                    <a:pt x="373651" y="586596"/>
                    <a:pt x="362768" y="592038"/>
                  </a:cubicBezTo>
                  <a:cubicBezTo>
                    <a:pt x="349708" y="597842"/>
                    <a:pt x="337374" y="604735"/>
                    <a:pt x="325766" y="612716"/>
                  </a:cubicBezTo>
                  <a:cubicBezTo>
                    <a:pt x="314157" y="620697"/>
                    <a:pt x="307265" y="627227"/>
                    <a:pt x="305088" y="632305"/>
                  </a:cubicBezTo>
                  <a:cubicBezTo>
                    <a:pt x="302911" y="637384"/>
                    <a:pt x="299646" y="641012"/>
                    <a:pt x="295293" y="643188"/>
                  </a:cubicBezTo>
                  <a:cubicBezTo>
                    <a:pt x="290940" y="645365"/>
                    <a:pt x="288763" y="646453"/>
                    <a:pt x="288763" y="646453"/>
                  </a:cubicBezTo>
                  <a:cubicBezTo>
                    <a:pt x="288763" y="646453"/>
                    <a:pt x="288038" y="648993"/>
                    <a:pt x="286587" y="654071"/>
                  </a:cubicBezTo>
                  <a:cubicBezTo>
                    <a:pt x="285136" y="659150"/>
                    <a:pt x="286224" y="661690"/>
                    <a:pt x="289852" y="661690"/>
                  </a:cubicBezTo>
                  <a:cubicBezTo>
                    <a:pt x="293479" y="661690"/>
                    <a:pt x="301097" y="656611"/>
                    <a:pt x="312706" y="646453"/>
                  </a:cubicBezTo>
                  <a:cubicBezTo>
                    <a:pt x="324315" y="637747"/>
                    <a:pt x="335198" y="629040"/>
                    <a:pt x="345355" y="620334"/>
                  </a:cubicBezTo>
                  <a:cubicBezTo>
                    <a:pt x="354062" y="614530"/>
                    <a:pt x="363494" y="606549"/>
                    <a:pt x="373651" y="596391"/>
                  </a:cubicBezTo>
                  <a:cubicBezTo>
                    <a:pt x="382358" y="587685"/>
                    <a:pt x="386711" y="583332"/>
                    <a:pt x="386711" y="583332"/>
                  </a:cubicBezTo>
                  <a:cubicBezTo>
                    <a:pt x="386348" y="582969"/>
                    <a:pt x="385577" y="582878"/>
                    <a:pt x="384398" y="583059"/>
                  </a:cubicBezTo>
                  <a:close/>
                  <a:moveTo>
                    <a:pt x="493365" y="315608"/>
                  </a:moveTo>
                  <a:cubicBezTo>
                    <a:pt x="491914" y="315608"/>
                    <a:pt x="486472" y="317422"/>
                    <a:pt x="477040" y="321050"/>
                  </a:cubicBezTo>
                  <a:cubicBezTo>
                    <a:pt x="467608" y="324678"/>
                    <a:pt x="458176" y="331570"/>
                    <a:pt x="448744" y="341728"/>
                  </a:cubicBezTo>
                  <a:cubicBezTo>
                    <a:pt x="439312" y="351885"/>
                    <a:pt x="432420" y="359866"/>
                    <a:pt x="428066" y="365670"/>
                  </a:cubicBezTo>
                  <a:cubicBezTo>
                    <a:pt x="423713" y="371475"/>
                    <a:pt x="416458" y="379456"/>
                    <a:pt x="406300" y="389613"/>
                  </a:cubicBezTo>
                  <a:cubicBezTo>
                    <a:pt x="396143" y="399771"/>
                    <a:pt x="386711" y="408477"/>
                    <a:pt x="378004" y="415732"/>
                  </a:cubicBezTo>
                  <a:cubicBezTo>
                    <a:pt x="369298" y="422988"/>
                    <a:pt x="361317" y="429518"/>
                    <a:pt x="354062" y="435322"/>
                  </a:cubicBezTo>
                  <a:cubicBezTo>
                    <a:pt x="346806" y="442577"/>
                    <a:pt x="340639" y="449833"/>
                    <a:pt x="335560" y="457088"/>
                  </a:cubicBezTo>
                  <a:cubicBezTo>
                    <a:pt x="330482" y="464343"/>
                    <a:pt x="325403" y="472687"/>
                    <a:pt x="320324" y="482119"/>
                  </a:cubicBezTo>
                  <a:cubicBezTo>
                    <a:pt x="315245" y="491551"/>
                    <a:pt x="313069" y="496993"/>
                    <a:pt x="313794" y="498444"/>
                  </a:cubicBezTo>
                  <a:cubicBezTo>
                    <a:pt x="314520" y="499895"/>
                    <a:pt x="322138" y="496267"/>
                    <a:pt x="336649" y="487561"/>
                  </a:cubicBezTo>
                  <a:cubicBezTo>
                    <a:pt x="358415" y="475952"/>
                    <a:pt x="370749" y="469422"/>
                    <a:pt x="373651" y="467971"/>
                  </a:cubicBezTo>
                  <a:cubicBezTo>
                    <a:pt x="379455" y="465069"/>
                    <a:pt x="394692" y="457088"/>
                    <a:pt x="419360" y="444028"/>
                  </a:cubicBezTo>
                  <a:cubicBezTo>
                    <a:pt x="441126" y="433871"/>
                    <a:pt x="458539" y="427341"/>
                    <a:pt x="471599" y="424439"/>
                  </a:cubicBezTo>
                  <a:cubicBezTo>
                    <a:pt x="484658" y="420086"/>
                    <a:pt x="492639" y="418635"/>
                    <a:pt x="495541" y="420086"/>
                  </a:cubicBezTo>
                  <a:cubicBezTo>
                    <a:pt x="498444" y="421537"/>
                    <a:pt x="501346" y="425890"/>
                    <a:pt x="504248" y="433145"/>
                  </a:cubicBezTo>
                  <a:cubicBezTo>
                    <a:pt x="505699" y="440401"/>
                    <a:pt x="504248" y="446205"/>
                    <a:pt x="499895" y="450558"/>
                  </a:cubicBezTo>
                  <a:cubicBezTo>
                    <a:pt x="492639" y="454912"/>
                    <a:pt x="486835" y="459265"/>
                    <a:pt x="482482" y="463618"/>
                  </a:cubicBezTo>
                  <a:cubicBezTo>
                    <a:pt x="476677" y="469422"/>
                    <a:pt x="465794" y="478129"/>
                    <a:pt x="449833" y="489737"/>
                  </a:cubicBezTo>
                  <a:cubicBezTo>
                    <a:pt x="435322" y="499895"/>
                    <a:pt x="423713" y="507150"/>
                    <a:pt x="415007" y="511503"/>
                  </a:cubicBezTo>
                  <a:cubicBezTo>
                    <a:pt x="407751" y="514406"/>
                    <a:pt x="402673" y="517308"/>
                    <a:pt x="399771" y="520210"/>
                  </a:cubicBezTo>
                  <a:cubicBezTo>
                    <a:pt x="398319" y="523112"/>
                    <a:pt x="396506" y="524563"/>
                    <a:pt x="394329" y="524563"/>
                  </a:cubicBezTo>
                  <a:cubicBezTo>
                    <a:pt x="392152" y="524563"/>
                    <a:pt x="392152" y="523112"/>
                    <a:pt x="394329" y="520210"/>
                  </a:cubicBezTo>
                  <a:cubicBezTo>
                    <a:pt x="396506" y="517308"/>
                    <a:pt x="403035" y="512229"/>
                    <a:pt x="413918" y="504974"/>
                  </a:cubicBezTo>
                  <a:cubicBezTo>
                    <a:pt x="424802" y="497718"/>
                    <a:pt x="433145" y="490826"/>
                    <a:pt x="438950" y="484296"/>
                  </a:cubicBezTo>
                  <a:cubicBezTo>
                    <a:pt x="444754" y="477766"/>
                    <a:pt x="447293" y="474138"/>
                    <a:pt x="446568" y="473413"/>
                  </a:cubicBezTo>
                  <a:cubicBezTo>
                    <a:pt x="445842" y="472687"/>
                    <a:pt x="438950" y="475227"/>
                    <a:pt x="425890" y="481031"/>
                  </a:cubicBezTo>
                  <a:cubicBezTo>
                    <a:pt x="411379" y="489737"/>
                    <a:pt x="399045" y="496993"/>
                    <a:pt x="388887" y="502797"/>
                  </a:cubicBezTo>
                  <a:cubicBezTo>
                    <a:pt x="380181" y="508601"/>
                    <a:pt x="370749" y="514406"/>
                    <a:pt x="360592" y="520210"/>
                  </a:cubicBezTo>
                  <a:cubicBezTo>
                    <a:pt x="356238" y="523112"/>
                    <a:pt x="347532" y="528191"/>
                    <a:pt x="334472" y="535446"/>
                  </a:cubicBezTo>
                  <a:cubicBezTo>
                    <a:pt x="324315" y="541250"/>
                    <a:pt x="315608" y="545604"/>
                    <a:pt x="308353" y="548506"/>
                  </a:cubicBezTo>
                  <a:cubicBezTo>
                    <a:pt x="301097" y="551408"/>
                    <a:pt x="296744" y="554310"/>
                    <a:pt x="295293" y="557212"/>
                  </a:cubicBezTo>
                  <a:cubicBezTo>
                    <a:pt x="295293" y="560114"/>
                    <a:pt x="294568" y="568821"/>
                    <a:pt x="293117" y="583332"/>
                  </a:cubicBezTo>
                  <a:lnTo>
                    <a:pt x="290940" y="605098"/>
                  </a:lnTo>
                  <a:lnTo>
                    <a:pt x="295293" y="598568"/>
                  </a:lnTo>
                  <a:cubicBezTo>
                    <a:pt x="299646" y="595666"/>
                    <a:pt x="302549" y="590950"/>
                    <a:pt x="304000" y="584420"/>
                  </a:cubicBezTo>
                  <a:cubicBezTo>
                    <a:pt x="305451" y="577890"/>
                    <a:pt x="308353" y="574988"/>
                    <a:pt x="312706" y="575713"/>
                  </a:cubicBezTo>
                  <a:cubicBezTo>
                    <a:pt x="317059" y="576439"/>
                    <a:pt x="322138" y="575351"/>
                    <a:pt x="327942" y="572449"/>
                  </a:cubicBezTo>
                  <a:lnTo>
                    <a:pt x="330119" y="574625"/>
                  </a:lnTo>
                  <a:cubicBezTo>
                    <a:pt x="328668" y="578978"/>
                    <a:pt x="327942" y="581518"/>
                    <a:pt x="327942" y="582243"/>
                  </a:cubicBezTo>
                  <a:cubicBezTo>
                    <a:pt x="327942" y="582969"/>
                    <a:pt x="330119" y="582606"/>
                    <a:pt x="334472" y="581155"/>
                  </a:cubicBezTo>
                  <a:cubicBezTo>
                    <a:pt x="335923" y="581155"/>
                    <a:pt x="339551" y="580429"/>
                    <a:pt x="345355" y="578978"/>
                  </a:cubicBezTo>
                  <a:cubicBezTo>
                    <a:pt x="346806" y="577527"/>
                    <a:pt x="355513" y="573900"/>
                    <a:pt x="371475" y="568095"/>
                  </a:cubicBezTo>
                  <a:cubicBezTo>
                    <a:pt x="385985" y="562291"/>
                    <a:pt x="396868" y="557938"/>
                    <a:pt x="404124" y="555036"/>
                  </a:cubicBezTo>
                  <a:cubicBezTo>
                    <a:pt x="412830" y="552133"/>
                    <a:pt x="418635" y="547055"/>
                    <a:pt x="421537" y="539799"/>
                  </a:cubicBezTo>
                  <a:cubicBezTo>
                    <a:pt x="424439" y="532544"/>
                    <a:pt x="428792" y="529279"/>
                    <a:pt x="434596" y="530005"/>
                  </a:cubicBezTo>
                  <a:cubicBezTo>
                    <a:pt x="440401" y="530730"/>
                    <a:pt x="444028" y="530367"/>
                    <a:pt x="445479" y="528916"/>
                  </a:cubicBezTo>
                  <a:cubicBezTo>
                    <a:pt x="446930" y="527465"/>
                    <a:pt x="454911" y="526740"/>
                    <a:pt x="469422" y="526740"/>
                  </a:cubicBezTo>
                  <a:cubicBezTo>
                    <a:pt x="483933" y="528191"/>
                    <a:pt x="492639" y="529642"/>
                    <a:pt x="495541" y="531093"/>
                  </a:cubicBezTo>
                  <a:cubicBezTo>
                    <a:pt x="498444" y="532544"/>
                    <a:pt x="499895" y="536172"/>
                    <a:pt x="499895" y="541976"/>
                  </a:cubicBezTo>
                  <a:cubicBezTo>
                    <a:pt x="499895" y="547780"/>
                    <a:pt x="499169" y="551045"/>
                    <a:pt x="497718" y="551771"/>
                  </a:cubicBezTo>
                  <a:cubicBezTo>
                    <a:pt x="496267" y="552496"/>
                    <a:pt x="495541" y="554673"/>
                    <a:pt x="495541" y="558301"/>
                  </a:cubicBezTo>
                  <a:cubicBezTo>
                    <a:pt x="495541" y="561928"/>
                    <a:pt x="491188" y="565193"/>
                    <a:pt x="482482" y="568095"/>
                  </a:cubicBezTo>
                  <a:cubicBezTo>
                    <a:pt x="473775" y="570997"/>
                    <a:pt x="465069" y="573900"/>
                    <a:pt x="456362" y="576802"/>
                  </a:cubicBezTo>
                  <a:cubicBezTo>
                    <a:pt x="447656" y="579704"/>
                    <a:pt x="438950" y="584057"/>
                    <a:pt x="430243" y="589861"/>
                  </a:cubicBezTo>
                  <a:cubicBezTo>
                    <a:pt x="422988" y="594215"/>
                    <a:pt x="412105" y="600744"/>
                    <a:pt x="397594" y="609451"/>
                  </a:cubicBezTo>
                  <a:cubicBezTo>
                    <a:pt x="394692" y="612353"/>
                    <a:pt x="390701" y="615618"/>
                    <a:pt x="385623" y="619246"/>
                  </a:cubicBezTo>
                  <a:cubicBezTo>
                    <a:pt x="380544" y="622873"/>
                    <a:pt x="377279" y="624687"/>
                    <a:pt x="375828" y="624687"/>
                  </a:cubicBezTo>
                  <a:cubicBezTo>
                    <a:pt x="375828" y="624687"/>
                    <a:pt x="367847" y="629766"/>
                    <a:pt x="351885" y="639923"/>
                  </a:cubicBezTo>
                  <a:cubicBezTo>
                    <a:pt x="340276" y="648630"/>
                    <a:pt x="333021" y="654434"/>
                    <a:pt x="330119" y="657336"/>
                  </a:cubicBezTo>
                  <a:cubicBezTo>
                    <a:pt x="327217" y="660239"/>
                    <a:pt x="327217" y="661690"/>
                    <a:pt x="330119" y="661690"/>
                  </a:cubicBezTo>
                  <a:cubicBezTo>
                    <a:pt x="333021" y="661690"/>
                    <a:pt x="343904" y="658062"/>
                    <a:pt x="362768" y="650807"/>
                  </a:cubicBezTo>
                  <a:cubicBezTo>
                    <a:pt x="378730" y="645002"/>
                    <a:pt x="392515" y="639923"/>
                    <a:pt x="404124" y="635570"/>
                  </a:cubicBezTo>
                  <a:cubicBezTo>
                    <a:pt x="412830" y="631217"/>
                    <a:pt x="422988" y="626864"/>
                    <a:pt x="434596" y="622511"/>
                  </a:cubicBezTo>
                  <a:cubicBezTo>
                    <a:pt x="444754" y="618157"/>
                    <a:pt x="459265" y="613079"/>
                    <a:pt x="478129" y="607274"/>
                  </a:cubicBezTo>
                  <a:lnTo>
                    <a:pt x="508601" y="596391"/>
                  </a:lnTo>
                  <a:lnTo>
                    <a:pt x="510778" y="565919"/>
                  </a:lnTo>
                  <a:cubicBezTo>
                    <a:pt x="512229" y="542701"/>
                    <a:pt x="512229" y="505699"/>
                    <a:pt x="510778" y="454912"/>
                  </a:cubicBezTo>
                  <a:cubicBezTo>
                    <a:pt x="509327" y="401222"/>
                    <a:pt x="506424" y="364945"/>
                    <a:pt x="502071" y="346081"/>
                  </a:cubicBezTo>
                  <a:cubicBezTo>
                    <a:pt x="499169" y="327217"/>
                    <a:pt x="496267" y="317059"/>
                    <a:pt x="493365" y="315608"/>
                  </a:cubicBezTo>
                  <a:close/>
                  <a:moveTo>
                    <a:pt x="393241" y="0"/>
                  </a:moveTo>
                  <a:cubicBezTo>
                    <a:pt x="404849" y="0"/>
                    <a:pt x="420086" y="725"/>
                    <a:pt x="438950" y="2176"/>
                  </a:cubicBezTo>
                  <a:cubicBezTo>
                    <a:pt x="456362" y="3627"/>
                    <a:pt x="470148" y="6530"/>
                    <a:pt x="480305" y="10883"/>
                  </a:cubicBezTo>
                  <a:cubicBezTo>
                    <a:pt x="490463" y="15236"/>
                    <a:pt x="495541" y="19589"/>
                    <a:pt x="495541" y="23942"/>
                  </a:cubicBezTo>
                  <a:cubicBezTo>
                    <a:pt x="495541" y="26845"/>
                    <a:pt x="496992" y="32649"/>
                    <a:pt x="499895" y="41355"/>
                  </a:cubicBezTo>
                  <a:cubicBezTo>
                    <a:pt x="504248" y="50062"/>
                    <a:pt x="507150" y="58043"/>
                    <a:pt x="508601" y="65298"/>
                  </a:cubicBezTo>
                  <a:cubicBezTo>
                    <a:pt x="508601" y="72553"/>
                    <a:pt x="507150" y="78358"/>
                    <a:pt x="504248" y="82711"/>
                  </a:cubicBezTo>
                  <a:cubicBezTo>
                    <a:pt x="499895" y="87064"/>
                    <a:pt x="494816" y="95045"/>
                    <a:pt x="489012" y="106654"/>
                  </a:cubicBezTo>
                  <a:cubicBezTo>
                    <a:pt x="484658" y="116811"/>
                    <a:pt x="478129" y="129145"/>
                    <a:pt x="469422" y="143656"/>
                  </a:cubicBezTo>
                  <a:cubicBezTo>
                    <a:pt x="462167" y="156716"/>
                    <a:pt x="458539" y="163971"/>
                    <a:pt x="458539" y="165422"/>
                  </a:cubicBezTo>
                  <a:cubicBezTo>
                    <a:pt x="458539" y="165422"/>
                    <a:pt x="460716" y="165059"/>
                    <a:pt x="465069" y="164334"/>
                  </a:cubicBezTo>
                  <a:cubicBezTo>
                    <a:pt x="469422" y="163608"/>
                    <a:pt x="475226" y="161794"/>
                    <a:pt x="482482" y="158892"/>
                  </a:cubicBezTo>
                  <a:cubicBezTo>
                    <a:pt x="489737" y="155990"/>
                    <a:pt x="497718" y="153088"/>
                    <a:pt x="506424" y="150186"/>
                  </a:cubicBezTo>
                  <a:cubicBezTo>
                    <a:pt x="538348" y="138577"/>
                    <a:pt x="557212" y="132047"/>
                    <a:pt x="563016" y="130596"/>
                  </a:cubicBezTo>
                  <a:cubicBezTo>
                    <a:pt x="570272" y="129145"/>
                    <a:pt x="576076" y="126243"/>
                    <a:pt x="580429" y="121890"/>
                  </a:cubicBezTo>
                  <a:cubicBezTo>
                    <a:pt x="586234" y="117537"/>
                    <a:pt x="592038" y="114635"/>
                    <a:pt x="597842" y="113184"/>
                  </a:cubicBezTo>
                  <a:cubicBezTo>
                    <a:pt x="603646" y="111732"/>
                    <a:pt x="616706" y="111007"/>
                    <a:pt x="637021" y="111007"/>
                  </a:cubicBezTo>
                  <a:cubicBezTo>
                    <a:pt x="657336" y="112458"/>
                    <a:pt x="671484" y="114272"/>
                    <a:pt x="679465" y="116448"/>
                  </a:cubicBezTo>
                  <a:cubicBezTo>
                    <a:pt x="687446" y="118625"/>
                    <a:pt x="693250" y="121890"/>
                    <a:pt x="696878" y="126243"/>
                  </a:cubicBezTo>
                  <a:cubicBezTo>
                    <a:pt x="700506" y="130596"/>
                    <a:pt x="703045" y="134950"/>
                    <a:pt x="704496" y="139303"/>
                  </a:cubicBezTo>
                  <a:cubicBezTo>
                    <a:pt x="705947" y="143656"/>
                    <a:pt x="709575" y="145833"/>
                    <a:pt x="715379" y="145833"/>
                  </a:cubicBezTo>
                  <a:lnTo>
                    <a:pt x="719732" y="148009"/>
                  </a:lnTo>
                  <a:cubicBezTo>
                    <a:pt x="718281" y="149460"/>
                    <a:pt x="714654" y="150911"/>
                    <a:pt x="708849" y="152363"/>
                  </a:cubicBezTo>
                  <a:cubicBezTo>
                    <a:pt x="705947" y="152363"/>
                    <a:pt x="703771" y="153088"/>
                    <a:pt x="702319" y="154539"/>
                  </a:cubicBezTo>
                  <a:cubicBezTo>
                    <a:pt x="700868" y="155990"/>
                    <a:pt x="700143" y="157441"/>
                    <a:pt x="700143" y="158892"/>
                  </a:cubicBezTo>
                  <a:cubicBezTo>
                    <a:pt x="701594" y="161794"/>
                    <a:pt x="701594" y="164697"/>
                    <a:pt x="700143" y="167599"/>
                  </a:cubicBezTo>
                  <a:cubicBezTo>
                    <a:pt x="698692" y="169050"/>
                    <a:pt x="698329" y="170501"/>
                    <a:pt x="699055" y="171952"/>
                  </a:cubicBezTo>
                  <a:cubicBezTo>
                    <a:pt x="699780" y="173403"/>
                    <a:pt x="703771" y="174854"/>
                    <a:pt x="711026" y="176305"/>
                  </a:cubicBezTo>
                  <a:cubicBezTo>
                    <a:pt x="719732" y="177756"/>
                    <a:pt x="727713" y="178482"/>
                    <a:pt x="734969" y="178482"/>
                  </a:cubicBezTo>
                  <a:cubicBezTo>
                    <a:pt x="742224" y="178482"/>
                    <a:pt x="745852" y="179207"/>
                    <a:pt x="745852" y="180658"/>
                  </a:cubicBezTo>
                  <a:cubicBezTo>
                    <a:pt x="745852" y="182110"/>
                    <a:pt x="743675" y="183561"/>
                    <a:pt x="739322" y="185012"/>
                  </a:cubicBezTo>
                  <a:cubicBezTo>
                    <a:pt x="734969" y="186463"/>
                    <a:pt x="729890" y="187914"/>
                    <a:pt x="724086" y="189365"/>
                  </a:cubicBezTo>
                  <a:cubicBezTo>
                    <a:pt x="719732" y="190816"/>
                    <a:pt x="715379" y="191542"/>
                    <a:pt x="711026" y="191542"/>
                  </a:cubicBezTo>
                  <a:cubicBezTo>
                    <a:pt x="706673" y="191542"/>
                    <a:pt x="703408" y="192993"/>
                    <a:pt x="701231" y="195895"/>
                  </a:cubicBezTo>
                  <a:cubicBezTo>
                    <a:pt x="699055" y="198797"/>
                    <a:pt x="696515" y="200248"/>
                    <a:pt x="693613" y="200248"/>
                  </a:cubicBezTo>
                  <a:cubicBezTo>
                    <a:pt x="690711" y="200248"/>
                    <a:pt x="687809" y="201336"/>
                    <a:pt x="684907" y="203513"/>
                  </a:cubicBezTo>
                  <a:cubicBezTo>
                    <a:pt x="682004" y="205689"/>
                    <a:pt x="668219" y="210405"/>
                    <a:pt x="643551" y="217661"/>
                  </a:cubicBezTo>
                  <a:cubicBezTo>
                    <a:pt x="620334" y="224916"/>
                    <a:pt x="605097" y="229995"/>
                    <a:pt x="597842" y="232897"/>
                  </a:cubicBezTo>
                  <a:cubicBezTo>
                    <a:pt x="583331" y="238701"/>
                    <a:pt x="573899" y="243055"/>
                    <a:pt x="569546" y="245957"/>
                  </a:cubicBezTo>
                  <a:cubicBezTo>
                    <a:pt x="556487" y="250310"/>
                    <a:pt x="545603" y="255389"/>
                    <a:pt x="536897" y="261193"/>
                  </a:cubicBezTo>
                  <a:cubicBezTo>
                    <a:pt x="535446" y="261193"/>
                    <a:pt x="532907" y="262281"/>
                    <a:pt x="529279" y="264458"/>
                  </a:cubicBezTo>
                  <a:cubicBezTo>
                    <a:pt x="525651" y="266635"/>
                    <a:pt x="522024" y="268811"/>
                    <a:pt x="518396" y="270988"/>
                  </a:cubicBezTo>
                  <a:cubicBezTo>
                    <a:pt x="514768" y="273164"/>
                    <a:pt x="511503" y="274978"/>
                    <a:pt x="508601" y="276429"/>
                  </a:cubicBezTo>
                  <a:cubicBezTo>
                    <a:pt x="496992" y="282234"/>
                    <a:pt x="491188" y="285499"/>
                    <a:pt x="491188" y="286224"/>
                  </a:cubicBezTo>
                  <a:cubicBezTo>
                    <a:pt x="491188" y="286950"/>
                    <a:pt x="495541" y="287312"/>
                    <a:pt x="504248" y="287312"/>
                  </a:cubicBezTo>
                  <a:cubicBezTo>
                    <a:pt x="512954" y="287312"/>
                    <a:pt x="520572" y="289852"/>
                    <a:pt x="527102" y="294931"/>
                  </a:cubicBezTo>
                  <a:cubicBezTo>
                    <a:pt x="533632" y="300009"/>
                    <a:pt x="539074" y="305451"/>
                    <a:pt x="543427" y="311255"/>
                  </a:cubicBezTo>
                  <a:cubicBezTo>
                    <a:pt x="547780" y="317059"/>
                    <a:pt x="551408" y="325766"/>
                    <a:pt x="554310" y="337374"/>
                  </a:cubicBezTo>
                  <a:cubicBezTo>
                    <a:pt x="555761" y="348983"/>
                    <a:pt x="557938" y="361317"/>
                    <a:pt x="560840" y="374377"/>
                  </a:cubicBezTo>
                  <a:cubicBezTo>
                    <a:pt x="565193" y="385985"/>
                    <a:pt x="567732" y="397957"/>
                    <a:pt x="568458" y="410291"/>
                  </a:cubicBezTo>
                  <a:cubicBezTo>
                    <a:pt x="569183" y="422625"/>
                    <a:pt x="571723" y="435322"/>
                    <a:pt x="576076" y="448382"/>
                  </a:cubicBezTo>
                  <a:cubicBezTo>
                    <a:pt x="578978" y="459990"/>
                    <a:pt x="583331" y="477403"/>
                    <a:pt x="589136" y="500620"/>
                  </a:cubicBezTo>
                  <a:cubicBezTo>
                    <a:pt x="589136" y="506425"/>
                    <a:pt x="589861" y="512954"/>
                    <a:pt x="591312" y="520210"/>
                  </a:cubicBezTo>
                  <a:cubicBezTo>
                    <a:pt x="592763" y="527465"/>
                    <a:pt x="594214" y="533632"/>
                    <a:pt x="595666" y="538711"/>
                  </a:cubicBezTo>
                  <a:cubicBezTo>
                    <a:pt x="597117" y="543790"/>
                    <a:pt x="597842" y="547055"/>
                    <a:pt x="597842" y="548506"/>
                  </a:cubicBezTo>
                  <a:cubicBezTo>
                    <a:pt x="600744" y="560114"/>
                    <a:pt x="602921" y="569546"/>
                    <a:pt x="604372" y="576802"/>
                  </a:cubicBezTo>
                  <a:cubicBezTo>
                    <a:pt x="605823" y="586959"/>
                    <a:pt x="606186" y="593126"/>
                    <a:pt x="605460" y="595303"/>
                  </a:cubicBezTo>
                  <a:cubicBezTo>
                    <a:pt x="604735" y="597480"/>
                    <a:pt x="605097" y="599293"/>
                    <a:pt x="606549" y="600744"/>
                  </a:cubicBezTo>
                  <a:cubicBezTo>
                    <a:pt x="608000" y="603647"/>
                    <a:pt x="609451" y="610176"/>
                    <a:pt x="610902" y="620334"/>
                  </a:cubicBezTo>
                  <a:cubicBezTo>
                    <a:pt x="613804" y="629040"/>
                    <a:pt x="615255" y="641375"/>
                    <a:pt x="615255" y="657336"/>
                  </a:cubicBezTo>
                  <a:cubicBezTo>
                    <a:pt x="616706" y="671847"/>
                    <a:pt x="617794" y="679465"/>
                    <a:pt x="618520" y="680191"/>
                  </a:cubicBezTo>
                  <a:cubicBezTo>
                    <a:pt x="619245" y="680916"/>
                    <a:pt x="628315" y="680554"/>
                    <a:pt x="645728" y="679102"/>
                  </a:cubicBezTo>
                  <a:cubicBezTo>
                    <a:pt x="668945" y="676200"/>
                    <a:pt x="683456" y="674024"/>
                    <a:pt x="689260" y="672573"/>
                  </a:cubicBezTo>
                  <a:cubicBezTo>
                    <a:pt x="699417" y="671122"/>
                    <a:pt x="716105" y="669670"/>
                    <a:pt x="739322" y="668219"/>
                  </a:cubicBezTo>
                  <a:cubicBezTo>
                    <a:pt x="763990" y="666768"/>
                    <a:pt x="777050" y="665317"/>
                    <a:pt x="778501" y="663866"/>
                  </a:cubicBezTo>
                  <a:cubicBezTo>
                    <a:pt x="781403" y="662415"/>
                    <a:pt x="785393" y="660964"/>
                    <a:pt x="790472" y="659513"/>
                  </a:cubicBezTo>
                  <a:cubicBezTo>
                    <a:pt x="795551" y="658062"/>
                    <a:pt x="803895" y="660239"/>
                    <a:pt x="815503" y="666043"/>
                  </a:cubicBezTo>
                  <a:cubicBezTo>
                    <a:pt x="827112" y="670396"/>
                    <a:pt x="840172" y="675475"/>
                    <a:pt x="854682" y="681279"/>
                  </a:cubicBezTo>
                  <a:cubicBezTo>
                    <a:pt x="869193" y="685632"/>
                    <a:pt x="877899" y="691437"/>
                    <a:pt x="880802" y="698692"/>
                  </a:cubicBezTo>
                  <a:cubicBezTo>
                    <a:pt x="883704" y="705947"/>
                    <a:pt x="886243" y="709575"/>
                    <a:pt x="888420" y="709575"/>
                  </a:cubicBezTo>
                  <a:cubicBezTo>
                    <a:pt x="890596" y="709575"/>
                    <a:pt x="891685" y="711752"/>
                    <a:pt x="891685" y="716105"/>
                  </a:cubicBezTo>
                  <a:cubicBezTo>
                    <a:pt x="890234" y="720458"/>
                    <a:pt x="890234" y="723723"/>
                    <a:pt x="891685" y="725900"/>
                  </a:cubicBezTo>
                  <a:cubicBezTo>
                    <a:pt x="893136" y="728076"/>
                    <a:pt x="896763" y="729890"/>
                    <a:pt x="902568" y="731341"/>
                  </a:cubicBezTo>
                  <a:cubicBezTo>
                    <a:pt x="908372" y="734243"/>
                    <a:pt x="913088" y="737145"/>
                    <a:pt x="916716" y="740048"/>
                  </a:cubicBezTo>
                  <a:cubicBezTo>
                    <a:pt x="920343" y="742950"/>
                    <a:pt x="922157" y="745126"/>
                    <a:pt x="922157" y="746577"/>
                  </a:cubicBezTo>
                  <a:cubicBezTo>
                    <a:pt x="922157" y="748028"/>
                    <a:pt x="920706" y="748754"/>
                    <a:pt x="917804" y="748754"/>
                  </a:cubicBezTo>
                  <a:cubicBezTo>
                    <a:pt x="914902" y="747303"/>
                    <a:pt x="911274" y="747303"/>
                    <a:pt x="906921" y="748754"/>
                  </a:cubicBezTo>
                  <a:cubicBezTo>
                    <a:pt x="902568" y="750205"/>
                    <a:pt x="898940" y="749480"/>
                    <a:pt x="896038" y="746577"/>
                  </a:cubicBezTo>
                  <a:cubicBezTo>
                    <a:pt x="893136" y="743675"/>
                    <a:pt x="888783" y="742224"/>
                    <a:pt x="882978" y="742224"/>
                  </a:cubicBezTo>
                  <a:cubicBezTo>
                    <a:pt x="878625" y="742224"/>
                    <a:pt x="875723" y="744401"/>
                    <a:pt x="874272" y="748754"/>
                  </a:cubicBezTo>
                  <a:cubicBezTo>
                    <a:pt x="872821" y="753107"/>
                    <a:pt x="867016" y="754558"/>
                    <a:pt x="856859" y="753107"/>
                  </a:cubicBezTo>
                  <a:cubicBezTo>
                    <a:pt x="846701" y="751656"/>
                    <a:pt x="841623" y="752019"/>
                    <a:pt x="841623" y="754196"/>
                  </a:cubicBezTo>
                  <a:cubicBezTo>
                    <a:pt x="841623" y="756372"/>
                    <a:pt x="836544" y="756735"/>
                    <a:pt x="826386" y="755284"/>
                  </a:cubicBezTo>
                  <a:cubicBezTo>
                    <a:pt x="816229" y="755284"/>
                    <a:pt x="807522" y="753833"/>
                    <a:pt x="800267" y="750931"/>
                  </a:cubicBezTo>
                  <a:cubicBezTo>
                    <a:pt x="790109" y="748028"/>
                    <a:pt x="784305" y="745852"/>
                    <a:pt x="782854" y="744401"/>
                  </a:cubicBezTo>
                  <a:cubicBezTo>
                    <a:pt x="778501" y="742950"/>
                    <a:pt x="773059" y="742224"/>
                    <a:pt x="766530" y="742224"/>
                  </a:cubicBezTo>
                  <a:cubicBezTo>
                    <a:pt x="760000" y="742224"/>
                    <a:pt x="754558" y="743675"/>
                    <a:pt x="750205" y="746577"/>
                  </a:cubicBezTo>
                  <a:cubicBezTo>
                    <a:pt x="745852" y="748028"/>
                    <a:pt x="740047" y="748754"/>
                    <a:pt x="732792" y="748754"/>
                  </a:cubicBezTo>
                  <a:cubicBezTo>
                    <a:pt x="726988" y="750205"/>
                    <a:pt x="720458" y="752382"/>
                    <a:pt x="713203" y="755284"/>
                  </a:cubicBezTo>
                  <a:cubicBezTo>
                    <a:pt x="710300" y="756735"/>
                    <a:pt x="705947" y="758912"/>
                    <a:pt x="700143" y="761814"/>
                  </a:cubicBezTo>
                  <a:cubicBezTo>
                    <a:pt x="694339" y="764716"/>
                    <a:pt x="690711" y="766892"/>
                    <a:pt x="689260" y="768344"/>
                  </a:cubicBezTo>
                  <a:cubicBezTo>
                    <a:pt x="680553" y="772697"/>
                    <a:pt x="675837" y="774148"/>
                    <a:pt x="675112" y="772697"/>
                  </a:cubicBezTo>
                  <a:cubicBezTo>
                    <a:pt x="674386" y="771246"/>
                    <a:pt x="673661" y="767981"/>
                    <a:pt x="672935" y="762902"/>
                  </a:cubicBezTo>
                  <a:cubicBezTo>
                    <a:pt x="672210" y="757823"/>
                    <a:pt x="674749" y="753470"/>
                    <a:pt x="680553" y="749842"/>
                  </a:cubicBezTo>
                  <a:cubicBezTo>
                    <a:pt x="686358" y="746215"/>
                    <a:pt x="687446" y="744038"/>
                    <a:pt x="683818" y="743313"/>
                  </a:cubicBezTo>
                  <a:cubicBezTo>
                    <a:pt x="680191" y="742587"/>
                    <a:pt x="675475" y="742950"/>
                    <a:pt x="669670" y="744401"/>
                  </a:cubicBezTo>
                  <a:cubicBezTo>
                    <a:pt x="663866" y="747303"/>
                    <a:pt x="654434" y="749480"/>
                    <a:pt x="641374" y="750931"/>
                  </a:cubicBezTo>
                  <a:cubicBezTo>
                    <a:pt x="628315" y="753833"/>
                    <a:pt x="620697" y="755647"/>
                    <a:pt x="618520" y="756372"/>
                  </a:cubicBezTo>
                  <a:cubicBezTo>
                    <a:pt x="616343" y="757098"/>
                    <a:pt x="614892" y="760000"/>
                    <a:pt x="614167" y="765079"/>
                  </a:cubicBezTo>
                  <a:cubicBezTo>
                    <a:pt x="613441" y="770157"/>
                    <a:pt x="617432" y="774873"/>
                    <a:pt x="626138" y="779227"/>
                  </a:cubicBezTo>
                  <a:cubicBezTo>
                    <a:pt x="634845" y="783580"/>
                    <a:pt x="639923" y="787208"/>
                    <a:pt x="641374" y="790110"/>
                  </a:cubicBezTo>
                  <a:cubicBezTo>
                    <a:pt x="642825" y="793012"/>
                    <a:pt x="645728" y="795914"/>
                    <a:pt x="650081" y="798816"/>
                  </a:cubicBezTo>
                  <a:cubicBezTo>
                    <a:pt x="654434" y="801718"/>
                    <a:pt x="659513" y="806797"/>
                    <a:pt x="665317" y="814052"/>
                  </a:cubicBezTo>
                  <a:cubicBezTo>
                    <a:pt x="671121" y="821308"/>
                    <a:pt x="675475" y="827112"/>
                    <a:pt x="678377" y="831465"/>
                  </a:cubicBezTo>
                  <a:cubicBezTo>
                    <a:pt x="681279" y="835819"/>
                    <a:pt x="682730" y="840172"/>
                    <a:pt x="682730" y="844525"/>
                  </a:cubicBezTo>
                  <a:cubicBezTo>
                    <a:pt x="682730" y="848878"/>
                    <a:pt x="685632" y="856134"/>
                    <a:pt x="691436" y="866291"/>
                  </a:cubicBezTo>
                  <a:cubicBezTo>
                    <a:pt x="695790" y="877900"/>
                    <a:pt x="697966" y="886243"/>
                    <a:pt x="697966" y="891322"/>
                  </a:cubicBezTo>
                  <a:cubicBezTo>
                    <a:pt x="697966" y="896401"/>
                    <a:pt x="699417" y="899303"/>
                    <a:pt x="702319" y="900029"/>
                  </a:cubicBezTo>
                  <a:cubicBezTo>
                    <a:pt x="705222" y="900754"/>
                    <a:pt x="705222" y="902568"/>
                    <a:pt x="702319" y="905470"/>
                  </a:cubicBezTo>
                  <a:cubicBezTo>
                    <a:pt x="699417" y="908372"/>
                    <a:pt x="697966" y="908372"/>
                    <a:pt x="697966" y="905470"/>
                  </a:cubicBezTo>
                  <a:cubicBezTo>
                    <a:pt x="697966" y="902568"/>
                    <a:pt x="695790" y="903293"/>
                    <a:pt x="691436" y="907647"/>
                  </a:cubicBezTo>
                  <a:cubicBezTo>
                    <a:pt x="687083" y="912000"/>
                    <a:pt x="684907" y="915265"/>
                    <a:pt x="684907" y="917441"/>
                  </a:cubicBezTo>
                  <a:cubicBezTo>
                    <a:pt x="684907" y="919618"/>
                    <a:pt x="680553" y="924334"/>
                    <a:pt x="671847" y="931589"/>
                  </a:cubicBezTo>
                  <a:cubicBezTo>
                    <a:pt x="666043" y="937394"/>
                    <a:pt x="657336" y="944649"/>
                    <a:pt x="645728" y="953356"/>
                  </a:cubicBezTo>
                  <a:cubicBezTo>
                    <a:pt x="637021" y="962062"/>
                    <a:pt x="631580" y="966415"/>
                    <a:pt x="629403" y="966415"/>
                  </a:cubicBezTo>
                  <a:cubicBezTo>
                    <a:pt x="627226" y="966415"/>
                    <a:pt x="625775" y="967504"/>
                    <a:pt x="625050" y="969680"/>
                  </a:cubicBezTo>
                  <a:cubicBezTo>
                    <a:pt x="624324" y="971857"/>
                    <a:pt x="621059" y="974396"/>
                    <a:pt x="615255" y="977298"/>
                  </a:cubicBezTo>
                  <a:lnTo>
                    <a:pt x="606549" y="983828"/>
                  </a:lnTo>
                  <a:lnTo>
                    <a:pt x="606549" y="977298"/>
                  </a:lnTo>
                  <a:cubicBezTo>
                    <a:pt x="606549" y="971494"/>
                    <a:pt x="607637" y="968229"/>
                    <a:pt x="609813" y="967504"/>
                  </a:cubicBezTo>
                  <a:cubicBezTo>
                    <a:pt x="611990" y="966778"/>
                    <a:pt x="613078" y="963513"/>
                    <a:pt x="613078" y="957709"/>
                  </a:cubicBezTo>
                  <a:cubicBezTo>
                    <a:pt x="613078" y="951904"/>
                    <a:pt x="611627" y="947551"/>
                    <a:pt x="608725" y="944649"/>
                  </a:cubicBezTo>
                  <a:cubicBezTo>
                    <a:pt x="608725" y="941747"/>
                    <a:pt x="604735" y="939933"/>
                    <a:pt x="596754" y="939208"/>
                  </a:cubicBezTo>
                  <a:cubicBezTo>
                    <a:pt x="588773" y="938482"/>
                    <a:pt x="581880" y="940296"/>
                    <a:pt x="576076" y="944649"/>
                  </a:cubicBezTo>
                  <a:cubicBezTo>
                    <a:pt x="571723" y="947551"/>
                    <a:pt x="568821" y="949002"/>
                    <a:pt x="567370" y="949002"/>
                  </a:cubicBezTo>
                  <a:cubicBezTo>
                    <a:pt x="565918" y="949002"/>
                    <a:pt x="565918" y="947551"/>
                    <a:pt x="567370" y="944649"/>
                  </a:cubicBezTo>
                  <a:cubicBezTo>
                    <a:pt x="568821" y="941747"/>
                    <a:pt x="568458" y="940296"/>
                    <a:pt x="566281" y="940296"/>
                  </a:cubicBezTo>
                  <a:cubicBezTo>
                    <a:pt x="564105" y="940296"/>
                    <a:pt x="560840" y="941747"/>
                    <a:pt x="556487" y="944649"/>
                  </a:cubicBezTo>
                  <a:cubicBezTo>
                    <a:pt x="552133" y="946100"/>
                    <a:pt x="539799" y="949728"/>
                    <a:pt x="519484" y="955532"/>
                  </a:cubicBezTo>
                  <a:cubicBezTo>
                    <a:pt x="499169" y="962788"/>
                    <a:pt x="488286" y="967141"/>
                    <a:pt x="486835" y="968592"/>
                  </a:cubicBezTo>
                  <a:cubicBezTo>
                    <a:pt x="482482" y="971494"/>
                    <a:pt x="478854" y="972219"/>
                    <a:pt x="475952" y="970768"/>
                  </a:cubicBezTo>
                  <a:cubicBezTo>
                    <a:pt x="473050" y="969317"/>
                    <a:pt x="469059" y="970406"/>
                    <a:pt x="463981" y="974033"/>
                  </a:cubicBezTo>
                  <a:cubicBezTo>
                    <a:pt x="458902" y="977661"/>
                    <a:pt x="449470" y="979838"/>
                    <a:pt x="435685" y="980563"/>
                  </a:cubicBezTo>
                  <a:cubicBezTo>
                    <a:pt x="421899" y="981289"/>
                    <a:pt x="415007" y="980926"/>
                    <a:pt x="415007" y="979475"/>
                  </a:cubicBezTo>
                  <a:cubicBezTo>
                    <a:pt x="415007" y="978024"/>
                    <a:pt x="417909" y="976573"/>
                    <a:pt x="423713" y="975122"/>
                  </a:cubicBezTo>
                  <a:cubicBezTo>
                    <a:pt x="432420" y="972219"/>
                    <a:pt x="438950" y="968592"/>
                    <a:pt x="443303" y="964239"/>
                  </a:cubicBezTo>
                  <a:cubicBezTo>
                    <a:pt x="449107" y="961336"/>
                    <a:pt x="454911" y="955532"/>
                    <a:pt x="460716" y="946826"/>
                  </a:cubicBezTo>
                  <a:cubicBezTo>
                    <a:pt x="465069" y="939570"/>
                    <a:pt x="471599" y="931589"/>
                    <a:pt x="480305" y="922883"/>
                  </a:cubicBezTo>
                  <a:cubicBezTo>
                    <a:pt x="486109" y="917079"/>
                    <a:pt x="493002" y="908735"/>
                    <a:pt x="500983" y="897852"/>
                  </a:cubicBezTo>
                  <a:cubicBezTo>
                    <a:pt x="508964" y="886969"/>
                    <a:pt x="515131" y="875723"/>
                    <a:pt x="519484" y="864114"/>
                  </a:cubicBezTo>
                  <a:cubicBezTo>
                    <a:pt x="523837" y="852506"/>
                    <a:pt x="526014" y="843437"/>
                    <a:pt x="526014" y="836907"/>
                  </a:cubicBezTo>
                  <a:cubicBezTo>
                    <a:pt x="526014" y="830377"/>
                    <a:pt x="523837" y="826387"/>
                    <a:pt x="519484" y="824935"/>
                  </a:cubicBezTo>
                  <a:cubicBezTo>
                    <a:pt x="515131" y="823484"/>
                    <a:pt x="512592" y="820945"/>
                    <a:pt x="511866" y="817317"/>
                  </a:cubicBezTo>
                  <a:cubicBezTo>
                    <a:pt x="511140" y="813690"/>
                    <a:pt x="505699" y="810425"/>
                    <a:pt x="495541" y="807523"/>
                  </a:cubicBezTo>
                  <a:cubicBezTo>
                    <a:pt x="485384" y="806071"/>
                    <a:pt x="476677" y="802444"/>
                    <a:pt x="469422" y="796640"/>
                  </a:cubicBezTo>
                  <a:cubicBezTo>
                    <a:pt x="463618" y="792286"/>
                    <a:pt x="456362" y="790110"/>
                    <a:pt x="447656" y="790110"/>
                  </a:cubicBezTo>
                  <a:cubicBezTo>
                    <a:pt x="440401" y="790110"/>
                    <a:pt x="425164" y="792286"/>
                    <a:pt x="401947" y="796640"/>
                  </a:cubicBezTo>
                  <a:cubicBezTo>
                    <a:pt x="396143" y="798091"/>
                    <a:pt x="384171" y="801356"/>
                    <a:pt x="366033" y="806434"/>
                  </a:cubicBezTo>
                  <a:cubicBezTo>
                    <a:pt x="347895" y="811513"/>
                    <a:pt x="336649" y="814052"/>
                    <a:pt x="332296" y="814052"/>
                  </a:cubicBezTo>
                  <a:cubicBezTo>
                    <a:pt x="306176" y="821308"/>
                    <a:pt x="285861" y="827112"/>
                    <a:pt x="271350" y="831465"/>
                  </a:cubicBezTo>
                  <a:cubicBezTo>
                    <a:pt x="253938" y="835819"/>
                    <a:pt x="239427" y="839446"/>
                    <a:pt x="227818" y="842348"/>
                  </a:cubicBezTo>
                  <a:cubicBezTo>
                    <a:pt x="213307" y="845250"/>
                    <a:pt x="205327" y="847427"/>
                    <a:pt x="203876" y="848878"/>
                  </a:cubicBezTo>
                  <a:lnTo>
                    <a:pt x="212582" y="855408"/>
                  </a:lnTo>
                  <a:cubicBezTo>
                    <a:pt x="215484" y="855408"/>
                    <a:pt x="219837" y="856134"/>
                    <a:pt x="225642" y="857585"/>
                  </a:cubicBezTo>
                  <a:cubicBezTo>
                    <a:pt x="231446" y="859036"/>
                    <a:pt x="235799" y="860487"/>
                    <a:pt x="238701" y="861938"/>
                  </a:cubicBezTo>
                  <a:cubicBezTo>
                    <a:pt x="247408" y="863389"/>
                    <a:pt x="259742" y="866291"/>
                    <a:pt x="275704" y="870644"/>
                  </a:cubicBezTo>
                  <a:cubicBezTo>
                    <a:pt x="291665" y="873546"/>
                    <a:pt x="302186" y="876449"/>
                    <a:pt x="307265" y="879351"/>
                  </a:cubicBezTo>
                  <a:cubicBezTo>
                    <a:pt x="312343" y="882253"/>
                    <a:pt x="318148" y="884792"/>
                    <a:pt x="324677" y="886969"/>
                  </a:cubicBezTo>
                  <a:cubicBezTo>
                    <a:pt x="331207" y="889145"/>
                    <a:pt x="339551" y="888783"/>
                    <a:pt x="349708" y="885881"/>
                  </a:cubicBezTo>
                  <a:cubicBezTo>
                    <a:pt x="359866" y="881527"/>
                    <a:pt x="368572" y="875723"/>
                    <a:pt x="375828" y="868468"/>
                  </a:cubicBezTo>
                  <a:cubicBezTo>
                    <a:pt x="383083" y="861212"/>
                    <a:pt x="387074" y="857947"/>
                    <a:pt x="387799" y="858673"/>
                  </a:cubicBezTo>
                  <a:cubicBezTo>
                    <a:pt x="388525" y="859398"/>
                    <a:pt x="388162" y="861212"/>
                    <a:pt x="386711" y="864114"/>
                  </a:cubicBezTo>
                  <a:cubicBezTo>
                    <a:pt x="385260" y="867017"/>
                    <a:pt x="384534" y="872095"/>
                    <a:pt x="384534" y="879351"/>
                  </a:cubicBezTo>
                  <a:cubicBezTo>
                    <a:pt x="385985" y="886606"/>
                    <a:pt x="384534" y="894587"/>
                    <a:pt x="380181" y="903293"/>
                  </a:cubicBezTo>
                  <a:cubicBezTo>
                    <a:pt x="377279" y="910549"/>
                    <a:pt x="372926" y="916353"/>
                    <a:pt x="367121" y="920706"/>
                  </a:cubicBezTo>
                  <a:cubicBezTo>
                    <a:pt x="362768" y="923609"/>
                    <a:pt x="360592" y="926873"/>
                    <a:pt x="360592" y="930501"/>
                  </a:cubicBezTo>
                  <a:cubicBezTo>
                    <a:pt x="360592" y="934129"/>
                    <a:pt x="365670" y="938482"/>
                    <a:pt x="375828" y="943561"/>
                  </a:cubicBezTo>
                  <a:cubicBezTo>
                    <a:pt x="385985" y="948640"/>
                    <a:pt x="391064" y="951542"/>
                    <a:pt x="391064" y="952267"/>
                  </a:cubicBezTo>
                  <a:cubicBezTo>
                    <a:pt x="391064" y="952993"/>
                    <a:pt x="386711" y="953356"/>
                    <a:pt x="378004" y="953356"/>
                  </a:cubicBezTo>
                  <a:cubicBezTo>
                    <a:pt x="370749" y="953356"/>
                    <a:pt x="366396" y="953718"/>
                    <a:pt x="364945" y="954444"/>
                  </a:cubicBezTo>
                  <a:cubicBezTo>
                    <a:pt x="363494" y="955169"/>
                    <a:pt x="362768" y="956983"/>
                    <a:pt x="362768" y="959885"/>
                  </a:cubicBezTo>
                  <a:cubicBezTo>
                    <a:pt x="364219" y="962788"/>
                    <a:pt x="366759" y="966415"/>
                    <a:pt x="370386" y="970768"/>
                  </a:cubicBezTo>
                  <a:cubicBezTo>
                    <a:pt x="374014" y="975122"/>
                    <a:pt x="375102" y="978387"/>
                    <a:pt x="373651" y="980563"/>
                  </a:cubicBezTo>
                  <a:cubicBezTo>
                    <a:pt x="372200" y="982740"/>
                    <a:pt x="368210" y="983828"/>
                    <a:pt x="361680" y="983828"/>
                  </a:cubicBezTo>
                  <a:cubicBezTo>
                    <a:pt x="355150" y="983828"/>
                    <a:pt x="351522" y="984554"/>
                    <a:pt x="350797" y="986005"/>
                  </a:cubicBezTo>
                  <a:cubicBezTo>
                    <a:pt x="350071" y="987456"/>
                    <a:pt x="346806" y="987456"/>
                    <a:pt x="341002" y="986005"/>
                  </a:cubicBezTo>
                  <a:cubicBezTo>
                    <a:pt x="336649" y="986005"/>
                    <a:pt x="334109" y="986005"/>
                    <a:pt x="333384" y="986005"/>
                  </a:cubicBezTo>
                  <a:cubicBezTo>
                    <a:pt x="332658" y="986005"/>
                    <a:pt x="333021" y="987456"/>
                    <a:pt x="334472" y="990358"/>
                  </a:cubicBezTo>
                  <a:cubicBezTo>
                    <a:pt x="335923" y="993260"/>
                    <a:pt x="335198" y="995437"/>
                    <a:pt x="332296" y="996888"/>
                  </a:cubicBezTo>
                  <a:cubicBezTo>
                    <a:pt x="329393" y="996888"/>
                    <a:pt x="321775" y="994711"/>
                    <a:pt x="309441" y="990358"/>
                  </a:cubicBezTo>
                  <a:cubicBezTo>
                    <a:pt x="297107" y="986005"/>
                    <a:pt x="286587" y="980200"/>
                    <a:pt x="277880" y="972945"/>
                  </a:cubicBezTo>
                  <a:cubicBezTo>
                    <a:pt x="270625" y="967141"/>
                    <a:pt x="259742" y="957709"/>
                    <a:pt x="245231" y="944649"/>
                  </a:cubicBezTo>
                  <a:cubicBezTo>
                    <a:pt x="230720" y="931589"/>
                    <a:pt x="222014" y="922157"/>
                    <a:pt x="219112" y="916353"/>
                  </a:cubicBezTo>
                  <a:cubicBezTo>
                    <a:pt x="216210" y="910549"/>
                    <a:pt x="213307" y="904019"/>
                    <a:pt x="210405" y="896764"/>
                  </a:cubicBezTo>
                  <a:cubicBezTo>
                    <a:pt x="208954" y="893861"/>
                    <a:pt x="207140" y="889145"/>
                    <a:pt x="204964" y="882616"/>
                  </a:cubicBezTo>
                  <a:cubicBezTo>
                    <a:pt x="202787" y="876086"/>
                    <a:pt x="201699" y="872095"/>
                    <a:pt x="201699" y="870644"/>
                  </a:cubicBezTo>
                  <a:cubicBezTo>
                    <a:pt x="198797" y="861938"/>
                    <a:pt x="196257" y="856496"/>
                    <a:pt x="194081" y="854320"/>
                  </a:cubicBezTo>
                  <a:cubicBezTo>
                    <a:pt x="191904" y="852143"/>
                    <a:pt x="184286" y="852506"/>
                    <a:pt x="171226" y="855408"/>
                  </a:cubicBezTo>
                  <a:cubicBezTo>
                    <a:pt x="156716" y="856859"/>
                    <a:pt x="138577" y="857585"/>
                    <a:pt x="116811" y="857585"/>
                  </a:cubicBezTo>
                  <a:cubicBezTo>
                    <a:pt x="90692" y="857585"/>
                    <a:pt x="73279" y="857585"/>
                    <a:pt x="64572" y="857585"/>
                  </a:cubicBezTo>
                  <a:cubicBezTo>
                    <a:pt x="51513" y="856134"/>
                    <a:pt x="44983" y="854682"/>
                    <a:pt x="44983" y="853231"/>
                  </a:cubicBezTo>
                  <a:cubicBezTo>
                    <a:pt x="44983" y="851780"/>
                    <a:pt x="39904" y="848153"/>
                    <a:pt x="29747" y="842348"/>
                  </a:cubicBezTo>
                  <a:cubicBezTo>
                    <a:pt x="19589" y="835093"/>
                    <a:pt x="11608" y="828563"/>
                    <a:pt x="5804" y="822759"/>
                  </a:cubicBezTo>
                  <a:cubicBezTo>
                    <a:pt x="0" y="815503"/>
                    <a:pt x="-1451" y="810425"/>
                    <a:pt x="1451" y="807523"/>
                  </a:cubicBezTo>
                  <a:cubicBezTo>
                    <a:pt x="2902" y="803169"/>
                    <a:pt x="13785" y="800630"/>
                    <a:pt x="34100" y="799904"/>
                  </a:cubicBezTo>
                  <a:cubicBezTo>
                    <a:pt x="54415" y="799179"/>
                    <a:pt x="76181" y="797365"/>
                    <a:pt x="99398" y="794463"/>
                  </a:cubicBezTo>
                  <a:cubicBezTo>
                    <a:pt x="124066" y="791561"/>
                    <a:pt x="145833" y="787933"/>
                    <a:pt x="164697" y="783580"/>
                  </a:cubicBezTo>
                  <a:cubicBezTo>
                    <a:pt x="189365" y="777776"/>
                    <a:pt x="212582" y="772697"/>
                    <a:pt x="234348" y="768344"/>
                  </a:cubicBezTo>
                  <a:lnTo>
                    <a:pt x="266997" y="757460"/>
                  </a:lnTo>
                  <a:lnTo>
                    <a:pt x="262644" y="755284"/>
                  </a:lnTo>
                  <a:cubicBezTo>
                    <a:pt x="258291" y="750931"/>
                    <a:pt x="251761" y="745126"/>
                    <a:pt x="243054" y="737871"/>
                  </a:cubicBezTo>
                  <a:cubicBezTo>
                    <a:pt x="234348" y="727713"/>
                    <a:pt x="227093" y="716830"/>
                    <a:pt x="221288" y="705222"/>
                  </a:cubicBezTo>
                  <a:cubicBezTo>
                    <a:pt x="214033" y="692162"/>
                    <a:pt x="211131" y="682005"/>
                    <a:pt x="212582" y="674749"/>
                  </a:cubicBezTo>
                  <a:cubicBezTo>
                    <a:pt x="214033" y="668945"/>
                    <a:pt x="214033" y="663866"/>
                    <a:pt x="212582" y="659513"/>
                  </a:cubicBezTo>
                  <a:cubicBezTo>
                    <a:pt x="211131" y="655160"/>
                    <a:pt x="214033" y="648993"/>
                    <a:pt x="221288" y="641012"/>
                  </a:cubicBezTo>
                  <a:cubicBezTo>
                    <a:pt x="228544" y="633031"/>
                    <a:pt x="234348" y="618883"/>
                    <a:pt x="238701" y="598568"/>
                  </a:cubicBezTo>
                  <a:cubicBezTo>
                    <a:pt x="244506" y="578253"/>
                    <a:pt x="248859" y="564468"/>
                    <a:pt x="251761" y="557212"/>
                  </a:cubicBezTo>
                  <a:cubicBezTo>
                    <a:pt x="253212" y="549957"/>
                    <a:pt x="253212" y="544515"/>
                    <a:pt x="251761" y="540888"/>
                  </a:cubicBezTo>
                  <a:cubicBezTo>
                    <a:pt x="250310" y="537260"/>
                    <a:pt x="251035" y="534358"/>
                    <a:pt x="253938" y="532181"/>
                  </a:cubicBezTo>
                  <a:cubicBezTo>
                    <a:pt x="256840" y="530005"/>
                    <a:pt x="256840" y="526740"/>
                    <a:pt x="253938" y="522386"/>
                  </a:cubicBezTo>
                  <a:cubicBezTo>
                    <a:pt x="251035" y="519484"/>
                    <a:pt x="249584" y="517308"/>
                    <a:pt x="249584" y="515857"/>
                  </a:cubicBezTo>
                  <a:cubicBezTo>
                    <a:pt x="249584" y="514406"/>
                    <a:pt x="252486" y="513680"/>
                    <a:pt x="258291" y="513680"/>
                  </a:cubicBezTo>
                  <a:cubicBezTo>
                    <a:pt x="262644" y="515131"/>
                    <a:pt x="265546" y="514768"/>
                    <a:pt x="266997" y="512592"/>
                  </a:cubicBezTo>
                  <a:cubicBezTo>
                    <a:pt x="268448" y="510415"/>
                    <a:pt x="270625" y="503522"/>
                    <a:pt x="273527" y="491914"/>
                  </a:cubicBezTo>
                  <a:cubicBezTo>
                    <a:pt x="279331" y="478854"/>
                    <a:pt x="286587" y="460716"/>
                    <a:pt x="295293" y="437499"/>
                  </a:cubicBezTo>
                  <a:cubicBezTo>
                    <a:pt x="304000" y="417184"/>
                    <a:pt x="310529" y="401947"/>
                    <a:pt x="314883" y="391790"/>
                  </a:cubicBezTo>
                  <a:lnTo>
                    <a:pt x="321413" y="378730"/>
                  </a:lnTo>
                  <a:lnTo>
                    <a:pt x="323589" y="383083"/>
                  </a:lnTo>
                  <a:cubicBezTo>
                    <a:pt x="325040" y="387437"/>
                    <a:pt x="325040" y="395780"/>
                    <a:pt x="323589" y="408114"/>
                  </a:cubicBezTo>
                  <a:cubicBezTo>
                    <a:pt x="322138" y="420448"/>
                    <a:pt x="322138" y="426616"/>
                    <a:pt x="323589" y="426616"/>
                  </a:cubicBezTo>
                  <a:cubicBezTo>
                    <a:pt x="325040" y="426616"/>
                    <a:pt x="330119" y="421537"/>
                    <a:pt x="338825" y="411379"/>
                  </a:cubicBezTo>
                  <a:cubicBezTo>
                    <a:pt x="348983" y="399771"/>
                    <a:pt x="364945" y="383083"/>
                    <a:pt x="386711" y="361317"/>
                  </a:cubicBezTo>
                  <a:cubicBezTo>
                    <a:pt x="408477" y="339551"/>
                    <a:pt x="425890" y="324315"/>
                    <a:pt x="438950" y="315608"/>
                  </a:cubicBezTo>
                  <a:cubicBezTo>
                    <a:pt x="441852" y="314157"/>
                    <a:pt x="444754" y="312343"/>
                    <a:pt x="447656" y="310167"/>
                  </a:cubicBezTo>
                  <a:cubicBezTo>
                    <a:pt x="450558" y="307990"/>
                    <a:pt x="452735" y="306176"/>
                    <a:pt x="454186" y="304725"/>
                  </a:cubicBezTo>
                  <a:cubicBezTo>
                    <a:pt x="455637" y="303274"/>
                    <a:pt x="455637" y="302549"/>
                    <a:pt x="454186" y="302549"/>
                  </a:cubicBezTo>
                  <a:cubicBezTo>
                    <a:pt x="454186" y="301098"/>
                    <a:pt x="451284" y="301823"/>
                    <a:pt x="445479" y="304725"/>
                  </a:cubicBezTo>
                  <a:cubicBezTo>
                    <a:pt x="438224" y="307628"/>
                    <a:pt x="429518" y="311255"/>
                    <a:pt x="419360" y="315608"/>
                  </a:cubicBezTo>
                  <a:cubicBezTo>
                    <a:pt x="399045" y="322864"/>
                    <a:pt x="385985" y="327217"/>
                    <a:pt x="380181" y="328668"/>
                  </a:cubicBezTo>
                  <a:cubicBezTo>
                    <a:pt x="367121" y="333021"/>
                    <a:pt x="356964" y="335923"/>
                    <a:pt x="349708" y="337374"/>
                  </a:cubicBezTo>
                  <a:cubicBezTo>
                    <a:pt x="342453" y="337374"/>
                    <a:pt x="331570" y="338100"/>
                    <a:pt x="317059" y="339551"/>
                  </a:cubicBezTo>
                  <a:cubicBezTo>
                    <a:pt x="302549" y="341002"/>
                    <a:pt x="286587" y="339551"/>
                    <a:pt x="269174" y="335198"/>
                  </a:cubicBezTo>
                  <a:cubicBezTo>
                    <a:pt x="251761" y="330845"/>
                    <a:pt x="237250" y="325766"/>
                    <a:pt x="225642" y="319962"/>
                  </a:cubicBezTo>
                  <a:cubicBezTo>
                    <a:pt x="214033" y="314157"/>
                    <a:pt x="202424" y="305451"/>
                    <a:pt x="190816" y="293842"/>
                  </a:cubicBezTo>
                  <a:cubicBezTo>
                    <a:pt x="179207" y="282234"/>
                    <a:pt x="170501" y="270625"/>
                    <a:pt x="164697" y="259016"/>
                  </a:cubicBezTo>
                  <a:cubicBezTo>
                    <a:pt x="157441" y="245957"/>
                    <a:pt x="153813" y="237613"/>
                    <a:pt x="153813" y="233985"/>
                  </a:cubicBezTo>
                  <a:cubicBezTo>
                    <a:pt x="153813" y="230358"/>
                    <a:pt x="155990" y="229269"/>
                    <a:pt x="160343" y="230721"/>
                  </a:cubicBezTo>
                  <a:cubicBezTo>
                    <a:pt x="164697" y="232172"/>
                    <a:pt x="168324" y="234348"/>
                    <a:pt x="171226" y="237250"/>
                  </a:cubicBezTo>
                  <a:cubicBezTo>
                    <a:pt x="174128" y="238701"/>
                    <a:pt x="180296" y="240515"/>
                    <a:pt x="189728" y="242692"/>
                  </a:cubicBezTo>
                  <a:cubicBezTo>
                    <a:pt x="199160" y="244869"/>
                    <a:pt x="213307" y="245231"/>
                    <a:pt x="232171" y="243780"/>
                  </a:cubicBezTo>
                  <a:cubicBezTo>
                    <a:pt x="249584" y="243780"/>
                    <a:pt x="266272" y="240878"/>
                    <a:pt x="282234" y="235074"/>
                  </a:cubicBezTo>
                  <a:cubicBezTo>
                    <a:pt x="296744" y="230721"/>
                    <a:pt x="311981" y="225642"/>
                    <a:pt x="327942" y="219837"/>
                  </a:cubicBezTo>
                  <a:cubicBezTo>
                    <a:pt x="345355" y="212582"/>
                    <a:pt x="354062" y="208954"/>
                    <a:pt x="354062" y="208954"/>
                  </a:cubicBezTo>
                  <a:cubicBezTo>
                    <a:pt x="358415" y="207503"/>
                    <a:pt x="364219" y="205327"/>
                    <a:pt x="371475" y="202425"/>
                  </a:cubicBezTo>
                  <a:cubicBezTo>
                    <a:pt x="378730" y="199522"/>
                    <a:pt x="385260" y="196620"/>
                    <a:pt x="391064" y="193718"/>
                  </a:cubicBezTo>
                  <a:cubicBezTo>
                    <a:pt x="395417" y="192267"/>
                    <a:pt x="397594" y="190090"/>
                    <a:pt x="397594" y="187188"/>
                  </a:cubicBezTo>
                  <a:cubicBezTo>
                    <a:pt x="399045" y="185737"/>
                    <a:pt x="401222" y="171952"/>
                    <a:pt x="404124" y="145833"/>
                  </a:cubicBezTo>
                  <a:cubicBezTo>
                    <a:pt x="405575" y="121164"/>
                    <a:pt x="406300" y="100849"/>
                    <a:pt x="406300" y="84888"/>
                  </a:cubicBezTo>
                  <a:cubicBezTo>
                    <a:pt x="406300" y="68926"/>
                    <a:pt x="404487" y="56954"/>
                    <a:pt x="400859" y="48973"/>
                  </a:cubicBezTo>
                  <a:cubicBezTo>
                    <a:pt x="397231" y="40993"/>
                    <a:pt x="390339" y="32286"/>
                    <a:pt x="380181" y="22854"/>
                  </a:cubicBezTo>
                  <a:cubicBezTo>
                    <a:pt x="370023" y="13422"/>
                    <a:pt x="366759" y="7255"/>
                    <a:pt x="370386" y="4353"/>
                  </a:cubicBezTo>
                  <a:cubicBezTo>
                    <a:pt x="374014" y="1451"/>
                    <a:pt x="381632" y="0"/>
                    <a:pt x="39324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000"/>
                </a:spcBef>
              </a:pPr>
              <a:endParaRPr lang="zh-CN" altLang="en-US" sz="8800" dirty="0">
                <a:solidFill>
                  <a:schemeClr val="bg1"/>
                </a:solidFill>
                <a:latin typeface="演示少年行" panose="00000500000000000000" pitchFamily="2" charset="-122"/>
                <a:ea typeface="演示少年行" panose="00000500000000000000" pitchFamily="2" charset="-122"/>
                <a:cs typeface="阿里巴巴普惠体 2.0 45 Light" panose="00020600040101010101" pitchFamily="18" charset="-122"/>
              </a:endParaRPr>
            </a:p>
          </p:txBody>
        </p:sp>
        <p:sp>
          <p:nvSpPr>
            <p:cNvPr id="55" name="TextBox 116">
              <a:extLst>
                <a:ext uri="{FF2B5EF4-FFF2-40B4-BE49-F238E27FC236}">
                  <a16:creationId xmlns:a16="http://schemas.microsoft.com/office/drawing/2014/main" id="{EA0C7109-D514-6D82-BF0D-2CEF52F236D5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6785124" y="-3657030"/>
              <a:ext cx="940556" cy="1013154"/>
            </a:xfrm>
            <a:custGeom>
              <a:avLst/>
              <a:gdLst/>
              <a:ahLst/>
              <a:cxnLst/>
              <a:rect l="l" t="t" r="r" b="b"/>
              <a:pathLst>
                <a:path w="756529" h="814924">
                  <a:moveTo>
                    <a:pt x="150342" y="599440"/>
                  </a:moveTo>
                  <a:cubicBezTo>
                    <a:pt x="148166" y="599440"/>
                    <a:pt x="147077" y="600891"/>
                    <a:pt x="147077" y="603793"/>
                  </a:cubicBezTo>
                  <a:cubicBezTo>
                    <a:pt x="147077" y="606695"/>
                    <a:pt x="148166" y="607420"/>
                    <a:pt x="150342" y="605969"/>
                  </a:cubicBezTo>
                  <a:cubicBezTo>
                    <a:pt x="152519" y="604518"/>
                    <a:pt x="153607" y="603067"/>
                    <a:pt x="153607" y="601616"/>
                  </a:cubicBezTo>
                  <a:cubicBezTo>
                    <a:pt x="153607" y="600165"/>
                    <a:pt x="152519" y="599440"/>
                    <a:pt x="150342" y="599440"/>
                  </a:cubicBezTo>
                  <a:close/>
                  <a:moveTo>
                    <a:pt x="210199" y="494962"/>
                  </a:moveTo>
                  <a:cubicBezTo>
                    <a:pt x="208748" y="496413"/>
                    <a:pt x="204032" y="498953"/>
                    <a:pt x="196051" y="502580"/>
                  </a:cubicBezTo>
                  <a:cubicBezTo>
                    <a:pt x="188070" y="506208"/>
                    <a:pt x="178276" y="513463"/>
                    <a:pt x="166667" y="524346"/>
                  </a:cubicBezTo>
                  <a:cubicBezTo>
                    <a:pt x="155058" y="535229"/>
                    <a:pt x="149254" y="542485"/>
                    <a:pt x="149254" y="546113"/>
                  </a:cubicBezTo>
                  <a:cubicBezTo>
                    <a:pt x="149254" y="549740"/>
                    <a:pt x="154333" y="553731"/>
                    <a:pt x="164490" y="558084"/>
                  </a:cubicBezTo>
                  <a:cubicBezTo>
                    <a:pt x="174648" y="562437"/>
                    <a:pt x="181178" y="563163"/>
                    <a:pt x="184080" y="560261"/>
                  </a:cubicBezTo>
                  <a:cubicBezTo>
                    <a:pt x="185531" y="557358"/>
                    <a:pt x="191335" y="546475"/>
                    <a:pt x="201493" y="527611"/>
                  </a:cubicBezTo>
                  <a:cubicBezTo>
                    <a:pt x="210199" y="510198"/>
                    <a:pt x="213827" y="500404"/>
                    <a:pt x="212376" y="498227"/>
                  </a:cubicBezTo>
                  <a:cubicBezTo>
                    <a:pt x="210925" y="496050"/>
                    <a:pt x="210199" y="494962"/>
                    <a:pt x="210199" y="494962"/>
                  </a:cubicBezTo>
                  <a:close/>
                  <a:moveTo>
                    <a:pt x="239311" y="398103"/>
                  </a:moveTo>
                  <a:cubicBezTo>
                    <a:pt x="238042" y="398103"/>
                    <a:pt x="236319" y="398466"/>
                    <a:pt x="234142" y="399191"/>
                  </a:cubicBezTo>
                  <a:cubicBezTo>
                    <a:pt x="229789" y="400642"/>
                    <a:pt x="227612" y="402093"/>
                    <a:pt x="227612" y="403545"/>
                  </a:cubicBezTo>
                  <a:cubicBezTo>
                    <a:pt x="227612" y="404996"/>
                    <a:pt x="226887" y="405721"/>
                    <a:pt x="225435" y="405721"/>
                  </a:cubicBezTo>
                  <a:cubicBezTo>
                    <a:pt x="223984" y="405721"/>
                    <a:pt x="218906" y="409349"/>
                    <a:pt x="210199" y="416604"/>
                  </a:cubicBezTo>
                  <a:cubicBezTo>
                    <a:pt x="204395" y="420957"/>
                    <a:pt x="198591" y="426036"/>
                    <a:pt x="192786" y="431840"/>
                  </a:cubicBezTo>
                  <a:cubicBezTo>
                    <a:pt x="189884" y="433292"/>
                    <a:pt x="187708" y="434017"/>
                    <a:pt x="186256" y="434017"/>
                  </a:cubicBezTo>
                  <a:cubicBezTo>
                    <a:pt x="184805" y="434017"/>
                    <a:pt x="178276" y="440547"/>
                    <a:pt x="166667" y="453607"/>
                  </a:cubicBezTo>
                  <a:cubicBezTo>
                    <a:pt x="155058" y="466666"/>
                    <a:pt x="149254" y="476098"/>
                    <a:pt x="149254" y="481903"/>
                  </a:cubicBezTo>
                  <a:cubicBezTo>
                    <a:pt x="149254" y="487707"/>
                    <a:pt x="149617" y="490609"/>
                    <a:pt x="150342" y="490609"/>
                  </a:cubicBezTo>
                  <a:cubicBezTo>
                    <a:pt x="151068" y="490609"/>
                    <a:pt x="156872" y="487344"/>
                    <a:pt x="167755" y="480814"/>
                  </a:cubicBezTo>
                  <a:cubicBezTo>
                    <a:pt x="178638" y="474284"/>
                    <a:pt x="185531" y="471019"/>
                    <a:pt x="188433" y="471019"/>
                  </a:cubicBezTo>
                  <a:cubicBezTo>
                    <a:pt x="191335" y="471019"/>
                    <a:pt x="194237" y="469931"/>
                    <a:pt x="197140" y="467755"/>
                  </a:cubicBezTo>
                  <a:cubicBezTo>
                    <a:pt x="200042" y="465578"/>
                    <a:pt x="207297" y="464490"/>
                    <a:pt x="218906" y="464490"/>
                  </a:cubicBezTo>
                  <a:lnTo>
                    <a:pt x="238495" y="464490"/>
                  </a:lnTo>
                  <a:lnTo>
                    <a:pt x="240672" y="431840"/>
                  </a:lnTo>
                  <a:cubicBezTo>
                    <a:pt x="242123" y="411525"/>
                    <a:pt x="242486" y="400642"/>
                    <a:pt x="241760" y="399191"/>
                  </a:cubicBezTo>
                  <a:cubicBezTo>
                    <a:pt x="241397" y="398466"/>
                    <a:pt x="240581" y="398103"/>
                    <a:pt x="239311" y="398103"/>
                  </a:cubicBezTo>
                  <a:close/>
                  <a:moveTo>
                    <a:pt x="440920" y="146704"/>
                  </a:moveTo>
                  <a:cubicBezTo>
                    <a:pt x="443822" y="146704"/>
                    <a:pt x="448175" y="149607"/>
                    <a:pt x="453980" y="155411"/>
                  </a:cubicBezTo>
                  <a:cubicBezTo>
                    <a:pt x="461235" y="161215"/>
                    <a:pt x="466314" y="168470"/>
                    <a:pt x="469216" y="177177"/>
                  </a:cubicBezTo>
                  <a:cubicBezTo>
                    <a:pt x="470667" y="185883"/>
                    <a:pt x="471030" y="196041"/>
                    <a:pt x="470304" y="207649"/>
                  </a:cubicBezTo>
                  <a:cubicBezTo>
                    <a:pt x="469579" y="219258"/>
                    <a:pt x="467765" y="229416"/>
                    <a:pt x="464863" y="238122"/>
                  </a:cubicBezTo>
                  <a:cubicBezTo>
                    <a:pt x="464863" y="239573"/>
                    <a:pt x="464500" y="242112"/>
                    <a:pt x="463774" y="245740"/>
                  </a:cubicBezTo>
                  <a:cubicBezTo>
                    <a:pt x="463049" y="249368"/>
                    <a:pt x="462323" y="253358"/>
                    <a:pt x="461598" y="257712"/>
                  </a:cubicBezTo>
                  <a:cubicBezTo>
                    <a:pt x="460872" y="262065"/>
                    <a:pt x="459784" y="265692"/>
                    <a:pt x="458333" y="268595"/>
                  </a:cubicBezTo>
                  <a:cubicBezTo>
                    <a:pt x="455431" y="283105"/>
                    <a:pt x="450352" y="299793"/>
                    <a:pt x="443097" y="318657"/>
                  </a:cubicBezTo>
                  <a:cubicBezTo>
                    <a:pt x="434390" y="340423"/>
                    <a:pt x="426409" y="358561"/>
                    <a:pt x="419154" y="373072"/>
                  </a:cubicBezTo>
                  <a:cubicBezTo>
                    <a:pt x="411898" y="389034"/>
                    <a:pt x="408634" y="397377"/>
                    <a:pt x="409359" y="398103"/>
                  </a:cubicBezTo>
                  <a:cubicBezTo>
                    <a:pt x="410085" y="398829"/>
                    <a:pt x="412624" y="397015"/>
                    <a:pt x="416977" y="392661"/>
                  </a:cubicBezTo>
                  <a:cubicBezTo>
                    <a:pt x="416977" y="392661"/>
                    <a:pt x="420968" y="389397"/>
                    <a:pt x="428949" y="382867"/>
                  </a:cubicBezTo>
                  <a:cubicBezTo>
                    <a:pt x="436930" y="376337"/>
                    <a:pt x="443822" y="370895"/>
                    <a:pt x="449626" y="366542"/>
                  </a:cubicBezTo>
                  <a:cubicBezTo>
                    <a:pt x="453980" y="362189"/>
                    <a:pt x="458333" y="358198"/>
                    <a:pt x="462686" y="354571"/>
                  </a:cubicBezTo>
                  <a:cubicBezTo>
                    <a:pt x="467039" y="350943"/>
                    <a:pt x="471030" y="347678"/>
                    <a:pt x="474657" y="344776"/>
                  </a:cubicBezTo>
                  <a:cubicBezTo>
                    <a:pt x="478285" y="341874"/>
                    <a:pt x="480099" y="340423"/>
                    <a:pt x="480099" y="340423"/>
                  </a:cubicBezTo>
                  <a:cubicBezTo>
                    <a:pt x="483001" y="337521"/>
                    <a:pt x="492433" y="330265"/>
                    <a:pt x="508395" y="318657"/>
                  </a:cubicBezTo>
                  <a:cubicBezTo>
                    <a:pt x="517101" y="312852"/>
                    <a:pt x="533063" y="301244"/>
                    <a:pt x="556280" y="283831"/>
                  </a:cubicBezTo>
                  <a:cubicBezTo>
                    <a:pt x="572242" y="272222"/>
                    <a:pt x="587478" y="262790"/>
                    <a:pt x="601989" y="255535"/>
                  </a:cubicBezTo>
                  <a:cubicBezTo>
                    <a:pt x="615049" y="248280"/>
                    <a:pt x="628109" y="242475"/>
                    <a:pt x="641168" y="238122"/>
                  </a:cubicBezTo>
                  <a:cubicBezTo>
                    <a:pt x="655679" y="232318"/>
                    <a:pt x="663660" y="228690"/>
                    <a:pt x="665111" y="227239"/>
                  </a:cubicBezTo>
                  <a:cubicBezTo>
                    <a:pt x="665111" y="225788"/>
                    <a:pt x="667288" y="225062"/>
                    <a:pt x="671641" y="225062"/>
                  </a:cubicBezTo>
                  <a:cubicBezTo>
                    <a:pt x="674543" y="225062"/>
                    <a:pt x="679622" y="224337"/>
                    <a:pt x="686877" y="222886"/>
                  </a:cubicBezTo>
                  <a:cubicBezTo>
                    <a:pt x="692681" y="222886"/>
                    <a:pt x="695583" y="223611"/>
                    <a:pt x="695583" y="225062"/>
                  </a:cubicBezTo>
                  <a:cubicBezTo>
                    <a:pt x="695583" y="227965"/>
                    <a:pt x="697035" y="230867"/>
                    <a:pt x="699937" y="233769"/>
                  </a:cubicBezTo>
                  <a:cubicBezTo>
                    <a:pt x="702839" y="236671"/>
                    <a:pt x="706104" y="238122"/>
                    <a:pt x="709731" y="238122"/>
                  </a:cubicBezTo>
                  <a:cubicBezTo>
                    <a:pt x="713359" y="238122"/>
                    <a:pt x="718801" y="244652"/>
                    <a:pt x="726056" y="257712"/>
                  </a:cubicBezTo>
                  <a:cubicBezTo>
                    <a:pt x="733311" y="270771"/>
                    <a:pt x="736939" y="278752"/>
                    <a:pt x="736939" y="281654"/>
                  </a:cubicBezTo>
                  <a:cubicBezTo>
                    <a:pt x="736939" y="284556"/>
                    <a:pt x="738390" y="288910"/>
                    <a:pt x="741292" y="294714"/>
                  </a:cubicBezTo>
                  <a:cubicBezTo>
                    <a:pt x="745646" y="303420"/>
                    <a:pt x="749273" y="313578"/>
                    <a:pt x="752175" y="325186"/>
                  </a:cubicBezTo>
                  <a:cubicBezTo>
                    <a:pt x="755078" y="338246"/>
                    <a:pt x="756529" y="370170"/>
                    <a:pt x="756529" y="420957"/>
                  </a:cubicBezTo>
                  <a:cubicBezTo>
                    <a:pt x="756529" y="468843"/>
                    <a:pt x="754352" y="504394"/>
                    <a:pt x="749999" y="527611"/>
                  </a:cubicBezTo>
                  <a:cubicBezTo>
                    <a:pt x="747097" y="550829"/>
                    <a:pt x="744194" y="567516"/>
                    <a:pt x="741292" y="577673"/>
                  </a:cubicBezTo>
                  <a:cubicBezTo>
                    <a:pt x="738390" y="589282"/>
                    <a:pt x="734037" y="603793"/>
                    <a:pt x="728233" y="621206"/>
                  </a:cubicBezTo>
                  <a:cubicBezTo>
                    <a:pt x="722428" y="638619"/>
                    <a:pt x="715899" y="652404"/>
                    <a:pt x="708643" y="662561"/>
                  </a:cubicBezTo>
                  <a:cubicBezTo>
                    <a:pt x="702839" y="675621"/>
                    <a:pt x="699211" y="682876"/>
                    <a:pt x="697760" y="684327"/>
                  </a:cubicBezTo>
                  <a:cubicBezTo>
                    <a:pt x="696309" y="685778"/>
                    <a:pt x="691230" y="691583"/>
                    <a:pt x="682524" y="701740"/>
                  </a:cubicBezTo>
                  <a:cubicBezTo>
                    <a:pt x="675268" y="710447"/>
                    <a:pt x="666562" y="719153"/>
                    <a:pt x="656404" y="727860"/>
                  </a:cubicBezTo>
                  <a:cubicBezTo>
                    <a:pt x="646247" y="735115"/>
                    <a:pt x="636452" y="740919"/>
                    <a:pt x="627020" y="745273"/>
                  </a:cubicBezTo>
                  <a:cubicBezTo>
                    <a:pt x="617588" y="749626"/>
                    <a:pt x="610696" y="753979"/>
                    <a:pt x="606342" y="758332"/>
                  </a:cubicBezTo>
                  <a:cubicBezTo>
                    <a:pt x="599087" y="764136"/>
                    <a:pt x="591832" y="769941"/>
                    <a:pt x="584576" y="775745"/>
                  </a:cubicBezTo>
                  <a:lnTo>
                    <a:pt x="571517" y="790981"/>
                  </a:lnTo>
                  <a:lnTo>
                    <a:pt x="569340" y="775745"/>
                  </a:lnTo>
                  <a:lnTo>
                    <a:pt x="564987" y="762685"/>
                  </a:lnTo>
                  <a:cubicBezTo>
                    <a:pt x="560634" y="764136"/>
                    <a:pt x="553378" y="766313"/>
                    <a:pt x="543221" y="769215"/>
                  </a:cubicBezTo>
                  <a:cubicBezTo>
                    <a:pt x="533063" y="770666"/>
                    <a:pt x="522906" y="772843"/>
                    <a:pt x="512748" y="775745"/>
                  </a:cubicBezTo>
                  <a:cubicBezTo>
                    <a:pt x="502591" y="780098"/>
                    <a:pt x="496061" y="783000"/>
                    <a:pt x="493159" y="784452"/>
                  </a:cubicBezTo>
                  <a:cubicBezTo>
                    <a:pt x="490256" y="785903"/>
                    <a:pt x="484452" y="787354"/>
                    <a:pt x="475746" y="788805"/>
                  </a:cubicBezTo>
                  <a:cubicBezTo>
                    <a:pt x="465588" y="788805"/>
                    <a:pt x="459421" y="789893"/>
                    <a:pt x="457245" y="792070"/>
                  </a:cubicBezTo>
                  <a:cubicBezTo>
                    <a:pt x="455068" y="794246"/>
                    <a:pt x="446724" y="795335"/>
                    <a:pt x="432214" y="795335"/>
                  </a:cubicBezTo>
                  <a:cubicBezTo>
                    <a:pt x="417703" y="795335"/>
                    <a:pt x="409722" y="796060"/>
                    <a:pt x="408271" y="797511"/>
                  </a:cubicBezTo>
                  <a:cubicBezTo>
                    <a:pt x="406820" y="798962"/>
                    <a:pt x="404643" y="799688"/>
                    <a:pt x="401741" y="799688"/>
                  </a:cubicBezTo>
                  <a:cubicBezTo>
                    <a:pt x="400290" y="799688"/>
                    <a:pt x="399202" y="799688"/>
                    <a:pt x="398476" y="799688"/>
                  </a:cubicBezTo>
                  <a:cubicBezTo>
                    <a:pt x="397750" y="799688"/>
                    <a:pt x="397388" y="798962"/>
                    <a:pt x="397388" y="797511"/>
                  </a:cubicBezTo>
                  <a:cubicBezTo>
                    <a:pt x="398839" y="796060"/>
                    <a:pt x="398113" y="795335"/>
                    <a:pt x="395211" y="795335"/>
                  </a:cubicBezTo>
                  <a:cubicBezTo>
                    <a:pt x="392309" y="795335"/>
                    <a:pt x="388681" y="796060"/>
                    <a:pt x="384328" y="797511"/>
                  </a:cubicBezTo>
                  <a:cubicBezTo>
                    <a:pt x="384328" y="797511"/>
                    <a:pt x="377798" y="800413"/>
                    <a:pt x="364739" y="806218"/>
                  </a:cubicBezTo>
                  <a:cubicBezTo>
                    <a:pt x="356032" y="812022"/>
                    <a:pt x="350228" y="814924"/>
                    <a:pt x="347326" y="814924"/>
                  </a:cubicBezTo>
                  <a:cubicBezTo>
                    <a:pt x="345875" y="813473"/>
                    <a:pt x="347326" y="811296"/>
                    <a:pt x="351679" y="808394"/>
                  </a:cubicBezTo>
                  <a:cubicBezTo>
                    <a:pt x="356032" y="804041"/>
                    <a:pt x="357483" y="800776"/>
                    <a:pt x="356032" y="798599"/>
                  </a:cubicBezTo>
                  <a:cubicBezTo>
                    <a:pt x="354581" y="796423"/>
                    <a:pt x="350953" y="795335"/>
                    <a:pt x="345149" y="795335"/>
                  </a:cubicBezTo>
                  <a:cubicBezTo>
                    <a:pt x="339345" y="795335"/>
                    <a:pt x="336443" y="794246"/>
                    <a:pt x="336443" y="792070"/>
                  </a:cubicBezTo>
                  <a:cubicBezTo>
                    <a:pt x="336443" y="789893"/>
                    <a:pt x="340070" y="788442"/>
                    <a:pt x="347326" y="787716"/>
                  </a:cubicBezTo>
                  <a:cubicBezTo>
                    <a:pt x="354581" y="786991"/>
                    <a:pt x="368003" y="779373"/>
                    <a:pt x="387593" y="764862"/>
                  </a:cubicBezTo>
                  <a:cubicBezTo>
                    <a:pt x="407182" y="750351"/>
                    <a:pt x="427135" y="732213"/>
                    <a:pt x="447450" y="710447"/>
                  </a:cubicBezTo>
                  <a:cubicBezTo>
                    <a:pt x="460509" y="695936"/>
                    <a:pt x="475020" y="680700"/>
                    <a:pt x="490982" y="664738"/>
                  </a:cubicBezTo>
                  <a:cubicBezTo>
                    <a:pt x="496786" y="658934"/>
                    <a:pt x="510572" y="642972"/>
                    <a:pt x="532338" y="616852"/>
                  </a:cubicBezTo>
                  <a:cubicBezTo>
                    <a:pt x="551202" y="595086"/>
                    <a:pt x="560634" y="582752"/>
                    <a:pt x="560634" y="579850"/>
                  </a:cubicBezTo>
                  <a:cubicBezTo>
                    <a:pt x="560634" y="576948"/>
                    <a:pt x="557369" y="574771"/>
                    <a:pt x="550839" y="573320"/>
                  </a:cubicBezTo>
                  <a:cubicBezTo>
                    <a:pt x="544309" y="571869"/>
                    <a:pt x="538867" y="571869"/>
                    <a:pt x="534514" y="573320"/>
                  </a:cubicBezTo>
                  <a:cubicBezTo>
                    <a:pt x="531612" y="576222"/>
                    <a:pt x="528710" y="579850"/>
                    <a:pt x="525808" y="584203"/>
                  </a:cubicBezTo>
                  <a:cubicBezTo>
                    <a:pt x="522906" y="590008"/>
                    <a:pt x="520003" y="592910"/>
                    <a:pt x="517101" y="592910"/>
                  </a:cubicBezTo>
                  <a:cubicBezTo>
                    <a:pt x="514199" y="592910"/>
                    <a:pt x="513474" y="587831"/>
                    <a:pt x="514925" y="577673"/>
                  </a:cubicBezTo>
                  <a:cubicBezTo>
                    <a:pt x="516376" y="567516"/>
                    <a:pt x="516376" y="560986"/>
                    <a:pt x="514925" y="558084"/>
                  </a:cubicBezTo>
                  <a:cubicBezTo>
                    <a:pt x="513474" y="553731"/>
                    <a:pt x="506944" y="547926"/>
                    <a:pt x="495335" y="540671"/>
                  </a:cubicBezTo>
                  <a:cubicBezTo>
                    <a:pt x="486629" y="536318"/>
                    <a:pt x="477922" y="531239"/>
                    <a:pt x="469216" y="525435"/>
                  </a:cubicBezTo>
                  <a:cubicBezTo>
                    <a:pt x="460509" y="518179"/>
                    <a:pt x="455431" y="514552"/>
                    <a:pt x="453980" y="514552"/>
                  </a:cubicBezTo>
                  <a:cubicBezTo>
                    <a:pt x="449626" y="510198"/>
                    <a:pt x="445273" y="507296"/>
                    <a:pt x="440920" y="505845"/>
                  </a:cubicBezTo>
                  <a:cubicBezTo>
                    <a:pt x="435116" y="501492"/>
                    <a:pt x="430762" y="497864"/>
                    <a:pt x="427860" y="494962"/>
                  </a:cubicBezTo>
                  <a:cubicBezTo>
                    <a:pt x="423507" y="490609"/>
                    <a:pt x="422781" y="486619"/>
                    <a:pt x="425684" y="482991"/>
                  </a:cubicBezTo>
                  <a:cubicBezTo>
                    <a:pt x="428586" y="479363"/>
                    <a:pt x="434390" y="476098"/>
                    <a:pt x="443097" y="473196"/>
                  </a:cubicBezTo>
                  <a:cubicBezTo>
                    <a:pt x="448901" y="471745"/>
                    <a:pt x="454705" y="470294"/>
                    <a:pt x="460509" y="468843"/>
                  </a:cubicBezTo>
                  <a:cubicBezTo>
                    <a:pt x="464863" y="467392"/>
                    <a:pt x="470667" y="465578"/>
                    <a:pt x="477922" y="463401"/>
                  </a:cubicBezTo>
                  <a:cubicBezTo>
                    <a:pt x="485178" y="461225"/>
                    <a:pt x="489531" y="460136"/>
                    <a:pt x="490982" y="460136"/>
                  </a:cubicBezTo>
                  <a:cubicBezTo>
                    <a:pt x="492433" y="461587"/>
                    <a:pt x="503316" y="463764"/>
                    <a:pt x="523631" y="466666"/>
                  </a:cubicBezTo>
                  <a:cubicBezTo>
                    <a:pt x="543946" y="469568"/>
                    <a:pt x="559908" y="473922"/>
                    <a:pt x="571517" y="479726"/>
                  </a:cubicBezTo>
                  <a:cubicBezTo>
                    <a:pt x="581674" y="484079"/>
                    <a:pt x="588930" y="489158"/>
                    <a:pt x="593283" y="494962"/>
                  </a:cubicBezTo>
                  <a:cubicBezTo>
                    <a:pt x="597636" y="500766"/>
                    <a:pt x="600538" y="502943"/>
                    <a:pt x="601989" y="501492"/>
                  </a:cubicBezTo>
                  <a:cubicBezTo>
                    <a:pt x="603440" y="501492"/>
                    <a:pt x="607793" y="490609"/>
                    <a:pt x="615049" y="468843"/>
                  </a:cubicBezTo>
                  <a:cubicBezTo>
                    <a:pt x="620853" y="447077"/>
                    <a:pt x="625206" y="431840"/>
                    <a:pt x="628109" y="423134"/>
                  </a:cubicBezTo>
                  <a:cubicBezTo>
                    <a:pt x="628109" y="420232"/>
                    <a:pt x="628471" y="416241"/>
                    <a:pt x="629197" y="411163"/>
                  </a:cubicBezTo>
                  <a:cubicBezTo>
                    <a:pt x="629922" y="406084"/>
                    <a:pt x="631011" y="400280"/>
                    <a:pt x="632462" y="393750"/>
                  </a:cubicBezTo>
                  <a:cubicBezTo>
                    <a:pt x="633913" y="387220"/>
                    <a:pt x="635364" y="381778"/>
                    <a:pt x="636815" y="377425"/>
                  </a:cubicBezTo>
                  <a:cubicBezTo>
                    <a:pt x="639717" y="357110"/>
                    <a:pt x="642619" y="340423"/>
                    <a:pt x="645521" y="327363"/>
                  </a:cubicBezTo>
                  <a:cubicBezTo>
                    <a:pt x="646972" y="309950"/>
                    <a:pt x="649149" y="295439"/>
                    <a:pt x="652051" y="283831"/>
                  </a:cubicBezTo>
                  <a:cubicBezTo>
                    <a:pt x="654953" y="267869"/>
                    <a:pt x="655679" y="259163"/>
                    <a:pt x="654228" y="257712"/>
                  </a:cubicBezTo>
                  <a:cubicBezTo>
                    <a:pt x="652777" y="256260"/>
                    <a:pt x="649875" y="256986"/>
                    <a:pt x="645521" y="259888"/>
                  </a:cubicBezTo>
                  <a:cubicBezTo>
                    <a:pt x="642619" y="261339"/>
                    <a:pt x="633187" y="267869"/>
                    <a:pt x="617225" y="279478"/>
                  </a:cubicBezTo>
                  <a:cubicBezTo>
                    <a:pt x="605617" y="289635"/>
                    <a:pt x="583851" y="306323"/>
                    <a:pt x="551927" y="329540"/>
                  </a:cubicBezTo>
                  <a:cubicBezTo>
                    <a:pt x="524357" y="349855"/>
                    <a:pt x="509120" y="361463"/>
                    <a:pt x="506218" y="364366"/>
                  </a:cubicBezTo>
                  <a:cubicBezTo>
                    <a:pt x="503316" y="365817"/>
                    <a:pt x="501140" y="366542"/>
                    <a:pt x="499688" y="366542"/>
                  </a:cubicBezTo>
                  <a:cubicBezTo>
                    <a:pt x="498237" y="366542"/>
                    <a:pt x="496786" y="367268"/>
                    <a:pt x="495335" y="368719"/>
                  </a:cubicBezTo>
                  <a:cubicBezTo>
                    <a:pt x="495335" y="370170"/>
                    <a:pt x="491708" y="373797"/>
                    <a:pt x="484452" y="379602"/>
                  </a:cubicBezTo>
                  <a:cubicBezTo>
                    <a:pt x="480099" y="382504"/>
                    <a:pt x="471393" y="387583"/>
                    <a:pt x="458333" y="394838"/>
                  </a:cubicBezTo>
                  <a:cubicBezTo>
                    <a:pt x="446724" y="402093"/>
                    <a:pt x="431488" y="412976"/>
                    <a:pt x="412624" y="427487"/>
                  </a:cubicBezTo>
                  <a:cubicBezTo>
                    <a:pt x="392309" y="443449"/>
                    <a:pt x="381426" y="451430"/>
                    <a:pt x="379975" y="451430"/>
                  </a:cubicBezTo>
                  <a:cubicBezTo>
                    <a:pt x="378524" y="451430"/>
                    <a:pt x="369092" y="460136"/>
                    <a:pt x="351679" y="477549"/>
                  </a:cubicBezTo>
                  <a:cubicBezTo>
                    <a:pt x="331364" y="494962"/>
                    <a:pt x="320481" y="505120"/>
                    <a:pt x="319030" y="508022"/>
                  </a:cubicBezTo>
                  <a:cubicBezTo>
                    <a:pt x="313225" y="513826"/>
                    <a:pt x="307421" y="520356"/>
                    <a:pt x="301617" y="527611"/>
                  </a:cubicBezTo>
                  <a:lnTo>
                    <a:pt x="290734" y="538494"/>
                  </a:lnTo>
                  <a:lnTo>
                    <a:pt x="288557" y="575497"/>
                  </a:lnTo>
                  <a:cubicBezTo>
                    <a:pt x="287106" y="601616"/>
                    <a:pt x="285655" y="618303"/>
                    <a:pt x="284204" y="625559"/>
                  </a:cubicBezTo>
                  <a:cubicBezTo>
                    <a:pt x="281302" y="635716"/>
                    <a:pt x="279125" y="642972"/>
                    <a:pt x="277674" y="647325"/>
                  </a:cubicBezTo>
                  <a:cubicBezTo>
                    <a:pt x="276223" y="650227"/>
                    <a:pt x="274772" y="653855"/>
                    <a:pt x="273321" y="658208"/>
                  </a:cubicBezTo>
                  <a:cubicBezTo>
                    <a:pt x="271870" y="662561"/>
                    <a:pt x="270419" y="665463"/>
                    <a:pt x="268968" y="666914"/>
                  </a:cubicBezTo>
                  <a:cubicBezTo>
                    <a:pt x="266066" y="672719"/>
                    <a:pt x="262801" y="677798"/>
                    <a:pt x="259173" y="682151"/>
                  </a:cubicBezTo>
                  <a:cubicBezTo>
                    <a:pt x="255545" y="686504"/>
                    <a:pt x="251555" y="687955"/>
                    <a:pt x="247202" y="686504"/>
                  </a:cubicBezTo>
                  <a:cubicBezTo>
                    <a:pt x="241397" y="686504"/>
                    <a:pt x="238495" y="684690"/>
                    <a:pt x="238495" y="681062"/>
                  </a:cubicBezTo>
                  <a:cubicBezTo>
                    <a:pt x="238495" y="677435"/>
                    <a:pt x="235956" y="674533"/>
                    <a:pt x="230877" y="672356"/>
                  </a:cubicBezTo>
                  <a:cubicBezTo>
                    <a:pt x="225798" y="670179"/>
                    <a:pt x="222533" y="666914"/>
                    <a:pt x="221082" y="662561"/>
                  </a:cubicBezTo>
                  <a:cubicBezTo>
                    <a:pt x="219631" y="658208"/>
                    <a:pt x="216003" y="653129"/>
                    <a:pt x="210199" y="647325"/>
                  </a:cubicBezTo>
                  <a:cubicBezTo>
                    <a:pt x="202944" y="641521"/>
                    <a:pt x="198591" y="638619"/>
                    <a:pt x="197140" y="638619"/>
                  </a:cubicBezTo>
                  <a:cubicBezTo>
                    <a:pt x="194237" y="638619"/>
                    <a:pt x="191335" y="640795"/>
                    <a:pt x="188433" y="645148"/>
                  </a:cubicBezTo>
                  <a:cubicBezTo>
                    <a:pt x="185531" y="650953"/>
                    <a:pt x="179727" y="660385"/>
                    <a:pt x="171020" y="673444"/>
                  </a:cubicBezTo>
                  <a:cubicBezTo>
                    <a:pt x="160863" y="687955"/>
                    <a:pt x="153607" y="697387"/>
                    <a:pt x="149254" y="701740"/>
                  </a:cubicBezTo>
                  <a:cubicBezTo>
                    <a:pt x="144901" y="707545"/>
                    <a:pt x="142724" y="712623"/>
                    <a:pt x="142724" y="716977"/>
                  </a:cubicBezTo>
                  <a:cubicBezTo>
                    <a:pt x="142724" y="721330"/>
                    <a:pt x="140548" y="726409"/>
                    <a:pt x="136194" y="732213"/>
                  </a:cubicBezTo>
                  <a:cubicBezTo>
                    <a:pt x="133292" y="736566"/>
                    <a:pt x="131116" y="742370"/>
                    <a:pt x="129665" y="749626"/>
                  </a:cubicBezTo>
                  <a:cubicBezTo>
                    <a:pt x="128213" y="756881"/>
                    <a:pt x="126762" y="760509"/>
                    <a:pt x="125311" y="760509"/>
                  </a:cubicBezTo>
                  <a:cubicBezTo>
                    <a:pt x="123860" y="760509"/>
                    <a:pt x="122409" y="757244"/>
                    <a:pt x="120958" y="750714"/>
                  </a:cubicBezTo>
                  <a:cubicBezTo>
                    <a:pt x="119507" y="744184"/>
                    <a:pt x="116242" y="740919"/>
                    <a:pt x="111163" y="740919"/>
                  </a:cubicBezTo>
                  <a:cubicBezTo>
                    <a:pt x="106085" y="740919"/>
                    <a:pt x="102457" y="739468"/>
                    <a:pt x="100280" y="736566"/>
                  </a:cubicBezTo>
                  <a:cubicBezTo>
                    <a:pt x="98104" y="733664"/>
                    <a:pt x="94839" y="732938"/>
                    <a:pt x="90486" y="734389"/>
                  </a:cubicBezTo>
                  <a:cubicBezTo>
                    <a:pt x="89034" y="734389"/>
                    <a:pt x="87221" y="733301"/>
                    <a:pt x="85044" y="731125"/>
                  </a:cubicBezTo>
                  <a:cubicBezTo>
                    <a:pt x="82867" y="728948"/>
                    <a:pt x="79603" y="724232"/>
                    <a:pt x="75249" y="716977"/>
                  </a:cubicBezTo>
                  <a:cubicBezTo>
                    <a:pt x="66543" y="705368"/>
                    <a:pt x="61464" y="696662"/>
                    <a:pt x="60013" y="690857"/>
                  </a:cubicBezTo>
                  <a:cubicBezTo>
                    <a:pt x="58562" y="685053"/>
                    <a:pt x="56385" y="679974"/>
                    <a:pt x="53483" y="675621"/>
                  </a:cubicBezTo>
                  <a:cubicBezTo>
                    <a:pt x="49130" y="671268"/>
                    <a:pt x="46228" y="669091"/>
                    <a:pt x="44777" y="669091"/>
                  </a:cubicBezTo>
                  <a:cubicBezTo>
                    <a:pt x="41875" y="669091"/>
                    <a:pt x="40424" y="665826"/>
                    <a:pt x="40424" y="659296"/>
                  </a:cubicBezTo>
                  <a:cubicBezTo>
                    <a:pt x="40424" y="652767"/>
                    <a:pt x="38610" y="649139"/>
                    <a:pt x="34982" y="648413"/>
                  </a:cubicBezTo>
                  <a:cubicBezTo>
                    <a:pt x="31354" y="647688"/>
                    <a:pt x="29540" y="645874"/>
                    <a:pt x="29540" y="642972"/>
                  </a:cubicBezTo>
                  <a:cubicBezTo>
                    <a:pt x="29540" y="640070"/>
                    <a:pt x="28815" y="638256"/>
                    <a:pt x="27364" y="637530"/>
                  </a:cubicBezTo>
                  <a:cubicBezTo>
                    <a:pt x="25913" y="636805"/>
                    <a:pt x="26638" y="632451"/>
                    <a:pt x="29540" y="624471"/>
                  </a:cubicBezTo>
                  <a:cubicBezTo>
                    <a:pt x="32443" y="616490"/>
                    <a:pt x="34619" y="611048"/>
                    <a:pt x="36070" y="608146"/>
                  </a:cubicBezTo>
                  <a:cubicBezTo>
                    <a:pt x="38972" y="605244"/>
                    <a:pt x="41875" y="596537"/>
                    <a:pt x="44777" y="582027"/>
                  </a:cubicBezTo>
                  <a:cubicBezTo>
                    <a:pt x="50581" y="561712"/>
                    <a:pt x="55660" y="542848"/>
                    <a:pt x="60013" y="525435"/>
                  </a:cubicBezTo>
                  <a:cubicBezTo>
                    <a:pt x="65817" y="503669"/>
                    <a:pt x="71259" y="478638"/>
                    <a:pt x="76338" y="450342"/>
                  </a:cubicBezTo>
                  <a:cubicBezTo>
                    <a:pt x="81416" y="422046"/>
                    <a:pt x="84681" y="404270"/>
                    <a:pt x="86132" y="397015"/>
                  </a:cubicBezTo>
                  <a:cubicBezTo>
                    <a:pt x="86132" y="389759"/>
                    <a:pt x="83593" y="384318"/>
                    <a:pt x="78514" y="380690"/>
                  </a:cubicBezTo>
                  <a:cubicBezTo>
                    <a:pt x="73435" y="377062"/>
                    <a:pt x="70896" y="374160"/>
                    <a:pt x="70896" y="371984"/>
                  </a:cubicBezTo>
                  <a:cubicBezTo>
                    <a:pt x="70896" y="369807"/>
                    <a:pt x="73798" y="367268"/>
                    <a:pt x="79603" y="364366"/>
                  </a:cubicBezTo>
                  <a:cubicBezTo>
                    <a:pt x="85407" y="362914"/>
                    <a:pt x="89760" y="362189"/>
                    <a:pt x="92662" y="362189"/>
                  </a:cubicBezTo>
                  <a:cubicBezTo>
                    <a:pt x="95564" y="362189"/>
                    <a:pt x="100643" y="363640"/>
                    <a:pt x="107898" y="366542"/>
                  </a:cubicBezTo>
                  <a:cubicBezTo>
                    <a:pt x="115154" y="370895"/>
                    <a:pt x="120958" y="375249"/>
                    <a:pt x="125311" y="379602"/>
                  </a:cubicBezTo>
                  <a:cubicBezTo>
                    <a:pt x="129665" y="383955"/>
                    <a:pt x="133292" y="390485"/>
                    <a:pt x="136194" y="399191"/>
                  </a:cubicBezTo>
                  <a:cubicBezTo>
                    <a:pt x="139097" y="407898"/>
                    <a:pt x="140910" y="412251"/>
                    <a:pt x="141636" y="412251"/>
                  </a:cubicBezTo>
                  <a:cubicBezTo>
                    <a:pt x="142361" y="412251"/>
                    <a:pt x="147803" y="407172"/>
                    <a:pt x="157960" y="397015"/>
                  </a:cubicBezTo>
                  <a:cubicBezTo>
                    <a:pt x="168118" y="388308"/>
                    <a:pt x="179727" y="379602"/>
                    <a:pt x="192786" y="370895"/>
                  </a:cubicBezTo>
                  <a:cubicBezTo>
                    <a:pt x="204395" y="363640"/>
                    <a:pt x="216003" y="357110"/>
                    <a:pt x="227612" y="351306"/>
                  </a:cubicBezTo>
                  <a:cubicBezTo>
                    <a:pt x="239221" y="345502"/>
                    <a:pt x="249741" y="341511"/>
                    <a:pt x="259173" y="339334"/>
                  </a:cubicBezTo>
                  <a:cubicBezTo>
                    <a:pt x="268605" y="337158"/>
                    <a:pt x="276586" y="337521"/>
                    <a:pt x="283116" y="340423"/>
                  </a:cubicBezTo>
                  <a:cubicBezTo>
                    <a:pt x="289645" y="343325"/>
                    <a:pt x="294361" y="346953"/>
                    <a:pt x="297264" y="351306"/>
                  </a:cubicBezTo>
                  <a:cubicBezTo>
                    <a:pt x="300166" y="357110"/>
                    <a:pt x="302342" y="368719"/>
                    <a:pt x="303793" y="386132"/>
                  </a:cubicBezTo>
                  <a:cubicBezTo>
                    <a:pt x="303793" y="402093"/>
                    <a:pt x="302342" y="423134"/>
                    <a:pt x="299440" y="449253"/>
                  </a:cubicBezTo>
                  <a:cubicBezTo>
                    <a:pt x="297989" y="456509"/>
                    <a:pt x="296901" y="463039"/>
                    <a:pt x="296175" y="468843"/>
                  </a:cubicBezTo>
                  <a:cubicBezTo>
                    <a:pt x="295450" y="474647"/>
                    <a:pt x="295087" y="479000"/>
                    <a:pt x="295087" y="481903"/>
                  </a:cubicBezTo>
                  <a:cubicBezTo>
                    <a:pt x="295087" y="484805"/>
                    <a:pt x="295087" y="486981"/>
                    <a:pt x="295087" y="488432"/>
                  </a:cubicBezTo>
                  <a:cubicBezTo>
                    <a:pt x="296538" y="488432"/>
                    <a:pt x="300891" y="482628"/>
                    <a:pt x="308147" y="471019"/>
                  </a:cubicBezTo>
                  <a:cubicBezTo>
                    <a:pt x="313951" y="460862"/>
                    <a:pt x="323383" y="442724"/>
                    <a:pt x="336443" y="416604"/>
                  </a:cubicBezTo>
                  <a:cubicBezTo>
                    <a:pt x="348051" y="391936"/>
                    <a:pt x="353856" y="378876"/>
                    <a:pt x="353856" y="377425"/>
                  </a:cubicBezTo>
                  <a:cubicBezTo>
                    <a:pt x="353856" y="375974"/>
                    <a:pt x="358209" y="366542"/>
                    <a:pt x="366915" y="349129"/>
                  </a:cubicBezTo>
                  <a:cubicBezTo>
                    <a:pt x="372719" y="336070"/>
                    <a:pt x="378524" y="323010"/>
                    <a:pt x="384328" y="309950"/>
                  </a:cubicBezTo>
                  <a:cubicBezTo>
                    <a:pt x="388681" y="301244"/>
                    <a:pt x="390858" y="296165"/>
                    <a:pt x="390858" y="294714"/>
                  </a:cubicBezTo>
                  <a:cubicBezTo>
                    <a:pt x="390858" y="291812"/>
                    <a:pt x="391583" y="288184"/>
                    <a:pt x="393035" y="283831"/>
                  </a:cubicBezTo>
                  <a:cubicBezTo>
                    <a:pt x="397388" y="278027"/>
                    <a:pt x="401015" y="269320"/>
                    <a:pt x="403918" y="257712"/>
                  </a:cubicBezTo>
                  <a:cubicBezTo>
                    <a:pt x="408271" y="246103"/>
                    <a:pt x="411173" y="239210"/>
                    <a:pt x="412624" y="237034"/>
                  </a:cubicBezTo>
                  <a:cubicBezTo>
                    <a:pt x="414075" y="234857"/>
                    <a:pt x="418791" y="222523"/>
                    <a:pt x="426772" y="200031"/>
                  </a:cubicBezTo>
                  <a:cubicBezTo>
                    <a:pt x="434753" y="177540"/>
                    <a:pt x="438018" y="164117"/>
                    <a:pt x="436567" y="159764"/>
                  </a:cubicBezTo>
                  <a:cubicBezTo>
                    <a:pt x="436567" y="156862"/>
                    <a:pt x="436930" y="153960"/>
                    <a:pt x="437655" y="151058"/>
                  </a:cubicBezTo>
                  <a:cubicBezTo>
                    <a:pt x="438381" y="148155"/>
                    <a:pt x="439469" y="146704"/>
                    <a:pt x="440920" y="146704"/>
                  </a:cubicBezTo>
                  <a:close/>
                  <a:moveTo>
                    <a:pt x="267607" y="55"/>
                  </a:moveTo>
                  <a:cubicBezTo>
                    <a:pt x="269240" y="-126"/>
                    <a:pt x="270419" y="146"/>
                    <a:pt x="271144" y="871"/>
                  </a:cubicBezTo>
                  <a:cubicBezTo>
                    <a:pt x="272595" y="3774"/>
                    <a:pt x="275498" y="5225"/>
                    <a:pt x="279851" y="5225"/>
                  </a:cubicBezTo>
                  <a:cubicBezTo>
                    <a:pt x="284204" y="5225"/>
                    <a:pt x="287106" y="5950"/>
                    <a:pt x="288557" y="7401"/>
                  </a:cubicBezTo>
                  <a:cubicBezTo>
                    <a:pt x="290008" y="8852"/>
                    <a:pt x="292910" y="9578"/>
                    <a:pt x="297264" y="9578"/>
                  </a:cubicBezTo>
                  <a:cubicBezTo>
                    <a:pt x="301617" y="9578"/>
                    <a:pt x="305970" y="12117"/>
                    <a:pt x="310323" y="17196"/>
                  </a:cubicBezTo>
                  <a:cubicBezTo>
                    <a:pt x="314677" y="22275"/>
                    <a:pt x="317579" y="24814"/>
                    <a:pt x="319030" y="24814"/>
                  </a:cubicBezTo>
                  <a:cubicBezTo>
                    <a:pt x="320481" y="24814"/>
                    <a:pt x="327011" y="29893"/>
                    <a:pt x="338619" y="40050"/>
                  </a:cubicBezTo>
                  <a:lnTo>
                    <a:pt x="356032" y="55287"/>
                  </a:lnTo>
                  <a:lnTo>
                    <a:pt x="356032" y="81406"/>
                  </a:lnTo>
                  <a:cubicBezTo>
                    <a:pt x="356032" y="100270"/>
                    <a:pt x="355307" y="114781"/>
                    <a:pt x="353856" y="124938"/>
                  </a:cubicBezTo>
                  <a:cubicBezTo>
                    <a:pt x="352404" y="136547"/>
                    <a:pt x="350228" y="145979"/>
                    <a:pt x="347326" y="153234"/>
                  </a:cubicBezTo>
                  <a:cubicBezTo>
                    <a:pt x="344424" y="160490"/>
                    <a:pt x="336443" y="170647"/>
                    <a:pt x="323383" y="183707"/>
                  </a:cubicBezTo>
                  <a:cubicBezTo>
                    <a:pt x="310323" y="196766"/>
                    <a:pt x="300891" y="203296"/>
                    <a:pt x="295087" y="203296"/>
                  </a:cubicBezTo>
                  <a:cubicBezTo>
                    <a:pt x="289283" y="204747"/>
                    <a:pt x="286018" y="206561"/>
                    <a:pt x="285292" y="208738"/>
                  </a:cubicBezTo>
                  <a:cubicBezTo>
                    <a:pt x="284567" y="210914"/>
                    <a:pt x="282753" y="212003"/>
                    <a:pt x="279851" y="212003"/>
                  </a:cubicBezTo>
                  <a:cubicBezTo>
                    <a:pt x="276949" y="212003"/>
                    <a:pt x="271870" y="214179"/>
                    <a:pt x="264614" y="218533"/>
                  </a:cubicBezTo>
                  <a:cubicBezTo>
                    <a:pt x="254457" y="224337"/>
                    <a:pt x="245750" y="230867"/>
                    <a:pt x="238495" y="238122"/>
                  </a:cubicBezTo>
                  <a:cubicBezTo>
                    <a:pt x="232691" y="243926"/>
                    <a:pt x="221082" y="252633"/>
                    <a:pt x="203669" y="264241"/>
                  </a:cubicBezTo>
                  <a:cubicBezTo>
                    <a:pt x="189159" y="274399"/>
                    <a:pt x="180089" y="281654"/>
                    <a:pt x="176462" y="286007"/>
                  </a:cubicBezTo>
                  <a:cubicBezTo>
                    <a:pt x="172834" y="290361"/>
                    <a:pt x="164490" y="297616"/>
                    <a:pt x="151431" y="307774"/>
                  </a:cubicBezTo>
                  <a:cubicBezTo>
                    <a:pt x="138371" y="317931"/>
                    <a:pt x="128213" y="325186"/>
                    <a:pt x="120958" y="329540"/>
                  </a:cubicBezTo>
                  <a:cubicBezTo>
                    <a:pt x="115154" y="333893"/>
                    <a:pt x="111526" y="337521"/>
                    <a:pt x="110075" y="340423"/>
                  </a:cubicBezTo>
                  <a:cubicBezTo>
                    <a:pt x="108624" y="341874"/>
                    <a:pt x="106447" y="342599"/>
                    <a:pt x="103545" y="342599"/>
                  </a:cubicBezTo>
                  <a:cubicBezTo>
                    <a:pt x="100643" y="342599"/>
                    <a:pt x="93388" y="347678"/>
                    <a:pt x="81779" y="357836"/>
                  </a:cubicBezTo>
                  <a:cubicBezTo>
                    <a:pt x="74524" y="363640"/>
                    <a:pt x="62915" y="373072"/>
                    <a:pt x="46953" y="386132"/>
                  </a:cubicBezTo>
                  <a:cubicBezTo>
                    <a:pt x="36796" y="396289"/>
                    <a:pt x="27364" y="402819"/>
                    <a:pt x="18657" y="405721"/>
                  </a:cubicBezTo>
                  <a:cubicBezTo>
                    <a:pt x="12853" y="410074"/>
                    <a:pt x="9225" y="412251"/>
                    <a:pt x="7774" y="412251"/>
                  </a:cubicBezTo>
                  <a:cubicBezTo>
                    <a:pt x="6323" y="412251"/>
                    <a:pt x="4147" y="410800"/>
                    <a:pt x="1245" y="407898"/>
                  </a:cubicBezTo>
                  <a:cubicBezTo>
                    <a:pt x="-1658" y="404996"/>
                    <a:pt x="519" y="399917"/>
                    <a:pt x="7774" y="392661"/>
                  </a:cubicBezTo>
                  <a:cubicBezTo>
                    <a:pt x="15030" y="385406"/>
                    <a:pt x="23011" y="376700"/>
                    <a:pt x="31717" y="366542"/>
                  </a:cubicBezTo>
                  <a:cubicBezTo>
                    <a:pt x="40424" y="357836"/>
                    <a:pt x="47679" y="349129"/>
                    <a:pt x="53483" y="340423"/>
                  </a:cubicBezTo>
                  <a:cubicBezTo>
                    <a:pt x="59287" y="333167"/>
                    <a:pt x="64366" y="328089"/>
                    <a:pt x="68719" y="325186"/>
                  </a:cubicBezTo>
                  <a:cubicBezTo>
                    <a:pt x="73073" y="320833"/>
                    <a:pt x="75249" y="317931"/>
                    <a:pt x="75249" y="316480"/>
                  </a:cubicBezTo>
                  <a:cubicBezTo>
                    <a:pt x="75249" y="315029"/>
                    <a:pt x="76338" y="312852"/>
                    <a:pt x="78514" y="309950"/>
                  </a:cubicBezTo>
                  <a:cubicBezTo>
                    <a:pt x="80691" y="307048"/>
                    <a:pt x="88309" y="296165"/>
                    <a:pt x="101369" y="277301"/>
                  </a:cubicBezTo>
                  <a:cubicBezTo>
                    <a:pt x="118781" y="252633"/>
                    <a:pt x="131841" y="234494"/>
                    <a:pt x="140548" y="222886"/>
                  </a:cubicBezTo>
                  <a:cubicBezTo>
                    <a:pt x="156509" y="202571"/>
                    <a:pt x="171020" y="181530"/>
                    <a:pt x="184080" y="159764"/>
                  </a:cubicBezTo>
                  <a:cubicBezTo>
                    <a:pt x="198591" y="137998"/>
                    <a:pt x="210925" y="116232"/>
                    <a:pt x="221082" y="94466"/>
                  </a:cubicBezTo>
                  <a:cubicBezTo>
                    <a:pt x="231240" y="72700"/>
                    <a:pt x="238495" y="56012"/>
                    <a:pt x="242848" y="44404"/>
                  </a:cubicBezTo>
                  <a:cubicBezTo>
                    <a:pt x="247202" y="32795"/>
                    <a:pt x="250104" y="23363"/>
                    <a:pt x="251555" y="16108"/>
                  </a:cubicBezTo>
                  <a:cubicBezTo>
                    <a:pt x="253006" y="8852"/>
                    <a:pt x="256271" y="4136"/>
                    <a:pt x="261350" y="1960"/>
                  </a:cubicBezTo>
                  <a:cubicBezTo>
                    <a:pt x="263889" y="871"/>
                    <a:pt x="265975" y="237"/>
                    <a:pt x="267607" y="5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000"/>
                </a:spcBef>
              </a:pPr>
              <a:endParaRPr lang="zh-CN" altLang="en-US" sz="8800" dirty="0">
                <a:solidFill>
                  <a:schemeClr val="bg1"/>
                </a:solidFill>
                <a:latin typeface="演示少年行" panose="00000500000000000000" pitchFamily="2" charset="-122"/>
                <a:ea typeface="演示少年行" panose="00000500000000000000" pitchFamily="2" charset="-122"/>
                <a:cs typeface="阿里巴巴普惠体 2.0 45 Light" panose="00020600040101010101" pitchFamily="18" charset="-122"/>
              </a:endParaRPr>
            </a:p>
          </p:txBody>
        </p:sp>
      </p:grpSp>
      <p:pic>
        <p:nvPicPr>
          <p:cNvPr id="56" name="图片 55">
            <a:extLst>
              <a:ext uri="{FF2B5EF4-FFF2-40B4-BE49-F238E27FC236}">
                <a16:creationId xmlns:a16="http://schemas.microsoft.com/office/drawing/2014/main" id="{75B5B280-337F-EE5F-FF6B-6B6CCAEC296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714" y="3271355"/>
            <a:ext cx="1518861" cy="376394"/>
          </a:xfrm>
          <a:prstGeom prst="rect">
            <a:avLst/>
          </a:prstGeom>
        </p:spPr>
      </p:pic>
      <p:sp>
        <p:nvSpPr>
          <p:cNvPr id="58" name="文本框 57">
            <a:extLst>
              <a:ext uri="{FF2B5EF4-FFF2-40B4-BE49-F238E27FC236}">
                <a16:creationId xmlns:a16="http://schemas.microsoft.com/office/drawing/2014/main" id="{41F497EF-C2E3-308E-E578-4C9808042ABF}"/>
              </a:ext>
            </a:extLst>
          </p:cNvPr>
          <p:cNvSpPr txBox="1"/>
          <p:nvPr/>
        </p:nvSpPr>
        <p:spPr>
          <a:xfrm>
            <a:off x="2414928" y="3121159"/>
            <a:ext cx="1497538" cy="61568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>
                <a:solidFill>
                  <a:srgbClr val="534F4F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30000"/>
                    </a:srgbClr>
                  </a:outerShdw>
                </a:effectLst>
              </a:rPr>
              <a:t>网站为零基础</a:t>
            </a: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30000"/>
                  </a:srgbClr>
                </a:outerShdw>
              </a:effectLst>
            </a:endParaRPr>
          </a:p>
          <a:p>
            <a:pPr>
              <a:lnSpc>
                <a:spcPct val="125000"/>
              </a:lnSpc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30000"/>
                    </a:srgbClr>
                  </a:outerShdw>
                </a:effectLst>
              </a:rPr>
              <a:t>学员赋能</a:t>
            </a:r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497CCD4E-7CC9-DDAB-28F7-2FE5D94485E9}"/>
              </a:ext>
            </a:extLst>
          </p:cNvPr>
          <p:cNvGrpSpPr/>
          <p:nvPr/>
        </p:nvGrpSpPr>
        <p:grpSpPr>
          <a:xfrm>
            <a:off x="661353" y="3750549"/>
            <a:ext cx="3229541" cy="2530848"/>
            <a:chOff x="661353" y="3750549"/>
            <a:chExt cx="3229541" cy="2530848"/>
          </a:xfrm>
          <a:effectLst>
            <a:reflection blurRad="6350" stA="30000" endPos="35000" dir="5400000" sy="-100000" algn="bl" rotWithShape="0"/>
          </a:effectLst>
        </p:grpSpPr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334F149B-8536-D123-C658-3CC80A78E21C}"/>
                </a:ext>
              </a:extLst>
            </p:cNvPr>
            <p:cNvSpPr/>
            <p:nvPr/>
          </p:nvSpPr>
          <p:spPr>
            <a:xfrm>
              <a:off x="661353" y="3750549"/>
              <a:ext cx="3229541" cy="2530848"/>
            </a:xfrm>
            <a:prstGeom prst="rect">
              <a:avLst/>
            </a:prstGeom>
            <a:gradFill>
              <a:gsLst>
                <a:gs pos="90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CE99355E-31EB-E6E5-526E-5B6EFE4E9973}"/>
                </a:ext>
              </a:extLst>
            </p:cNvPr>
            <p:cNvGrpSpPr/>
            <p:nvPr/>
          </p:nvGrpSpPr>
          <p:grpSpPr>
            <a:xfrm>
              <a:off x="686876" y="3907352"/>
              <a:ext cx="3171285" cy="2153918"/>
              <a:chOff x="507963" y="3664592"/>
              <a:chExt cx="3171285" cy="2153918"/>
            </a:xfrm>
          </p:grpSpPr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4EBE0F42-1E35-B270-75A6-C8E5C9A1DD15}"/>
                  </a:ext>
                </a:extLst>
              </p:cNvPr>
              <p:cNvGrpSpPr/>
              <p:nvPr/>
            </p:nvGrpSpPr>
            <p:grpSpPr>
              <a:xfrm>
                <a:off x="562780" y="3664592"/>
                <a:ext cx="1090101" cy="307777"/>
                <a:chOff x="4983003" y="5787312"/>
                <a:chExt cx="1090101" cy="307777"/>
              </a:xfrm>
              <a:effectLst/>
            </p:grpSpPr>
            <p:sp>
              <p:nvSpPr>
                <p:cNvPr id="61" name="矩形: 圆角 60">
                  <a:extLst>
                    <a:ext uri="{FF2B5EF4-FFF2-40B4-BE49-F238E27FC236}">
                      <a16:creationId xmlns:a16="http://schemas.microsoft.com/office/drawing/2014/main" id="{6CF1BDDF-FC61-68C2-619C-4740CF0DA514}"/>
                    </a:ext>
                  </a:extLst>
                </p:cNvPr>
                <p:cNvSpPr/>
                <p:nvPr/>
              </p:nvSpPr>
              <p:spPr>
                <a:xfrm>
                  <a:off x="4983003" y="5787312"/>
                  <a:ext cx="1090101" cy="30777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文本框 61">
                  <a:extLst>
                    <a:ext uri="{FF2B5EF4-FFF2-40B4-BE49-F238E27FC236}">
                      <a16:creationId xmlns:a16="http://schemas.microsoft.com/office/drawing/2014/main" id="{C0685CD5-250C-6B1F-731E-12FCD9CB675E}"/>
                    </a:ext>
                  </a:extLst>
                </p:cNvPr>
                <p:cNvSpPr txBox="1"/>
                <p:nvPr/>
              </p:nvSpPr>
              <p:spPr>
                <a:xfrm>
                  <a:off x="5036904" y="5787312"/>
                  <a:ext cx="982298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rgbClr val="C00000"/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核心理念</a:t>
                  </a:r>
                </a:p>
              </p:txBody>
            </p:sp>
          </p:grp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18DE38DC-EE80-5BD6-194A-4C0C48E9895F}"/>
                  </a:ext>
                </a:extLst>
              </p:cNvPr>
              <p:cNvSpPr txBox="1"/>
              <p:nvPr/>
            </p:nvSpPr>
            <p:spPr>
              <a:xfrm>
                <a:off x="537032" y="3972723"/>
                <a:ext cx="1861198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400">
                    <a:solidFill>
                      <a:srgbClr val="534F4F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pPr algn="l"/>
                <a:r>
                  <a:rPr lang="zh-CN" altLang="en-US" dirty="0"/>
                  <a:t>操作为本、效率为王</a:t>
                </a:r>
              </a:p>
            </p:txBody>
          </p: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6532DE58-8B24-2887-9F7E-0A6A6D509037}"/>
                  </a:ext>
                </a:extLst>
              </p:cNvPr>
              <p:cNvGrpSpPr/>
              <p:nvPr/>
            </p:nvGrpSpPr>
            <p:grpSpPr>
              <a:xfrm>
                <a:off x="562780" y="4428601"/>
                <a:ext cx="1090101" cy="307777"/>
                <a:chOff x="4983003" y="5787312"/>
                <a:chExt cx="1090101" cy="307777"/>
              </a:xfrm>
              <a:effectLst/>
            </p:grpSpPr>
            <p:sp>
              <p:nvSpPr>
                <p:cNvPr id="66" name="矩形: 圆角 65">
                  <a:extLst>
                    <a:ext uri="{FF2B5EF4-FFF2-40B4-BE49-F238E27FC236}">
                      <a16:creationId xmlns:a16="http://schemas.microsoft.com/office/drawing/2014/main" id="{87CC0A47-4F27-AE53-2AAF-3C0B5221E294}"/>
                    </a:ext>
                  </a:extLst>
                </p:cNvPr>
                <p:cNvSpPr/>
                <p:nvPr/>
              </p:nvSpPr>
              <p:spPr>
                <a:xfrm>
                  <a:off x="4983003" y="5787312"/>
                  <a:ext cx="1090101" cy="30777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文本框 66">
                  <a:extLst>
                    <a:ext uri="{FF2B5EF4-FFF2-40B4-BE49-F238E27FC236}">
                      <a16:creationId xmlns:a16="http://schemas.microsoft.com/office/drawing/2014/main" id="{E80B83AB-E207-9B97-00F2-7B1F48CAC8EB}"/>
                    </a:ext>
                  </a:extLst>
                </p:cNvPr>
                <p:cNvSpPr txBox="1"/>
                <p:nvPr/>
              </p:nvSpPr>
              <p:spPr>
                <a:xfrm>
                  <a:off x="5036904" y="5787312"/>
                  <a:ext cx="982298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algn="ctr">
                    <a:defRPr sz="1400">
                      <a:solidFill>
                        <a:srgbClr val="C00000"/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defRPr>
                  </a:lvl1pPr>
                </a:lstStyle>
                <a:p>
                  <a:r>
                    <a:rPr lang="zh-CN" altLang="en-US" dirty="0"/>
                    <a:t>拥有资源</a:t>
                  </a:r>
                </a:p>
              </p:txBody>
            </p:sp>
          </p:grp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7F574497-D860-541A-8A44-88483BED9C4B}"/>
                  </a:ext>
                </a:extLst>
              </p:cNvPr>
              <p:cNvSpPr txBox="1"/>
              <p:nvPr/>
            </p:nvSpPr>
            <p:spPr>
              <a:xfrm>
                <a:off x="508876" y="4739835"/>
                <a:ext cx="145570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400">
                    <a:solidFill>
                      <a:srgbClr val="534F4F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pPr algn="l"/>
                <a:r>
                  <a:rPr lang="zh-CN" altLang="en-US" dirty="0"/>
                  <a:t>海量工作型模板</a:t>
                </a:r>
              </a:p>
            </p:txBody>
          </p:sp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A430EA19-39A4-476A-F006-B423DA0BA0FF}"/>
                  </a:ext>
                </a:extLst>
              </p:cNvPr>
              <p:cNvSpPr txBox="1"/>
              <p:nvPr/>
            </p:nvSpPr>
            <p:spPr>
              <a:xfrm>
                <a:off x="2118503" y="4739835"/>
                <a:ext cx="154026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400">
                    <a:solidFill>
                      <a:srgbClr val="534F4F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pPr algn="l"/>
                <a:r>
                  <a:rPr lang="zh-CN" altLang="en-US" dirty="0"/>
                  <a:t>课程及配套练习</a:t>
                </a: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F7B5DC6A-08FF-ED92-3265-5B7BB4B2B95F}"/>
                  </a:ext>
                </a:extLst>
              </p:cNvPr>
              <p:cNvSpPr txBox="1"/>
              <p:nvPr/>
            </p:nvSpPr>
            <p:spPr>
              <a:xfrm>
                <a:off x="1403131" y="5510733"/>
                <a:ext cx="109010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400">
                    <a:solidFill>
                      <a:srgbClr val="534F4F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pPr algn="l"/>
                <a:r>
                  <a:rPr lang="zh-CN" altLang="en-US" dirty="0"/>
                  <a:t>效率工具类</a:t>
                </a: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D0A1AF97-793A-4DD0-92B8-C1FD55E389DC}"/>
                  </a:ext>
                </a:extLst>
              </p:cNvPr>
              <p:cNvSpPr txBox="1"/>
              <p:nvPr/>
            </p:nvSpPr>
            <p:spPr>
              <a:xfrm>
                <a:off x="507963" y="5510733"/>
                <a:ext cx="799251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400">
                    <a:solidFill>
                      <a:srgbClr val="534F4F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pPr algn="l"/>
                <a:r>
                  <a:rPr lang="zh-CN" altLang="en-US" dirty="0"/>
                  <a:t>素材类</a:t>
                </a: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96BEF4DF-C0EB-521B-4CF6-049F968202F8}"/>
                  </a:ext>
                </a:extLst>
              </p:cNvPr>
              <p:cNvSpPr txBox="1"/>
              <p:nvPr/>
            </p:nvSpPr>
            <p:spPr>
              <a:xfrm>
                <a:off x="2589147" y="5510733"/>
                <a:ext cx="1090101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400">
                    <a:solidFill>
                      <a:srgbClr val="534F4F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pPr algn="l"/>
                <a:r>
                  <a:rPr lang="zh-CN" altLang="en-US" dirty="0"/>
                  <a:t>版式灵感类</a:t>
                </a:r>
              </a:p>
            </p:txBody>
          </p:sp>
          <p:grpSp>
            <p:nvGrpSpPr>
              <p:cNvPr id="73" name="组合 72">
                <a:extLst>
                  <a:ext uri="{FF2B5EF4-FFF2-40B4-BE49-F238E27FC236}">
                    <a16:creationId xmlns:a16="http://schemas.microsoft.com/office/drawing/2014/main" id="{1652450F-9A92-39AB-A275-A9FD42D79292}"/>
                  </a:ext>
                </a:extLst>
              </p:cNvPr>
              <p:cNvGrpSpPr/>
              <p:nvPr/>
            </p:nvGrpSpPr>
            <p:grpSpPr>
              <a:xfrm>
                <a:off x="562780" y="5195713"/>
                <a:ext cx="1090101" cy="307777"/>
                <a:chOff x="4983003" y="5787312"/>
                <a:chExt cx="1090101" cy="307777"/>
              </a:xfrm>
              <a:effectLst/>
            </p:grpSpPr>
            <p:sp>
              <p:nvSpPr>
                <p:cNvPr id="74" name="矩形: 圆角 73">
                  <a:extLst>
                    <a:ext uri="{FF2B5EF4-FFF2-40B4-BE49-F238E27FC236}">
                      <a16:creationId xmlns:a16="http://schemas.microsoft.com/office/drawing/2014/main" id="{BF48E683-2813-08DE-1762-E2D9A51AB56D}"/>
                    </a:ext>
                  </a:extLst>
                </p:cNvPr>
                <p:cNvSpPr/>
                <p:nvPr/>
              </p:nvSpPr>
              <p:spPr>
                <a:xfrm>
                  <a:off x="4983003" y="5787312"/>
                  <a:ext cx="1090101" cy="30777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文本框 74">
                  <a:extLst>
                    <a:ext uri="{FF2B5EF4-FFF2-40B4-BE49-F238E27FC236}">
                      <a16:creationId xmlns:a16="http://schemas.microsoft.com/office/drawing/2014/main" id="{A1B8BD20-EDD0-44E0-9B07-BC597630A863}"/>
                    </a:ext>
                  </a:extLst>
                </p:cNvPr>
                <p:cNvSpPr txBox="1"/>
                <p:nvPr/>
              </p:nvSpPr>
              <p:spPr>
                <a:xfrm>
                  <a:off x="5036904" y="5787312"/>
                  <a:ext cx="982298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algn="ctr">
                    <a:defRPr sz="1400">
                      <a:solidFill>
                        <a:srgbClr val="C00000"/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defRPr>
                  </a:lvl1pPr>
                </a:lstStyle>
                <a:p>
                  <a:r>
                    <a:rPr lang="zh-CN" altLang="en-US" dirty="0"/>
                    <a:t>收录网站</a:t>
                  </a:r>
                </a:p>
              </p:txBody>
            </p:sp>
          </p:grp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D64A24F5-6365-81EA-9466-A44DD156A1D3}"/>
                  </a:ext>
                </a:extLst>
              </p:cNvPr>
              <p:cNvCxnSpPr/>
              <p:nvPr/>
            </p:nvCxnSpPr>
            <p:spPr>
              <a:xfrm>
                <a:off x="2057332" y="4793876"/>
                <a:ext cx="0" cy="180000"/>
              </a:xfrm>
              <a:prstGeom prst="line">
                <a:avLst/>
              </a:prstGeom>
              <a:ln w="19050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EE1FE7B6-0755-FE11-0FB0-D21E6A437F56}"/>
                  </a:ext>
                </a:extLst>
              </p:cNvPr>
              <p:cNvCxnSpPr/>
              <p:nvPr/>
            </p:nvCxnSpPr>
            <p:spPr>
              <a:xfrm>
                <a:off x="1307214" y="5574621"/>
                <a:ext cx="0" cy="180000"/>
              </a:xfrm>
              <a:prstGeom prst="line">
                <a:avLst/>
              </a:prstGeom>
              <a:ln w="19050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30C27110-A8FD-BFB5-D631-58BF2F345B85}"/>
                  </a:ext>
                </a:extLst>
              </p:cNvPr>
              <p:cNvCxnSpPr/>
              <p:nvPr/>
            </p:nvCxnSpPr>
            <p:spPr>
              <a:xfrm>
                <a:off x="2543409" y="5574621"/>
                <a:ext cx="0" cy="180000"/>
              </a:xfrm>
              <a:prstGeom prst="line">
                <a:avLst/>
              </a:prstGeom>
              <a:ln w="19050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4FA29FD-DE39-F912-9A51-B04B0507FB0C}"/>
              </a:ext>
            </a:extLst>
          </p:cNvPr>
          <p:cNvGrpSpPr/>
          <p:nvPr/>
        </p:nvGrpSpPr>
        <p:grpSpPr>
          <a:xfrm>
            <a:off x="4675717" y="3272734"/>
            <a:ext cx="1354432" cy="330181"/>
            <a:chOff x="1280757" y="1774181"/>
            <a:chExt cx="1296161" cy="315976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FF6DFE3-E54A-B423-380B-06050CBD7C76}"/>
                </a:ext>
              </a:extLst>
            </p:cNvPr>
            <p:cNvSpPr/>
            <p:nvPr/>
          </p:nvSpPr>
          <p:spPr>
            <a:xfrm>
              <a:off x="1281003" y="1945821"/>
              <a:ext cx="270186" cy="144336"/>
            </a:xfrm>
            <a:custGeom>
              <a:avLst/>
              <a:gdLst>
                <a:gd name="connsiteX0" fmla="*/ -1277 w 418277"/>
                <a:gd name="connsiteY0" fmla="*/ 163980 h 223448"/>
                <a:gd name="connsiteX1" fmla="*/ 257396 w 418277"/>
                <a:gd name="connsiteY1" fmla="*/ 14637 h 223448"/>
                <a:gd name="connsiteX2" fmla="*/ 417000 w 418277"/>
                <a:gd name="connsiteY2" fmla="*/ 57432 h 223448"/>
                <a:gd name="connsiteX3" fmla="*/ 417000 w 418277"/>
                <a:gd name="connsiteY3" fmla="*/ 57432 h 223448"/>
                <a:gd name="connsiteX4" fmla="*/ 417000 w 418277"/>
                <a:gd name="connsiteY4" fmla="*/ 57432 h 223448"/>
                <a:gd name="connsiteX5" fmla="*/ 158381 w 418277"/>
                <a:gd name="connsiteY5" fmla="*/ 206753 h 223448"/>
                <a:gd name="connsiteX6" fmla="*/ -1277 w 418277"/>
                <a:gd name="connsiteY6" fmla="*/ 163980 h 223448"/>
                <a:gd name="connsiteX7" fmla="*/ -1277 w 418277"/>
                <a:gd name="connsiteY7" fmla="*/ 163980 h 223448"/>
                <a:gd name="connsiteX8" fmla="*/ -1277 w 418277"/>
                <a:gd name="connsiteY8" fmla="*/ 163980 h 22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277" h="223448">
                  <a:moveTo>
                    <a:pt x="-1277" y="163980"/>
                  </a:moveTo>
                  <a:lnTo>
                    <a:pt x="257396" y="14637"/>
                  </a:lnTo>
                  <a:cubicBezTo>
                    <a:pt x="313290" y="-17604"/>
                    <a:pt x="384738" y="1549"/>
                    <a:pt x="417000" y="57432"/>
                  </a:cubicBezTo>
                  <a:lnTo>
                    <a:pt x="417000" y="57432"/>
                  </a:lnTo>
                  <a:lnTo>
                    <a:pt x="417000" y="57432"/>
                  </a:lnTo>
                  <a:lnTo>
                    <a:pt x="158381" y="206753"/>
                  </a:lnTo>
                  <a:cubicBezTo>
                    <a:pt x="102477" y="239026"/>
                    <a:pt x="30996" y="219873"/>
                    <a:pt x="-1277" y="163980"/>
                  </a:cubicBezTo>
                  <a:lnTo>
                    <a:pt x="-1277" y="163980"/>
                  </a:lnTo>
                  <a:lnTo>
                    <a:pt x="-1277" y="163980"/>
                  </a:lnTo>
                  <a:close/>
                </a:path>
              </a:pathLst>
            </a:custGeom>
            <a:solidFill>
              <a:srgbClr val="F98D67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7090A90-0B00-B613-283C-D449D4A41546}"/>
                </a:ext>
              </a:extLst>
            </p:cNvPr>
            <p:cNvSpPr/>
            <p:nvPr/>
          </p:nvSpPr>
          <p:spPr>
            <a:xfrm>
              <a:off x="1281010" y="1774410"/>
              <a:ext cx="271253" cy="144562"/>
            </a:xfrm>
            <a:custGeom>
              <a:avLst/>
              <a:gdLst>
                <a:gd name="connsiteX0" fmla="*/ 158838 w 419929"/>
                <a:gd name="connsiteY0" fmla="*/ 14598 h 223797"/>
                <a:gd name="connsiteX1" fmla="*/ 418653 w 419929"/>
                <a:gd name="connsiteY1" fmla="*/ 163919 h 223797"/>
                <a:gd name="connsiteX2" fmla="*/ 418653 w 419929"/>
                <a:gd name="connsiteY2" fmla="*/ 163919 h 223797"/>
                <a:gd name="connsiteX3" fmla="*/ 418653 w 419929"/>
                <a:gd name="connsiteY3" fmla="*/ 163919 h 223797"/>
                <a:gd name="connsiteX4" fmla="*/ 258570 w 419929"/>
                <a:gd name="connsiteY4" fmla="*/ 207181 h 223797"/>
                <a:gd name="connsiteX5" fmla="*/ -1277 w 419929"/>
                <a:gd name="connsiteY5" fmla="*/ 57839 h 223797"/>
                <a:gd name="connsiteX6" fmla="*/ -1277 w 419929"/>
                <a:gd name="connsiteY6" fmla="*/ 57839 h 223797"/>
                <a:gd name="connsiteX7" fmla="*/ -1277 w 419929"/>
                <a:gd name="connsiteY7" fmla="*/ 57839 h 223797"/>
                <a:gd name="connsiteX8" fmla="*/ 158838 w 419929"/>
                <a:gd name="connsiteY8" fmla="*/ 14598 h 223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9929" h="223797">
                  <a:moveTo>
                    <a:pt x="158838" y="14598"/>
                  </a:moveTo>
                  <a:lnTo>
                    <a:pt x="418653" y="163919"/>
                  </a:lnTo>
                  <a:lnTo>
                    <a:pt x="418653" y="163919"/>
                  </a:lnTo>
                  <a:lnTo>
                    <a:pt x="418653" y="163919"/>
                  </a:lnTo>
                  <a:cubicBezTo>
                    <a:pt x="386390" y="220062"/>
                    <a:pt x="314724" y="239432"/>
                    <a:pt x="258570" y="207181"/>
                  </a:cubicBezTo>
                  <a:lnTo>
                    <a:pt x="-1277" y="57839"/>
                  </a:lnTo>
                  <a:lnTo>
                    <a:pt x="-1277" y="57839"/>
                  </a:lnTo>
                  <a:lnTo>
                    <a:pt x="-1277" y="57839"/>
                  </a:lnTo>
                  <a:cubicBezTo>
                    <a:pt x="30996" y="1684"/>
                    <a:pt x="102684" y="-17675"/>
                    <a:pt x="158838" y="14598"/>
                  </a:cubicBezTo>
                  <a:close/>
                </a:path>
              </a:pathLst>
            </a:custGeom>
            <a:solidFill>
              <a:srgbClr val="0066FF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59D4D21-DAB3-F9A1-FAD4-BE0FFCE4DB4D}"/>
                </a:ext>
              </a:extLst>
            </p:cNvPr>
            <p:cNvSpPr/>
            <p:nvPr/>
          </p:nvSpPr>
          <p:spPr>
            <a:xfrm>
              <a:off x="1580707" y="1945862"/>
              <a:ext cx="270108" cy="144294"/>
            </a:xfrm>
            <a:custGeom>
              <a:avLst/>
              <a:gdLst>
                <a:gd name="connsiteX0" fmla="*/ 257342 w 418157"/>
                <a:gd name="connsiteY0" fmla="*/ 206753 h 223383"/>
                <a:gd name="connsiteX1" fmla="*/ -1277 w 418157"/>
                <a:gd name="connsiteY1" fmla="*/ 57433 h 223383"/>
                <a:gd name="connsiteX2" fmla="*/ -1277 w 418157"/>
                <a:gd name="connsiteY2" fmla="*/ 57433 h 223383"/>
                <a:gd name="connsiteX3" fmla="*/ -1277 w 418157"/>
                <a:gd name="connsiteY3" fmla="*/ 57433 h 223383"/>
                <a:gd name="connsiteX4" fmla="*/ 158371 w 418157"/>
                <a:gd name="connsiteY4" fmla="*/ 14659 h 223383"/>
                <a:gd name="connsiteX5" fmla="*/ 416881 w 418157"/>
                <a:gd name="connsiteY5" fmla="*/ 163915 h 223383"/>
                <a:gd name="connsiteX6" fmla="*/ 416881 w 418157"/>
                <a:gd name="connsiteY6" fmla="*/ 163915 h 223383"/>
                <a:gd name="connsiteX7" fmla="*/ 416881 w 418157"/>
                <a:gd name="connsiteY7" fmla="*/ 163915 h 223383"/>
                <a:gd name="connsiteX8" fmla="*/ 257342 w 418157"/>
                <a:gd name="connsiteY8" fmla="*/ 206753 h 223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157" h="223383">
                  <a:moveTo>
                    <a:pt x="257342" y="206753"/>
                  </a:moveTo>
                  <a:lnTo>
                    <a:pt x="-1277" y="57433"/>
                  </a:lnTo>
                  <a:lnTo>
                    <a:pt x="-1277" y="57433"/>
                  </a:lnTo>
                  <a:lnTo>
                    <a:pt x="-1277" y="57433"/>
                  </a:lnTo>
                  <a:cubicBezTo>
                    <a:pt x="30996" y="1539"/>
                    <a:pt x="102466" y="-17614"/>
                    <a:pt x="158371" y="14659"/>
                  </a:cubicBezTo>
                  <a:lnTo>
                    <a:pt x="416881" y="163915"/>
                  </a:lnTo>
                  <a:lnTo>
                    <a:pt x="416881" y="163915"/>
                  </a:lnTo>
                  <a:lnTo>
                    <a:pt x="416881" y="163915"/>
                  </a:lnTo>
                  <a:cubicBezTo>
                    <a:pt x="384629" y="219765"/>
                    <a:pt x="313235" y="238939"/>
                    <a:pt x="257342" y="206753"/>
                  </a:cubicBezTo>
                  <a:close/>
                </a:path>
              </a:pathLst>
            </a:custGeom>
            <a:solidFill>
              <a:srgbClr val="F98D67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24A8577-0A62-DB74-35B0-E65BCC47AA85}"/>
                </a:ext>
              </a:extLst>
            </p:cNvPr>
            <p:cNvSpPr/>
            <p:nvPr/>
          </p:nvSpPr>
          <p:spPr>
            <a:xfrm>
              <a:off x="1580630" y="1774181"/>
              <a:ext cx="270262" cy="144378"/>
            </a:xfrm>
            <a:custGeom>
              <a:avLst/>
              <a:gdLst>
                <a:gd name="connsiteX0" fmla="*/ 417000 w 418396"/>
                <a:gd name="connsiteY0" fmla="*/ 57508 h 223513"/>
                <a:gd name="connsiteX1" fmla="*/ 158371 w 418396"/>
                <a:gd name="connsiteY1" fmla="*/ 206818 h 223513"/>
                <a:gd name="connsiteX2" fmla="*/ -1277 w 418396"/>
                <a:gd name="connsiteY2" fmla="*/ 164045 h 223513"/>
                <a:gd name="connsiteX3" fmla="*/ -1277 w 418396"/>
                <a:gd name="connsiteY3" fmla="*/ 164045 h 223513"/>
                <a:gd name="connsiteX4" fmla="*/ -1277 w 418396"/>
                <a:gd name="connsiteY4" fmla="*/ 164045 h 223513"/>
                <a:gd name="connsiteX5" fmla="*/ 257461 w 418396"/>
                <a:gd name="connsiteY5" fmla="*/ 14659 h 223513"/>
                <a:gd name="connsiteX6" fmla="*/ 417120 w 418396"/>
                <a:gd name="connsiteY6" fmla="*/ 57443 h 223513"/>
                <a:gd name="connsiteX7" fmla="*/ 417120 w 418396"/>
                <a:gd name="connsiteY7" fmla="*/ 57443 h 223513"/>
                <a:gd name="connsiteX8" fmla="*/ 417120 w 418396"/>
                <a:gd name="connsiteY8" fmla="*/ 57443 h 22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396" h="223513">
                  <a:moveTo>
                    <a:pt x="417000" y="57508"/>
                  </a:moveTo>
                  <a:lnTo>
                    <a:pt x="158371" y="206818"/>
                  </a:lnTo>
                  <a:cubicBezTo>
                    <a:pt x="102477" y="239091"/>
                    <a:pt x="30996" y="219938"/>
                    <a:pt x="-1277" y="164045"/>
                  </a:cubicBezTo>
                  <a:lnTo>
                    <a:pt x="-1277" y="164045"/>
                  </a:lnTo>
                  <a:lnTo>
                    <a:pt x="-1277" y="164045"/>
                  </a:lnTo>
                  <a:lnTo>
                    <a:pt x="257461" y="14659"/>
                  </a:lnTo>
                  <a:cubicBezTo>
                    <a:pt x="313366" y="-17614"/>
                    <a:pt x="384847" y="1539"/>
                    <a:pt x="417120" y="57443"/>
                  </a:cubicBezTo>
                  <a:lnTo>
                    <a:pt x="417120" y="57443"/>
                  </a:lnTo>
                  <a:lnTo>
                    <a:pt x="417120" y="57443"/>
                  </a:lnTo>
                  <a:close/>
                </a:path>
              </a:pathLst>
            </a:custGeom>
            <a:solidFill>
              <a:srgbClr val="0066FF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51388AB-E4D7-7A01-DED2-6FA40566EBF8}"/>
                </a:ext>
              </a:extLst>
            </p:cNvPr>
            <p:cNvSpPr/>
            <p:nvPr/>
          </p:nvSpPr>
          <p:spPr>
            <a:xfrm>
              <a:off x="1760324" y="1882089"/>
              <a:ext cx="90575" cy="100405"/>
            </a:xfrm>
            <a:custGeom>
              <a:avLst/>
              <a:gdLst>
                <a:gd name="connsiteX0" fmla="*/ 8525 w 140220"/>
                <a:gd name="connsiteY0" fmla="*/ 59776 h 155438"/>
                <a:gd name="connsiteX1" fmla="*/ 109594 w 140220"/>
                <a:gd name="connsiteY1" fmla="*/ 1578 h 155438"/>
                <a:gd name="connsiteX2" fmla="*/ 136345 w 140220"/>
                <a:gd name="connsiteY2" fmla="*/ 8796 h 155438"/>
                <a:gd name="connsiteX3" fmla="*/ 138943 w 140220"/>
                <a:gd name="connsiteY3" fmla="*/ 18481 h 155438"/>
                <a:gd name="connsiteX4" fmla="*/ 138943 w 140220"/>
                <a:gd name="connsiteY4" fmla="*/ 134887 h 155438"/>
                <a:gd name="connsiteX5" fmla="*/ 119421 w 140220"/>
                <a:gd name="connsiteY5" fmla="*/ 154421 h 155438"/>
                <a:gd name="connsiteX6" fmla="*/ 109594 w 140220"/>
                <a:gd name="connsiteY6" fmla="*/ 151790 h 155438"/>
                <a:gd name="connsiteX7" fmla="*/ 8525 w 140220"/>
                <a:gd name="connsiteY7" fmla="*/ 93592 h 155438"/>
                <a:gd name="connsiteX8" fmla="*/ 1329 w 140220"/>
                <a:gd name="connsiteY8" fmla="*/ 66961 h 155438"/>
                <a:gd name="connsiteX9" fmla="*/ 8525 w 140220"/>
                <a:gd name="connsiteY9" fmla="*/ 59776 h 15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220" h="155438">
                  <a:moveTo>
                    <a:pt x="8525" y="59776"/>
                  </a:moveTo>
                  <a:lnTo>
                    <a:pt x="109594" y="1578"/>
                  </a:lnTo>
                  <a:cubicBezTo>
                    <a:pt x="118975" y="-3792"/>
                    <a:pt x="130954" y="-563"/>
                    <a:pt x="136345" y="8796"/>
                  </a:cubicBezTo>
                  <a:cubicBezTo>
                    <a:pt x="138041" y="11752"/>
                    <a:pt x="138932" y="15089"/>
                    <a:pt x="138943" y="18481"/>
                  </a:cubicBezTo>
                  <a:lnTo>
                    <a:pt x="138943" y="134887"/>
                  </a:lnTo>
                  <a:cubicBezTo>
                    <a:pt x="138954" y="145659"/>
                    <a:pt x="130215" y="154410"/>
                    <a:pt x="119421" y="154421"/>
                  </a:cubicBezTo>
                  <a:cubicBezTo>
                    <a:pt x="115975" y="154432"/>
                    <a:pt x="112584" y="153518"/>
                    <a:pt x="109594" y="151790"/>
                  </a:cubicBezTo>
                  <a:lnTo>
                    <a:pt x="8525" y="93592"/>
                  </a:lnTo>
                  <a:cubicBezTo>
                    <a:pt x="-834" y="88222"/>
                    <a:pt x="-4052" y="76298"/>
                    <a:pt x="1329" y="66961"/>
                  </a:cubicBezTo>
                  <a:cubicBezTo>
                    <a:pt x="3047" y="63972"/>
                    <a:pt x="5536" y="61493"/>
                    <a:pt x="8525" y="59776"/>
                  </a:cubicBezTo>
                  <a:close/>
                </a:path>
              </a:pathLst>
            </a:custGeom>
            <a:solidFill>
              <a:srgbClr val="0066FF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B753051-009B-221F-A777-44752FF4953D}"/>
                </a:ext>
              </a:extLst>
            </p:cNvPr>
            <p:cNvSpPr/>
            <p:nvPr/>
          </p:nvSpPr>
          <p:spPr>
            <a:xfrm>
              <a:off x="1280757" y="1882089"/>
              <a:ext cx="90577" cy="100405"/>
            </a:xfrm>
            <a:custGeom>
              <a:avLst/>
              <a:gdLst>
                <a:gd name="connsiteX0" fmla="*/ 129185 w 140223"/>
                <a:gd name="connsiteY0" fmla="*/ 59776 h 155438"/>
                <a:gd name="connsiteX1" fmla="*/ 28083 w 140223"/>
                <a:gd name="connsiteY1" fmla="*/ 1578 h 155438"/>
                <a:gd name="connsiteX2" fmla="*/ 1321 w 140223"/>
                <a:gd name="connsiteY2" fmla="*/ 8796 h 155438"/>
                <a:gd name="connsiteX3" fmla="*/ -1277 w 140223"/>
                <a:gd name="connsiteY3" fmla="*/ 18481 h 155438"/>
                <a:gd name="connsiteX4" fmla="*/ -1277 w 140223"/>
                <a:gd name="connsiteY4" fmla="*/ 134887 h 155438"/>
                <a:gd name="connsiteX5" fmla="*/ 18256 w 140223"/>
                <a:gd name="connsiteY5" fmla="*/ 154421 h 155438"/>
                <a:gd name="connsiteX6" fmla="*/ 28083 w 140223"/>
                <a:gd name="connsiteY6" fmla="*/ 151790 h 155438"/>
                <a:gd name="connsiteX7" fmla="*/ 129185 w 140223"/>
                <a:gd name="connsiteY7" fmla="*/ 93592 h 155438"/>
                <a:gd name="connsiteX8" fmla="*/ 136294 w 140223"/>
                <a:gd name="connsiteY8" fmla="*/ 66874 h 155438"/>
                <a:gd name="connsiteX9" fmla="*/ 129185 w 140223"/>
                <a:gd name="connsiteY9" fmla="*/ 59776 h 15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223" h="155438">
                  <a:moveTo>
                    <a:pt x="129185" y="59776"/>
                  </a:moveTo>
                  <a:lnTo>
                    <a:pt x="28083" y="1578"/>
                  </a:lnTo>
                  <a:cubicBezTo>
                    <a:pt x="18691" y="-3792"/>
                    <a:pt x="6712" y="-563"/>
                    <a:pt x="1321" y="8796"/>
                  </a:cubicBezTo>
                  <a:cubicBezTo>
                    <a:pt x="-375" y="11752"/>
                    <a:pt x="-1266" y="15089"/>
                    <a:pt x="-1277" y="18481"/>
                  </a:cubicBezTo>
                  <a:lnTo>
                    <a:pt x="-1277" y="134887"/>
                  </a:lnTo>
                  <a:cubicBezTo>
                    <a:pt x="-1288" y="145659"/>
                    <a:pt x="7452" y="154410"/>
                    <a:pt x="18256" y="154421"/>
                  </a:cubicBezTo>
                  <a:cubicBezTo>
                    <a:pt x="21702" y="154432"/>
                    <a:pt x="25094" y="153518"/>
                    <a:pt x="28083" y="151790"/>
                  </a:cubicBezTo>
                  <a:lnTo>
                    <a:pt x="129185" y="93592"/>
                  </a:lnTo>
                  <a:cubicBezTo>
                    <a:pt x="138544" y="88168"/>
                    <a:pt x="141729" y="76211"/>
                    <a:pt x="136294" y="66874"/>
                  </a:cubicBezTo>
                  <a:cubicBezTo>
                    <a:pt x="134587" y="63928"/>
                    <a:pt x="132130" y="61482"/>
                    <a:pt x="129185" y="59776"/>
                  </a:cubicBezTo>
                  <a:close/>
                </a:path>
              </a:pathLst>
            </a:custGeom>
            <a:solidFill>
              <a:srgbClr val="0066FF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1AEC6C3E-79D2-F98E-6E29-F2B2A21DD84F}"/>
                </a:ext>
              </a:extLst>
            </p:cNvPr>
            <p:cNvSpPr/>
            <p:nvPr/>
          </p:nvSpPr>
          <p:spPr>
            <a:xfrm>
              <a:off x="1939370" y="1823810"/>
              <a:ext cx="89172" cy="129897"/>
            </a:xfrm>
            <a:custGeom>
              <a:avLst/>
              <a:gdLst>
                <a:gd name="connsiteX0" fmla="*/ 136772 w 138048"/>
                <a:gd name="connsiteY0" fmla="*/ 61941 h 201094"/>
                <a:gd name="connsiteX1" fmla="*/ 73737 w 138048"/>
                <a:gd name="connsiteY1" fmla="*/ 124846 h 201094"/>
                <a:gd name="connsiteX2" fmla="*/ 51323 w 138048"/>
                <a:gd name="connsiteY2" fmla="*/ 124846 h 201094"/>
                <a:gd name="connsiteX3" fmla="*/ 51323 w 138048"/>
                <a:gd name="connsiteY3" fmla="*/ 92649 h 201094"/>
                <a:gd name="connsiteX4" fmla="*/ 73737 w 138048"/>
                <a:gd name="connsiteY4" fmla="*/ 92649 h 201094"/>
                <a:gd name="connsiteX5" fmla="*/ 104553 w 138048"/>
                <a:gd name="connsiteY5" fmla="*/ 61854 h 201094"/>
                <a:gd name="connsiteX6" fmla="*/ 73737 w 138048"/>
                <a:gd name="connsiteY6" fmla="*/ 31049 h 201094"/>
                <a:gd name="connsiteX7" fmla="*/ 32355 w 138048"/>
                <a:gd name="connsiteY7" fmla="*/ 31049 h 201094"/>
                <a:gd name="connsiteX8" fmla="*/ 32355 w 138048"/>
                <a:gd name="connsiteY8" fmla="*/ 163738 h 201094"/>
                <a:gd name="connsiteX9" fmla="*/ -1277 w 138048"/>
                <a:gd name="connsiteY9" fmla="*/ 200077 h 201094"/>
                <a:gd name="connsiteX10" fmla="*/ -1277 w 138048"/>
                <a:gd name="connsiteY10" fmla="*/ -1018 h 201094"/>
                <a:gd name="connsiteX11" fmla="*/ 73563 w 138048"/>
                <a:gd name="connsiteY11" fmla="*/ -1018 h 201094"/>
                <a:gd name="connsiteX12" fmla="*/ 136772 w 138048"/>
                <a:gd name="connsiteY12" fmla="*/ 61811 h 201094"/>
                <a:gd name="connsiteX13" fmla="*/ 136772 w 138048"/>
                <a:gd name="connsiteY13" fmla="*/ 61941 h 20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048" h="201094">
                  <a:moveTo>
                    <a:pt x="136772" y="61941"/>
                  </a:moveTo>
                  <a:cubicBezTo>
                    <a:pt x="136728" y="96693"/>
                    <a:pt x="108510" y="124846"/>
                    <a:pt x="73737" y="124846"/>
                  </a:cubicBezTo>
                  <a:lnTo>
                    <a:pt x="51323" y="124846"/>
                  </a:lnTo>
                  <a:lnTo>
                    <a:pt x="51323" y="92649"/>
                  </a:lnTo>
                  <a:lnTo>
                    <a:pt x="73737" y="92649"/>
                  </a:lnTo>
                  <a:cubicBezTo>
                    <a:pt x="90748" y="92649"/>
                    <a:pt x="104553" y="78855"/>
                    <a:pt x="104553" y="61854"/>
                  </a:cubicBezTo>
                  <a:cubicBezTo>
                    <a:pt x="104553" y="44843"/>
                    <a:pt x="90748" y="31049"/>
                    <a:pt x="73737" y="31049"/>
                  </a:cubicBezTo>
                  <a:lnTo>
                    <a:pt x="32355" y="31049"/>
                  </a:lnTo>
                  <a:lnTo>
                    <a:pt x="32355" y="163738"/>
                  </a:lnTo>
                  <a:cubicBezTo>
                    <a:pt x="32300" y="182750"/>
                    <a:pt x="17680" y="198544"/>
                    <a:pt x="-1277" y="200077"/>
                  </a:cubicBezTo>
                  <a:lnTo>
                    <a:pt x="-1277" y="-1018"/>
                  </a:lnTo>
                  <a:lnTo>
                    <a:pt x="73563" y="-1018"/>
                  </a:lnTo>
                  <a:cubicBezTo>
                    <a:pt x="108369" y="-1116"/>
                    <a:pt x="136674" y="27016"/>
                    <a:pt x="136772" y="61811"/>
                  </a:cubicBezTo>
                  <a:cubicBezTo>
                    <a:pt x="136772" y="61854"/>
                    <a:pt x="136772" y="61898"/>
                    <a:pt x="136772" y="61941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078CE77-F14D-6AF8-1B9C-E6FBF1D91744}"/>
                </a:ext>
              </a:extLst>
            </p:cNvPr>
            <p:cNvSpPr/>
            <p:nvPr/>
          </p:nvSpPr>
          <p:spPr>
            <a:xfrm>
              <a:off x="2051011" y="1823810"/>
              <a:ext cx="89172" cy="129897"/>
            </a:xfrm>
            <a:custGeom>
              <a:avLst/>
              <a:gdLst>
                <a:gd name="connsiteX0" fmla="*/ 136772 w 138048"/>
                <a:gd name="connsiteY0" fmla="*/ 61941 h 201094"/>
                <a:gd name="connsiteX1" fmla="*/ 73737 w 138048"/>
                <a:gd name="connsiteY1" fmla="*/ 124846 h 201094"/>
                <a:gd name="connsiteX2" fmla="*/ 51280 w 138048"/>
                <a:gd name="connsiteY2" fmla="*/ 124846 h 201094"/>
                <a:gd name="connsiteX3" fmla="*/ 51280 w 138048"/>
                <a:gd name="connsiteY3" fmla="*/ 92649 h 201094"/>
                <a:gd name="connsiteX4" fmla="*/ 73737 w 138048"/>
                <a:gd name="connsiteY4" fmla="*/ 92649 h 201094"/>
                <a:gd name="connsiteX5" fmla="*/ 104553 w 138048"/>
                <a:gd name="connsiteY5" fmla="*/ 61854 h 201094"/>
                <a:gd name="connsiteX6" fmla="*/ 73737 w 138048"/>
                <a:gd name="connsiteY6" fmla="*/ 31049 h 201094"/>
                <a:gd name="connsiteX7" fmla="*/ 32572 w 138048"/>
                <a:gd name="connsiteY7" fmla="*/ 31049 h 201094"/>
                <a:gd name="connsiteX8" fmla="*/ 32572 w 138048"/>
                <a:gd name="connsiteY8" fmla="*/ 163738 h 201094"/>
                <a:gd name="connsiteX9" fmla="*/ -1277 w 138048"/>
                <a:gd name="connsiteY9" fmla="*/ 200077 h 201094"/>
                <a:gd name="connsiteX10" fmla="*/ -1277 w 138048"/>
                <a:gd name="connsiteY10" fmla="*/ -1018 h 201094"/>
                <a:gd name="connsiteX11" fmla="*/ 73563 w 138048"/>
                <a:gd name="connsiteY11" fmla="*/ -1018 h 201094"/>
                <a:gd name="connsiteX12" fmla="*/ 136772 w 138048"/>
                <a:gd name="connsiteY12" fmla="*/ 61898 h 201094"/>
                <a:gd name="connsiteX13" fmla="*/ 136772 w 138048"/>
                <a:gd name="connsiteY13" fmla="*/ 61941 h 20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048" h="201094">
                  <a:moveTo>
                    <a:pt x="136772" y="61941"/>
                  </a:moveTo>
                  <a:cubicBezTo>
                    <a:pt x="136696" y="96682"/>
                    <a:pt x="108510" y="124824"/>
                    <a:pt x="73737" y="124846"/>
                  </a:cubicBezTo>
                  <a:lnTo>
                    <a:pt x="51280" y="124846"/>
                  </a:lnTo>
                  <a:lnTo>
                    <a:pt x="51280" y="92649"/>
                  </a:lnTo>
                  <a:lnTo>
                    <a:pt x="73737" y="92649"/>
                  </a:lnTo>
                  <a:cubicBezTo>
                    <a:pt x="90748" y="92649"/>
                    <a:pt x="104553" y="78855"/>
                    <a:pt x="104553" y="61854"/>
                  </a:cubicBezTo>
                  <a:cubicBezTo>
                    <a:pt x="104553" y="44843"/>
                    <a:pt x="90748" y="31049"/>
                    <a:pt x="73737" y="31049"/>
                  </a:cubicBezTo>
                  <a:lnTo>
                    <a:pt x="32572" y="31049"/>
                  </a:lnTo>
                  <a:lnTo>
                    <a:pt x="32572" y="163738"/>
                  </a:lnTo>
                  <a:cubicBezTo>
                    <a:pt x="32518" y="182826"/>
                    <a:pt x="17767" y="198653"/>
                    <a:pt x="-1277" y="200077"/>
                  </a:cubicBezTo>
                  <a:lnTo>
                    <a:pt x="-1277" y="-1018"/>
                  </a:lnTo>
                  <a:lnTo>
                    <a:pt x="73563" y="-1018"/>
                  </a:lnTo>
                  <a:cubicBezTo>
                    <a:pt x="108401" y="-1094"/>
                    <a:pt x="136696" y="27070"/>
                    <a:pt x="136772" y="61898"/>
                  </a:cubicBezTo>
                  <a:cubicBezTo>
                    <a:pt x="136772" y="61908"/>
                    <a:pt x="136772" y="61919"/>
                    <a:pt x="136772" y="61941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02A23A34-40F7-6E36-33FE-9FC94881CC8F}"/>
                </a:ext>
              </a:extLst>
            </p:cNvPr>
            <p:cNvSpPr/>
            <p:nvPr/>
          </p:nvSpPr>
          <p:spPr>
            <a:xfrm>
              <a:off x="2156333" y="1823810"/>
              <a:ext cx="91981" cy="129897"/>
            </a:xfrm>
            <a:custGeom>
              <a:avLst/>
              <a:gdLst>
                <a:gd name="connsiteX0" fmla="*/ 141120 w 142396"/>
                <a:gd name="connsiteY0" fmla="*/ -1018 h 201094"/>
                <a:gd name="connsiteX1" fmla="*/ 141120 w 142396"/>
                <a:gd name="connsiteY1" fmla="*/ 32548 h 201094"/>
                <a:gd name="connsiteX2" fmla="*/ 87379 w 142396"/>
                <a:gd name="connsiteY2" fmla="*/ 32548 h 201094"/>
                <a:gd name="connsiteX3" fmla="*/ 87379 w 142396"/>
                <a:gd name="connsiteY3" fmla="*/ 163782 h 201094"/>
                <a:gd name="connsiteX4" fmla="*/ 53747 w 142396"/>
                <a:gd name="connsiteY4" fmla="*/ 200077 h 201094"/>
                <a:gd name="connsiteX5" fmla="*/ 53747 w 142396"/>
                <a:gd name="connsiteY5" fmla="*/ 32548 h 201094"/>
                <a:gd name="connsiteX6" fmla="*/ -1277 w 142396"/>
                <a:gd name="connsiteY6" fmla="*/ 32548 h 201094"/>
                <a:gd name="connsiteX7" fmla="*/ -1277 w 142396"/>
                <a:gd name="connsiteY7" fmla="*/ -1018 h 20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396" h="201094">
                  <a:moveTo>
                    <a:pt x="141120" y="-1018"/>
                  </a:moveTo>
                  <a:lnTo>
                    <a:pt x="141120" y="32548"/>
                  </a:lnTo>
                  <a:lnTo>
                    <a:pt x="87379" y="32548"/>
                  </a:lnTo>
                  <a:lnTo>
                    <a:pt x="87379" y="163782"/>
                  </a:lnTo>
                  <a:cubicBezTo>
                    <a:pt x="87313" y="182750"/>
                    <a:pt x="72704" y="198501"/>
                    <a:pt x="53747" y="200077"/>
                  </a:cubicBezTo>
                  <a:lnTo>
                    <a:pt x="53747" y="32548"/>
                  </a:lnTo>
                  <a:lnTo>
                    <a:pt x="-1277" y="32548"/>
                  </a:lnTo>
                  <a:lnTo>
                    <a:pt x="-1277" y="-1018"/>
                  </a:ln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B8236CE5-3586-7498-31C4-4448843FF665}"/>
                </a:ext>
              </a:extLst>
            </p:cNvPr>
            <p:cNvSpPr/>
            <p:nvPr/>
          </p:nvSpPr>
          <p:spPr>
            <a:xfrm>
              <a:off x="2399276" y="1849789"/>
              <a:ext cx="16851" cy="17553"/>
            </a:xfrm>
            <a:custGeom>
              <a:avLst/>
              <a:gdLst>
                <a:gd name="connsiteX0" fmla="*/ -1277 w 26087"/>
                <a:gd name="connsiteY0" fmla="*/ -1018 h 27174"/>
                <a:gd name="connsiteX1" fmla="*/ 24811 w 26087"/>
                <a:gd name="connsiteY1" fmla="*/ -1018 h 27174"/>
                <a:gd name="connsiteX2" fmla="*/ 24811 w 26087"/>
                <a:gd name="connsiteY2" fmla="*/ 26157 h 27174"/>
                <a:gd name="connsiteX3" fmla="*/ -1277 w 26087"/>
                <a:gd name="connsiteY3" fmla="*/ 26157 h 27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87" h="27174">
                  <a:moveTo>
                    <a:pt x="-1277" y="-1018"/>
                  </a:moveTo>
                  <a:lnTo>
                    <a:pt x="24811" y="-1018"/>
                  </a:lnTo>
                  <a:lnTo>
                    <a:pt x="24811" y="26157"/>
                  </a:lnTo>
                  <a:lnTo>
                    <a:pt x="-1277" y="26157"/>
                  </a:ln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1817318-111A-7883-9389-33A6F3B26B8E}"/>
                </a:ext>
              </a:extLst>
            </p:cNvPr>
            <p:cNvSpPr/>
            <p:nvPr/>
          </p:nvSpPr>
          <p:spPr>
            <a:xfrm>
              <a:off x="2277102" y="1820299"/>
              <a:ext cx="124981" cy="136918"/>
            </a:xfrm>
            <a:custGeom>
              <a:avLst/>
              <a:gdLst>
                <a:gd name="connsiteX0" fmla="*/ 95422 w 193485"/>
                <a:gd name="connsiteY0" fmla="*/ 183239 h 211964"/>
                <a:gd name="connsiteX1" fmla="*/ 52551 w 193485"/>
                <a:gd name="connsiteY1" fmla="*/ 140205 h 211964"/>
                <a:gd name="connsiteX2" fmla="*/ 52551 w 193485"/>
                <a:gd name="connsiteY2" fmla="*/ 71843 h 211964"/>
                <a:gd name="connsiteX3" fmla="*/ 85259 w 193485"/>
                <a:gd name="connsiteY3" fmla="*/ 71843 h 211964"/>
                <a:gd name="connsiteX4" fmla="*/ 85259 w 193485"/>
                <a:gd name="connsiteY4" fmla="*/ 104497 h 211964"/>
                <a:gd name="connsiteX5" fmla="*/ 132217 w 193485"/>
                <a:gd name="connsiteY5" fmla="*/ 151651 h 211964"/>
                <a:gd name="connsiteX6" fmla="*/ 179176 w 193485"/>
                <a:gd name="connsiteY6" fmla="*/ 104497 h 211964"/>
                <a:gd name="connsiteX7" fmla="*/ 179176 w 193485"/>
                <a:gd name="connsiteY7" fmla="*/ -1018 h 211964"/>
                <a:gd name="connsiteX8" fmla="*/ 151403 w 193485"/>
                <a:gd name="connsiteY8" fmla="*/ -1018 h 211964"/>
                <a:gd name="connsiteX9" fmla="*/ 151403 w 193485"/>
                <a:gd name="connsiteY9" fmla="*/ 43875 h 211964"/>
                <a:gd name="connsiteX10" fmla="*/ 113032 w 193485"/>
                <a:gd name="connsiteY10" fmla="*/ 43875 h 211964"/>
                <a:gd name="connsiteX11" fmla="*/ 113032 w 193485"/>
                <a:gd name="connsiteY11" fmla="*/ -1018 h 211964"/>
                <a:gd name="connsiteX12" fmla="*/ 85259 w 193485"/>
                <a:gd name="connsiteY12" fmla="*/ -1018 h 211964"/>
                <a:gd name="connsiteX13" fmla="*/ 85259 w 193485"/>
                <a:gd name="connsiteY13" fmla="*/ 43875 h 211964"/>
                <a:gd name="connsiteX14" fmla="*/ 52551 w 193485"/>
                <a:gd name="connsiteY14" fmla="*/ 43875 h 211964"/>
                <a:gd name="connsiteX15" fmla="*/ 52551 w 193485"/>
                <a:gd name="connsiteY15" fmla="*/ -1018 h 211964"/>
                <a:gd name="connsiteX16" fmla="*/ 24735 w 193485"/>
                <a:gd name="connsiteY16" fmla="*/ -1018 h 211964"/>
                <a:gd name="connsiteX17" fmla="*/ 24735 w 193485"/>
                <a:gd name="connsiteY17" fmla="*/ 43875 h 211964"/>
                <a:gd name="connsiteX18" fmla="*/ -1277 w 193485"/>
                <a:gd name="connsiteY18" fmla="*/ 43875 h 211964"/>
                <a:gd name="connsiteX19" fmla="*/ -1277 w 193485"/>
                <a:gd name="connsiteY19" fmla="*/ 71843 h 211964"/>
                <a:gd name="connsiteX20" fmla="*/ 24735 w 193485"/>
                <a:gd name="connsiteY20" fmla="*/ 71843 h 211964"/>
                <a:gd name="connsiteX21" fmla="*/ 24735 w 193485"/>
                <a:gd name="connsiteY21" fmla="*/ 144661 h 211964"/>
                <a:gd name="connsiteX22" fmla="*/ 90977 w 193485"/>
                <a:gd name="connsiteY22" fmla="*/ 210947 h 211964"/>
                <a:gd name="connsiteX23" fmla="*/ 192209 w 193485"/>
                <a:gd name="connsiteY23" fmla="*/ 210947 h 211964"/>
                <a:gd name="connsiteX24" fmla="*/ 192209 w 193485"/>
                <a:gd name="connsiteY24" fmla="*/ 183239 h 211964"/>
                <a:gd name="connsiteX25" fmla="*/ 113032 w 193485"/>
                <a:gd name="connsiteY25" fmla="*/ 71843 h 211964"/>
                <a:gd name="connsiteX26" fmla="*/ 151403 w 193485"/>
                <a:gd name="connsiteY26" fmla="*/ 71843 h 211964"/>
                <a:gd name="connsiteX27" fmla="*/ 151403 w 193485"/>
                <a:gd name="connsiteY27" fmla="*/ 104497 h 211964"/>
                <a:gd name="connsiteX28" fmla="*/ 132217 w 193485"/>
                <a:gd name="connsiteY28" fmla="*/ 123769 h 211964"/>
                <a:gd name="connsiteX29" fmla="*/ 113032 w 193485"/>
                <a:gd name="connsiteY29" fmla="*/ 104497 h 21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3485" h="211964">
                  <a:moveTo>
                    <a:pt x="95422" y="183239"/>
                  </a:moveTo>
                  <a:cubicBezTo>
                    <a:pt x="71758" y="183217"/>
                    <a:pt x="52573" y="163967"/>
                    <a:pt x="52551" y="140205"/>
                  </a:cubicBezTo>
                  <a:lnTo>
                    <a:pt x="52551" y="71843"/>
                  </a:lnTo>
                  <a:lnTo>
                    <a:pt x="85259" y="71843"/>
                  </a:lnTo>
                  <a:lnTo>
                    <a:pt x="85259" y="104497"/>
                  </a:lnTo>
                  <a:cubicBezTo>
                    <a:pt x="85259" y="130541"/>
                    <a:pt x="106281" y="151651"/>
                    <a:pt x="132217" y="151651"/>
                  </a:cubicBezTo>
                  <a:cubicBezTo>
                    <a:pt x="158153" y="151651"/>
                    <a:pt x="179176" y="130541"/>
                    <a:pt x="179176" y="104497"/>
                  </a:cubicBezTo>
                  <a:lnTo>
                    <a:pt x="179176" y="-1018"/>
                  </a:lnTo>
                  <a:lnTo>
                    <a:pt x="151403" y="-1018"/>
                  </a:lnTo>
                  <a:lnTo>
                    <a:pt x="151403" y="43875"/>
                  </a:lnTo>
                  <a:lnTo>
                    <a:pt x="113032" y="43875"/>
                  </a:lnTo>
                  <a:lnTo>
                    <a:pt x="113032" y="-1018"/>
                  </a:lnTo>
                  <a:lnTo>
                    <a:pt x="85259" y="-1018"/>
                  </a:lnTo>
                  <a:lnTo>
                    <a:pt x="85259" y="43875"/>
                  </a:lnTo>
                  <a:lnTo>
                    <a:pt x="52551" y="43875"/>
                  </a:lnTo>
                  <a:lnTo>
                    <a:pt x="52551" y="-1018"/>
                  </a:lnTo>
                  <a:lnTo>
                    <a:pt x="24735" y="-1018"/>
                  </a:lnTo>
                  <a:lnTo>
                    <a:pt x="24735" y="43875"/>
                  </a:lnTo>
                  <a:lnTo>
                    <a:pt x="-1277" y="43875"/>
                  </a:lnTo>
                  <a:lnTo>
                    <a:pt x="-1277" y="71843"/>
                  </a:lnTo>
                  <a:lnTo>
                    <a:pt x="24735" y="71843"/>
                  </a:lnTo>
                  <a:lnTo>
                    <a:pt x="24735" y="144661"/>
                  </a:lnTo>
                  <a:cubicBezTo>
                    <a:pt x="24909" y="181282"/>
                    <a:pt x="54497" y="210903"/>
                    <a:pt x="90977" y="210947"/>
                  </a:cubicBezTo>
                  <a:lnTo>
                    <a:pt x="192209" y="210947"/>
                  </a:lnTo>
                  <a:lnTo>
                    <a:pt x="192209" y="183239"/>
                  </a:lnTo>
                  <a:close/>
                  <a:moveTo>
                    <a:pt x="113032" y="71843"/>
                  </a:moveTo>
                  <a:lnTo>
                    <a:pt x="151403" y="71843"/>
                  </a:lnTo>
                  <a:lnTo>
                    <a:pt x="151403" y="104497"/>
                  </a:lnTo>
                  <a:cubicBezTo>
                    <a:pt x="151403" y="115139"/>
                    <a:pt x="142816" y="123769"/>
                    <a:pt x="132217" y="123769"/>
                  </a:cubicBezTo>
                  <a:cubicBezTo>
                    <a:pt x="121619" y="123769"/>
                    <a:pt x="113032" y="115139"/>
                    <a:pt x="113032" y="104497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5D8BFD4-8762-2A32-9DE1-66084C64452E}"/>
                </a:ext>
              </a:extLst>
            </p:cNvPr>
            <p:cNvSpPr/>
            <p:nvPr/>
          </p:nvSpPr>
          <p:spPr>
            <a:xfrm>
              <a:off x="2519343" y="1842770"/>
              <a:ext cx="16149" cy="14743"/>
            </a:xfrm>
            <a:custGeom>
              <a:avLst/>
              <a:gdLst>
                <a:gd name="connsiteX0" fmla="*/ 8528 w 25000"/>
                <a:gd name="connsiteY0" fmla="*/ 588 h 22824"/>
                <a:gd name="connsiteX1" fmla="*/ -842 w 25000"/>
                <a:gd name="connsiteY1" fmla="*/ 17034 h 22824"/>
                <a:gd name="connsiteX2" fmla="*/ 266 w 25000"/>
                <a:gd name="connsiteY2" fmla="*/ 21371 h 22824"/>
                <a:gd name="connsiteX3" fmla="*/ 1897 w 25000"/>
                <a:gd name="connsiteY3" fmla="*/ 21806 h 22824"/>
                <a:gd name="connsiteX4" fmla="*/ 20594 w 25000"/>
                <a:gd name="connsiteY4" fmla="*/ 21806 h 22824"/>
                <a:gd name="connsiteX5" fmla="*/ 23724 w 25000"/>
                <a:gd name="connsiteY5" fmla="*/ 18643 h 22824"/>
                <a:gd name="connsiteX6" fmla="*/ 23289 w 25000"/>
                <a:gd name="connsiteY6" fmla="*/ 17034 h 22824"/>
                <a:gd name="connsiteX7" fmla="*/ 13963 w 25000"/>
                <a:gd name="connsiteY7" fmla="*/ 588 h 22824"/>
                <a:gd name="connsiteX8" fmla="*/ 9702 w 25000"/>
                <a:gd name="connsiteY8" fmla="*/ -608 h 22824"/>
                <a:gd name="connsiteX9" fmla="*/ 8528 w 25000"/>
                <a:gd name="connsiteY9" fmla="*/ 588 h 2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000" h="22824">
                  <a:moveTo>
                    <a:pt x="8528" y="588"/>
                  </a:moveTo>
                  <a:lnTo>
                    <a:pt x="-842" y="17034"/>
                  </a:lnTo>
                  <a:cubicBezTo>
                    <a:pt x="-1723" y="18545"/>
                    <a:pt x="-1223" y="20480"/>
                    <a:pt x="266" y="21371"/>
                  </a:cubicBezTo>
                  <a:cubicBezTo>
                    <a:pt x="756" y="21665"/>
                    <a:pt x="1321" y="21817"/>
                    <a:pt x="1897" y="21806"/>
                  </a:cubicBezTo>
                  <a:lnTo>
                    <a:pt x="20594" y="21806"/>
                  </a:lnTo>
                  <a:cubicBezTo>
                    <a:pt x="22322" y="21806"/>
                    <a:pt x="23724" y="20393"/>
                    <a:pt x="23724" y="18643"/>
                  </a:cubicBezTo>
                  <a:cubicBezTo>
                    <a:pt x="23724" y="18078"/>
                    <a:pt x="23572" y="17523"/>
                    <a:pt x="23289" y="17034"/>
                  </a:cubicBezTo>
                  <a:lnTo>
                    <a:pt x="13963" y="588"/>
                  </a:lnTo>
                  <a:cubicBezTo>
                    <a:pt x="13115" y="-934"/>
                    <a:pt x="11202" y="-1467"/>
                    <a:pt x="9702" y="-608"/>
                  </a:cubicBezTo>
                  <a:cubicBezTo>
                    <a:pt x="9212" y="-325"/>
                    <a:pt x="8810" y="88"/>
                    <a:pt x="8528" y="588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B9C1B12-2296-98AC-62BC-B881E2058933}"/>
                </a:ext>
              </a:extLst>
            </p:cNvPr>
            <p:cNvSpPr/>
            <p:nvPr/>
          </p:nvSpPr>
          <p:spPr>
            <a:xfrm>
              <a:off x="2485640" y="1842769"/>
              <a:ext cx="16149" cy="14744"/>
            </a:xfrm>
            <a:custGeom>
              <a:avLst/>
              <a:gdLst>
                <a:gd name="connsiteX0" fmla="*/ 8441 w 25001"/>
                <a:gd name="connsiteY0" fmla="*/ 622 h 22825"/>
                <a:gd name="connsiteX1" fmla="*/ -842 w 25001"/>
                <a:gd name="connsiteY1" fmla="*/ 17046 h 22825"/>
                <a:gd name="connsiteX2" fmla="*/ 266 w 25001"/>
                <a:gd name="connsiteY2" fmla="*/ 21373 h 22825"/>
                <a:gd name="connsiteX3" fmla="*/ 1853 w 25001"/>
                <a:gd name="connsiteY3" fmla="*/ 21807 h 22825"/>
                <a:gd name="connsiteX4" fmla="*/ 20550 w 25001"/>
                <a:gd name="connsiteY4" fmla="*/ 21807 h 22825"/>
                <a:gd name="connsiteX5" fmla="*/ 23724 w 25001"/>
                <a:gd name="connsiteY5" fmla="*/ 18688 h 22825"/>
                <a:gd name="connsiteX6" fmla="*/ 23289 w 25001"/>
                <a:gd name="connsiteY6" fmla="*/ 17046 h 22825"/>
                <a:gd name="connsiteX7" fmla="*/ 13919 w 25001"/>
                <a:gd name="connsiteY7" fmla="*/ 622 h 22825"/>
                <a:gd name="connsiteX8" fmla="*/ 9680 w 25001"/>
                <a:gd name="connsiteY8" fmla="*/ -628 h 22825"/>
                <a:gd name="connsiteX9" fmla="*/ 8441 w 25001"/>
                <a:gd name="connsiteY9" fmla="*/ 622 h 2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001" h="22825">
                  <a:moveTo>
                    <a:pt x="8441" y="622"/>
                  </a:moveTo>
                  <a:lnTo>
                    <a:pt x="-842" y="17046"/>
                  </a:lnTo>
                  <a:cubicBezTo>
                    <a:pt x="-1723" y="18546"/>
                    <a:pt x="-1223" y="20481"/>
                    <a:pt x="266" y="21373"/>
                  </a:cubicBezTo>
                  <a:cubicBezTo>
                    <a:pt x="745" y="21655"/>
                    <a:pt x="1288" y="21807"/>
                    <a:pt x="1853" y="21807"/>
                  </a:cubicBezTo>
                  <a:lnTo>
                    <a:pt x="20550" y="21807"/>
                  </a:lnTo>
                  <a:cubicBezTo>
                    <a:pt x="22278" y="21829"/>
                    <a:pt x="23702" y="20438"/>
                    <a:pt x="23724" y="18688"/>
                  </a:cubicBezTo>
                  <a:cubicBezTo>
                    <a:pt x="23735" y="18112"/>
                    <a:pt x="23583" y="17546"/>
                    <a:pt x="23289" y="17046"/>
                  </a:cubicBezTo>
                  <a:lnTo>
                    <a:pt x="13919" y="622"/>
                  </a:lnTo>
                  <a:cubicBezTo>
                    <a:pt x="13093" y="-911"/>
                    <a:pt x="11191" y="-1465"/>
                    <a:pt x="9680" y="-628"/>
                  </a:cubicBezTo>
                  <a:cubicBezTo>
                    <a:pt x="9158" y="-335"/>
                    <a:pt x="8723" y="100"/>
                    <a:pt x="8441" y="622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5FDE4E53-2510-8B54-AC4F-5462C9BB8A68}"/>
                </a:ext>
              </a:extLst>
            </p:cNvPr>
            <p:cNvSpPr/>
            <p:nvPr/>
          </p:nvSpPr>
          <p:spPr>
            <a:xfrm>
              <a:off x="2444213" y="1814682"/>
              <a:ext cx="132705" cy="146046"/>
            </a:xfrm>
            <a:custGeom>
              <a:avLst/>
              <a:gdLst>
                <a:gd name="connsiteX0" fmla="*/ 153794 w 205442"/>
                <a:gd name="connsiteY0" fmla="*/ 116486 h 226095"/>
                <a:gd name="connsiteX1" fmla="*/ 145207 w 205442"/>
                <a:gd name="connsiteY1" fmla="*/ 111062 h 226095"/>
                <a:gd name="connsiteX2" fmla="*/ 176589 w 205442"/>
                <a:gd name="connsiteY2" fmla="*/ 111062 h 226095"/>
                <a:gd name="connsiteX3" fmla="*/ 199655 w 205442"/>
                <a:gd name="connsiteY3" fmla="*/ 88127 h 226095"/>
                <a:gd name="connsiteX4" fmla="*/ 199655 w 205442"/>
                <a:gd name="connsiteY4" fmla="*/ 21961 h 226095"/>
                <a:gd name="connsiteX5" fmla="*/ 176589 w 205442"/>
                <a:gd name="connsiteY5" fmla="*/ -1018 h 226095"/>
                <a:gd name="connsiteX6" fmla="*/ 26083 w 205442"/>
                <a:gd name="connsiteY6" fmla="*/ -1018 h 226095"/>
                <a:gd name="connsiteX7" fmla="*/ 3060 w 205442"/>
                <a:gd name="connsiteY7" fmla="*/ 21918 h 226095"/>
                <a:gd name="connsiteX8" fmla="*/ 3060 w 205442"/>
                <a:gd name="connsiteY8" fmla="*/ 21961 h 226095"/>
                <a:gd name="connsiteX9" fmla="*/ 3060 w 205442"/>
                <a:gd name="connsiteY9" fmla="*/ 88127 h 226095"/>
                <a:gd name="connsiteX10" fmla="*/ 26083 w 205442"/>
                <a:gd name="connsiteY10" fmla="*/ 111062 h 226095"/>
                <a:gd name="connsiteX11" fmla="*/ 57508 w 205442"/>
                <a:gd name="connsiteY11" fmla="*/ 111062 h 226095"/>
                <a:gd name="connsiteX12" fmla="*/ 48921 w 205442"/>
                <a:gd name="connsiteY12" fmla="*/ 116486 h 226095"/>
                <a:gd name="connsiteX13" fmla="*/ -1277 w 205442"/>
                <a:gd name="connsiteY13" fmla="*/ 139422 h 226095"/>
                <a:gd name="connsiteX14" fmla="*/ -1277 w 205442"/>
                <a:gd name="connsiteY14" fmla="*/ 167608 h 226095"/>
                <a:gd name="connsiteX15" fmla="*/ 49812 w 205442"/>
                <a:gd name="connsiteY15" fmla="*/ 148238 h 226095"/>
                <a:gd name="connsiteX16" fmla="*/ 54236 w 205442"/>
                <a:gd name="connsiteY16" fmla="*/ 145901 h 226095"/>
                <a:gd name="connsiteX17" fmla="*/ 54236 w 205442"/>
                <a:gd name="connsiteY17" fmla="*/ 176782 h 226095"/>
                <a:gd name="connsiteX18" fmla="*/ 33474 w 205442"/>
                <a:gd name="connsiteY18" fmla="*/ 197468 h 226095"/>
                <a:gd name="connsiteX19" fmla="*/ 29050 w 205442"/>
                <a:gd name="connsiteY19" fmla="*/ 197468 h 226095"/>
                <a:gd name="connsiteX20" fmla="*/ 29050 w 205442"/>
                <a:gd name="connsiteY20" fmla="*/ 225078 h 226095"/>
                <a:gd name="connsiteX21" fmla="*/ 33474 w 205442"/>
                <a:gd name="connsiteY21" fmla="*/ 225078 h 226095"/>
                <a:gd name="connsiteX22" fmla="*/ 82161 w 205442"/>
                <a:gd name="connsiteY22" fmla="*/ 176554 h 226095"/>
                <a:gd name="connsiteX23" fmla="*/ 82161 w 205442"/>
                <a:gd name="connsiteY23" fmla="*/ 127509 h 226095"/>
                <a:gd name="connsiteX24" fmla="*/ 83270 w 205442"/>
                <a:gd name="connsiteY24" fmla="*/ 126628 h 226095"/>
                <a:gd name="connsiteX25" fmla="*/ 99347 w 205442"/>
                <a:gd name="connsiteY25" fmla="*/ 112954 h 226095"/>
                <a:gd name="connsiteX26" fmla="*/ 101379 w 205442"/>
                <a:gd name="connsiteY26" fmla="*/ 111019 h 226095"/>
                <a:gd name="connsiteX27" fmla="*/ 103412 w 205442"/>
                <a:gd name="connsiteY27" fmla="*/ 112954 h 226095"/>
                <a:gd name="connsiteX28" fmla="*/ 125989 w 205442"/>
                <a:gd name="connsiteY28" fmla="*/ 131346 h 226095"/>
                <a:gd name="connsiteX29" fmla="*/ 127184 w 205442"/>
                <a:gd name="connsiteY29" fmla="*/ 132226 h 226095"/>
                <a:gd name="connsiteX30" fmla="*/ 127184 w 205442"/>
                <a:gd name="connsiteY30" fmla="*/ 223621 h 226095"/>
                <a:gd name="connsiteX31" fmla="*/ 154892 w 205442"/>
                <a:gd name="connsiteY31" fmla="*/ 223621 h 226095"/>
                <a:gd name="connsiteX32" fmla="*/ 154892 w 205442"/>
                <a:gd name="connsiteY32" fmla="*/ 149173 h 226095"/>
                <a:gd name="connsiteX33" fmla="*/ 159327 w 205442"/>
                <a:gd name="connsiteY33" fmla="*/ 151379 h 226095"/>
                <a:gd name="connsiteX34" fmla="*/ 204166 w 205442"/>
                <a:gd name="connsiteY34" fmla="*/ 167434 h 226095"/>
                <a:gd name="connsiteX35" fmla="*/ 204166 w 205442"/>
                <a:gd name="connsiteY35" fmla="*/ 139422 h 226095"/>
                <a:gd name="connsiteX36" fmla="*/ 153794 w 205442"/>
                <a:gd name="connsiteY36" fmla="*/ 116486 h 226095"/>
                <a:gd name="connsiteX37" fmla="*/ 39888 w 205442"/>
                <a:gd name="connsiteY37" fmla="*/ 83453 h 226095"/>
                <a:gd name="connsiteX38" fmla="*/ 31039 w 205442"/>
                <a:gd name="connsiteY38" fmla="*/ 74626 h 226095"/>
                <a:gd name="connsiteX39" fmla="*/ 31039 w 205442"/>
                <a:gd name="connsiteY39" fmla="*/ 35331 h 226095"/>
                <a:gd name="connsiteX40" fmla="*/ 39888 w 205442"/>
                <a:gd name="connsiteY40" fmla="*/ 26505 h 226095"/>
                <a:gd name="connsiteX41" fmla="*/ 162958 w 205442"/>
                <a:gd name="connsiteY41" fmla="*/ 26505 h 226095"/>
                <a:gd name="connsiteX42" fmla="*/ 171806 w 205442"/>
                <a:gd name="connsiteY42" fmla="*/ 35331 h 226095"/>
                <a:gd name="connsiteX43" fmla="*/ 171806 w 205442"/>
                <a:gd name="connsiteY43" fmla="*/ 75028 h 226095"/>
                <a:gd name="connsiteX44" fmla="*/ 163349 w 205442"/>
                <a:gd name="connsiteY44" fmla="*/ 83453 h 226095"/>
                <a:gd name="connsiteX45" fmla="*/ 163305 w 205442"/>
                <a:gd name="connsiteY45" fmla="*/ 83453 h 22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05442" h="226095">
                  <a:moveTo>
                    <a:pt x="153794" y="116486"/>
                  </a:moveTo>
                  <a:lnTo>
                    <a:pt x="145207" y="111062"/>
                  </a:lnTo>
                  <a:lnTo>
                    <a:pt x="176589" y="111062"/>
                  </a:lnTo>
                  <a:cubicBezTo>
                    <a:pt x="189296" y="111041"/>
                    <a:pt x="199600" y="100790"/>
                    <a:pt x="199655" y="88127"/>
                  </a:cubicBezTo>
                  <a:lnTo>
                    <a:pt x="199655" y="21961"/>
                  </a:lnTo>
                  <a:cubicBezTo>
                    <a:pt x="199655" y="9276"/>
                    <a:pt x="189328" y="-1018"/>
                    <a:pt x="176589" y="-1018"/>
                  </a:cubicBezTo>
                  <a:lnTo>
                    <a:pt x="26083" y="-1018"/>
                  </a:lnTo>
                  <a:cubicBezTo>
                    <a:pt x="13365" y="-1018"/>
                    <a:pt x="3060" y="9254"/>
                    <a:pt x="3060" y="21918"/>
                  </a:cubicBezTo>
                  <a:cubicBezTo>
                    <a:pt x="3060" y="21929"/>
                    <a:pt x="3060" y="21950"/>
                    <a:pt x="3060" y="21961"/>
                  </a:cubicBezTo>
                  <a:lnTo>
                    <a:pt x="3060" y="88127"/>
                  </a:lnTo>
                  <a:cubicBezTo>
                    <a:pt x="3082" y="100779"/>
                    <a:pt x="13376" y="111041"/>
                    <a:pt x="26083" y="111062"/>
                  </a:cubicBezTo>
                  <a:lnTo>
                    <a:pt x="57508" y="111062"/>
                  </a:lnTo>
                  <a:lnTo>
                    <a:pt x="48921" y="116486"/>
                  </a:lnTo>
                  <a:cubicBezTo>
                    <a:pt x="33485" y="126682"/>
                    <a:pt x="16550" y="134422"/>
                    <a:pt x="-1277" y="139422"/>
                  </a:cubicBezTo>
                  <a:lnTo>
                    <a:pt x="-1277" y="167608"/>
                  </a:lnTo>
                  <a:cubicBezTo>
                    <a:pt x="16680" y="163923"/>
                    <a:pt x="33931" y="157390"/>
                    <a:pt x="49812" y="148238"/>
                  </a:cubicBezTo>
                  <a:lnTo>
                    <a:pt x="54236" y="145901"/>
                  </a:lnTo>
                  <a:lnTo>
                    <a:pt x="54236" y="176782"/>
                  </a:lnTo>
                  <a:cubicBezTo>
                    <a:pt x="54214" y="188196"/>
                    <a:pt x="44931" y="197446"/>
                    <a:pt x="33474" y="197468"/>
                  </a:cubicBezTo>
                  <a:lnTo>
                    <a:pt x="29050" y="197468"/>
                  </a:lnTo>
                  <a:lnTo>
                    <a:pt x="29050" y="225078"/>
                  </a:lnTo>
                  <a:lnTo>
                    <a:pt x="33474" y="225078"/>
                  </a:lnTo>
                  <a:cubicBezTo>
                    <a:pt x="60367" y="225078"/>
                    <a:pt x="82161" y="203359"/>
                    <a:pt x="82161" y="176554"/>
                  </a:cubicBezTo>
                  <a:lnTo>
                    <a:pt x="82161" y="127509"/>
                  </a:lnTo>
                  <a:lnTo>
                    <a:pt x="83270" y="126628"/>
                  </a:lnTo>
                  <a:cubicBezTo>
                    <a:pt x="88879" y="122367"/>
                    <a:pt x="94238" y="117802"/>
                    <a:pt x="99347" y="112954"/>
                  </a:cubicBezTo>
                  <a:lnTo>
                    <a:pt x="101379" y="111019"/>
                  </a:lnTo>
                  <a:lnTo>
                    <a:pt x="103412" y="112954"/>
                  </a:lnTo>
                  <a:cubicBezTo>
                    <a:pt x="110510" y="119595"/>
                    <a:pt x="118054" y="125737"/>
                    <a:pt x="125989" y="131346"/>
                  </a:cubicBezTo>
                  <a:lnTo>
                    <a:pt x="127184" y="132226"/>
                  </a:lnTo>
                  <a:lnTo>
                    <a:pt x="127184" y="223621"/>
                  </a:lnTo>
                  <a:lnTo>
                    <a:pt x="154892" y="223621"/>
                  </a:lnTo>
                  <a:lnTo>
                    <a:pt x="154892" y="149173"/>
                  </a:lnTo>
                  <a:lnTo>
                    <a:pt x="159327" y="151379"/>
                  </a:lnTo>
                  <a:cubicBezTo>
                    <a:pt x="173415" y="158858"/>
                    <a:pt x="188524" y="164260"/>
                    <a:pt x="204166" y="167434"/>
                  </a:cubicBezTo>
                  <a:lnTo>
                    <a:pt x="204166" y="139422"/>
                  </a:lnTo>
                  <a:cubicBezTo>
                    <a:pt x="186274" y="134455"/>
                    <a:pt x="169273" y="126715"/>
                    <a:pt x="153794" y="116486"/>
                  </a:cubicBezTo>
                  <a:close/>
                  <a:moveTo>
                    <a:pt x="39888" y="83453"/>
                  </a:moveTo>
                  <a:cubicBezTo>
                    <a:pt x="35007" y="83453"/>
                    <a:pt x="31039" y="79496"/>
                    <a:pt x="31039" y="74626"/>
                  </a:cubicBezTo>
                  <a:lnTo>
                    <a:pt x="31039" y="35331"/>
                  </a:lnTo>
                  <a:cubicBezTo>
                    <a:pt x="31039" y="30451"/>
                    <a:pt x="35007" y="26505"/>
                    <a:pt x="39888" y="26505"/>
                  </a:cubicBezTo>
                  <a:lnTo>
                    <a:pt x="162958" y="26505"/>
                  </a:lnTo>
                  <a:cubicBezTo>
                    <a:pt x="167838" y="26505"/>
                    <a:pt x="171806" y="30451"/>
                    <a:pt x="171806" y="35331"/>
                  </a:cubicBezTo>
                  <a:lnTo>
                    <a:pt x="171806" y="75028"/>
                  </a:lnTo>
                  <a:cubicBezTo>
                    <a:pt x="171806" y="79681"/>
                    <a:pt x="168023" y="83453"/>
                    <a:pt x="163349" y="83453"/>
                  </a:cubicBezTo>
                  <a:cubicBezTo>
                    <a:pt x="163338" y="83453"/>
                    <a:pt x="163327" y="83453"/>
                    <a:pt x="163305" y="83453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181A437E-0681-145F-98EF-42A91B941667}"/>
                </a:ext>
              </a:extLst>
            </p:cNvPr>
            <p:cNvSpPr/>
            <p:nvPr/>
          </p:nvSpPr>
          <p:spPr>
            <a:xfrm>
              <a:off x="2343104" y="2020411"/>
              <a:ext cx="85479" cy="702"/>
            </a:xfrm>
            <a:custGeom>
              <a:avLst/>
              <a:gdLst>
                <a:gd name="connsiteX0" fmla="*/ -1277 w 132331"/>
                <a:gd name="connsiteY0" fmla="*/ -1018 h 1086"/>
                <a:gd name="connsiteX1" fmla="*/ 131054 w 132331"/>
                <a:gd name="connsiteY1" fmla="*/ -1018 h 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331" h="1086">
                  <a:moveTo>
                    <a:pt x="-1277" y="-1018"/>
                  </a:moveTo>
                  <a:lnTo>
                    <a:pt x="131054" y="-1018"/>
                  </a:lnTo>
                </a:path>
              </a:pathLst>
            </a:custGeom>
            <a:noFill/>
            <a:ln w="8691" cap="rnd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C15143C-A731-3D79-6F0A-8B1B86F3A244}"/>
                </a:ext>
              </a:extLst>
            </p:cNvPr>
            <p:cNvSpPr/>
            <p:nvPr/>
          </p:nvSpPr>
          <p:spPr>
            <a:xfrm>
              <a:off x="1942178" y="1997240"/>
              <a:ext cx="30894" cy="44235"/>
            </a:xfrm>
            <a:custGeom>
              <a:avLst/>
              <a:gdLst>
                <a:gd name="connsiteX0" fmla="*/ 7941 w 47827"/>
                <a:gd name="connsiteY0" fmla="*/ 8037 h 68480"/>
                <a:gd name="connsiteX1" fmla="*/ 7941 w 47827"/>
                <a:gd name="connsiteY1" fmla="*/ 26135 h 68480"/>
                <a:gd name="connsiteX2" fmla="*/ 26561 w 47827"/>
                <a:gd name="connsiteY2" fmla="*/ 26135 h 68480"/>
                <a:gd name="connsiteX3" fmla="*/ 26561 w 47827"/>
                <a:gd name="connsiteY3" fmla="*/ 25940 h 68480"/>
                <a:gd name="connsiteX4" fmla="*/ 37138 w 47827"/>
                <a:gd name="connsiteY4" fmla="*/ 16298 h 68480"/>
                <a:gd name="connsiteX5" fmla="*/ 35181 w 47827"/>
                <a:gd name="connsiteY5" fmla="*/ 10787 h 68480"/>
                <a:gd name="connsiteX6" fmla="*/ 29887 w 47827"/>
                <a:gd name="connsiteY6" fmla="*/ 8428 h 68480"/>
                <a:gd name="connsiteX7" fmla="*/ 27735 w 47827"/>
                <a:gd name="connsiteY7" fmla="*/ 8037 h 68480"/>
                <a:gd name="connsiteX8" fmla="*/ 26952 w 47827"/>
                <a:gd name="connsiteY8" fmla="*/ 8037 h 68480"/>
                <a:gd name="connsiteX9" fmla="*/ 3234 w 47827"/>
                <a:gd name="connsiteY9" fmla="*/ -1018 h 68480"/>
                <a:gd name="connsiteX10" fmla="*/ 28322 w 47827"/>
                <a:gd name="connsiteY10" fmla="*/ -1018 h 68480"/>
                <a:gd name="connsiteX11" fmla="*/ 32246 w 47827"/>
                <a:gd name="connsiteY11" fmla="*/ -627 h 68480"/>
                <a:gd name="connsiteX12" fmla="*/ 41649 w 47827"/>
                <a:gd name="connsiteY12" fmla="*/ 4102 h 68480"/>
                <a:gd name="connsiteX13" fmla="*/ 44986 w 47827"/>
                <a:gd name="connsiteY13" fmla="*/ 8624 h 68480"/>
                <a:gd name="connsiteX14" fmla="*/ 46551 w 47827"/>
                <a:gd name="connsiteY14" fmla="*/ 16494 h 68480"/>
                <a:gd name="connsiteX15" fmla="*/ 26952 w 47827"/>
                <a:gd name="connsiteY15" fmla="*/ 35190 h 68480"/>
                <a:gd name="connsiteX16" fmla="*/ 7941 w 47827"/>
                <a:gd name="connsiteY16" fmla="*/ 35190 h 68480"/>
                <a:gd name="connsiteX17" fmla="*/ 7941 w 47827"/>
                <a:gd name="connsiteY17" fmla="*/ 62941 h 68480"/>
                <a:gd name="connsiteX18" fmla="*/ 3234 w 47827"/>
                <a:gd name="connsiteY18" fmla="*/ 67463 h 68480"/>
                <a:gd name="connsiteX19" fmla="*/ -1277 w 47827"/>
                <a:gd name="connsiteY19" fmla="*/ 62941 h 68480"/>
                <a:gd name="connsiteX20" fmla="*/ -1277 w 47827"/>
                <a:gd name="connsiteY20" fmla="*/ 31451 h 68480"/>
                <a:gd name="connsiteX21" fmla="*/ -1277 w 47827"/>
                <a:gd name="connsiteY21" fmla="*/ 30668 h 68480"/>
                <a:gd name="connsiteX22" fmla="*/ -1277 w 47827"/>
                <a:gd name="connsiteY22" fmla="*/ 29875 h 68480"/>
                <a:gd name="connsiteX23" fmla="*/ -1277 w 47827"/>
                <a:gd name="connsiteY23" fmla="*/ 4297 h 68480"/>
                <a:gd name="connsiteX24" fmla="*/ -1277 w 47827"/>
                <a:gd name="connsiteY24" fmla="*/ 3504 h 68480"/>
                <a:gd name="connsiteX25" fmla="*/ 3234 w 47827"/>
                <a:gd name="connsiteY25" fmla="*/ -1018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827" h="68480">
                  <a:moveTo>
                    <a:pt x="7941" y="8037"/>
                  </a:moveTo>
                  <a:lnTo>
                    <a:pt x="7941" y="26135"/>
                  </a:lnTo>
                  <a:lnTo>
                    <a:pt x="26561" y="26135"/>
                  </a:lnTo>
                  <a:lnTo>
                    <a:pt x="26561" y="25940"/>
                  </a:lnTo>
                  <a:cubicBezTo>
                    <a:pt x="33355" y="26070"/>
                    <a:pt x="36877" y="22863"/>
                    <a:pt x="37138" y="16298"/>
                  </a:cubicBezTo>
                  <a:cubicBezTo>
                    <a:pt x="37138" y="13809"/>
                    <a:pt x="36485" y="11972"/>
                    <a:pt x="35181" y="10787"/>
                  </a:cubicBezTo>
                  <a:cubicBezTo>
                    <a:pt x="34007" y="9613"/>
                    <a:pt x="32246" y="8819"/>
                    <a:pt x="29887" y="8428"/>
                  </a:cubicBezTo>
                  <a:cubicBezTo>
                    <a:pt x="29235" y="8298"/>
                    <a:pt x="28518" y="8167"/>
                    <a:pt x="27735" y="8037"/>
                  </a:cubicBezTo>
                  <a:lnTo>
                    <a:pt x="26952" y="8037"/>
                  </a:lnTo>
                  <a:close/>
                  <a:moveTo>
                    <a:pt x="3234" y="-1018"/>
                  </a:moveTo>
                  <a:lnTo>
                    <a:pt x="28322" y="-1018"/>
                  </a:lnTo>
                  <a:cubicBezTo>
                    <a:pt x="29626" y="-888"/>
                    <a:pt x="30931" y="-757"/>
                    <a:pt x="32246" y="-627"/>
                  </a:cubicBezTo>
                  <a:cubicBezTo>
                    <a:pt x="36159" y="167"/>
                    <a:pt x="39301" y="1732"/>
                    <a:pt x="41649" y="4102"/>
                  </a:cubicBezTo>
                  <a:cubicBezTo>
                    <a:pt x="43083" y="5406"/>
                    <a:pt x="44203" y="6917"/>
                    <a:pt x="44986" y="8624"/>
                  </a:cubicBezTo>
                  <a:cubicBezTo>
                    <a:pt x="46029" y="10982"/>
                    <a:pt x="46551" y="13613"/>
                    <a:pt x="46551" y="16494"/>
                  </a:cubicBezTo>
                  <a:cubicBezTo>
                    <a:pt x="46160" y="28961"/>
                    <a:pt x="39627" y="35190"/>
                    <a:pt x="26952" y="35190"/>
                  </a:cubicBezTo>
                  <a:lnTo>
                    <a:pt x="7941" y="35190"/>
                  </a:lnTo>
                  <a:lnTo>
                    <a:pt x="7941" y="62941"/>
                  </a:lnTo>
                  <a:cubicBezTo>
                    <a:pt x="7941" y="65952"/>
                    <a:pt x="6365" y="67463"/>
                    <a:pt x="3234" y="67463"/>
                  </a:cubicBezTo>
                  <a:cubicBezTo>
                    <a:pt x="223" y="67463"/>
                    <a:pt x="-1277" y="65952"/>
                    <a:pt x="-1277" y="62941"/>
                  </a:cubicBezTo>
                  <a:lnTo>
                    <a:pt x="-1277" y="31451"/>
                  </a:lnTo>
                  <a:lnTo>
                    <a:pt x="-1277" y="30668"/>
                  </a:lnTo>
                  <a:lnTo>
                    <a:pt x="-1277" y="29875"/>
                  </a:lnTo>
                  <a:lnTo>
                    <a:pt x="-1277" y="4297"/>
                  </a:lnTo>
                  <a:lnTo>
                    <a:pt x="-1277" y="3504"/>
                  </a:lnTo>
                  <a:cubicBezTo>
                    <a:pt x="-1277" y="493"/>
                    <a:pt x="223" y="-1018"/>
                    <a:pt x="3234" y="-1018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B9910AA-74C8-DA95-9FE3-CA8F7344AFE5}"/>
                </a:ext>
              </a:extLst>
            </p:cNvPr>
            <p:cNvSpPr/>
            <p:nvPr/>
          </p:nvSpPr>
          <p:spPr>
            <a:xfrm>
              <a:off x="1999754" y="1997240"/>
              <a:ext cx="30894" cy="44235"/>
            </a:xfrm>
            <a:custGeom>
              <a:avLst/>
              <a:gdLst>
                <a:gd name="connsiteX0" fmla="*/ 7941 w 47827"/>
                <a:gd name="connsiteY0" fmla="*/ 8037 h 68480"/>
                <a:gd name="connsiteX1" fmla="*/ 7941 w 47827"/>
                <a:gd name="connsiteY1" fmla="*/ 26135 h 68480"/>
                <a:gd name="connsiteX2" fmla="*/ 26561 w 47827"/>
                <a:gd name="connsiteY2" fmla="*/ 26135 h 68480"/>
                <a:gd name="connsiteX3" fmla="*/ 26561 w 47827"/>
                <a:gd name="connsiteY3" fmla="*/ 25940 h 68480"/>
                <a:gd name="connsiteX4" fmla="*/ 37138 w 47827"/>
                <a:gd name="connsiteY4" fmla="*/ 16298 h 68480"/>
                <a:gd name="connsiteX5" fmla="*/ 35181 w 47827"/>
                <a:gd name="connsiteY5" fmla="*/ 10787 h 68480"/>
                <a:gd name="connsiteX6" fmla="*/ 29887 w 47827"/>
                <a:gd name="connsiteY6" fmla="*/ 8428 h 68480"/>
                <a:gd name="connsiteX7" fmla="*/ 27735 w 47827"/>
                <a:gd name="connsiteY7" fmla="*/ 8037 h 68480"/>
                <a:gd name="connsiteX8" fmla="*/ 26952 w 47827"/>
                <a:gd name="connsiteY8" fmla="*/ 8037 h 68480"/>
                <a:gd name="connsiteX9" fmla="*/ 3234 w 47827"/>
                <a:gd name="connsiteY9" fmla="*/ -1018 h 68480"/>
                <a:gd name="connsiteX10" fmla="*/ 28322 w 47827"/>
                <a:gd name="connsiteY10" fmla="*/ -1018 h 68480"/>
                <a:gd name="connsiteX11" fmla="*/ 32246 w 47827"/>
                <a:gd name="connsiteY11" fmla="*/ -627 h 68480"/>
                <a:gd name="connsiteX12" fmla="*/ 41649 w 47827"/>
                <a:gd name="connsiteY12" fmla="*/ 4102 h 68480"/>
                <a:gd name="connsiteX13" fmla="*/ 44986 w 47827"/>
                <a:gd name="connsiteY13" fmla="*/ 8624 h 68480"/>
                <a:gd name="connsiteX14" fmla="*/ 46551 w 47827"/>
                <a:gd name="connsiteY14" fmla="*/ 16494 h 68480"/>
                <a:gd name="connsiteX15" fmla="*/ 26952 w 47827"/>
                <a:gd name="connsiteY15" fmla="*/ 35190 h 68480"/>
                <a:gd name="connsiteX16" fmla="*/ 7941 w 47827"/>
                <a:gd name="connsiteY16" fmla="*/ 35190 h 68480"/>
                <a:gd name="connsiteX17" fmla="*/ 7941 w 47827"/>
                <a:gd name="connsiteY17" fmla="*/ 62941 h 68480"/>
                <a:gd name="connsiteX18" fmla="*/ 3234 w 47827"/>
                <a:gd name="connsiteY18" fmla="*/ 67463 h 68480"/>
                <a:gd name="connsiteX19" fmla="*/ -1277 w 47827"/>
                <a:gd name="connsiteY19" fmla="*/ 62941 h 68480"/>
                <a:gd name="connsiteX20" fmla="*/ -1277 w 47827"/>
                <a:gd name="connsiteY20" fmla="*/ 31451 h 68480"/>
                <a:gd name="connsiteX21" fmla="*/ -1277 w 47827"/>
                <a:gd name="connsiteY21" fmla="*/ 30668 h 68480"/>
                <a:gd name="connsiteX22" fmla="*/ -1277 w 47827"/>
                <a:gd name="connsiteY22" fmla="*/ 29875 h 68480"/>
                <a:gd name="connsiteX23" fmla="*/ -1277 w 47827"/>
                <a:gd name="connsiteY23" fmla="*/ 4297 h 68480"/>
                <a:gd name="connsiteX24" fmla="*/ -1277 w 47827"/>
                <a:gd name="connsiteY24" fmla="*/ 3504 h 68480"/>
                <a:gd name="connsiteX25" fmla="*/ 3234 w 47827"/>
                <a:gd name="connsiteY25" fmla="*/ -1018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827" h="68480">
                  <a:moveTo>
                    <a:pt x="7941" y="8037"/>
                  </a:moveTo>
                  <a:lnTo>
                    <a:pt x="7941" y="26135"/>
                  </a:lnTo>
                  <a:lnTo>
                    <a:pt x="26561" y="26135"/>
                  </a:lnTo>
                  <a:lnTo>
                    <a:pt x="26561" y="25940"/>
                  </a:lnTo>
                  <a:cubicBezTo>
                    <a:pt x="33355" y="26070"/>
                    <a:pt x="36877" y="22863"/>
                    <a:pt x="37138" y="16298"/>
                  </a:cubicBezTo>
                  <a:cubicBezTo>
                    <a:pt x="37138" y="13809"/>
                    <a:pt x="36485" y="11972"/>
                    <a:pt x="35181" y="10787"/>
                  </a:cubicBezTo>
                  <a:cubicBezTo>
                    <a:pt x="34007" y="9613"/>
                    <a:pt x="32246" y="8819"/>
                    <a:pt x="29887" y="8428"/>
                  </a:cubicBezTo>
                  <a:cubicBezTo>
                    <a:pt x="29235" y="8298"/>
                    <a:pt x="28518" y="8167"/>
                    <a:pt x="27735" y="8037"/>
                  </a:cubicBezTo>
                  <a:lnTo>
                    <a:pt x="26952" y="8037"/>
                  </a:lnTo>
                  <a:close/>
                  <a:moveTo>
                    <a:pt x="3234" y="-1018"/>
                  </a:moveTo>
                  <a:lnTo>
                    <a:pt x="28322" y="-1018"/>
                  </a:lnTo>
                  <a:cubicBezTo>
                    <a:pt x="29626" y="-888"/>
                    <a:pt x="30931" y="-757"/>
                    <a:pt x="32246" y="-627"/>
                  </a:cubicBezTo>
                  <a:cubicBezTo>
                    <a:pt x="36159" y="167"/>
                    <a:pt x="39301" y="1732"/>
                    <a:pt x="41649" y="4102"/>
                  </a:cubicBezTo>
                  <a:cubicBezTo>
                    <a:pt x="43083" y="5406"/>
                    <a:pt x="44203" y="6917"/>
                    <a:pt x="44986" y="8624"/>
                  </a:cubicBezTo>
                  <a:cubicBezTo>
                    <a:pt x="46029" y="10982"/>
                    <a:pt x="46551" y="13613"/>
                    <a:pt x="46551" y="16494"/>
                  </a:cubicBezTo>
                  <a:cubicBezTo>
                    <a:pt x="46160" y="28961"/>
                    <a:pt x="39627" y="35190"/>
                    <a:pt x="26952" y="35190"/>
                  </a:cubicBezTo>
                  <a:lnTo>
                    <a:pt x="7941" y="35190"/>
                  </a:lnTo>
                  <a:lnTo>
                    <a:pt x="7941" y="62941"/>
                  </a:lnTo>
                  <a:cubicBezTo>
                    <a:pt x="7941" y="65952"/>
                    <a:pt x="6365" y="67463"/>
                    <a:pt x="3234" y="67463"/>
                  </a:cubicBezTo>
                  <a:cubicBezTo>
                    <a:pt x="223" y="67463"/>
                    <a:pt x="-1277" y="65952"/>
                    <a:pt x="-1277" y="62941"/>
                  </a:cubicBezTo>
                  <a:lnTo>
                    <a:pt x="-1277" y="31451"/>
                  </a:lnTo>
                  <a:lnTo>
                    <a:pt x="-1277" y="30668"/>
                  </a:lnTo>
                  <a:lnTo>
                    <a:pt x="-1277" y="29875"/>
                  </a:lnTo>
                  <a:lnTo>
                    <a:pt x="-1277" y="4297"/>
                  </a:lnTo>
                  <a:lnTo>
                    <a:pt x="-1277" y="3504"/>
                  </a:lnTo>
                  <a:cubicBezTo>
                    <a:pt x="-1277" y="493"/>
                    <a:pt x="223" y="-1018"/>
                    <a:pt x="3234" y="-1018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5D215BE-15F6-B73B-4D4B-160228EA8B70}"/>
                </a:ext>
              </a:extLst>
            </p:cNvPr>
            <p:cNvSpPr/>
            <p:nvPr/>
          </p:nvSpPr>
          <p:spPr>
            <a:xfrm>
              <a:off x="2056628" y="1997240"/>
              <a:ext cx="35809" cy="44235"/>
            </a:xfrm>
            <a:custGeom>
              <a:avLst/>
              <a:gdLst>
                <a:gd name="connsiteX0" fmla="*/ 3202 w 55436"/>
                <a:gd name="connsiteY0" fmla="*/ -1018 h 68480"/>
                <a:gd name="connsiteX1" fmla="*/ 49681 w 55436"/>
                <a:gd name="connsiteY1" fmla="*/ -1018 h 68480"/>
                <a:gd name="connsiteX2" fmla="*/ 54160 w 55436"/>
                <a:gd name="connsiteY2" fmla="*/ 3352 h 68480"/>
                <a:gd name="connsiteX3" fmla="*/ 49486 w 55436"/>
                <a:gd name="connsiteY3" fmla="*/ 7917 h 68480"/>
                <a:gd name="connsiteX4" fmla="*/ 31985 w 55436"/>
                <a:gd name="connsiteY4" fmla="*/ 7917 h 68480"/>
                <a:gd name="connsiteX5" fmla="*/ 31985 w 55436"/>
                <a:gd name="connsiteY5" fmla="*/ 62898 h 68480"/>
                <a:gd name="connsiteX6" fmla="*/ 31985 w 55436"/>
                <a:gd name="connsiteY6" fmla="*/ 63093 h 68480"/>
                <a:gd name="connsiteX7" fmla="*/ 31789 w 55436"/>
                <a:gd name="connsiteY7" fmla="*/ 63093 h 68480"/>
                <a:gd name="connsiteX8" fmla="*/ 27311 w 55436"/>
                <a:gd name="connsiteY8" fmla="*/ 67463 h 68480"/>
                <a:gd name="connsiteX9" fmla="*/ 22648 w 55436"/>
                <a:gd name="connsiteY9" fmla="*/ 62898 h 68480"/>
                <a:gd name="connsiteX10" fmla="*/ 22648 w 55436"/>
                <a:gd name="connsiteY10" fmla="*/ 7917 h 68480"/>
                <a:gd name="connsiteX11" fmla="*/ 3386 w 55436"/>
                <a:gd name="connsiteY11" fmla="*/ 7917 h 68480"/>
                <a:gd name="connsiteX12" fmla="*/ -1277 w 55436"/>
                <a:gd name="connsiteY12" fmla="*/ 3352 h 68480"/>
                <a:gd name="connsiteX13" fmla="*/ 3202 w 55436"/>
                <a:gd name="connsiteY13" fmla="*/ -1018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436" h="68480">
                  <a:moveTo>
                    <a:pt x="3202" y="-1018"/>
                  </a:moveTo>
                  <a:lnTo>
                    <a:pt x="49681" y="-1018"/>
                  </a:lnTo>
                  <a:cubicBezTo>
                    <a:pt x="52671" y="-888"/>
                    <a:pt x="54160" y="569"/>
                    <a:pt x="54160" y="3352"/>
                  </a:cubicBezTo>
                  <a:cubicBezTo>
                    <a:pt x="54160" y="6395"/>
                    <a:pt x="52606" y="7917"/>
                    <a:pt x="49486" y="7917"/>
                  </a:cubicBezTo>
                  <a:lnTo>
                    <a:pt x="31985" y="7917"/>
                  </a:lnTo>
                  <a:lnTo>
                    <a:pt x="31985" y="62898"/>
                  </a:lnTo>
                  <a:lnTo>
                    <a:pt x="31985" y="63093"/>
                  </a:lnTo>
                  <a:lnTo>
                    <a:pt x="31789" y="63093"/>
                  </a:lnTo>
                  <a:cubicBezTo>
                    <a:pt x="31789" y="66006"/>
                    <a:pt x="30300" y="67463"/>
                    <a:pt x="27311" y="67463"/>
                  </a:cubicBezTo>
                  <a:cubicBezTo>
                    <a:pt x="24202" y="67463"/>
                    <a:pt x="22648" y="65941"/>
                    <a:pt x="22648" y="62898"/>
                  </a:cubicBezTo>
                  <a:lnTo>
                    <a:pt x="22648" y="7917"/>
                  </a:lnTo>
                  <a:lnTo>
                    <a:pt x="3386" y="7917"/>
                  </a:lnTo>
                  <a:cubicBezTo>
                    <a:pt x="277" y="7917"/>
                    <a:pt x="-1277" y="6395"/>
                    <a:pt x="-1277" y="3352"/>
                  </a:cubicBezTo>
                  <a:cubicBezTo>
                    <a:pt x="-1277" y="569"/>
                    <a:pt x="212" y="-888"/>
                    <a:pt x="3202" y="-1018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5A4C2D8-A904-F428-CB23-7156153D61E6}"/>
                </a:ext>
              </a:extLst>
            </p:cNvPr>
            <p:cNvSpPr/>
            <p:nvPr/>
          </p:nvSpPr>
          <p:spPr>
            <a:xfrm>
              <a:off x="2118419" y="1997242"/>
              <a:ext cx="33702" cy="44235"/>
            </a:xfrm>
            <a:custGeom>
              <a:avLst/>
              <a:gdLst>
                <a:gd name="connsiteX0" fmla="*/ 31482 w 52175"/>
                <a:gd name="connsiteY0" fmla="*/ 35656 h 68480"/>
                <a:gd name="connsiteX1" fmla="*/ 34570 w 52175"/>
                <a:gd name="connsiteY1" fmla="*/ 37938 h 68480"/>
                <a:gd name="connsiteX2" fmla="*/ 49277 w 52175"/>
                <a:gd name="connsiteY2" fmla="*/ 59374 h 68480"/>
                <a:gd name="connsiteX3" fmla="*/ 48299 w 52175"/>
                <a:gd name="connsiteY3" fmla="*/ 66320 h 68480"/>
                <a:gd name="connsiteX4" fmla="*/ 41429 w 52175"/>
                <a:gd name="connsiteY4" fmla="*/ 65124 h 68480"/>
                <a:gd name="connsiteX5" fmla="*/ 26526 w 52175"/>
                <a:gd name="connsiteY5" fmla="*/ 43689 h 68480"/>
                <a:gd name="connsiteX6" fmla="*/ 27700 w 52175"/>
                <a:gd name="connsiteY6" fmla="*/ 36743 h 68480"/>
                <a:gd name="connsiteX7" fmla="*/ 31482 w 52175"/>
                <a:gd name="connsiteY7" fmla="*/ 35656 h 68480"/>
                <a:gd name="connsiteX8" fmla="*/ 18145 w 52175"/>
                <a:gd name="connsiteY8" fmla="*/ 35656 h 68480"/>
                <a:gd name="connsiteX9" fmla="*/ 21819 w 52175"/>
                <a:gd name="connsiteY9" fmla="*/ 36743 h 68480"/>
                <a:gd name="connsiteX10" fmla="*/ 22993 w 52175"/>
                <a:gd name="connsiteY10" fmla="*/ 43689 h 68480"/>
                <a:gd name="connsiteX11" fmla="*/ 8286 w 52175"/>
                <a:gd name="connsiteY11" fmla="*/ 65124 h 68480"/>
                <a:gd name="connsiteX12" fmla="*/ 1416 w 52175"/>
                <a:gd name="connsiteY12" fmla="*/ 66320 h 68480"/>
                <a:gd name="connsiteX13" fmla="*/ 242 w 52175"/>
                <a:gd name="connsiteY13" fmla="*/ 59374 h 68480"/>
                <a:gd name="connsiteX14" fmla="*/ 14949 w 52175"/>
                <a:gd name="connsiteY14" fmla="*/ 37938 h 68480"/>
                <a:gd name="connsiteX15" fmla="*/ 18145 w 52175"/>
                <a:gd name="connsiteY15" fmla="*/ 35656 h 68480"/>
                <a:gd name="connsiteX16" fmla="*/ 44863 w 52175"/>
                <a:gd name="connsiteY16" fmla="*/ -965 h 68480"/>
                <a:gd name="connsiteX17" fmla="*/ 48494 w 52175"/>
                <a:gd name="connsiteY17" fmla="*/ 219 h 68480"/>
                <a:gd name="connsiteX18" fmla="*/ 49668 w 52175"/>
                <a:gd name="connsiteY18" fmla="*/ 6970 h 68480"/>
                <a:gd name="connsiteX19" fmla="*/ 34961 w 52175"/>
                <a:gd name="connsiteY19" fmla="*/ 28405 h 68480"/>
                <a:gd name="connsiteX20" fmla="*/ 28091 w 52175"/>
                <a:gd name="connsiteY20" fmla="*/ 29601 h 68480"/>
                <a:gd name="connsiteX21" fmla="*/ 26917 w 52175"/>
                <a:gd name="connsiteY21" fmla="*/ 22851 h 68480"/>
                <a:gd name="connsiteX22" fmla="*/ 41820 w 52175"/>
                <a:gd name="connsiteY22" fmla="*/ 1415 h 68480"/>
                <a:gd name="connsiteX23" fmla="*/ 44863 w 52175"/>
                <a:gd name="connsiteY23" fmla="*/ -965 h 68480"/>
                <a:gd name="connsiteX24" fmla="*/ 4710 w 52175"/>
                <a:gd name="connsiteY24" fmla="*/ -965 h 68480"/>
                <a:gd name="connsiteX25" fmla="*/ 7895 w 52175"/>
                <a:gd name="connsiteY25" fmla="*/ 1415 h 68480"/>
                <a:gd name="connsiteX26" fmla="*/ 22602 w 52175"/>
                <a:gd name="connsiteY26" fmla="*/ 22851 h 68480"/>
                <a:gd name="connsiteX27" fmla="*/ 21428 w 52175"/>
                <a:gd name="connsiteY27" fmla="*/ 29601 h 68480"/>
                <a:gd name="connsiteX28" fmla="*/ 14754 w 52175"/>
                <a:gd name="connsiteY28" fmla="*/ 28405 h 68480"/>
                <a:gd name="connsiteX29" fmla="*/ -149 w 52175"/>
                <a:gd name="connsiteY29" fmla="*/ 6970 h 68480"/>
                <a:gd name="connsiteX30" fmla="*/ 1025 w 52175"/>
                <a:gd name="connsiteY30" fmla="*/ 219 h 68480"/>
                <a:gd name="connsiteX31" fmla="*/ 4710 w 52175"/>
                <a:gd name="connsiteY31" fmla="*/ -965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75" h="68480">
                  <a:moveTo>
                    <a:pt x="31482" y="35656"/>
                  </a:moveTo>
                  <a:cubicBezTo>
                    <a:pt x="32624" y="35851"/>
                    <a:pt x="33656" y="36612"/>
                    <a:pt x="34570" y="37938"/>
                  </a:cubicBezTo>
                  <a:lnTo>
                    <a:pt x="49277" y="59374"/>
                  </a:lnTo>
                  <a:cubicBezTo>
                    <a:pt x="51244" y="62146"/>
                    <a:pt x="50918" y="64461"/>
                    <a:pt x="48299" y="66320"/>
                  </a:cubicBezTo>
                  <a:cubicBezTo>
                    <a:pt x="45548" y="68168"/>
                    <a:pt x="43266" y="67776"/>
                    <a:pt x="41429" y="65124"/>
                  </a:cubicBezTo>
                  <a:lnTo>
                    <a:pt x="26526" y="43689"/>
                  </a:lnTo>
                  <a:cubicBezTo>
                    <a:pt x="24700" y="41047"/>
                    <a:pt x="25091" y="38732"/>
                    <a:pt x="27700" y="36743"/>
                  </a:cubicBezTo>
                  <a:cubicBezTo>
                    <a:pt x="29080" y="35819"/>
                    <a:pt x="30330" y="35449"/>
                    <a:pt x="31482" y="35656"/>
                  </a:cubicBezTo>
                  <a:close/>
                  <a:moveTo>
                    <a:pt x="18145" y="35656"/>
                  </a:moveTo>
                  <a:cubicBezTo>
                    <a:pt x="19286" y="35449"/>
                    <a:pt x="20515" y="35819"/>
                    <a:pt x="21819" y="36743"/>
                  </a:cubicBezTo>
                  <a:cubicBezTo>
                    <a:pt x="24569" y="38732"/>
                    <a:pt x="24960" y="41047"/>
                    <a:pt x="22993" y="43689"/>
                  </a:cubicBezTo>
                  <a:lnTo>
                    <a:pt x="8286" y="65124"/>
                  </a:lnTo>
                  <a:cubicBezTo>
                    <a:pt x="6318" y="67776"/>
                    <a:pt x="4036" y="68168"/>
                    <a:pt x="1416" y="66320"/>
                  </a:cubicBezTo>
                  <a:cubicBezTo>
                    <a:pt x="-1323" y="64461"/>
                    <a:pt x="-1714" y="62146"/>
                    <a:pt x="242" y="59374"/>
                  </a:cubicBezTo>
                  <a:lnTo>
                    <a:pt x="14949" y="37938"/>
                  </a:lnTo>
                  <a:cubicBezTo>
                    <a:pt x="15939" y="36612"/>
                    <a:pt x="16993" y="35851"/>
                    <a:pt x="18145" y="35656"/>
                  </a:cubicBezTo>
                  <a:close/>
                  <a:moveTo>
                    <a:pt x="44863" y="-965"/>
                  </a:moveTo>
                  <a:cubicBezTo>
                    <a:pt x="45972" y="-1172"/>
                    <a:pt x="47190" y="-770"/>
                    <a:pt x="48494" y="219"/>
                  </a:cubicBezTo>
                  <a:cubicBezTo>
                    <a:pt x="51244" y="2078"/>
                    <a:pt x="51635" y="4328"/>
                    <a:pt x="49668" y="6970"/>
                  </a:cubicBezTo>
                  <a:lnTo>
                    <a:pt x="34961" y="28405"/>
                  </a:lnTo>
                  <a:cubicBezTo>
                    <a:pt x="32993" y="31188"/>
                    <a:pt x="30711" y="31579"/>
                    <a:pt x="28091" y="29601"/>
                  </a:cubicBezTo>
                  <a:cubicBezTo>
                    <a:pt x="25482" y="27742"/>
                    <a:pt x="25091" y="25492"/>
                    <a:pt x="26917" y="22851"/>
                  </a:cubicBezTo>
                  <a:lnTo>
                    <a:pt x="41820" y="1415"/>
                  </a:lnTo>
                  <a:cubicBezTo>
                    <a:pt x="42744" y="24"/>
                    <a:pt x="43755" y="-770"/>
                    <a:pt x="44863" y="-965"/>
                  </a:cubicBezTo>
                  <a:close/>
                  <a:moveTo>
                    <a:pt x="4710" y="-965"/>
                  </a:moveTo>
                  <a:cubicBezTo>
                    <a:pt x="5851" y="-770"/>
                    <a:pt x="6916" y="24"/>
                    <a:pt x="7895" y="1415"/>
                  </a:cubicBezTo>
                  <a:lnTo>
                    <a:pt x="22602" y="22851"/>
                  </a:lnTo>
                  <a:cubicBezTo>
                    <a:pt x="24569" y="25492"/>
                    <a:pt x="24178" y="27742"/>
                    <a:pt x="21428" y="29601"/>
                  </a:cubicBezTo>
                  <a:cubicBezTo>
                    <a:pt x="18808" y="31579"/>
                    <a:pt x="16591" y="31188"/>
                    <a:pt x="14754" y="28405"/>
                  </a:cubicBezTo>
                  <a:lnTo>
                    <a:pt x="-149" y="6970"/>
                  </a:lnTo>
                  <a:cubicBezTo>
                    <a:pt x="-1975" y="4328"/>
                    <a:pt x="-1584" y="2078"/>
                    <a:pt x="1025" y="219"/>
                  </a:cubicBezTo>
                  <a:cubicBezTo>
                    <a:pt x="2340" y="-770"/>
                    <a:pt x="3557" y="-1172"/>
                    <a:pt x="4710" y="-965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FDD2AD76-080A-5623-9586-3EFEE9979C47}"/>
                </a:ext>
              </a:extLst>
            </p:cNvPr>
            <p:cNvSpPr/>
            <p:nvPr/>
          </p:nvSpPr>
          <p:spPr>
            <a:xfrm>
              <a:off x="2178802" y="2034453"/>
              <a:ext cx="7019" cy="7023"/>
            </a:xfrm>
            <a:custGeom>
              <a:avLst/>
              <a:gdLst>
                <a:gd name="connsiteX0" fmla="*/ 4005 w 10866"/>
                <a:gd name="connsiteY0" fmla="*/ -1016 h 10872"/>
                <a:gd name="connsiteX1" fmla="*/ 8070 w 10866"/>
                <a:gd name="connsiteY1" fmla="*/ -16 h 10872"/>
                <a:gd name="connsiteX2" fmla="*/ 9516 w 10866"/>
                <a:gd name="connsiteY2" fmla="*/ 6289 h 10872"/>
                <a:gd name="connsiteX3" fmla="*/ 6429 w 10866"/>
                <a:gd name="connsiteY3" fmla="*/ 9854 h 10872"/>
                <a:gd name="connsiteX4" fmla="*/ 1690 w 10866"/>
                <a:gd name="connsiteY4" fmla="*/ 9854 h 10872"/>
                <a:gd name="connsiteX5" fmla="*/ -1191 w 10866"/>
                <a:gd name="connsiteY5" fmla="*/ 6289 h 10872"/>
                <a:gd name="connsiteX6" fmla="*/ 37 w 10866"/>
                <a:gd name="connsiteY6" fmla="*/ 191 h 10872"/>
                <a:gd name="connsiteX7" fmla="*/ 4005 w 10866"/>
                <a:gd name="connsiteY7" fmla="*/ -1016 h 10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6" h="10872">
                  <a:moveTo>
                    <a:pt x="4005" y="-1016"/>
                  </a:moveTo>
                  <a:cubicBezTo>
                    <a:pt x="5342" y="-1048"/>
                    <a:pt x="6701" y="-711"/>
                    <a:pt x="8070" y="-16"/>
                  </a:cubicBezTo>
                  <a:cubicBezTo>
                    <a:pt x="9310" y="1669"/>
                    <a:pt x="9788" y="3767"/>
                    <a:pt x="9516" y="6289"/>
                  </a:cubicBezTo>
                  <a:cubicBezTo>
                    <a:pt x="8831" y="7821"/>
                    <a:pt x="7799" y="9017"/>
                    <a:pt x="6429" y="9854"/>
                  </a:cubicBezTo>
                  <a:lnTo>
                    <a:pt x="1690" y="9854"/>
                  </a:lnTo>
                  <a:cubicBezTo>
                    <a:pt x="179" y="9017"/>
                    <a:pt x="-778" y="7821"/>
                    <a:pt x="-1191" y="6289"/>
                  </a:cubicBezTo>
                  <a:cubicBezTo>
                    <a:pt x="-1473" y="3908"/>
                    <a:pt x="-1060" y="1876"/>
                    <a:pt x="37" y="191"/>
                  </a:cubicBezTo>
                  <a:cubicBezTo>
                    <a:pt x="1342" y="-570"/>
                    <a:pt x="2668" y="-983"/>
                    <a:pt x="4005" y="-1016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E0C95C0-C1F5-D065-0CF1-CC558E559D7C}"/>
                </a:ext>
              </a:extLst>
            </p:cNvPr>
            <p:cNvSpPr/>
            <p:nvPr/>
          </p:nvSpPr>
          <p:spPr>
            <a:xfrm>
              <a:off x="2213207" y="1998645"/>
              <a:ext cx="34405" cy="42830"/>
            </a:xfrm>
            <a:custGeom>
              <a:avLst/>
              <a:gdLst>
                <a:gd name="connsiteX0" fmla="*/ 31398 w 53262"/>
                <a:gd name="connsiteY0" fmla="*/ -1018 h 66306"/>
                <a:gd name="connsiteX1" fmla="*/ 45257 w 53262"/>
                <a:gd name="connsiteY1" fmla="*/ 2156 h 66306"/>
                <a:gd name="connsiteX2" fmla="*/ 47431 w 53262"/>
                <a:gd name="connsiteY2" fmla="*/ 3743 h 66306"/>
                <a:gd name="connsiteX3" fmla="*/ 48421 w 53262"/>
                <a:gd name="connsiteY3" fmla="*/ 6526 h 66306"/>
                <a:gd name="connsiteX4" fmla="*/ 47040 w 53262"/>
                <a:gd name="connsiteY4" fmla="*/ 9700 h 66306"/>
                <a:gd name="connsiteX5" fmla="*/ 44062 w 53262"/>
                <a:gd name="connsiteY5" fmla="*/ 10895 h 66306"/>
                <a:gd name="connsiteX6" fmla="*/ 41888 w 53262"/>
                <a:gd name="connsiteY6" fmla="*/ 10298 h 66306"/>
                <a:gd name="connsiteX7" fmla="*/ 31398 w 53262"/>
                <a:gd name="connsiteY7" fmla="*/ 7917 h 66306"/>
                <a:gd name="connsiteX8" fmla="*/ 22083 w 53262"/>
                <a:gd name="connsiteY8" fmla="*/ 9700 h 66306"/>
                <a:gd name="connsiteX9" fmla="*/ 14365 w 53262"/>
                <a:gd name="connsiteY9" fmla="*/ 14863 h 66306"/>
                <a:gd name="connsiteX10" fmla="*/ 9212 w 53262"/>
                <a:gd name="connsiteY10" fmla="*/ 22602 h 66306"/>
                <a:gd name="connsiteX11" fmla="*/ 7430 w 53262"/>
                <a:gd name="connsiteY11" fmla="*/ 32135 h 66306"/>
                <a:gd name="connsiteX12" fmla="*/ 9212 w 53262"/>
                <a:gd name="connsiteY12" fmla="*/ 41668 h 66306"/>
                <a:gd name="connsiteX13" fmla="*/ 14365 w 53262"/>
                <a:gd name="connsiteY13" fmla="*/ 49212 h 66306"/>
                <a:gd name="connsiteX14" fmla="*/ 22083 w 53262"/>
                <a:gd name="connsiteY14" fmla="*/ 54571 h 66306"/>
                <a:gd name="connsiteX15" fmla="*/ 31398 w 53262"/>
                <a:gd name="connsiteY15" fmla="*/ 56354 h 66306"/>
                <a:gd name="connsiteX16" fmla="*/ 44464 w 53262"/>
                <a:gd name="connsiteY16" fmla="*/ 52386 h 66306"/>
                <a:gd name="connsiteX17" fmla="*/ 47627 w 53262"/>
                <a:gd name="connsiteY17" fmla="*/ 50995 h 66306"/>
                <a:gd name="connsiteX18" fmla="*/ 50801 w 53262"/>
                <a:gd name="connsiteY18" fmla="*/ 52386 h 66306"/>
                <a:gd name="connsiteX19" fmla="*/ 51986 w 53262"/>
                <a:gd name="connsiteY19" fmla="*/ 55560 h 66306"/>
                <a:gd name="connsiteX20" fmla="*/ 50008 w 53262"/>
                <a:gd name="connsiteY20" fmla="*/ 59332 h 66306"/>
                <a:gd name="connsiteX21" fmla="*/ 31398 w 53262"/>
                <a:gd name="connsiteY21" fmla="*/ 65289 h 66306"/>
                <a:gd name="connsiteX22" fmla="*/ 18724 w 53262"/>
                <a:gd name="connsiteY22" fmla="*/ 62713 h 66306"/>
                <a:gd name="connsiteX23" fmla="*/ 8223 w 53262"/>
                <a:gd name="connsiteY23" fmla="*/ 55560 h 66306"/>
                <a:gd name="connsiteX24" fmla="*/ 1299 w 53262"/>
                <a:gd name="connsiteY24" fmla="*/ 45038 h 66306"/>
                <a:gd name="connsiteX25" fmla="*/ -1277 w 53262"/>
                <a:gd name="connsiteY25" fmla="*/ 32135 h 66306"/>
                <a:gd name="connsiteX26" fmla="*/ 1299 w 53262"/>
                <a:gd name="connsiteY26" fmla="*/ 19233 h 66306"/>
                <a:gd name="connsiteX27" fmla="*/ 8223 w 53262"/>
                <a:gd name="connsiteY27" fmla="*/ 8711 h 66306"/>
                <a:gd name="connsiteX28" fmla="*/ 18724 w 53262"/>
                <a:gd name="connsiteY28" fmla="*/ 1558 h 66306"/>
                <a:gd name="connsiteX29" fmla="*/ 31398 w 53262"/>
                <a:gd name="connsiteY29" fmla="*/ -1018 h 6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262" h="66306">
                  <a:moveTo>
                    <a:pt x="31398" y="-1018"/>
                  </a:moveTo>
                  <a:cubicBezTo>
                    <a:pt x="36279" y="-1018"/>
                    <a:pt x="40899" y="36"/>
                    <a:pt x="45257" y="2156"/>
                  </a:cubicBezTo>
                  <a:cubicBezTo>
                    <a:pt x="46181" y="2558"/>
                    <a:pt x="46899" y="3080"/>
                    <a:pt x="47431" y="3743"/>
                  </a:cubicBezTo>
                  <a:cubicBezTo>
                    <a:pt x="48094" y="4537"/>
                    <a:pt x="48421" y="5471"/>
                    <a:pt x="48421" y="6526"/>
                  </a:cubicBezTo>
                  <a:cubicBezTo>
                    <a:pt x="48421" y="7722"/>
                    <a:pt x="47964" y="8776"/>
                    <a:pt x="47040" y="9700"/>
                  </a:cubicBezTo>
                  <a:cubicBezTo>
                    <a:pt x="46247" y="10493"/>
                    <a:pt x="45257" y="10895"/>
                    <a:pt x="44062" y="10895"/>
                  </a:cubicBezTo>
                  <a:cubicBezTo>
                    <a:pt x="43279" y="10895"/>
                    <a:pt x="42551" y="10700"/>
                    <a:pt x="41888" y="10298"/>
                  </a:cubicBezTo>
                  <a:cubicBezTo>
                    <a:pt x="38583" y="8711"/>
                    <a:pt x="35094" y="7917"/>
                    <a:pt x="31398" y="7917"/>
                  </a:cubicBezTo>
                  <a:cubicBezTo>
                    <a:pt x="28094" y="7917"/>
                    <a:pt x="24996" y="8515"/>
                    <a:pt x="22083" y="9700"/>
                  </a:cubicBezTo>
                  <a:cubicBezTo>
                    <a:pt x="19180" y="11026"/>
                    <a:pt x="16604" y="12743"/>
                    <a:pt x="14365" y="14863"/>
                  </a:cubicBezTo>
                  <a:cubicBezTo>
                    <a:pt x="12256" y="17113"/>
                    <a:pt x="10539" y="19689"/>
                    <a:pt x="9212" y="22602"/>
                  </a:cubicBezTo>
                  <a:cubicBezTo>
                    <a:pt x="8028" y="25646"/>
                    <a:pt x="7430" y="28831"/>
                    <a:pt x="7430" y="32135"/>
                  </a:cubicBezTo>
                  <a:cubicBezTo>
                    <a:pt x="7430" y="35440"/>
                    <a:pt x="8028" y="38625"/>
                    <a:pt x="9212" y="41668"/>
                  </a:cubicBezTo>
                  <a:cubicBezTo>
                    <a:pt x="10539" y="44440"/>
                    <a:pt x="12256" y="46962"/>
                    <a:pt x="14365" y="49212"/>
                  </a:cubicBezTo>
                  <a:cubicBezTo>
                    <a:pt x="16604" y="51462"/>
                    <a:pt x="19180" y="53245"/>
                    <a:pt x="22083" y="54571"/>
                  </a:cubicBezTo>
                  <a:cubicBezTo>
                    <a:pt x="24996" y="55756"/>
                    <a:pt x="28094" y="56354"/>
                    <a:pt x="31398" y="56354"/>
                  </a:cubicBezTo>
                  <a:cubicBezTo>
                    <a:pt x="36148" y="56354"/>
                    <a:pt x="40507" y="55028"/>
                    <a:pt x="44464" y="52386"/>
                  </a:cubicBezTo>
                  <a:cubicBezTo>
                    <a:pt x="45388" y="51462"/>
                    <a:pt x="46442" y="50995"/>
                    <a:pt x="47627" y="50995"/>
                  </a:cubicBezTo>
                  <a:cubicBezTo>
                    <a:pt x="48823" y="50995"/>
                    <a:pt x="49877" y="51462"/>
                    <a:pt x="50801" y="52386"/>
                  </a:cubicBezTo>
                  <a:cubicBezTo>
                    <a:pt x="51595" y="53310"/>
                    <a:pt x="51986" y="54375"/>
                    <a:pt x="51986" y="55560"/>
                  </a:cubicBezTo>
                  <a:cubicBezTo>
                    <a:pt x="51986" y="57147"/>
                    <a:pt x="51323" y="58408"/>
                    <a:pt x="50008" y="59332"/>
                  </a:cubicBezTo>
                  <a:cubicBezTo>
                    <a:pt x="44333" y="63300"/>
                    <a:pt x="38127" y="65289"/>
                    <a:pt x="31398" y="65289"/>
                  </a:cubicBezTo>
                  <a:cubicBezTo>
                    <a:pt x="26909" y="65289"/>
                    <a:pt x="22680" y="64430"/>
                    <a:pt x="18724" y="62713"/>
                  </a:cubicBezTo>
                  <a:cubicBezTo>
                    <a:pt x="14756" y="60984"/>
                    <a:pt x="11267" y="58604"/>
                    <a:pt x="8223" y="55560"/>
                  </a:cubicBezTo>
                  <a:cubicBezTo>
                    <a:pt x="5191" y="52517"/>
                    <a:pt x="2886" y="49006"/>
                    <a:pt x="1299" y="45038"/>
                  </a:cubicBezTo>
                  <a:cubicBezTo>
                    <a:pt x="-418" y="40940"/>
                    <a:pt x="-1277" y="36636"/>
                    <a:pt x="-1277" y="32135"/>
                  </a:cubicBezTo>
                  <a:cubicBezTo>
                    <a:pt x="-1277" y="27635"/>
                    <a:pt x="-418" y="23331"/>
                    <a:pt x="1299" y="19233"/>
                  </a:cubicBezTo>
                  <a:cubicBezTo>
                    <a:pt x="2886" y="15265"/>
                    <a:pt x="5191" y="11754"/>
                    <a:pt x="8223" y="8711"/>
                  </a:cubicBezTo>
                  <a:cubicBezTo>
                    <a:pt x="11267" y="5667"/>
                    <a:pt x="14756" y="3286"/>
                    <a:pt x="18724" y="1558"/>
                  </a:cubicBezTo>
                  <a:cubicBezTo>
                    <a:pt x="22680" y="-159"/>
                    <a:pt x="26909" y="-1018"/>
                    <a:pt x="31398" y="-1018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3741F1C-94F1-418A-9E62-A51A8595FAA0}"/>
                </a:ext>
              </a:extLst>
            </p:cNvPr>
            <p:cNvSpPr/>
            <p:nvPr/>
          </p:nvSpPr>
          <p:spPr>
            <a:xfrm>
              <a:off x="2275698" y="1997945"/>
              <a:ext cx="36511" cy="43529"/>
            </a:xfrm>
            <a:custGeom>
              <a:avLst/>
              <a:gdLst>
                <a:gd name="connsiteX0" fmla="*/ 50932 w 56523"/>
                <a:gd name="connsiteY0" fmla="*/ -935 h 67388"/>
                <a:gd name="connsiteX1" fmla="*/ 55247 w 56523"/>
                <a:gd name="connsiteY1" fmla="*/ 3392 h 67388"/>
                <a:gd name="connsiteX2" fmla="*/ 55247 w 56523"/>
                <a:gd name="connsiteY2" fmla="*/ 40534 h 67388"/>
                <a:gd name="connsiteX3" fmla="*/ 50932 w 56523"/>
                <a:gd name="connsiteY3" fmla="*/ 44860 h 67388"/>
                <a:gd name="connsiteX4" fmla="*/ 46616 w 56523"/>
                <a:gd name="connsiteY4" fmla="*/ 40534 h 67388"/>
                <a:gd name="connsiteX5" fmla="*/ 46616 w 56523"/>
                <a:gd name="connsiteY5" fmla="*/ 3392 h 67388"/>
                <a:gd name="connsiteX6" fmla="*/ 50932 w 56523"/>
                <a:gd name="connsiteY6" fmla="*/ -935 h 67388"/>
                <a:gd name="connsiteX7" fmla="*/ 3821 w 56523"/>
                <a:gd name="connsiteY7" fmla="*/ -978 h 67388"/>
                <a:gd name="connsiteX8" fmla="*/ 6571 w 56523"/>
                <a:gd name="connsiteY8" fmla="*/ 1033 h 67388"/>
                <a:gd name="connsiteX9" fmla="*/ 53279 w 56523"/>
                <a:gd name="connsiteY9" fmla="*/ 59209 h 67388"/>
                <a:gd name="connsiteX10" fmla="*/ 52301 w 56523"/>
                <a:gd name="connsiteY10" fmla="*/ 65296 h 67388"/>
                <a:gd name="connsiteX11" fmla="*/ 46214 w 56523"/>
                <a:gd name="connsiteY11" fmla="*/ 64318 h 67388"/>
                <a:gd name="connsiteX12" fmla="*/ 7354 w 56523"/>
                <a:gd name="connsiteY12" fmla="*/ 15772 h 67388"/>
                <a:gd name="connsiteX13" fmla="*/ 7354 w 56523"/>
                <a:gd name="connsiteY13" fmla="*/ 60383 h 67388"/>
                <a:gd name="connsiteX14" fmla="*/ 3038 w 56523"/>
                <a:gd name="connsiteY14" fmla="*/ 64709 h 67388"/>
                <a:gd name="connsiteX15" fmla="*/ -1277 w 56523"/>
                <a:gd name="connsiteY15" fmla="*/ 60383 h 67388"/>
                <a:gd name="connsiteX16" fmla="*/ -1277 w 56523"/>
                <a:gd name="connsiteY16" fmla="*/ 3587 h 67388"/>
                <a:gd name="connsiteX17" fmla="*/ 93 w 56523"/>
                <a:gd name="connsiteY17" fmla="*/ 446 h 67388"/>
                <a:gd name="connsiteX18" fmla="*/ 691 w 56523"/>
                <a:gd name="connsiteY18" fmla="*/ 54 h 67388"/>
                <a:gd name="connsiteX19" fmla="*/ 3821 w 56523"/>
                <a:gd name="connsiteY19" fmla="*/ -978 h 6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6523" h="67388">
                  <a:moveTo>
                    <a:pt x="50932" y="-935"/>
                  </a:moveTo>
                  <a:cubicBezTo>
                    <a:pt x="53812" y="-935"/>
                    <a:pt x="55247" y="511"/>
                    <a:pt x="55247" y="3392"/>
                  </a:cubicBezTo>
                  <a:lnTo>
                    <a:pt x="55247" y="40534"/>
                  </a:lnTo>
                  <a:cubicBezTo>
                    <a:pt x="55247" y="43415"/>
                    <a:pt x="53812" y="44860"/>
                    <a:pt x="50932" y="44860"/>
                  </a:cubicBezTo>
                  <a:cubicBezTo>
                    <a:pt x="48051" y="44860"/>
                    <a:pt x="46616" y="43415"/>
                    <a:pt x="46616" y="40534"/>
                  </a:cubicBezTo>
                  <a:lnTo>
                    <a:pt x="46616" y="3392"/>
                  </a:lnTo>
                  <a:cubicBezTo>
                    <a:pt x="46616" y="511"/>
                    <a:pt x="48051" y="-935"/>
                    <a:pt x="50932" y="-935"/>
                  </a:cubicBezTo>
                  <a:close/>
                  <a:moveTo>
                    <a:pt x="3821" y="-978"/>
                  </a:moveTo>
                  <a:cubicBezTo>
                    <a:pt x="4810" y="-815"/>
                    <a:pt x="5723" y="-152"/>
                    <a:pt x="6571" y="1033"/>
                  </a:cubicBezTo>
                  <a:lnTo>
                    <a:pt x="53279" y="59209"/>
                  </a:lnTo>
                  <a:cubicBezTo>
                    <a:pt x="54986" y="61568"/>
                    <a:pt x="54660" y="63600"/>
                    <a:pt x="52301" y="65296"/>
                  </a:cubicBezTo>
                  <a:cubicBezTo>
                    <a:pt x="49943" y="67003"/>
                    <a:pt x="47921" y="66677"/>
                    <a:pt x="46214" y="64318"/>
                  </a:cubicBezTo>
                  <a:lnTo>
                    <a:pt x="7354" y="15772"/>
                  </a:lnTo>
                  <a:lnTo>
                    <a:pt x="7354" y="60383"/>
                  </a:lnTo>
                  <a:cubicBezTo>
                    <a:pt x="7354" y="63274"/>
                    <a:pt x="5919" y="64709"/>
                    <a:pt x="3038" y="64709"/>
                  </a:cubicBezTo>
                  <a:cubicBezTo>
                    <a:pt x="158" y="64709"/>
                    <a:pt x="-1277" y="63274"/>
                    <a:pt x="-1277" y="60383"/>
                  </a:cubicBezTo>
                  <a:lnTo>
                    <a:pt x="-1277" y="3587"/>
                  </a:lnTo>
                  <a:cubicBezTo>
                    <a:pt x="-1277" y="2272"/>
                    <a:pt x="-821" y="1228"/>
                    <a:pt x="93" y="446"/>
                  </a:cubicBezTo>
                  <a:lnTo>
                    <a:pt x="691" y="54"/>
                  </a:lnTo>
                  <a:cubicBezTo>
                    <a:pt x="1799" y="-804"/>
                    <a:pt x="2843" y="-1141"/>
                    <a:pt x="3821" y="-978"/>
                  </a:cubicBezTo>
                  <a:close/>
                </a:path>
              </a:pathLst>
            </a:custGeom>
            <a:solidFill>
              <a:schemeClr val="accent2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id="{0A8716AE-5FB3-3BDC-4874-238B69C0183C}"/>
              </a:ext>
            </a:extLst>
          </p:cNvPr>
          <p:cNvSpPr txBox="1"/>
          <p:nvPr/>
        </p:nvSpPr>
        <p:spPr>
          <a:xfrm>
            <a:off x="6196841" y="3096656"/>
            <a:ext cx="1497538" cy="61568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30000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/>
              <a:t>为</a:t>
            </a:r>
            <a:r>
              <a:rPr lang="en-US" altLang="zh-CN" dirty="0"/>
              <a:t>PPT</a:t>
            </a:r>
            <a:r>
              <a:rPr lang="zh-CN" altLang="en-US" dirty="0"/>
              <a:t>爱好者建设交流学习社区</a:t>
            </a:r>
          </a:p>
        </p:txBody>
      </p:sp>
      <p:grpSp>
        <p:nvGrpSpPr>
          <p:cNvPr id="137" name="组合 136">
            <a:extLst>
              <a:ext uri="{FF2B5EF4-FFF2-40B4-BE49-F238E27FC236}">
                <a16:creationId xmlns:a16="http://schemas.microsoft.com/office/drawing/2014/main" id="{FD81F022-0822-84FE-3A33-333420B591A2}"/>
              </a:ext>
            </a:extLst>
          </p:cNvPr>
          <p:cNvGrpSpPr/>
          <p:nvPr/>
        </p:nvGrpSpPr>
        <p:grpSpPr>
          <a:xfrm>
            <a:off x="4534837" y="3739611"/>
            <a:ext cx="3229541" cy="2530848"/>
            <a:chOff x="4534837" y="3739611"/>
            <a:chExt cx="3229541" cy="2530848"/>
          </a:xfrm>
          <a:effectLst>
            <a:reflection blurRad="6350" stA="30000" endPos="35000" dir="5400000" sy="-100000" algn="bl" rotWithShape="0"/>
          </a:effectLst>
        </p:grpSpPr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3A09CEE1-EE9A-5C38-A288-92E76DC21CB8}"/>
                </a:ext>
              </a:extLst>
            </p:cNvPr>
            <p:cNvSpPr/>
            <p:nvPr/>
          </p:nvSpPr>
          <p:spPr>
            <a:xfrm>
              <a:off x="4534837" y="3739611"/>
              <a:ext cx="3229541" cy="2530848"/>
            </a:xfrm>
            <a:prstGeom prst="rect">
              <a:avLst/>
            </a:prstGeom>
            <a:gradFill>
              <a:gsLst>
                <a:gs pos="90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BA217C5B-AA1B-953C-FD74-86C4F1F60428}"/>
                </a:ext>
              </a:extLst>
            </p:cNvPr>
            <p:cNvGrpSpPr/>
            <p:nvPr/>
          </p:nvGrpSpPr>
          <p:grpSpPr>
            <a:xfrm>
              <a:off x="4572490" y="3886650"/>
              <a:ext cx="3149893" cy="2049290"/>
              <a:chOff x="4388945" y="3643890"/>
              <a:chExt cx="3149893" cy="2049290"/>
            </a:xfrm>
          </p:grpSpPr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id="{22E10190-F01F-69E5-72A2-44EAFD15B8EB}"/>
                  </a:ext>
                </a:extLst>
              </p:cNvPr>
              <p:cNvGrpSpPr/>
              <p:nvPr/>
            </p:nvGrpSpPr>
            <p:grpSpPr>
              <a:xfrm>
                <a:off x="4442849" y="3643890"/>
                <a:ext cx="1090101" cy="307777"/>
                <a:chOff x="4983003" y="5787312"/>
                <a:chExt cx="1090101" cy="307777"/>
              </a:xfrm>
              <a:effectLst/>
            </p:grpSpPr>
            <p:sp>
              <p:nvSpPr>
                <p:cNvPr id="83" name="矩形: 圆角 82">
                  <a:extLst>
                    <a:ext uri="{FF2B5EF4-FFF2-40B4-BE49-F238E27FC236}">
                      <a16:creationId xmlns:a16="http://schemas.microsoft.com/office/drawing/2014/main" id="{ABAE923D-229F-1651-67CC-03A61320CE3F}"/>
                    </a:ext>
                  </a:extLst>
                </p:cNvPr>
                <p:cNvSpPr/>
                <p:nvPr/>
              </p:nvSpPr>
              <p:spPr>
                <a:xfrm>
                  <a:off x="4983003" y="5787312"/>
                  <a:ext cx="1090101" cy="30777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" name="文本框 83">
                  <a:extLst>
                    <a:ext uri="{FF2B5EF4-FFF2-40B4-BE49-F238E27FC236}">
                      <a16:creationId xmlns:a16="http://schemas.microsoft.com/office/drawing/2014/main" id="{4313BD10-F176-8581-47B7-D11C405CBFCA}"/>
                    </a:ext>
                  </a:extLst>
                </p:cNvPr>
                <p:cNvSpPr txBox="1"/>
                <p:nvPr/>
              </p:nvSpPr>
              <p:spPr>
                <a:xfrm>
                  <a:off x="5036904" y="5787312"/>
                  <a:ext cx="982298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rgbClr val="C00000"/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rPr>
                    <a:t>核心理念</a:t>
                  </a:r>
                </a:p>
              </p:txBody>
            </p:sp>
          </p:grp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3D5D2053-A449-9C51-4980-736558C2EA34}"/>
                  </a:ext>
                </a:extLst>
              </p:cNvPr>
              <p:cNvSpPr txBox="1"/>
              <p:nvPr/>
            </p:nvSpPr>
            <p:spPr>
              <a:xfrm>
                <a:off x="4417100" y="3972723"/>
                <a:ext cx="302821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25000"/>
                  </a:lnSpc>
                  <a:defRPr sz="1400">
                    <a:solidFill>
                      <a:srgbClr val="534F4F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r>
                  <a:rPr lang="zh-CN" altLang="en-US" dirty="0"/>
                  <a:t>汇集全球优秀</a:t>
                </a:r>
                <a:r>
                  <a:rPr lang="en-US" altLang="zh-CN"/>
                  <a:t>PPTer</a:t>
                </a:r>
                <a:r>
                  <a:rPr lang="zh-CN" altLang="en-US"/>
                  <a:t>，</a:t>
                </a:r>
                <a:r>
                  <a:rPr lang="zh-CN" altLang="en-US" dirty="0"/>
                  <a:t>连接共同爱好者，发现幻灯的力量！</a:t>
                </a:r>
              </a:p>
            </p:txBody>
          </p:sp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id="{CD5CA366-F0D9-2268-AC70-1CC72A1979A8}"/>
                  </a:ext>
                </a:extLst>
              </p:cNvPr>
              <p:cNvGrpSpPr/>
              <p:nvPr/>
            </p:nvGrpSpPr>
            <p:grpSpPr>
              <a:xfrm>
                <a:off x="4442849" y="4730147"/>
                <a:ext cx="1090101" cy="307777"/>
                <a:chOff x="4983003" y="5787312"/>
                <a:chExt cx="1090101" cy="307777"/>
              </a:xfrm>
              <a:effectLst/>
            </p:grpSpPr>
            <p:sp>
              <p:nvSpPr>
                <p:cNvPr id="87" name="矩形: 圆角 86">
                  <a:extLst>
                    <a:ext uri="{FF2B5EF4-FFF2-40B4-BE49-F238E27FC236}">
                      <a16:creationId xmlns:a16="http://schemas.microsoft.com/office/drawing/2014/main" id="{70B99C67-5F4D-B431-07B9-85CAA4C1C6B8}"/>
                    </a:ext>
                  </a:extLst>
                </p:cNvPr>
                <p:cNvSpPr/>
                <p:nvPr/>
              </p:nvSpPr>
              <p:spPr>
                <a:xfrm>
                  <a:off x="4983003" y="5787312"/>
                  <a:ext cx="1090101" cy="30777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8" name="文本框 87">
                  <a:extLst>
                    <a:ext uri="{FF2B5EF4-FFF2-40B4-BE49-F238E27FC236}">
                      <a16:creationId xmlns:a16="http://schemas.microsoft.com/office/drawing/2014/main" id="{2EE8D52E-ECA4-4873-647C-5BFDC13FE8CE}"/>
                    </a:ext>
                  </a:extLst>
                </p:cNvPr>
                <p:cNvSpPr txBox="1"/>
                <p:nvPr/>
              </p:nvSpPr>
              <p:spPr>
                <a:xfrm>
                  <a:off x="5036904" y="5787312"/>
                  <a:ext cx="982298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algn="ctr">
                    <a:defRPr sz="1400">
                      <a:solidFill>
                        <a:srgbClr val="C00000"/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defRPr>
                  </a:lvl1pPr>
                </a:lstStyle>
                <a:p>
                  <a:r>
                    <a:rPr lang="zh-CN" altLang="en-US" dirty="0"/>
                    <a:t>拥有资源</a:t>
                  </a:r>
                </a:p>
              </p:txBody>
            </p:sp>
          </p:grp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9BCC5D0D-493B-173A-564D-0C5CB8928E10}"/>
                  </a:ext>
                </a:extLst>
              </p:cNvPr>
              <p:cNvSpPr txBox="1"/>
              <p:nvPr/>
            </p:nvSpPr>
            <p:spPr>
              <a:xfrm>
                <a:off x="4388945" y="5069940"/>
                <a:ext cx="163010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400">
                    <a:solidFill>
                      <a:srgbClr val="534F4F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pPr algn="l"/>
                <a:r>
                  <a:rPr lang="en-US" altLang="zh-CN"/>
                  <a:t>PPT</a:t>
                </a:r>
                <a:r>
                  <a:rPr lang="zh-CN" altLang="en-US"/>
                  <a:t>模板</a:t>
                </a:r>
                <a:r>
                  <a:rPr lang="zh-CN" altLang="en-US" dirty="0"/>
                  <a:t>素材</a:t>
                </a: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05B3CF2F-EDC0-C619-A33E-24404B234F9B}"/>
                  </a:ext>
                </a:extLst>
              </p:cNvPr>
              <p:cNvSpPr txBox="1"/>
              <p:nvPr/>
            </p:nvSpPr>
            <p:spPr>
              <a:xfrm>
                <a:off x="6222614" y="5069940"/>
                <a:ext cx="1316224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400">
                    <a:solidFill>
                      <a:srgbClr val="534F4F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r>
                  <a:rPr lang="en-US" altLang="zh-CN" dirty="0"/>
                  <a:t>PPT</a:t>
                </a:r>
                <a:r>
                  <a:rPr lang="zh-CN" altLang="en-US" dirty="0"/>
                  <a:t>设计教程</a:t>
                </a:r>
              </a:p>
            </p:txBody>
          </p: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87B2ADCE-81B6-96B3-05FA-11582A0E0C41}"/>
                  </a:ext>
                </a:extLst>
              </p:cNvPr>
              <p:cNvCxnSpPr/>
              <p:nvPr/>
            </p:nvCxnSpPr>
            <p:spPr>
              <a:xfrm>
                <a:off x="5960075" y="5123981"/>
                <a:ext cx="0" cy="180000"/>
              </a:xfrm>
              <a:prstGeom prst="line">
                <a:avLst/>
              </a:prstGeom>
              <a:ln w="19050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文本框 99">
                <a:extLst>
                  <a:ext uri="{FF2B5EF4-FFF2-40B4-BE49-F238E27FC236}">
                    <a16:creationId xmlns:a16="http://schemas.microsoft.com/office/drawing/2014/main" id="{645B5F5D-0EF6-4745-466A-9CFBAC0E7550}"/>
                  </a:ext>
                </a:extLst>
              </p:cNvPr>
              <p:cNvSpPr txBox="1"/>
              <p:nvPr/>
            </p:nvSpPr>
            <p:spPr>
              <a:xfrm>
                <a:off x="4388945" y="5385403"/>
                <a:ext cx="163010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400">
                    <a:solidFill>
                      <a:srgbClr val="534F4F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pPr algn="l"/>
                <a:r>
                  <a:rPr lang="en-US" altLang="zh-CN"/>
                  <a:t>PPT</a:t>
                </a:r>
                <a:r>
                  <a:rPr lang="zh-CN" altLang="en-US"/>
                  <a:t>动画</a:t>
                </a:r>
                <a:r>
                  <a:rPr lang="zh-CN" altLang="en-US" dirty="0"/>
                  <a:t>教程</a:t>
                </a: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48E3A8B-F442-FE7E-13AF-68FF34AE2B7E}"/>
              </a:ext>
            </a:extLst>
          </p:cNvPr>
          <p:cNvGrpSpPr/>
          <p:nvPr/>
        </p:nvGrpSpPr>
        <p:grpSpPr>
          <a:xfrm>
            <a:off x="8448611" y="3242394"/>
            <a:ext cx="1411977" cy="380715"/>
            <a:chOff x="7884834" y="2848133"/>
            <a:chExt cx="1411977" cy="380715"/>
          </a:xfrm>
        </p:grpSpPr>
        <p:sp>
          <p:nvSpPr>
            <p:cNvPr id="38" name="TextBox 54">
              <a:extLst>
                <a:ext uri="{FF2B5EF4-FFF2-40B4-BE49-F238E27FC236}">
                  <a16:creationId xmlns:a16="http://schemas.microsoft.com/office/drawing/2014/main" id="{3EA966B8-5368-4B1D-8549-8B5A6730B563}"/>
                </a:ext>
              </a:extLst>
            </p:cNvPr>
            <p:cNvSpPr txBox="1"/>
            <p:nvPr/>
          </p:nvSpPr>
          <p:spPr>
            <a:xfrm>
              <a:off x="8008832" y="2884601"/>
              <a:ext cx="12879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algn="ctr"/>
              <a:r>
                <a:rPr lang="en-US" altLang="zh-CN" sz="1400" dirty="0">
                  <a:solidFill>
                    <a:schemeClr val="accent2"/>
                  </a:solidFill>
                  <a:latin typeface="+mj-ea"/>
                  <a:ea typeface="+mj-ea"/>
                </a:rPr>
                <a:t>Billfish</a:t>
              </a:r>
              <a:endParaRPr lang="zh-CN" altLang="en-US" sz="14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  <p:pic>
          <p:nvPicPr>
            <p:cNvPr id="46" name="图片 45" descr="图标&#10;&#10;描述已自动生成">
              <a:extLst>
                <a:ext uri="{FF2B5EF4-FFF2-40B4-BE49-F238E27FC236}">
                  <a16:creationId xmlns:a16="http://schemas.microsoft.com/office/drawing/2014/main" id="{1B4111B4-3E2C-ECE5-3FBD-4C79158736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84834" y="2848133"/>
              <a:ext cx="380715" cy="380715"/>
            </a:xfrm>
            <a:prstGeom prst="rect">
              <a:avLst/>
            </a:prstGeom>
          </p:spPr>
        </p:pic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09A1251-2072-B8B2-58AE-E35A385E6BF6}"/>
              </a:ext>
            </a:extLst>
          </p:cNvPr>
          <p:cNvSpPr txBox="1"/>
          <p:nvPr/>
        </p:nvSpPr>
        <p:spPr>
          <a:xfrm>
            <a:off x="9794934" y="3095767"/>
            <a:ext cx="1497538" cy="61568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1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30000"/>
                    </a:srgbClr>
                  </a:outerShdw>
                </a:effectLst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r>
              <a:rPr lang="zh-CN" altLang="en-US" dirty="0"/>
              <a:t>一款图片收藏</a:t>
            </a:r>
            <a:endParaRPr lang="en-US" altLang="zh-CN" dirty="0"/>
          </a:p>
          <a:p>
            <a:r>
              <a:rPr lang="zh-CN" altLang="en-US" dirty="0"/>
              <a:t>及管理工具</a:t>
            </a:r>
          </a:p>
        </p:txBody>
      </p: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B56B4B76-9550-511A-7BDA-DF848BAE5C8D}"/>
              </a:ext>
            </a:extLst>
          </p:cNvPr>
          <p:cNvGrpSpPr/>
          <p:nvPr/>
        </p:nvGrpSpPr>
        <p:grpSpPr>
          <a:xfrm>
            <a:off x="8292983" y="3739611"/>
            <a:ext cx="3229541" cy="2530848"/>
            <a:chOff x="8292983" y="3739611"/>
            <a:chExt cx="3229541" cy="2530848"/>
          </a:xfrm>
          <a:effectLst>
            <a:reflection blurRad="6350" stA="30000" endPos="35000" dir="5400000" sy="-100000" algn="bl" rotWithShape="0"/>
          </a:effectLst>
        </p:grpSpPr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id="{BD37596A-5215-4DDA-A7FC-6A0B9FECD4DA}"/>
                </a:ext>
              </a:extLst>
            </p:cNvPr>
            <p:cNvSpPr/>
            <p:nvPr/>
          </p:nvSpPr>
          <p:spPr>
            <a:xfrm>
              <a:off x="8292983" y="3739611"/>
              <a:ext cx="3229541" cy="2530848"/>
            </a:xfrm>
            <a:prstGeom prst="rect">
              <a:avLst/>
            </a:prstGeom>
            <a:gradFill>
              <a:gsLst>
                <a:gs pos="90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FDCB1440-1234-2FF2-E877-3C9D4A61B828}"/>
                </a:ext>
              </a:extLst>
            </p:cNvPr>
            <p:cNvGrpSpPr/>
            <p:nvPr/>
          </p:nvGrpSpPr>
          <p:grpSpPr>
            <a:xfrm>
              <a:off x="8355065" y="3859354"/>
              <a:ext cx="3162246" cy="2321378"/>
              <a:chOff x="8148856" y="3643890"/>
              <a:chExt cx="3162246" cy="2321378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9E8143E5-EDF5-6397-5F16-6D055CC2A085}"/>
                  </a:ext>
                </a:extLst>
              </p:cNvPr>
              <p:cNvGrpSpPr/>
              <p:nvPr/>
            </p:nvGrpSpPr>
            <p:grpSpPr>
              <a:xfrm>
                <a:off x="8215113" y="3643890"/>
                <a:ext cx="1090101" cy="307777"/>
                <a:chOff x="4983003" y="5787312"/>
                <a:chExt cx="1090101" cy="307777"/>
              </a:xfrm>
              <a:effectLst/>
            </p:grpSpPr>
            <p:sp>
              <p:nvSpPr>
                <p:cNvPr id="11" name="矩形: 圆角 10">
                  <a:extLst>
                    <a:ext uri="{FF2B5EF4-FFF2-40B4-BE49-F238E27FC236}">
                      <a16:creationId xmlns:a16="http://schemas.microsoft.com/office/drawing/2014/main" id="{0A1A7B98-AF4A-9FFC-F7EF-32C8586EDB08}"/>
                    </a:ext>
                  </a:extLst>
                </p:cNvPr>
                <p:cNvSpPr/>
                <p:nvPr/>
              </p:nvSpPr>
              <p:spPr>
                <a:xfrm>
                  <a:off x="4983003" y="5787312"/>
                  <a:ext cx="1090101" cy="30777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文本框 38">
                  <a:extLst>
                    <a:ext uri="{FF2B5EF4-FFF2-40B4-BE49-F238E27FC236}">
                      <a16:creationId xmlns:a16="http://schemas.microsoft.com/office/drawing/2014/main" id="{63D768F1-B0E5-65EC-5FF3-AC035779B716}"/>
                    </a:ext>
                  </a:extLst>
                </p:cNvPr>
                <p:cNvSpPr txBox="1"/>
                <p:nvPr/>
              </p:nvSpPr>
              <p:spPr>
                <a:xfrm>
                  <a:off x="5036904" y="5787312"/>
                  <a:ext cx="982298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algn="ctr">
                    <a:defRPr sz="1400">
                      <a:solidFill>
                        <a:srgbClr val="C00000"/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defRPr>
                  </a:lvl1pPr>
                </a:lstStyle>
                <a:p>
                  <a:r>
                    <a:rPr lang="zh-CN" altLang="en-US" dirty="0"/>
                    <a:t>核心功能</a:t>
                  </a:r>
                </a:p>
              </p:txBody>
            </p:sp>
          </p:grp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DA3C234C-A883-D3A8-673B-A1FDD8BAE5C3}"/>
                  </a:ext>
                </a:extLst>
              </p:cNvPr>
              <p:cNvSpPr txBox="1"/>
              <p:nvPr/>
            </p:nvSpPr>
            <p:spPr>
              <a:xfrm>
                <a:off x="8161209" y="3981796"/>
                <a:ext cx="163010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400">
                    <a:solidFill>
                      <a:srgbClr val="534F4F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pPr algn="l"/>
                <a:r>
                  <a:rPr lang="zh-CN" altLang="en-US" dirty="0"/>
                  <a:t>收藏、整理图片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4D8333D8-950D-E612-D638-3C0CF15C4776}"/>
                  </a:ext>
                </a:extLst>
              </p:cNvPr>
              <p:cNvSpPr txBox="1"/>
              <p:nvPr/>
            </p:nvSpPr>
            <p:spPr>
              <a:xfrm>
                <a:off x="9994878" y="3981796"/>
                <a:ext cx="1316224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400">
                    <a:solidFill>
                      <a:srgbClr val="534F4F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pPr algn="l"/>
                <a:r>
                  <a:rPr lang="zh-CN" altLang="en-US" dirty="0"/>
                  <a:t>截图</a:t>
                </a:r>
              </a:p>
            </p:txBody>
          </p: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BD3D36CC-FDF3-5146-6B54-8694FD30C04F}"/>
                  </a:ext>
                </a:extLst>
              </p:cNvPr>
              <p:cNvCxnSpPr/>
              <p:nvPr/>
            </p:nvCxnSpPr>
            <p:spPr>
              <a:xfrm>
                <a:off x="9732339" y="4035837"/>
                <a:ext cx="0" cy="180000"/>
              </a:xfrm>
              <a:prstGeom prst="line">
                <a:avLst/>
              </a:prstGeom>
              <a:ln w="19050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798BADFE-A267-76A1-D30C-CBDE1B17418A}"/>
                  </a:ext>
                </a:extLst>
              </p:cNvPr>
              <p:cNvSpPr txBox="1"/>
              <p:nvPr/>
            </p:nvSpPr>
            <p:spPr>
              <a:xfrm>
                <a:off x="8161209" y="4297259"/>
                <a:ext cx="163010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400">
                    <a:solidFill>
                      <a:srgbClr val="534F4F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pPr algn="l"/>
                <a:r>
                  <a:rPr lang="en-US" altLang="zh-CN" dirty="0"/>
                  <a:t>Sketch </a:t>
                </a:r>
                <a:r>
                  <a:rPr lang="zh-CN" altLang="en-US" dirty="0"/>
                  <a:t>组件</a:t>
                </a:r>
              </a:p>
            </p:txBody>
          </p: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5351DDED-9DE1-B1A5-FEDE-6270BC1B3952}"/>
                  </a:ext>
                </a:extLst>
              </p:cNvPr>
              <p:cNvGrpSpPr/>
              <p:nvPr/>
            </p:nvGrpSpPr>
            <p:grpSpPr>
              <a:xfrm>
                <a:off x="8215113" y="4731470"/>
                <a:ext cx="1090101" cy="307777"/>
                <a:chOff x="4983003" y="5787312"/>
                <a:chExt cx="1090101" cy="307777"/>
              </a:xfrm>
              <a:effectLst/>
            </p:grpSpPr>
            <p:sp>
              <p:nvSpPr>
                <p:cNvPr id="45" name="矩形: 圆角 44">
                  <a:extLst>
                    <a:ext uri="{FF2B5EF4-FFF2-40B4-BE49-F238E27FC236}">
                      <a16:creationId xmlns:a16="http://schemas.microsoft.com/office/drawing/2014/main" id="{21DA31FF-BDC1-86B8-E02B-1A81906DAF5B}"/>
                    </a:ext>
                  </a:extLst>
                </p:cNvPr>
                <p:cNvSpPr/>
                <p:nvPr/>
              </p:nvSpPr>
              <p:spPr>
                <a:xfrm>
                  <a:off x="4983003" y="5787312"/>
                  <a:ext cx="1090101" cy="307777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文本框 56">
                  <a:extLst>
                    <a:ext uri="{FF2B5EF4-FFF2-40B4-BE49-F238E27FC236}">
                      <a16:creationId xmlns:a16="http://schemas.microsoft.com/office/drawing/2014/main" id="{5412EC45-16EA-073B-B9D7-E5BBF3C96F73}"/>
                    </a:ext>
                  </a:extLst>
                </p:cNvPr>
                <p:cNvSpPr txBox="1"/>
                <p:nvPr/>
              </p:nvSpPr>
              <p:spPr>
                <a:xfrm>
                  <a:off x="5036904" y="5787312"/>
                  <a:ext cx="982298" cy="307777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algn="ctr">
                    <a:defRPr sz="1400">
                      <a:solidFill>
                        <a:srgbClr val="C00000"/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defRPr>
                  </a:lvl1pPr>
                </a:lstStyle>
                <a:p>
                  <a:r>
                    <a:rPr lang="zh-CN" altLang="en-US" dirty="0"/>
                    <a:t>软件特色</a:t>
                  </a:r>
                </a:p>
              </p:txBody>
            </p:sp>
          </p:grp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81946832-C30C-7967-D9A9-E97EA58D419B}"/>
                  </a:ext>
                </a:extLst>
              </p:cNvPr>
              <p:cNvSpPr txBox="1"/>
              <p:nvPr/>
            </p:nvSpPr>
            <p:spPr>
              <a:xfrm>
                <a:off x="8161209" y="5069376"/>
                <a:ext cx="163010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400">
                    <a:solidFill>
                      <a:srgbClr val="534F4F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pPr algn="l"/>
                <a:r>
                  <a:rPr lang="zh-CN" altLang="en-US" dirty="0"/>
                  <a:t>查找方便</a:t>
                </a: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74FDC71F-D1A8-DC84-1EBB-C4991A83F5CD}"/>
                  </a:ext>
                </a:extLst>
              </p:cNvPr>
              <p:cNvSpPr txBox="1"/>
              <p:nvPr/>
            </p:nvSpPr>
            <p:spPr>
              <a:xfrm>
                <a:off x="9665303" y="5069376"/>
                <a:ext cx="1316224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400">
                    <a:solidFill>
                      <a:srgbClr val="534F4F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pPr algn="l"/>
                <a:r>
                  <a:rPr lang="zh-CN" altLang="en-US" dirty="0"/>
                  <a:t>协同功能强大</a:t>
                </a:r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ED55E05A-83F7-DB16-08FF-F1807391DD49}"/>
                  </a:ext>
                </a:extLst>
              </p:cNvPr>
              <p:cNvCxnSpPr/>
              <p:nvPr/>
            </p:nvCxnSpPr>
            <p:spPr>
              <a:xfrm>
                <a:off x="9402764" y="5123417"/>
                <a:ext cx="0" cy="180000"/>
              </a:xfrm>
              <a:prstGeom prst="line">
                <a:avLst/>
              </a:prstGeom>
              <a:ln w="19050"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55B517B5-B331-EA1E-2245-BBEC22B697B0}"/>
                  </a:ext>
                </a:extLst>
              </p:cNvPr>
              <p:cNvSpPr txBox="1"/>
              <p:nvPr/>
            </p:nvSpPr>
            <p:spPr>
              <a:xfrm>
                <a:off x="8161209" y="5360398"/>
                <a:ext cx="1630106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400">
                    <a:solidFill>
                      <a:srgbClr val="534F4F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pPr algn="l"/>
                <a:r>
                  <a:rPr lang="zh-CN" altLang="en-US" dirty="0"/>
                  <a:t>操作体验超群</a:t>
                </a:r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0076B1B7-A078-E57A-D9A7-B5EC764DFE37}"/>
                  </a:ext>
                </a:extLst>
              </p:cNvPr>
              <p:cNvSpPr txBox="1"/>
              <p:nvPr/>
            </p:nvSpPr>
            <p:spPr>
              <a:xfrm>
                <a:off x="8148856" y="5657491"/>
                <a:ext cx="1833339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400">
                    <a:solidFill>
                      <a:srgbClr val="534F4F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pPr algn="l"/>
                <a:r>
                  <a:rPr lang="zh-CN" altLang="en-US" dirty="0"/>
                  <a:t>支持</a:t>
                </a:r>
                <a:r>
                  <a:rPr lang="en-US" altLang="zh-CN" dirty="0"/>
                  <a:t>Windows </a:t>
                </a:r>
                <a:r>
                  <a:rPr lang="zh-CN" altLang="en-US" dirty="0"/>
                  <a:t>系统</a:t>
                </a:r>
              </a:p>
            </p:txBody>
          </p:sp>
        </p:grp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77E1582D-585D-F5E8-E459-BE8470862699}"/>
              </a:ext>
            </a:extLst>
          </p:cNvPr>
          <p:cNvGrpSpPr/>
          <p:nvPr/>
        </p:nvGrpSpPr>
        <p:grpSpPr>
          <a:xfrm>
            <a:off x="3837682" y="1726858"/>
            <a:ext cx="3028211" cy="856734"/>
            <a:chOff x="4059674" y="1579872"/>
            <a:chExt cx="3028211" cy="856734"/>
          </a:xfrm>
        </p:grpSpPr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161DAE5F-CDBA-FBC4-954D-E41C1643B670}"/>
                </a:ext>
              </a:extLst>
            </p:cNvPr>
            <p:cNvGrpSpPr/>
            <p:nvPr/>
          </p:nvGrpSpPr>
          <p:grpSpPr>
            <a:xfrm>
              <a:off x="4085423" y="1579872"/>
              <a:ext cx="1944726" cy="319872"/>
              <a:chOff x="4085423" y="1579872"/>
              <a:chExt cx="1944726" cy="319872"/>
            </a:xfrm>
          </p:grpSpPr>
          <p:sp>
            <p:nvSpPr>
              <p:cNvPr id="117" name="矩形: 圆角 116">
                <a:extLst>
                  <a:ext uri="{FF2B5EF4-FFF2-40B4-BE49-F238E27FC236}">
                    <a16:creationId xmlns:a16="http://schemas.microsoft.com/office/drawing/2014/main" id="{9B51FF3F-4BB8-44EC-BC8E-325D124615EF}"/>
                  </a:ext>
                </a:extLst>
              </p:cNvPr>
              <p:cNvSpPr/>
              <p:nvPr/>
            </p:nvSpPr>
            <p:spPr>
              <a:xfrm>
                <a:off x="4085423" y="1579872"/>
                <a:ext cx="1944726" cy="31987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F8B48700-DA64-1536-2209-36B2629EDC9E}"/>
                  </a:ext>
                </a:extLst>
              </p:cNvPr>
              <p:cNvSpPr txBox="1"/>
              <p:nvPr/>
            </p:nvSpPr>
            <p:spPr>
              <a:xfrm>
                <a:off x="4112374" y="1579872"/>
                <a:ext cx="1890825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rgbClr val="C00000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职场</a:t>
                </a:r>
                <a:r>
                  <a:rPr lang="en-US" altLang="zh-CN" sz="1400" dirty="0">
                    <a:solidFill>
                      <a:srgbClr val="C00000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PPT</a:t>
                </a:r>
                <a:r>
                  <a:rPr lang="zh-CN" altLang="en-US" sz="1400" dirty="0">
                    <a:solidFill>
                      <a:srgbClr val="C00000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类赛事活动</a:t>
                </a:r>
              </a:p>
            </p:txBody>
          </p:sp>
        </p:grp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E697D8B0-9666-FAE3-6516-6BF7B50E9811}"/>
                </a:ext>
              </a:extLst>
            </p:cNvPr>
            <p:cNvSpPr txBox="1"/>
            <p:nvPr/>
          </p:nvSpPr>
          <p:spPr>
            <a:xfrm>
              <a:off x="4059674" y="1908705"/>
              <a:ext cx="3028211" cy="5279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5000"/>
                </a:lnSpc>
                <a:defRPr sz="1400">
                  <a:solidFill>
                    <a:srgbClr val="534F4F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en-US" altLang="zh-CN" sz="24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PPT</a:t>
              </a:r>
              <a:r>
                <a:rPr lang="zh-CN" altLang="en-US" sz="2400" dirty="0"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竞技场</a:t>
              </a:r>
            </a:p>
          </p:txBody>
        </p:sp>
      </p:grpSp>
      <p:sp>
        <p:nvSpPr>
          <p:cNvPr id="122" name="矩形 121">
            <a:extLst>
              <a:ext uri="{FF2B5EF4-FFF2-40B4-BE49-F238E27FC236}">
                <a16:creationId xmlns:a16="http://schemas.microsoft.com/office/drawing/2014/main" id="{8664272B-3C68-CC88-0787-220040EA165B}"/>
              </a:ext>
            </a:extLst>
          </p:cNvPr>
          <p:cNvSpPr/>
          <p:nvPr/>
        </p:nvSpPr>
        <p:spPr>
          <a:xfrm>
            <a:off x="6383845" y="1705473"/>
            <a:ext cx="63062" cy="856734"/>
          </a:xfrm>
          <a:prstGeom prst="rect">
            <a:avLst/>
          </a:prstGeom>
          <a:solidFill>
            <a:srgbClr val="BD1D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6F14AD6D-6C43-8CBC-05AE-093E9D22FD41}"/>
              </a:ext>
            </a:extLst>
          </p:cNvPr>
          <p:cNvGrpSpPr/>
          <p:nvPr/>
        </p:nvGrpSpPr>
        <p:grpSpPr>
          <a:xfrm>
            <a:off x="6761810" y="1722229"/>
            <a:ext cx="1292190" cy="920617"/>
            <a:chOff x="6761810" y="1722229"/>
            <a:chExt cx="1292190" cy="920617"/>
          </a:xfrm>
        </p:grpSpPr>
        <p:pic>
          <p:nvPicPr>
            <p:cNvPr id="124" name="图片 123" descr="形状&#10;&#10;低可信度描述已自动生成">
              <a:extLst>
                <a:ext uri="{FF2B5EF4-FFF2-40B4-BE49-F238E27FC236}">
                  <a16:creationId xmlns:a16="http://schemas.microsoft.com/office/drawing/2014/main" id="{D79F5B0C-E0F4-1466-71D7-2D073004AF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18250" y="1722229"/>
              <a:ext cx="579311" cy="579311"/>
            </a:xfrm>
            <a:prstGeom prst="rect">
              <a:avLst/>
            </a:prstGeom>
            <a:ln>
              <a:noFill/>
            </a:ln>
          </p:spPr>
        </p:pic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59E6F5B4-06D2-D769-3467-F4189BF3B28A}"/>
                </a:ext>
              </a:extLst>
            </p:cNvPr>
            <p:cNvSpPr txBox="1"/>
            <p:nvPr/>
          </p:nvSpPr>
          <p:spPr>
            <a:xfrm>
              <a:off x="6761810" y="2343212"/>
              <a:ext cx="1292190" cy="2996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spcBef>
                  <a:spcPts val="2000"/>
                </a:spcBef>
                <a:defRPr>
                  <a:solidFill>
                    <a:schemeClr val="bg1">
                      <a:alpha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rgbClr val="BD1D28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幻灯片永不眠</a:t>
              </a: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FB05F0F7-F46E-329F-C452-4DB425E7828A}"/>
              </a:ext>
            </a:extLst>
          </p:cNvPr>
          <p:cNvGrpSpPr/>
          <p:nvPr/>
        </p:nvGrpSpPr>
        <p:grpSpPr>
          <a:xfrm>
            <a:off x="8395163" y="1726858"/>
            <a:ext cx="3028211" cy="925663"/>
            <a:chOff x="8395163" y="1726858"/>
            <a:chExt cx="3028211" cy="925663"/>
          </a:xfrm>
        </p:grpSpPr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A9A03A0A-0219-3F43-20AB-15A11391C4F0}"/>
                </a:ext>
              </a:extLst>
            </p:cNvPr>
            <p:cNvGrpSpPr/>
            <p:nvPr/>
          </p:nvGrpSpPr>
          <p:grpSpPr>
            <a:xfrm>
              <a:off x="8420912" y="1726858"/>
              <a:ext cx="1944726" cy="319872"/>
              <a:chOff x="4085423" y="1579872"/>
              <a:chExt cx="1944726" cy="319872"/>
            </a:xfrm>
          </p:grpSpPr>
          <p:sp>
            <p:nvSpPr>
              <p:cNvPr id="130" name="矩形: 圆角 129">
                <a:extLst>
                  <a:ext uri="{FF2B5EF4-FFF2-40B4-BE49-F238E27FC236}">
                    <a16:creationId xmlns:a16="http://schemas.microsoft.com/office/drawing/2014/main" id="{5ED2403C-B09E-F6C8-6DF9-DC6CB2B67E64}"/>
                  </a:ext>
                </a:extLst>
              </p:cNvPr>
              <p:cNvSpPr/>
              <p:nvPr/>
            </p:nvSpPr>
            <p:spPr>
              <a:xfrm>
                <a:off x="4085423" y="1579872"/>
                <a:ext cx="1944726" cy="31987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文本框 130">
                <a:extLst>
                  <a:ext uri="{FF2B5EF4-FFF2-40B4-BE49-F238E27FC236}">
                    <a16:creationId xmlns:a16="http://schemas.microsoft.com/office/drawing/2014/main" id="{5EE4865B-F06A-2F53-538B-BF53039CDEB3}"/>
                  </a:ext>
                </a:extLst>
              </p:cNvPr>
              <p:cNvSpPr txBox="1"/>
              <p:nvPr/>
            </p:nvSpPr>
            <p:spPr>
              <a:xfrm>
                <a:off x="4112374" y="1579872"/>
                <a:ext cx="1890825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rgbClr val="C00000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PPT</a:t>
                </a:r>
                <a:r>
                  <a:rPr lang="zh-CN" altLang="en-US" sz="1400" dirty="0">
                    <a:solidFill>
                      <a:srgbClr val="C00000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接单变现工具</a:t>
                </a:r>
              </a:p>
            </p:txBody>
          </p:sp>
        </p:grp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B37E6670-312B-AECB-41BF-720C4A870DF6}"/>
                </a:ext>
              </a:extLst>
            </p:cNvPr>
            <p:cNvSpPr txBox="1"/>
            <p:nvPr/>
          </p:nvSpPr>
          <p:spPr>
            <a:xfrm>
              <a:off x="8395163" y="2055691"/>
              <a:ext cx="3028211" cy="596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534F4F"/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dirty="0"/>
                <a:t>几乎零抽成、智能匹配、无需抢单</a:t>
              </a:r>
            </a:p>
            <a:p>
              <a:pPr>
                <a:lnSpc>
                  <a:spcPct val="120000"/>
                </a:lnSpc>
              </a:pPr>
              <a:r>
                <a:rPr lang="zh-CN" altLang="en-US" dirty="0"/>
                <a:t>帮助</a:t>
              </a:r>
              <a:r>
                <a:rPr lang="en-US" altLang="zh-CN" dirty="0"/>
                <a:t>PPT</a:t>
              </a:r>
              <a:r>
                <a:rPr lang="zh-CN" altLang="en-US" dirty="0"/>
                <a:t>设计师解决变现难题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154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507E7536-DA21-DED8-E8F6-F7175125A963}"/>
              </a:ext>
            </a:extLst>
          </p:cNvPr>
          <p:cNvSpPr txBox="1"/>
          <p:nvPr/>
        </p:nvSpPr>
        <p:spPr>
          <a:xfrm>
            <a:off x="367119" y="3385577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0616595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4.9159"/>
  <p:tag name="LEFT" val="354.6021"/>
  <p:tag name="WIDTH" val="28.75496"/>
  <p:tag name="HEIGHT" val="57.6"/>
  <p:tag name="SHADOWVISIBLE" val="0"/>
  <p:tag name="LINEVISIBLE" val="0"/>
  <p:tag name="SHAPEREFLECTION" val="-2.147484E+09"/>
  <p:tag name="SHAPEGLOW" val="0"/>
  <p:tag name="SOFTEDGE" val="0"/>
  <p:tag name="SHAPETHREEDVISIBLE" val="1"/>
  <p:tag name="T_HASTEXT" val="1"/>
  <p:tag name="T_LEFT" val="354.6021"/>
  <p:tag name="T_TOP" val="134.9159"/>
  <p:tag name="T_WIDTH" val="28.75496"/>
  <p:tag name="T_HEIGTH" val="57.6"/>
  <p:tag name="T_FONTCOLOR" val="4802632"/>
  <p:tag name="T_FONTNAME" val="演示镇魂行楷"/>
  <p:tag name="T_FONTNAMEASCII" val="演示镇魂行楷"/>
  <p:tag name="T_NAMECOMPLEXSCRIPT" val="+mj-cs"/>
  <p:tag name="T_NAMEFAREAST" val="演示镇魂行楷"/>
  <p:tag name="T_FONTBOLD" val="0"/>
  <p:tag name="T_FONTSIZE" val="48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0"/>
  <p:tag name="OFFSETLEFT" val="0"/>
  <p:tag name="OFFSETWIDTH" val="28.75496"/>
  <p:tag name="OFFSETHEIGHT" val="5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8.0594"/>
  <p:tag name="LEFT" val="302.672"/>
  <p:tag name="WIDTH" val="250.5481"/>
  <p:tag name="HEIGHT" val="155.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PPT"/>
  <p:tag name="FONTSIZE" val="128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0"/>
  <p:tag name="AUTOSIZE" val="1"/>
  <p:tag name="TEXTREFLECTION" val="0"/>
  <p:tag name="TEXTGLOW" val="0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8.26638"/>
  <p:tag name="LEFT" val="59.39063"/>
  <p:tag name="WIDTH" val="86.98952"/>
  <p:tag name="HEIGHT" val="8.482047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职场PPT一站式服务平台"/>
  <p:tag name="FONTSIZE" val="7"/>
  <p:tag name="FONTCOLOR" val="4802632"/>
  <p:tag name="FONTBOLD" val="0"/>
  <p:tag name="FONTITALIC" val="0"/>
  <p:tag name="FONTNAME" val="HarmonyOS Sans SC"/>
  <p:tag name="NAMEASCII" val="HarmonyOS Sans SC"/>
  <p:tag name="NAMECOMPLEXSCRIPT" val="+mn-cs"/>
  <p:tag name="NAMEFAREAST" val="HarmonyOS Sans SC"/>
  <p:tag name="FONTNAMEASCII" val="HarmonyOS Sans SC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-1"/>
  <p:tag name="ALIGNMENT" val="5"/>
  <p:tag name="WORDWRAP" val="-1"/>
  <p:tag name="AUTOSIZE" val="1"/>
  <p:tag name="TEXTREFLECTION" val="0"/>
  <p:tag name="TEXTGLOW" val="0"/>
  <p:tag name="T_HASTEXT" val="1"/>
  <p:tag name="T_LEFT" val="59.39063"/>
  <p:tag name="T_TOP" val="48.26638"/>
  <p:tag name="T_WIDTH" val="86.98952"/>
  <p:tag name="T_HEIGTH" val="8.482047"/>
  <p:tag name="T_TEXT" val="职场PPT一站式服务平台"/>
  <p:tag name="T_FONTCOLOR" val="4802632"/>
  <p:tag name="T_FONTNAME" val="HarmonyOS Sans SC"/>
  <p:tag name="T_FONTNAMEASCII" val="HarmonyOS Sans SC"/>
  <p:tag name="T_NAMECOMPLEXSCRIPT" val="+mn-cs"/>
  <p:tag name="T_NAMEFAREAST" val="HarmonyOS Sans SC"/>
  <p:tag name="T_FONTBOLD" val="0"/>
  <p:tag name="T_FONTSIZE" val="7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019844"/>
  <p:tag name="OFFSETLEFT" val="0.2700005"/>
  <p:tag name="OFFSETWIDTH" val="85.56827"/>
  <p:tag name="OFFSETHEIGHT" val="6.35173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43.32543"/>
  <p:tag name="LEFT" val="-101.1749"/>
  <p:tag name="WIDTH" val="962.0301"/>
  <p:tag name="HEIGHT" val="153.920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TEAM"/>
  <p:tag name="FONTSIZE" val="239"/>
  <p:tag name="FONTCOLOR" val="192"/>
  <p:tag name="FONTBOLD" val="0"/>
  <p:tag name="FONTITALIC" val="0"/>
  <p:tag name="FONTNAME" val="OPPOSans H"/>
  <p:tag name="NAMEASCII" val="OPPOSans H"/>
  <p:tag name="NAMECOMPLEXSCRIPT" val="OPPOSans H"/>
  <p:tag name="NAMEFAREAST" val="OPPOSans H"/>
  <p:tag name="FONTNAMEASCII" val="OPPOSans H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0"/>
  <p:tag name="TEXTREFLECTION" val="0"/>
  <p:tag name="TEXTGLOW" val="0"/>
  <p:tag name="T_HASTEXT" val="1"/>
  <p:tag name="T_LEFT" val="-101.1749"/>
  <p:tag name="T_TOP" val="43.32543"/>
  <p:tag name="T_WIDTH" val="962.0301"/>
  <p:tag name="T_HEIGTH" val="153.9209"/>
  <p:tag name="T_TEXT" val="TEAM"/>
  <p:tag name="T_FONTCOLOR" val="192"/>
  <p:tag name="T_FONTNAME" val="OPPOSans H"/>
  <p:tag name="T_FONTNAMEASCII" val="OPPOSans H"/>
  <p:tag name="T_NAMECOMPLEXSCRIPT" val="OPPOSans H"/>
  <p:tag name="T_NAMEFAREAST" val="OPPOSans H"/>
  <p:tag name="T_FONTBOLD" val="0"/>
  <p:tag name="T_FONTSIZE" val="239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.9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-28.13787"/>
  <p:tag name="OFFSETLEFT" val="115.0143"/>
  <p:tag name="OFFSETWIDTH" val="722.5643"/>
  <p:tag name="OFFSETHEIGHT" val="198.338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45.2484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不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45.2484"/>
  <p:tag name="T_TOP" val="-42.17142"/>
  <p:tag name="T_WIDTH" val="18.17575"/>
  <p:tag name="T_HEIGTH" val="21.81095"/>
  <p:tag name="T_TEXT" val="不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63.4241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惧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63.4241"/>
  <p:tag name="T_TOP" val="-42.17142"/>
  <p:tag name="T_WIDTH" val="18.17575"/>
  <p:tag name="T_HEIGTH" val="21.81095"/>
  <p:tag name="T_TEXT" val="惧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81.5999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挑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81.5999"/>
  <p:tag name="T_TOP" val="-42.17142"/>
  <p:tag name="T_WIDTH" val="18.17575"/>
  <p:tag name="T_HEIGTH" val="21.81095"/>
  <p:tag name="T_TEXT" val="挑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2.17142"/>
  <p:tag name="LEFT" val="699.7756"/>
  <p:tag name="WIDTH" val="18.17575"/>
  <p:tag name="HEIGHT" val="21.8109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战"/>
  <p:tag name="FONTSIZE" val="18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699.7756"/>
  <p:tag name="T_TOP" val="-42.17142"/>
  <p:tag name="T_WIDTH" val="18.17575"/>
  <p:tag name="T_HEIGTH" val="21.81095"/>
  <p:tag name="T_TEXT" val="战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359.8518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玩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359.8518"/>
  <p:tag name="T_TOP" val="-275.0788"/>
  <p:tag name="T_WIDTH" val="88.85945"/>
  <p:tag name="T_HEIGTH" val="106.6313"/>
  <p:tag name="T_TEXT" val="玩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425.4866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真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425.4866"/>
  <p:tag name="T_TOP" val="-275.0788"/>
  <p:tag name="T_WIDTH" val="88.85945"/>
  <p:tag name="T_HEIGTH" val="106.6313"/>
  <p:tag name="T_TEXT" val="真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275.0788"/>
  <p:tag name="LEFT" val="491.1214"/>
  <p:tag name="WIDTH" val="88.85945"/>
  <p:tag name="HEIGHT" val="106.6313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的"/>
  <p:tag name="FONTSIZE" val="88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MARGINBOTTOM" val="0"/>
  <p:tag name="MARGINLEFT" val="0"/>
  <p:tag name="MARGINRIGHT" val="0"/>
  <p:tag name="MARGINTOP" val="0"/>
  <p:tag name="LINERULEAFTER" val="0"/>
  <p:tag name="TEXTREFLECTION" val="0"/>
  <p:tag name="TEXTGLOW" val="0"/>
  <p:tag name="T_HASTEXT" val="1"/>
  <p:tag name="T_LEFT" val="491.1214"/>
  <p:tag name="T_TOP" val="-275.0788"/>
  <p:tag name="T_WIDTH" val="88.85945"/>
  <p:tag name="T_HEIGTH" val="106.6313"/>
  <p:tag name="T_TEXT" val="的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4.9159"/>
  <p:tag name="LEFT" val="133.8522"/>
  <p:tag name="WIDTH" val="48.00496"/>
  <p:tag name="HEIGHT" val="57.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操"/>
  <p:tag name="FONTSIZE" val="48"/>
  <p:tag name="FONTCOLOR" val="4802632"/>
  <p:tag name="FONTBOLD" val="0"/>
  <p:tag name="FONTITALIC" val="0"/>
  <p:tag name="FONTNAME" val="演示镇魂行楷"/>
  <p:tag name="NAMEASCII" val="演示镇魂行楷"/>
  <p:tag name="NAMECOMPLEXSCRIPT" val="+mj-cs"/>
  <p:tag name="NAMEFAREAST" val="演示镇魂行楷"/>
  <p:tag name="FONTNAMEASCII" val="演示镇魂行楷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0"/>
  <p:tag name="TEXTREFLECTION" val="0"/>
  <p:tag name="TEXTGLOW" val="0"/>
  <p:tag name="T_HASTEXT" val="1"/>
  <p:tag name="T_LEFT" val="133.8522"/>
  <p:tag name="T_TOP" val="134.9159"/>
  <p:tag name="T_WIDTH" val="48.00496"/>
  <p:tag name="T_HEIGTH" val="57.6"/>
  <p:tag name="T_TEXT" val="操"/>
  <p:tag name="T_FONTCOLOR" val="4802632"/>
  <p:tag name="T_FONTNAME" val="演示镇魂行楷"/>
  <p:tag name="T_FONTNAMEASCII" val="演示镇魂行楷"/>
  <p:tag name="T_NAMECOMPLEXSCRIPT" val="+mj-cs"/>
  <p:tag name="T_NAMEFAREAST" val="演示镇魂行楷"/>
  <p:tag name="T_FONTBOLD" val="0"/>
  <p:tag name="T_FONTSIZE" val="48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792038"/>
  <p:tag name="OFFSETLEFT" val="-0.2376404"/>
  <p:tag name="OFFSETWIDTH" val="54.33606"/>
  <p:tag name="OFFSETHEIGHT" val="44.4536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4.9159"/>
  <p:tag name="LEFT" val="181.8522"/>
  <p:tag name="WIDTH" val="48.00496"/>
  <p:tag name="HEIGHT" val="57.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作"/>
  <p:tag name="FONTSIZE" val="48"/>
  <p:tag name="FONTCOLOR" val="4802632"/>
  <p:tag name="FONTBOLD" val="0"/>
  <p:tag name="FONTITALIC" val="0"/>
  <p:tag name="FONTNAME" val="演示镇魂行楷"/>
  <p:tag name="NAMEASCII" val="演示镇魂行楷"/>
  <p:tag name="NAMECOMPLEXSCRIPT" val="+mj-cs"/>
  <p:tag name="NAMEFAREAST" val="演示镇魂行楷"/>
  <p:tag name="FONTNAMEASCII" val="演示镇魂行楷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0"/>
  <p:tag name="TEXTREFLECTION" val="0"/>
  <p:tag name="TEXTGLOW" val="0"/>
  <p:tag name="T_HASTEXT" val="1"/>
  <p:tag name="T_LEFT" val="181.8522"/>
  <p:tag name="T_TOP" val="134.9159"/>
  <p:tag name="T_WIDTH" val="48.00496"/>
  <p:tag name="T_HEIGTH" val="57.6"/>
  <p:tag name="T_TEXT" val="作"/>
  <p:tag name="T_FONTCOLOR" val="4802632"/>
  <p:tag name="T_FONTNAME" val="演示镇魂行楷"/>
  <p:tag name="T_FONTNAMEASCII" val="演示镇魂行楷"/>
  <p:tag name="T_NAMECOMPLEXSCRIPT" val="+mj-cs"/>
  <p:tag name="T_NAMEFAREAST" val="演示镇魂行楷"/>
  <p:tag name="T_FONTBOLD" val="0"/>
  <p:tag name="T_FONTSIZE" val="48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520004"/>
  <p:tag name="OFFSETLEFT" val="-3.501572"/>
  <p:tag name="OFFSETWIDTH" val="52.68472"/>
  <p:tag name="OFFSETHEIGHT" val="5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4.9159"/>
  <p:tag name="LEFT" val="229.8522"/>
  <p:tag name="WIDTH" val="48.00496"/>
  <p:tag name="HEIGHT" val="57.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为"/>
  <p:tag name="FONTSIZE" val="48"/>
  <p:tag name="FONTCOLOR" val="4802632"/>
  <p:tag name="FONTBOLD" val="0"/>
  <p:tag name="FONTITALIC" val="0"/>
  <p:tag name="FONTNAME" val="演示镇魂行楷"/>
  <p:tag name="NAMEASCII" val="演示镇魂行楷"/>
  <p:tag name="NAMECOMPLEXSCRIPT" val="+mj-cs"/>
  <p:tag name="NAMEFAREAST" val="演示镇魂行楷"/>
  <p:tag name="FONTNAMEASCII" val="演示镇魂行楷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0"/>
  <p:tag name="TEXTREFLECTION" val="0"/>
  <p:tag name="TEXTGLOW" val="0"/>
  <p:tag name="T_HASTEXT" val="1"/>
  <p:tag name="T_LEFT" val="229.8522"/>
  <p:tag name="T_TOP" val="134.9159"/>
  <p:tag name="T_WIDTH" val="48.00496"/>
  <p:tag name="T_HEIGTH" val="57.6"/>
  <p:tag name="T_TEXT" val="为"/>
  <p:tag name="T_FONTCOLOR" val="4802632"/>
  <p:tag name="T_FONTNAME" val="演示镇魂行楷"/>
  <p:tag name="T_FONTNAMEASCII" val="演示镇魂行楷"/>
  <p:tag name="T_NAMECOMPLEXSCRIPT" val="+mj-cs"/>
  <p:tag name="T_NAMEFAREAST" val="演示镇魂行楷"/>
  <p:tag name="T_FONTBOLD" val="0"/>
  <p:tag name="T_FONTSIZE" val="48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2.52811"/>
  <p:tag name="OFFSETLEFT" val="7.106461"/>
  <p:tag name="OFFSETWIDTH" val="36.43205"/>
  <p:tag name="OFFSETHEIGHT" val="39.9840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4.9159"/>
  <p:tag name="LEFT" val="277.8522"/>
  <p:tag name="WIDTH" val="48.00496"/>
  <p:tag name="HEIGHT" val="57.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"/>
  <p:tag name="FONTSIZE" val="48"/>
  <p:tag name="FONTCOLOR" val="4802632"/>
  <p:tag name="FONTBOLD" val="0"/>
  <p:tag name="FONTITALIC" val="0"/>
  <p:tag name="FONTNAME" val="演示镇魂行楷"/>
  <p:tag name="NAMEASCII" val="演示镇魂行楷"/>
  <p:tag name="NAMECOMPLEXSCRIPT" val="+mj-cs"/>
  <p:tag name="NAMEFAREAST" val="演示镇魂行楷"/>
  <p:tag name="FONTNAMEASCII" val="演示镇魂行楷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0"/>
  <p:tag name="TEXTREFLECTION" val="0"/>
  <p:tag name="TEXTGLOW" val="0"/>
  <p:tag name="T_HASTEXT" val="1"/>
  <p:tag name="T_LEFT" val="277.8522"/>
  <p:tag name="T_TOP" val="134.9159"/>
  <p:tag name="T_WIDTH" val="48.00496"/>
  <p:tag name="T_HEIGTH" val="57.6"/>
  <p:tag name="T_TEXT" val="本"/>
  <p:tag name="T_FONTCOLOR" val="4802632"/>
  <p:tag name="T_FONTNAME" val="演示镇魂行楷"/>
  <p:tag name="T_FONTNAMEASCII" val="演示镇魂行楷"/>
  <p:tag name="T_NAMECOMPLEXSCRIPT" val="+mj-cs"/>
  <p:tag name="T_NAMEFAREAST" val="演示镇魂行楷"/>
  <p:tag name="T_FONTBOLD" val="0"/>
  <p:tag name="T_FONTSIZE" val="48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599991"/>
  <p:tag name="OFFSETLEFT" val="4.466461"/>
  <p:tag name="OFFSETWIDTH" val="47.37606"/>
  <p:tag name="OFFSETHEIGHT" val="44.1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4.9159"/>
  <p:tag name="LEFT" val="383.3522"/>
  <p:tag name="WIDTH" val="48.00496"/>
  <p:tag name="HEIGHT" val="57.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效"/>
  <p:tag name="FONTSIZE" val="48"/>
  <p:tag name="FONTCOLOR" val="4802632"/>
  <p:tag name="FONTBOLD" val="0"/>
  <p:tag name="FONTITALIC" val="0"/>
  <p:tag name="FONTNAME" val="演示镇魂行楷"/>
  <p:tag name="NAMEASCII" val="演示镇魂行楷"/>
  <p:tag name="NAMECOMPLEXSCRIPT" val="+mj-cs"/>
  <p:tag name="NAMEFAREAST" val="演示镇魂行楷"/>
  <p:tag name="FONTNAMEASCII" val="演示镇魂行楷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0"/>
  <p:tag name="TEXTREFLECTION" val="0"/>
  <p:tag name="TEXTGLOW" val="0"/>
  <p:tag name="T_HASTEXT" val="1"/>
  <p:tag name="T_LEFT" val="383.3522"/>
  <p:tag name="T_TOP" val="134.9159"/>
  <p:tag name="T_WIDTH" val="48.00496"/>
  <p:tag name="T_HEIGTH" val="57.6"/>
  <p:tag name="T_TEXT" val="效"/>
  <p:tag name="T_FONTCOLOR" val="4802632"/>
  <p:tag name="T_FONTNAME" val="演示镇魂行楷"/>
  <p:tag name="T_FONTNAMEASCII" val="演示镇魂行楷"/>
  <p:tag name="T_NAMECOMPLEXSCRIPT" val="+mj-cs"/>
  <p:tag name="T_NAMEFAREAST" val="演示镇魂行楷"/>
  <p:tag name="T_FONTBOLD" val="0"/>
  <p:tag name="T_FONTSIZE" val="48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0.73598"/>
  <p:tag name="OFFSETLEFT" val="0.1944885"/>
  <p:tag name="OFFSETWIDTH" val="55.77599"/>
  <p:tag name="OFFSETHEIGHT" val="43.2160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4.9159"/>
  <p:tag name="LEFT" val="431.3522"/>
  <p:tag name="WIDTH" val="48.00496"/>
  <p:tag name="HEIGHT" val="57.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率"/>
  <p:tag name="FONTSIZE" val="48"/>
  <p:tag name="FONTCOLOR" val="4802632"/>
  <p:tag name="FONTBOLD" val="0"/>
  <p:tag name="FONTITALIC" val="0"/>
  <p:tag name="FONTNAME" val="演示镇魂行楷"/>
  <p:tag name="NAMEASCII" val="演示镇魂行楷"/>
  <p:tag name="NAMECOMPLEXSCRIPT" val="+mj-cs"/>
  <p:tag name="NAMEFAREAST" val="演示镇魂行楷"/>
  <p:tag name="FONTNAMEASCII" val="演示镇魂行楷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0"/>
  <p:tag name="TEXTREFLECTION" val="0"/>
  <p:tag name="TEXTGLOW" val="0"/>
  <p:tag name="T_HASTEXT" val="1"/>
  <p:tag name="T_LEFT" val="431.3522"/>
  <p:tag name="T_TOP" val="134.9159"/>
  <p:tag name="T_WIDTH" val="48.00496"/>
  <p:tag name="T_HEIGTH" val="57.6"/>
  <p:tag name="T_TEXT" val="率"/>
  <p:tag name="T_FONTCOLOR" val="4802632"/>
  <p:tag name="T_FONTNAME" val="演示镇魂行楷"/>
  <p:tag name="T_FONTNAMEASCII" val="演示镇魂行楷"/>
  <p:tag name="T_NAMECOMPLEXSCRIPT" val="+mj-cs"/>
  <p:tag name="T_NAMEFAREAST" val="演示镇魂行楷"/>
  <p:tag name="T_FONTBOLD" val="0"/>
  <p:tag name="T_FONTSIZE" val="48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402588"/>
  <p:tag name="OFFSETLEFT" val="6.002533"/>
  <p:tag name="OFFSETWIDTH" val="40.41599"/>
  <p:tag name="OFFSETHEIGHT" val="51.8294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4.9159"/>
  <p:tag name="LEFT" val="479.3522"/>
  <p:tag name="WIDTH" val="48.00496"/>
  <p:tag name="HEIGHT" val="57.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为"/>
  <p:tag name="FONTSIZE" val="48"/>
  <p:tag name="FONTCOLOR" val="4802632"/>
  <p:tag name="FONTBOLD" val="0"/>
  <p:tag name="FONTITALIC" val="0"/>
  <p:tag name="FONTNAME" val="演示镇魂行楷"/>
  <p:tag name="NAMEASCII" val="演示镇魂行楷"/>
  <p:tag name="NAMECOMPLEXSCRIPT" val="+mj-cs"/>
  <p:tag name="NAMEFAREAST" val="演示镇魂行楷"/>
  <p:tag name="FONTNAMEASCII" val="演示镇魂行楷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0"/>
  <p:tag name="TEXTREFLECTION" val="0"/>
  <p:tag name="TEXTGLOW" val="0"/>
  <p:tag name="T_HASTEXT" val="1"/>
  <p:tag name="T_LEFT" val="479.3522"/>
  <p:tag name="T_TOP" val="134.9159"/>
  <p:tag name="T_WIDTH" val="48.00496"/>
  <p:tag name="T_HEIGTH" val="57.6"/>
  <p:tag name="T_TEXT" val="为"/>
  <p:tag name="T_FONTCOLOR" val="4802632"/>
  <p:tag name="T_FONTNAME" val="演示镇魂行楷"/>
  <p:tag name="T_FONTNAMEASCII" val="演示镇魂行楷"/>
  <p:tag name="T_NAMECOMPLEXSCRIPT" val="+mj-cs"/>
  <p:tag name="T_NAMEFAREAST" val="演示镇魂行楷"/>
  <p:tag name="T_FONTBOLD" val="0"/>
  <p:tag name="T_FONTSIZE" val="48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2.52811"/>
  <p:tag name="OFFSETLEFT" val="7.106537"/>
  <p:tag name="OFFSETWIDTH" val="36.43197"/>
  <p:tag name="OFFSETHEIGHT" val="39.9840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4.9159"/>
  <p:tag name="LEFT" val="527.3522"/>
  <p:tag name="WIDTH" val="48.00496"/>
  <p:tag name="HEIGHT" val="57.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王"/>
  <p:tag name="FONTSIZE" val="48"/>
  <p:tag name="FONTCOLOR" val="4802632"/>
  <p:tag name="FONTBOLD" val="0"/>
  <p:tag name="FONTITALIC" val="0"/>
  <p:tag name="FONTNAME" val="演示镇魂行楷"/>
  <p:tag name="NAMEASCII" val="演示镇魂行楷"/>
  <p:tag name="NAMECOMPLEXSCRIPT" val="+mj-cs"/>
  <p:tag name="NAMEFAREAST" val="演示镇魂行楷"/>
  <p:tag name="FONTNAMEASCII" val="演示镇魂行楷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0"/>
  <p:tag name="TEXTREFLECTION" val="0"/>
  <p:tag name="TEXTGLOW" val="0"/>
  <p:tag name="T_HASTEXT" val="1"/>
  <p:tag name="T_LEFT" val="527.3522"/>
  <p:tag name="T_TOP" val="134.9159"/>
  <p:tag name="T_WIDTH" val="48.00496"/>
  <p:tag name="T_HEIGTH" val="57.6"/>
  <p:tag name="T_TEXT" val="王"/>
  <p:tag name="T_FONTCOLOR" val="4802632"/>
  <p:tag name="T_FONTNAME" val="演示镇魂行楷"/>
  <p:tag name="T_FONTNAMEASCII" val="演示镇魂行楷"/>
  <p:tag name="T_NAMECOMPLEXSCRIPT" val="+mj-cs"/>
  <p:tag name="T_NAMEFAREAST" val="演示镇魂行楷"/>
  <p:tag name="T_FONTBOLD" val="0"/>
  <p:tag name="T_FONTSIZE" val="48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78401"/>
  <p:tag name="OFFSETLEFT" val="8.642517"/>
  <p:tag name="OFFSETWIDTH" val="36.86402"/>
  <p:tag name="OFFSETHEIGHT" val="35.4719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2699</TotalTime>
  <Words>345</Words>
  <Application>Microsoft Office PowerPoint</Application>
  <PresentationFormat>宽屏</PresentationFormat>
  <Paragraphs>87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HarmonyOS Sans SC</vt:lpstr>
      <vt:lpstr>HarmonyOS Sans SC Black</vt:lpstr>
      <vt:lpstr>OPPOSans B</vt:lpstr>
      <vt:lpstr>OPPOSans H</vt:lpstr>
      <vt:lpstr>OPPOSans M</vt:lpstr>
      <vt:lpstr>等线</vt:lpstr>
      <vt:lpstr>微软雅黑</vt:lpstr>
      <vt:lpstr>演示少年行</vt:lpstr>
      <vt:lpstr>演示镇魂行楷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简约商务风网站推广方案ppt模板</dc:title>
  <dc:creator>PPT竞技场</dc:creator>
  <cp:keywords>51PPT模板网</cp:keywords>
  <dc:description>www.51pptmoban.com</dc:description>
  <cp:lastModifiedBy>Power user</cp:lastModifiedBy>
  <cp:revision>13</cp:revision>
  <dcterms:created xsi:type="dcterms:W3CDTF">2022-12-03T05:16:50Z</dcterms:created>
  <dcterms:modified xsi:type="dcterms:W3CDTF">2023-01-02T04:29:38Z</dcterms:modified>
</cp:coreProperties>
</file>