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8" r:id="rId3"/>
    <p:sldId id="259" r:id="rId4"/>
    <p:sldId id="260" r:id="rId5"/>
    <p:sldId id="261" r:id="rId6"/>
    <p:sldId id="262" r:id="rId7"/>
    <p:sldId id="263" r:id="rId8"/>
    <p:sldId id="266" r:id="rId9"/>
    <p:sldId id="264" r:id="rId10"/>
    <p:sldId id="265" r:id="rId11"/>
    <p:sldId id="267" r:id="rId12"/>
    <p:sldId id="1127" r:id="rId13"/>
    <p:sldId id="112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5200"/>
    <a:srgbClr val="FFC000"/>
    <a:srgbClr val="F6C700"/>
    <a:srgbClr val="F57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30" autoAdjust="0"/>
    <p:restoredTop sz="96021" autoAdjust="0"/>
  </p:normalViewPr>
  <p:slideViewPr>
    <p:cSldViewPr snapToGrid="0" showGuides="1">
      <p:cViewPr>
        <p:scale>
          <a:sx n="33" d="100"/>
          <a:sy n="33" d="100"/>
        </p:scale>
        <p:origin x="2064" y="1638"/>
      </p:cViewPr>
      <p:guideLst>
        <p:guide orient="horz" pos="2160"/>
        <p:guide pos="3817"/>
      </p:guideLst>
    </p:cSldViewPr>
  </p:slideViewPr>
  <p:notesTextViewPr>
    <p:cViewPr>
      <p:scale>
        <a:sx n="20" d="100"/>
        <a:sy n="2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7364-41F7-A2AE-9A49C8C704F9}"/>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7364-41F7-A2AE-9A49C8C704F9}"/>
            </c:ext>
          </c:extLst>
        </c:ser>
        <c:ser>
          <c:idx val="2"/>
          <c:order val="2"/>
          <c:tx>
            <c:strRef>
              <c:f>Sheet1!$D$1</c:f>
              <c:strCache>
                <c:ptCount val="1"/>
                <c:pt idx="0">
                  <c:v>系列 3</c:v>
                </c:pt>
              </c:strCache>
            </c:strRef>
          </c:tx>
          <c:spPr>
            <a:solidFill>
              <a:schemeClr val="accent3"/>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3-7364-41F7-A2AE-9A49C8C704F9}"/>
            </c:ext>
          </c:extLst>
        </c:ser>
        <c:dLbls>
          <c:showLegendKey val="0"/>
          <c:showVal val="0"/>
          <c:showCatName val="0"/>
          <c:showSerName val="0"/>
          <c:showPercent val="0"/>
          <c:showBubbleSize val="0"/>
        </c:dLbls>
        <c:gapWidth val="219"/>
        <c:overlap val="-27"/>
        <c:axId val="1460143888"/>
        <c:axId val="1460141808"/>
      </c:barChart>
      <c:catAx>
        <c:axId val="1460143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0141808"/>
        <c:crosses val="autoZero"/>
        <c:auto val="1"/>
        <c:lblAlgn val="ctr"/>
        <c:lblOffset val="100"/>
        <c:noMultiLvlLbl val="0"/>
      </c:catAx>
      <c:valAx>
        <c:axId val="14601418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0143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03BBCD-71F6-4438-BE1F-B3261E859256}" type="datetimeFigureOut">
              <a:rPr lang="zh-CN" altLang="en-US" smtClean="0"/>
              <a:t>2023/1/2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740615-3F17-42CC-8C92-32A809752830}" type="slidenum">
              <a:rPr lang="zh-CN" altLang="en-US" smtClean="0"/>
              <a:t>‹#›</a:t>
            </a:fld>
            <a:endParaRPr lang="zh-CN" altLang="en-US"/>
          </a:p>
        </p:txBody>
      </p:sp>
    </p:spTree>
    <p:extLst>
      <p:ext uri="{BB962C8B-B14F-4D97-AF65-F5344CB8AC3E}">
        <p14:creationId xmlns:p14="http://schemas.microsoft.com/office/powerpoint/2010/main" val="3790009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F740615-3F17-42CC-8C92-32A809752830}" type="slidenum">
              <a:rPr lang="zh-CN" altLang="en-US" smtClean="0"/>
              <a:t>11</a:t>
            </a:fld>
            <a:endParaRPr lang="zh-CN" altLang="en-US"/>
          </a:p>
        </p:txBody>
      </p:sp>
    </p:spTree>
    <p:extLst>
      <p:ext uri="{BB962C8B-B14F-4D97-AF65-F5344CB8AC3E}">
        <p14:creationId xmlns:p14="http://schemas.microsoft.com/office/powerpoint/2010/main" val="33135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A8D6A-6704-46C2-96B0-3633FE85E60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41038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4CF50F-1317-6315-617A-6BBDF8D9167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DE2E5D6-FFC4-8D3D-E882-26C5AD70CB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29734FB-9CF7-2864-90A0-1B12ECF45524}"/>
              </a:ext>
            </a:extLst>
          </p:cNvPr>
          <p:cNvSpPr>
            <a:spLocks noGrp="1"/>
          </p:cNvSpPr>
          <p:nvPr>
            <p:ph type="dt" sz="half" idx="10"/>
          </p:nvPr>
        </p:nvSpPr>
        <p:spPr/>
        <p:txBody>
          <a:bodyPr/>
          <a:lstStyle/>
          <a:p>
            <a:fld id="{09544B74-B506-4E05-9E55-A2190F74C780}" type="datetimeFigureOut">
              <a:rPr lang="zh-CN" altLang="en-US" smtClean="0"/>
              <a:t>2023/1/2</a:t>
            </a:fld>
            <a:endParaRPr lang="zh-CN" altLang="en-US"/>
          </a:p>
        </p:txBody>
      </p:sp>
      <p:sp>
        <p:nvSpPr>
          <p:cNvPr id="5" name="页脚占位符 4">
            <a:extLst>
              <a:ext uri="{FF2B5EF4-FFF2-40B4-BE49-F238E27FC236}">
                <a16:creationId xmlns:a16="http://schemas.microsoft.com/office/drawing/2014/main" id="{FBC3CD93-67C7-7D1F-D3B7-06BB81BF46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F36A63-E832-6BFF-F71E-098E9182EB9D}"/>
              </a:ext>
            </a:extLst>
          </p:cNvPr>
          <p:cNvSpPr>
            <a:spLocks noGrp="1"/>
          </p:cNvSpPr>
          <p:nvPr>
            <p:ph type="sldNum" sz="quarter" idx="12"/>
          </p:nvPr>
        </p:nvSpPr>
        <p:spPr/>
        <p:txBody>
          <a:bodyPr/>
          <a:lstStyle/>
          <a:p>
            <a:fld id="{78CCF08B-5D3E-4762-B651-CC08D6CEE4C3}" type="slidenum">
              <a:rPr lang="zh-CN" altLang="en-US" smtClean="0"/>
              <a:t>‹#›</a:t>
            </a:fld>
            <a:endParaRPr lang="zh-CN" altLang="en-US"/>
          </a:p>
        </p:txBody>
      </p:sp>
    </p:spTree>
    <p:extLst>
      <p:ext uri="{BB962C8B-B14F-4D97-AF65-F5344CB8AC3E}">
        <p14:creationId xmlns:p14="http://schemas.microsoft.com/office/powerpoint/2010/main" val="13925803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5F931CD3-F693-7E4F-A0DE-DF6A884BE6F7}"/>
              </a:ext>
            </a:extLst>
          </p:cNvPr>
          <p:cNvSpPr/>
          <p:nvPr/>
        </p:nvSpPr>
        <p:spPr>
          <a:xfrm>
            <a:off x="619760" y="565378"/>
            <a:ext cx="11018373" cy="5676872"/>
          </a:xfrm>
          <a:prstGeom prst="roundRect">
            <a:avLst>
              <a:gd name="adj" fmla="val 417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16FB29D6-8537-1F1A-FD56-F2AC802992ED}"/>
              </a:ext>
            </a:extLst>
          </p:cNvPr>
          <p:cNvGrpSpPr/>
          <p:nvPr/>
        </p:nvGrpSpPr>
        <p:grpSpPr>
          <a:xfrm>
            <a:off x="10703037" y="220122"/>
            <a:ext cx="1126748" cy="1011345"/>
            <a:chOff x="10711724" y="86177"/>
            <a:chExt cx="1126748" cy="1011345"/>
          </a:xfrm>
          <a:solidFill>
            <a:schemeClr val="tx1"/>
          </a:solidFill>
        </p:grpSpPr>
        <p:pic>
          <p:nvPicPr>
            <p:cNvPr id="10" name="图形 26">
              <a:extLst>
                <a:ext uri="{FF2B5EF4-FFF2-40B4-BE49-F238E27FC236}">
                  <a16:creationId xmlns:a16="http://schemas.microsoft.com/office/drawing/2014/main" id="{210FF3EA-9FC8-6A42-221E-DD9F6C65AB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455168" y="714218"/>
              <a:ext cx="383304" cy="383304"/>
            </a:xfrm>
            <a:prstGeom prst="rect">
              <a:avLst/>
            </a:prstGeom>
          </p:spPr>
        </p:pic>
        <p:pic>
          <p:nvPicPr>
            <p:cNvPr id="11" name="图形 41">
              <a:extLst>
                <a:ext uri="{FF2B5EF4-FFF2-40B4-BE49-F238E27FC236}">
                  <a16:creationId xmlns:a16="http://schemas.microsoft.com/office/drawing/2014/main" id="{7E709620-5C0B-1F84-B77A-78FA8B4156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11724" y="86177"/>
              <a:ext cx="733932" cy="733932"/>
            </a:xfrm>
            <a:prstGeom prst="rect">
              <a:avLst/>
            </a:prstGeom>
          </p:spPr>
        </p:pic>
      </p:grpSp>
    </p:spTree>
    <p:extLst>
      <p:ext uri="{BB962C8B-B14F-4D97-AF65-F5344CB8AC3E}">
        <p14:creationId xmlns:p14="http://schemas.microsoft.com/office/powerpoint/2010/main" val="2081158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6623441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42700">
              <a:srgbClr val="F56600"/>
            </a:gs>
            <a:gs pos="0">
              <a:schemeClr val="accent1"/>
            </a:gs>
            <a:gs pos="100000">
              <a:schemeClr val="accent2"/>
            </a:gs>
          </a:gsLst>
          <a:lin ang="2700000" scaled="1"/>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45DA062-4EC7-1C22-71B1-CBF6C12349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D8FF4DE-4329-6336-25C7-19217D9B8C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CA0B96-F9A8-BC06-B540-76105414E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44B74-B506-4E05-9E55-A2190F74C780}" type="datetimeFigureOut">
              <a:rPr lang="zh-CN" altLang="en-US" smtClean="0"/>
              <a:t>2023/1/2</a:t>
            </a:fld>
            <a:endParaRPr lang="zh-CN" altLang="en-US"/>
          </a:p>
        </p:txBody>
      </p:sp>
      <p:sp>
        <p:nvSpPr>
          <p:cNvPr id="5" name="页脚占位符 4">
            <a:extLst>
              <a:ext uri="{FF2B5EF4-FFF2-40B4-BE49-F238E27FC236}">
                <a16:creationId xmlns:a16="http://schemas.microsoft.com/office/drawing/2014/main" id="{96F9DC17-12E2-5646-31BE-F7E0FBEF93B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5FC37CB-4B6E-CCC6-783A-3DA88137CD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CCF08B-5D3E-4762-B651-CC08D6CEE4C3}" type="slidenum">
              <a:rPr lang="zh-CN" altLang="en-US" smtClean="0"/>
              <a:t>‹#›</a:t>
            </a:fld>
            <a:endParaRPr lang="zh-CN" altLang="en-US"/>
          </a:p>
        </p:txBody>
      </p:sp>
      <p:grpSp>
        <p:nvGrpSpPr>
          <p:cNvPr id="7" name="组合 6">
            <a:extLst>
              <a:ext uri="{FF2B5EF4-FFF2-40B4-BE49-F238E27FC236}">
                <a16:creationId xmlns:a16="http://schemas.microsoft.com/office/drawing/2014/main" id="{958573FB-809C-5382-DC34-77C46512D57D}"/>
              </a:ext>
            </a:extLst>
          </p:cNvPr>
          <p:cNvGrpSpPr/>
          <p:nvPr userDrawn="1"/>
        </p:nvGrpSpPr>
        <p:grpSpPr>
          <a:xfrm>
            <a:off x="12462" y="-23303"/>
            <a:ext cx="12191999" cy="6858000"/>
            <a:chOff x="0" y="0"/>
            <a:chExt cx="12191999" cy="6858000"/>
          </a:xfrm>
        </p:grpSpPr>
        <p:cxnSp>
          <p:nvCxnSpPr>
            <p:cNvPr id="8" name="直接连接符 7">
              <a:extLst>
                <a:ext uri="{FF2B5EF4-FFF2-40B4-BE49-F238E27FC236}">
                  <a16:creationId xmlns:a16="http://schemas.microsoft.com/office/drawing/2014/main" id="{37DDE6D2-C5F3-0228-F047-89C4D6F0507B}"/>
                </a:ext>
              </a:extLst>
            </p:cNvPr>
            <p:cNvCxnSpPr/>
            <p:nvPr/>
          </p:nvCxnSpPr>
          <p:spPr>
            <a:xfrm>
              <a:off x="0" y="59030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22C0847-61CD-F847-EAB3-57B33E8923C4}"/>
                </a:ext>
              </a:extLst>
            </p:cNvPr>
            <p:cNvCxnSpPr/>
            <p:nvPr/>
          </p:nvCxnSpPr>
          <p:spPr>
            <a:xfrm>
              <a:off x="0" y="1219200"/>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325D8C8-C8B5-5B1C-9AAE-8CEE30717865}"/>
                </a:ext>
              </a:extLst>
            </p:cNvPr>
            <p:cNvCxnSpPr/>
            <p:nvPr/>
          </p:nvCxnSpPr>
          <p:spPr>
            <a:xfrm>
              <a:off x="0" y="1848091"/>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CC0502F-0BC4-E7EE-35AE-BB9E8726B14B}"/>
                </a:ext>
              </a:extLst>
            </p:cNvPr>
            <p:cNvCxnSpPr/>
            <p:nvPr/>
          </p:nvCxnSpPr>
          <p:spPr>
            <a:xfrm>
              <a:off x="0" y="2476982"/>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330C54D3-B558-085E-D239-41487EB54D92}"/>
                </a:ext>
              </a:extLst>
            </p:cNvPr>
            <p:cNvCxnSpPr/>
            <p:nvPr/>
          </p:nvCxnSpPr>
          <p:spPr>
            <a:xfrm>
              <a:off x="0" y="3105873"/>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2F38C20-9C0B-9086-592F-15E53955A1BF}"/>
                </a:ext>
              </a:extLst>
            </p:cNvPr>
            <p:cNvCxnSpPr/>
            <p:nvPr/>
          </p:nvCxnSpPr>
          <p:spPr>
            <a:xfrm>
              <a:off x="0" y="3734764"/>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5F7CC75B-508A-8DD1-F793-E925D130A9E7}"/>
                </a:ext>
              </a:extLst>
            </p:cNvPr>
            <p:cNvCxnSpPr/>
            <p:nvPr/>
          </p:nvCxnSpPr>
          <p:spPr>
            <a:xfrm>
              <a:off x="0" y="4363655"/>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AAA13DE8-7481-5D9D-A071-36E889F3A1C2}"/>
                </a:ext>
              </a:extLst>
            </p:cNvPr>
            <p:cNvCxnSpPr/>
            <p:nvPr/>
          </p:nvCxnSpPr>
          <p:spPr>
            <a:xfrm>
              <a:off x="0" y="4992546"/>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419510E-EF09-5BEC-F715-BE594F4F333B}"/>
                </a:ext>
              </a:extLst>
            </p:cNvPr>
            <p:cNvCxnSpPr/>
            <p:nvPr/>
          </p:nvCxnSpPr>
          <p:spPr>
            <a:xfrm>
              <a:off x="0" y="5621437"/>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0B6F737-009C-921E-6AFB-46778BD75229}"/>
                </a:ext>
              </a:extLst>
            </p:cNvPr>
            <p:cNvCxnSpPr/>
            <p:nvPr/>
          </p:nvCxnSpPr>
          <p:spPr>
            <a:xfrm>
              <a:off x="0" y="625032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2511FE9-9AA9-2E0D-A0AE-D14FB2284D98}"/>
                </a:ext>
              </a:extLst>
            </p:cNvPr>
            <p:cNvCxnSpPr>
              <a:cxnSpLocks/>
            </p:cNvCxnSpPr>
            <p:nvPr/>
          </p:nvCxnSpPr>
          <p:spPr>
            <a:xfrm>
              <a:off x="60188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3FAECC7-DECF-F6D0-AC96-57C98FE18FE2}"/>
                </a:ext>
              </a:extLst>
            </p:cNvPr>
            <p:cNvCxnSpPr>
              <a:cxnSpLocks/>
            </p:cNvCxnSpPr>
            <p:nvPr/>
          </p:nvCxnSpPr>
          <p:spPr>
            <a:xfrm>
              <a:off x="151756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A673AE0-FA38-C351-6A93-32D8627D1808}"/>
                </a:ext>
              </a:extLst>
            </p:cNvPr>
            <p:cNvCxnSpPr>
              <a:cxnSpLocks/>
            </p:cNvCxnSpPr>
            <p:nvPr/>
          </p:nvCxnSpPr>
          <p:spPr>
            <a:xfrm>
              <a:off x="243325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4F0F70D1-F505-A729-00DF-F18C38981E6C}"/>
                </a:ext>
              </a:extLst>
            </p:cNvPr>
            <p:cNvCxnSpPr>
              <a:cxnSpLocks/>
            </p:cNvCxnSpPr>
            <p:nvPr/>
          </p:nvCxnSpPr>
          <p:spPr>
            <a:xfrm>
              <a:off x="334894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3041831-1F54-F091-D2C2-8E7470777631}"/>
                </a:ext>
              </a:extLst>
            </p:cNvPr>
            <p:cNvCxnSpPr>
              <a:cxnSpLocks/>
            </p:cNvCxnSpPr>
            <p:nvPr/>
          </p:nvCxnSpPr>
          <p:spPr>
            <a:xfrm>
              <a:off x="426462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6FE4857-9529-4C6E-7DD4-75F37503A507}"/>
                </a:ext>
              </a:extLst>
            </p:cNvPr>
            <p:cNvCxnSpPr>
              <a:cxnSpLocks/>
            </p:cNvCxnSpPr>
            <p:nvPr/>
          </p:nvCxnSpPr>
          <p:spPr>
            <a:xfrm>
              <a:off x="518031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0DA382B-A9D7-EB88-A6D9-2D59EE68E269}"/>
                </a:ext>
              </a:extLst>
            </p:cNvPr>
            <p:cNvCxnSpPr>
              <a:cxnSpLocks/>
            </p:cNvCxnSpPr>
            <p:nvPr/>
          </p:nvCxnSpPr>
          <p:spPr>
            <a:xfrm>
              <a:off x="609599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E11334C-7BBE-BFC7-07DF-9652236E5933}"/>
                </a:ext>
              </a:extLst>
            </p:cNvPr>
            <p:cNvCxnSpPr>
              <a:cxnSpLocks/>
            </p:cNvCxnSpPr>
            <p:nvPr/>
          </p:nvCxnSpPr>
          <p:spPr>
            <a:xfrm>
              <a:off x="701168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4D6B2262-1F9A-1672-AA47-A4432E76925F}"/>
                </a:ext>
              </a:extLst>
            </p:cNvPr>
            <p:cNvCxnSpPr>
              <a:cxnSpLocks/>
            </p:cNvCxnSpPr>
            <p:nvPr/>
          </p:nvCxnSpPr>
          <p:spPr>
            <a:xfrm>
              <a:off x="792737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6A5AD8DE-B7EF-3F01-EAD1-97C1C2324D86}"/>
                </a:ext>
              </a:extLst>
            </p:cNvPr>
            <p:cNvCxnSpPr>
              <a:cxnSpLocks/>
            </p:cNvCxnSpPr>
            <p:nvPr/>
          </p:nvCxnSpPr>
          <p:spPr>
            <a:xfrm>
              <a:off x="884305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1F158EA-AB83-40BD-2255-78070D638419}"/>
                </a:ext>
              </a:extLst>
            </p:cNvPr>
            <p:cNvCxnSpPr>
              <a:cxnSpLocks/>
            </p:cNvCxnSpPr>
            <p:nvPr/>
          </p:nvCxnSpPr>
          <p:spPr>
            <a:xfrm>
              <a:off x="975874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33F9DEC-91E4-1DAA-CC63-8E144B54B6EE}"/>
                </a:ext>
              </a:extLst>
            </p:cNvPr>
            <p:cNvCxnSpPr>
              <a:cxnSpLocks/>
            </p:cNvCxnSpPr>
            <p:nvPr/>
          </p:nvCxnSpPr>
          <p:spPr>
            <a:xfrm>
              <a:off x="1067442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9421871-4741-FAD5-98BC-2C83C742083D}"/>
                </a:ext>
              </a:extLst>
            </p:cNvPr>
            <p:cNvCxnSpPr>
              <a:cxnSpLocks/>
            </p:cNvCxnSpPr>
            <p:nvPr/>
          </p:nvCxnSpPr>
          <p:spPr>
            <a:xfrm>
              <a:off x="1159011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55971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42700">
              <a:srgbClr val="F56600"/>
            </a:gs>
            <a:gs pos="0">
              <a:schemeClr val="accent1"/>
            </a:gs>
            <a:gs pos="100000">
              <a:schemeClr val="accent2"/>
            </a:gs>
          </a:gsLst>
          <a:lin ang="2700000" scaled="1"/>
          <a:tileRect/>
        </a:gra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F04FA52-E0C5-19E4-2822-DEAAC73DA975}"/>
              </a:ext>
            </a:extLst>
          </p:cNvPr>
          <p:cNvSpPr/>
          <p:nvPr/>
        </p:nvSpPr>
        <p:spPr>
          <a:xfrm>
            <a:off x="2127282" y="-1041770"/>
            <a:ext cx="1574157" cy="856527"/>
          </a:xfrm>
          <a:prstGeom prst="rect">
            <a:avLst/>
          </a:prstGeom>
          <a:solidFill>
            <a:srgbClr val="F5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2217559-B12F-FCA5-6399-E16DDF064B1E}"/>
              </a:ext>
            </a:extLst>
          </p:cNvPr>
          <p:cNvSpPr/>
          <p:nvPr/>
        </p:nvSpPr>
        <p:spPr>
          <a:xfrm>
            <a:off x="0" y="-1041770"/>
            <a:ext cx="1574157" cy="856527"/>
          </a:xfrm>
          <a:prstGeom prst="rect">
            <a:avLst/>
          </a:prstGeom>
          <a:solidFill>
            <a:srgbClr val="F6C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FFD9C18-3E74-15E0-5026-7AB0A39C2829}"/>
              </a:ext>
            </a:extLst>
          </p:cNvPr>
          <p:cNvSpPr/>
          <p:nvPr/>
        </p:nvSpPr>
        <p:spPr>
          <a:xfrm>
            <a:off x="6261039" y="-1041771"/>
            <a:ext cx="1709482" cy="856527"/>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F86A19B-B8DF-22A5-1F96-552F8E4ED311}"/>
              </a:ext>
            </a:extLst>
          </p:cNvPr>
          <p:cNvSpPr/>
          <p:nvPr/>
        </p:nvSpPr>
        <p:spPr>
          <a:xfrm>
            <a:off x="8509128" y="-1041771"/>
            <a:ext cx="1709482" cy="856527"/>
          </a:xfrm>
          <a:prstGeom prst="rect">
            <a:avLst/>
          </a:prstGeom>
          <a:gradFill flip="none" rotWithShape="1">
            <a:gsLst>
              <a:gs pos="0">
                <a:schemeClr val="accent1"/>
              </a:gs>
              <a:gs pos="100000">
                <a:srgbClr val="F6C7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3" name="组合 1042">
            <a:extLst>
              <a:ext uri="{FF2B5EF4-FFF2-40B4-BE49-F238E27FC236}">
                <a16:creationId xmlns:a16="http://schemas.microsoft.com/office/drawing/2014/main" id="{45C185AB-662E-DB7F-3644-4382C79484DC}"/>
              </a:ext>
            </a:extLst>
          </p:cNvPr>
          <p:cNvGrpSpPr/>
          <p:nvPr/>
        </p:nvGrpSpPr>
        <p:grpSpPr>
          <a:xfrm>
            <a:off x="12462" y="-23303"/>
            <a:ext cx="12191999" cy="6858000"/>
            <a:chOff x="0" y="0"/>
            <a:chExt cx="12191999" cy="6858000"/>
          </a:xfrm>
        </p:grpSpPr>
        <p:cxnSp>
          <p:nvCxnSpPr>
            <p:cNvPr id="29" name="直接连接符 28">
              <a:extLst>
                <a:ext uri="{FF2B5EF4-FFF2-40B4-BE49-F238E27FC236}">
                  <a16:creationId xmlns:a16="http://schemas.microsoft.com/office/drawing/2014/main" id="{79998384-DA9C-2FFA-C2E2-57FE387B0626}"/>
                </a:ext>
              </a:extLst>
            </p:cNvPr>
            <p:cNvCxnSpPr/>
            <p:nvPr/>
          </p:nvCxnSpPr>
          <p:spPr>
            <a:xfrm>
              <a:off x="0" y="59030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96D9C19D-2A7A-7200-FDF3-FA3577FBD697}"/>
                </a:ext>
              </a:extLst>
            </p:cNvPr>
            <p:cNvCxnSpPr/>
            <p:nvPr/>
          </p:nvCxnSpPr>
          <p:spPr>
            <a:xfrm>
              <a:off x="0" y="1219200"/>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136B86A-C344-178E-81AC-8EAB0B31B6B4}"/>
                </a:ext>
              </a:extLst>
            </p:cNvPr>
            <p:cNvCxnSpPr/>
            <p:nvPr/>
          </p:nvCxnSpPr>
          <p:spPr>
            <a:xfrm>
              <a:off x="0" y="1848091"/>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95259F2-2A09-01C4-C3B2-62414DF255A6}"/>
                </a:ext>
              </a:extLst>
            </p:cNvPr>
            <p:cNvCxnSpPr/>
            <p:nvPr/>
          </p:nvCxnSpPr>
          <p:spPr>
            <a:xfrm>
              <a:off x="0" y="2476982"/>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43D91EC-6EFB-0F10-6393-BB2538BB15F3}"/>
                </a:ext>
              </a:extLst>
            </p:cNvPr>
            <p:cNvCxnSpPr/>
            <p:nvPr/>
          </p:nvCxnSpPr>
          <p:spPr>
            <a:xfrm>
              <a:off x="0" y="3105873"/>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28F92F5-EDFD-607A-8BD3-0399B7146407}"/>
                </a:ext>
              </a:extLst>
            </p:cNvPr>
            <p:cNvCxnSpPr/>
            <p:nvPr/>
          </p:nvCxnSpPr>
          <p:spPr>
            <a:xfrm>
              <a:off x="0" y="3734764"/>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0B75688-3C24-5323-1EC9-C62111A995CA}"/>
                </a:ext>
              </a:extLst>
            </p:cNvPr>
            <p:cNvCxnSpPr/>
            <p:nvPr/>
          </p:nvCxnSpPr>
          <p:spPr>
            <a:xfrm>
              <a:off x="0" y="4363655"/>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B31DC108-6C2A-7291-CC19-0A15A0C71715}"/>
                </a:ext>
              </a:extLst>
            </p:cNvPr>
            <p:cNvCxnSpPr/>
            <p:nvPr/>
          </p:nvCxnSpPr>
          <p:spPr>
            <a:xfrm>
              <a:off x="0" y="4992546"/>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FC03875-BAF1-2E64-9804-A75559761825}"/>
                </a:ext>
              </a:extLst>
            </p:cNvPr>
            <p:cNvCxnSpPr/>
            <p:nvPr/>
          </p:nvCxnSpPr>
          <p:spPr>
            <a:xfrm>
              <a:off x="0" y="5621437"/>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EADF1A55-43E3-57F2-7DF1-28CC6AB8679B}"/>
                </a:ext>
              </a:extLst>
            </p:cNvPr>
            <p:cNvCxnSpPr/>
            <p:nvPr/>
          </p:nvCxnSpPr>
          <p:spPr>
            <a:xfrm>
              <a:off x="0" y="625032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BB00FFF-6E04-02F1-AD62-D4140BCD0724}"/>
                </a:ext>
              </a:extLst>
            </p:cNvPr>
            <p:cNvCxnSpPr>
              <a:cxnSpLocks/>
            </p:cNvCxnSpPr>
            <p:nvPr/>
          </p:nvCxnSpPr>
          <p:spPr>
            <a:xfrm>
              <a:off x="60188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316BFED-448A-9A7E-9BA3-12465B64CE51}"/>
                </a:ext>
              </a:extLst>
            </p:cNvPr>
            <p:cNvCxnSpPr>
              <a:cxnSpLocks/>
            </p:cNvCxnSpPr>
            <p:nvPr/>
          </p:nvCxnSpPr>
          <p:spPr>
            <a:xfrm>
              <a:off x="151756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1FCA75C-F4DD-7D21-965E-69535656C2E3}"/>
                </a:ext>
              </a:extLst>
            </p:cNvPr>
            <p:cNvCxnSpPr>
              <a:cxnSpLocks/>
            </p:cNvCxnSpPr>
            <p:nvPr/>
          </p:nvCxnSpPr>
          <p:spPr>
            <a:xfrm>
              <a:off x="243325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2930382-052B-8812-A21F-CAF38596752C}"/>
                </a:ext>
              </a:extLst>
            </p:cNvPr>
            <p:cNvCxnSpPr>
              <a:cxnSpLocks/>
            </p:cNvCxnSpPr>
            <p:nvPr/>
          </p:nvCxnSpPr>
          <p:spPr>
            <a:xfrm>
              <a:off x="334894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67FCAEA-75E2-F284-2496-F5C84E69E413}"/>
                </a:ext>
              </a:extLst>
            </p:cNvPr>
            <p:cNvCxnSpPr>
              <a:cxnSpLocks/>
            </p:cNvCxnSpPr>
            <p:nvPr/>
          </p:nvCxnSpPr>
          <p:spPr>
            <a:xfrm>
              <a:off x="426462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09DF3A63-8C37-4982-73ED-486C7FDFBCAB}"/>
                </a:ext>
              </a:extLst>
            </p:cNvPr>
            <p:cNvCxnSpPr>
              <a:cxnSpLocks/>
            </p:cNvCxnSpPr>
            <p:nvPr/>
          </p:nvCxnSpPr>
          <p:spPr>
            <a:xfrm>
              <a:off x="518031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D73147A0-2AC3-13EC-2213-1C2D21258F77}"/>
                </a:ext>
              </a:extLst>
            </p:cNvPr>
            <p:cNvCxnSpPr>
              <a:cxnSpLocks/>
            </p:cNvCxnSpPr>
            <p:nvPr/>
          </p:nvCxnSpPr>
          <p:spPr>
            <a:xfrm>
              <a:off x="609599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1E71826-8E52-4A69-803F-DD58AB4107E8}"/>
                </a:ext>
              </a:extLst>
            </p:cNvPr>
            <p:cNvCxnSpPr>
              <a:cxnSpLocks/>
            </p:cNvCxnSpPr>
            <p:nvPr/>
          </p:nvCxnSpPr>
          <p:spPr>
            <a:xfrm>
              <a:off x="701168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889518D-4467-4F28-C839-7F2A40FDEBD9}"/>
                </a:ext>
              </a:extLst>
            </p:cNvPr>
            <p:cNvCxnSpPr>
              <a:cxnSpLocks/>
            </p:cNvCxnSpPr>
            <p:nvPr/>
          </p:nvCxnSpPr>
          <p:spPr>
            <a:xfrm>
              <a:off x="792737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040DDA8-5E85-B960-8A11-0BBB1201651A}"/>
                </a:ext>
              </a:extLst>
            </p:cNvPr>
            <p:cNvCxnSpPr>
              <a:cxnSpLocks/>
            </p:cNvCxnSpPr>
            <p:nvPr/>
          </p:nvCxnSpPr>
          <p:spPr>
            <a:xfrm>
              <a:off x="884305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359A3AD-0B28-F8EF-3CB8-EA32B269ED6E}"/>
                </a:ext>
              </a:extLst>
            </p:cNvPr>
            <p:cNvCxnSpPr>
              <a:cxnSpLocks/>
            </p:cNvCxnSpPr>
            <p:nvPr/>
          </p:nvCxnSpPr>
          <p:spPr>
            <a:xfrm>
              <a:off x="975874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A99359C-76A3-59AB-F815-FDAAF39E49D6}"/>
                </a:ext>
              </a:extLst>
            </p:cNvPr>
            <p:cNvCxnSpPr>
              <a:cxnSpLocks/>
            </p:cNvCxnSpPr>
            <p:nvPr/>
          </p:nvCxnSpPr>
          <p:spPr>
            <a:xfrm>
              <a:off x="1067442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8BBB28FE-6D10-FBC5-B3F4-E9C70CFF0E86}"/>
                </a:ext>
              </a:extLst>
            </p:cNvPr>
            <p:cNvCxnSpPr>
              <a:cxnSpLocks/>
            </p:cNvCxnSpPr>
            <p:nvPr/>
          </p:nvCxnSpPr>
          <p:spPr>
            <a:xfrm>
              <a:off x="1159011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5" name="文本框 36">
            <a:extLst>
              <a:ext uri="{FF2B5EF4-FFF2-40B4-BE49-F238E27FC236}">
                <a16:creationId xmlns:a16="http://schemas.microsoft.com/office/drawing/2014/main" id="{6CF44A4C-15A4-0266-8F34-E43F538DFBAD}"/>
              </a:ext>
            </a:extLst>
          </p:cNvPr>
          <p:cNvSpPr txBox="1"/>
          <p:nvPr/>
        </p:nvSpPr>
        <p:spPr>
          <a:xfrm>
            <a:off x="535007" y="6080941"/>
            <a:ext cx="265444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solidFill>
                    <a:srgbClr val="FFC000"/>
                  </a:solidFill>
                </a:ln>
                <a:noFill/>
                <a:effectLst/>
                <a:uLnTx/>
                <a:uFillTx/>
                <a:latin typeface="+mn-ea"/>
                <a:cs typeface="+mn-cs"/>
              </a:rPr>
              <a:t>PPT </a:t>
            </a:r>
            <a:r>
              <a:rPr kumimoji="0" lang="en-US" altLang="zh-CN" sz="1800" b="0" i="0" u="none" strike="noStrike" kern="1200" cap="none" spc="0" normalizeH="0" baseline="0" noProof="0" dirty="0">
                <a:ln>
                  <a:noFill/>
                </a:ln>
                <a:solidFill>
                  <a:prstClr val="black"/>
                </a:solidFill>
                <a:effectLst/>
                <a:uLnTx/>
                <a:uFillTx/>
                <a:latin typeface="+mn-ea"/>
                <a:cs typeface="+mn-cs"/>
              </a:rPr>
              <a:t> </a:t>
            </a:r>
            <a:r>
              <a:rPr kumimoji="0" lang="en-US" altLang="zh-CN" sz="1400" b="0" i="0" u="none" strike="noStrike" kern="1200" cap="none" spc="0" normalizeH="0" baseline="0" noProof="0" dirty="0">
                <a:ln>
                  <a:noFill/>
                </a:ln>
                <a:solidFill>
                  <a:prstClr val="black"/>
                </a:solidFill>
                <a:effectLst/>
                <a:uLnTx/>
                <a:uFillTx/>
                <a:latin typeface="+mn-ea"/>
                <a:cs typeface="+mn-cs"/>
              </a:rPr>
              <a:t>Department of Design</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pic>
        <p:nvPicPr>
          <p:cNvPr id="1024" name="图形 26">
            <a:extLst>
              <a:ext uri="{FF2B5EF4-FFF2-40B4-BE49-F238E27FC236}">
                <a16:creationId xmlns:a16="http://schemas.microsoft.com/office/drawing/2014/main" id="{0BB0A492-FD84-C24C-9AAA-7A4DEAFD30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580722" y="845343"/>
            <a:ext cx="383304" cy="383304"/>
          </a:xfrm>
          <a:prstGeom prst="rect">
            <a:avLst/>
          </a:prstGeom>
        </p:spPr>
      </p:pic>
      <p:pic>
        <p:nvPicPr>
          <p:cNvPr id="1025" name="图形 41">
            <a:extLst>
              <a:ext uri="{FF2B5EF4-FFF2-40B4-BE49-F238E27FC236}">
                <a16:creationId xmlns:a16="http://schemas.microsoft.com/office/drawing/2014/main" id="{435799DF-8017-6C81-A53E-F31257316B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37278" y="217302"/>
            <a:ext cx="733932" cy="733932"/>
          </a:xfrm>
          <a:prstGeom prst="rect">
            <a:avLst/>
          </a:prstGeom>
        </p:spPr>
      </p:pic>
      <p:sp>
        <p:nvSpPr>
          <p:cNvPr id="54" name="矩形: 圆角 53">
            <a:extLst>
              <a:ext uri="{FF2B5EF4-FFF2-40B4-BE49-F238E27FC236}">
                <a16:creationId xmlns:a16="http://schemas.microsoft.com/office/drawing/2014/main" id="{F5BF0D1A-3047-59EC-CDDD-9C409CF5B32E}"/>
              </a:ext>
            </a:extLst>
          </p:cNvPr>
          <p:cNvSpPr/>
          <p:nvPr/>
        </p:nvSpPr>
        <p:spPr>
          <a:xfrm flipH="1">
            <a:off x="570518" y="1022803"/>
            <a:ext cx="11050965" cy="4905734"/>
          </a:xfrm>
          <a:prstGeom prst="roundRect">
            <a:avLst>
              <a:gd name="adj" fmla="val 417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矩形: 圆顶角 1028">
            <a:extLst>
              <a:ext uri="{FF2B5EF4-FFF2-40B4-BE49-F238E27FC236}">
                <a16:creationId xmlns:a16="http://schemas.microsoft.com/office/drawing/2014/main" id="{3F98114C-E1B3-965C-C4C3-A3112AF75919}"/>
              </a:ext>
            </a:extLst>
          </p:cNvPr>
          <p:cNvSpPr/>
          <p:nvPr/>
        </p:nvSpPr>
        <p:spPr>
          <a:xfrm>
            <a:off x="570516" y="1022803"/>
            <a:ext cx="11050966" cy="742822"/>
          </a:xfrm>
          <a:prstGeom prst="round2SameRect">
            <a:avLst>
              <a:gd name="adj1" fmla="val 2858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椭圆 1029">
            <a:extLst>
              <a:ext uri="{FF2B5EF4-FFF2-40B4-BE49-F238E27FC236}">
                <a16:creationId xmlns:a16="http://schemas.microsoft.com/office/drawing/2014/main" id="{571BDD62-D9E7-F20F-362A-CBCF4573EA3D}"/>
              </a:ext>
            </a:extLst>
          </p:cNvPr>
          <p:cNvSpPr/>
          <p:nvPr/>
        </p:nvSpPr>
        <p:spPr>
          <a:xfrm>
            <a:off x="1113310"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1" name="椭圆 1030">
            <a:extLst>
              <a:ext uri="{FF2B5EF4-FFF2-40B4-BE49-F238E27FC236}">
                <a16:creationId xmlns:a16="http://schemas.microsoft.com/office/drawing/2014/main" id="{8741E3F6-C28D-664D-4559-96FD097427B1}"/>
              </a:ext>
            </a:extLst>
          </p:cNvPr>
          <p:cNvSpPr/>
          <p:nvPr/>
        </p:nvSpPr>
        <p:spPr>
          <a:xfrm>
            <a:off x="2095317"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椭圆 1031">
            <a:extLst>
              <a:ext uri="{FF2B5EF4-FFF2-40B4-BE49-F238E27FC236}">
                <a16:creationId xmlns:a16="http://schemas.microsoft.com/office/drawing/2014/main" id="{FF171620-C535-670C-62CF-5A84BDACE4FC}"/>
              </a:ext>
            </a:extLst>
          </p:cNvPr>
          <p:cNvSpPr/>
          <p:nvPr/>
        </p:nvSpPr>
        <p:spPr>
          <a:xfrm>
            <a:off x="3077323"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文本框 1035">
            <a:extLst>
              <a:ext uri="{FF2B5EF4-FFF2-40B4-BE49-F238E27FC236}">
                <a16:creationId xmlns:a16="http://schemas.microsoft.com/office/drawing/2014/main" id="{4510F966-7D5D-099C-CD13-37C950F9C87E}"/>
              </a:ext>
            </a:extLst>
          </p:cNvPr>
          <p:cNvSpPr txBox="1"/>
          <p:nvPr/>
        </p:nvSpPr>
        <p:spPr>
          <a:xfrm>
            <a:off x="947033" y="3360262"/>
            <a:ext cx="7645516" cy="1200329"/>
          </a:xfrm>
          <a:prstGeom prst="rect">
            <a:avLst/>
          </a:prstGeom>
          <a:noFill/>
        </p:spPr>
        <p:txBody>
          <a:bodyPr wrap="square" rtlCol="0">
            <a:spAutoFit/>
          </a:bodyPr>
          <a:lstStyle/>
          <a:p>
            <a:r>
              <a:rPr lang="zh-CN" altLang="en-US" sz="7200" b="1" dirty="0">
                <a:latin typeface="+mj-ea"/>
                <a:ea typeface="+mj-ea"/>
              </a:rPr>
              <a:t>年终述职</a:t>
            </a:r>
            <a:r>
              <a:rPr lang="zh-CN" altLang="en-US" sz="7200" b="1" dirty="0">
                <a:solidFill>
                  <a:schemeClr val="accent2"/>
                </a:solidFill>
                <a:latin typeface="+mj-ea"/>
                <a:ea typeface="+mj-ea"/>
              </a:rPr>
              <a:t>报告</a:t>
            </a:r>
          </a:p>
        </p:txBody>
      </p:sp>
      <p:sp>
        <p:nvSpPr>
          <p:cNvPr id="1044" name="文本框 1043">
            <a:extLst>
              <a:ext uri="{FF2B5EF4-FFF2-40B4-BE49-F238E27FC236}">
                <a16:creationId xmlns:a16="http://schemas.microsoft.com/office/drawing/2014/main" id="{6DB531AC-E5B6-B03E-3C2B-C3AED9D33015}"/>
              </a:ext>
            </a:extLst>
          </p:cNvPr>
          <p:cNvSpPr txBox="1"/>
          <p:nvPr/>
        </p:nvSpPr>
        <p:spPr>
          <a:xfrm>
            <a:off x="549440" y="193578"/>
            <a:ext cx="2191336" cy="646331"/>
          </a:xfrm>
          <a:prstGeom prst="rect">
            <a:avLst/>
          </a:prstGeom>
          <a:noFill/>
        </p:spPr>
        <p:txBody>
          <a:bodyPr wrap="square" rtlCol="0">
            <a:spAutoFit/>
          </a:bodyPr>
          <a:lstStyle/>
          <a:p>
            <a:r>
              <a:rPr lang="en-US" altLang="zh-CN" sz="3600" dirty="0">
                <a:latin typeface="+mj-ea"/>
                <a:ea typeface="+mj-ea"/>
              </a:rPr>
              <a:t>LOGO</a:t>
            </a:r>
            <a:endParaRPr lang="zh-CN" altLang="en-US" sz="3600" dirty="0">
              <a:latin typeface="+mj-ea"/>
              <a:ea typeface="+mj-ea"/>
            </a:endParaRPr>
          </a:p>
        </p:txBody>
      </p:sp>
      <p:sp>
        <p:nvSpPr>
          <p:cNvPr id="1033" name="文本框 1032">
            <a:extLst>
              <a:ext uri="{FF2B5EF4-FFF2-40B4-BE49-F238E27FC236}">
                <a16:creationId xmlns:a16="http://schemas.microsoft.com/office/drawing/2014/main" id="{70A0FCC0-5698-DD39-B106-3D36F0BE2FE8}"/>
              </a:ext>
            </a:extLst>
          </p:cNvPr>
          <p:cNvSpPr txBox="1"/>
          <p:nvPr/>
        </p:nvSpPr>
        <p:spPr>
          <a:xfrm>
            <a:off x="947033" y="2009253"/>
            <a:ext cx="3502479" cy="1446550"/>
          </a:xfrm>
          <a:prstGeom prst="rect">
            <a:avLst/>
          </a:prstGeom>
          <a:noFill/>
        </p:spPr>
        <p:txBody>
          <a:bodyPr wrap="square" rtlCol="0">
            <a:spAutoFit/>
          </a:bodyPr>
          <a:lstStyle/>
          <a:p>
            <a:r>
              <a:rPr lang="en-US" altLang="zh-CN" sz="8800" b="1" dirty="0">
                <a:solidFill>
                  <a:schemeClr val="accent2"/>
                </a:solidFill>
                <a:latin typeface="+mj-ea"/>
                <a:ea typeface="+mj-ea"/>
              </a:rPr>
              <a:t>20XX</a:t>
            </a:r>
            <a:endParaRPr lang="zh-CN" altLang="en-US" sz="8800" b="1" dirty="0">
              <a:solidFill>
                <a:schemeClr val="accent2"/>
              </a:solidFill>
              <a:latin typeface="+mj-ea"/>
              <a:ea typeface="+mj-ea"/>
            </a:endParaRPr>
          </a:p>
        </p:txBody>
      </p:sp>
      <p:sp>
        <p:nvSpPr>
          <p:cNvPr id="1034" name="平行四边形 1033">
            <a:extLst>
              <a:ext uri="{FF2B5EF4-FFF2-40B4-BE49-F238E27FC236}">
                <a16:creationId xmlns:a16="http://schemas.microsoft.com/office/drawing/2014/main" id="{72DF6C23-C261-6176-E4C0-76E3F758F0FC}"/>
              </a:ext>
            </a:extLst>
          </p:cNvPr>
          <p:cNvSpPr/>
          <p:nvPr/>
        </p:nvSpPr>
        <p:spPr>
          <a:xfrm>
            <a:off x="4134543" y="2276236"/>
            <a:ext cx="227419" cy="828487"/>
          </a:xfrm>
          <a:prstGeom prst="parallelogram">
            <a:avLst>
              <a:gd name="adj" fmla="val 39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gs>
                  <a:gs pos="100000">
                    <a:schemeClr val="accent2"/>
                  </a:gs>
                </a:gsLst>
                <a:lin ang="5400000" scaled="1"/>
              </a:gradFill>
            </a:endParaRPr>
          </a:p>
        </p:txBody>
      </p:sp>
      <p:sp>
        <p:nvSpPr>
          <p:cNvPr id="1035" name="文本框 1034">
            <a:extLst>
              <a:ext uri="{FF2B5EF4-FFF2-40B4-BE49-F238E27FC236}">
                <a16:creationId xmlns:a16="http://schemas.microsoft.com/office/drawing/2014/main" id="{6F18398D-F4DB-24B7-FEB3-6B2FA9648714}"/>
              </a:ext>
            </a:extLst>
          </p:cNvPr>
          <p:cNvSpPr txBox="1"/>
          <p:nvPr/>
        </p:nvSpPr>
        <p:spPr>
          <a:xfrm>
            <a:off x="4377063" y="2227760"/>
            <a:ext cx="3888775" cy="954107"/>
          </a:xfrm>
          <a:prstGeom prst="rect">
            <a:avLst/>
          </a:prstGeom>
          <a:noFill/>
        </p:spPr>
        <p:txBody>
          <a:bodyPr wrap="square" rtlCol="0">
            <a:spAutoFit/>
          </a:bodyPr>
          <a:lstStyle/>
          <a:p>
            <a:r>
              <a:rPr lang="en-US" altLang="zh-CN" sz="2800" b="1" dirty="0">
                <a:latin typeface="+mn-ea"/>
              </a:rPr>
              <a:t>PPT</a:t>
            </a:r>
          </a:p>
          <a:p>
            <a:r>
              <a:rPr lang="zh-CN" altLang="en-US" sz="2800" b="1" dirty="0"/>
              <a:t>设计部</a:t>
            </a:r>
          </a:p>
        </p:txBody>
      </p:sp>
      <p:cxnSp>
        <p:nvCxnSpPr>
          <p:cNvPr id="1038" name="直接箭头连接符 1037">
            <a:extLst>
              <a:ext uri="{FF2B5EF4-FFF2-40B4-BE49-F238E27FC236}">
                <a16:creationId xmlns:a16="http://schemas.microsoft.com/office/drawing/2014/main" id="{5E817362-3BB3-68E5-6AE8-50C091F3E6E2}"/>
              </a:ext>
            </a:extLst>
          </p:cNvPr>
          <p:cNvCxnSpPr/>
          <p:nvPr/>
        </p:nvCxnSpPr>
        <p:spPr>
          <a:xfrm>
            <a:off x="1083737" y="3280702"/>
            <a:ext cx="5379913" cy="0"/>
          </a:xfrm>
          <a:prstGeom prst="straightConnector1">
            <a:avLst/>
          </a:prstGeom>
          <a:ln w="9525">
            <a:solidFill>
              <a:schemeClr val="accent1">
                <a:alpha val="93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9" name="文本框 1038">
            <a:extLst>
              <a:ext uri="{FF2B5EF4-FFF2-40B4-BE49-F238E27FC236}">
                <a16:creationId xmlns:a16="http://schemas.microsoft.com/office/drawing/2014/main" id="{6706E488-3ED6-FBF0-BBED-61E0B3C1052B}"/>
              </a:ext>
            </a:extLst>
          </p:cNvPr>
          <p:cNvSpPr txBox="1"/>
          <p:nvPr/>
        </p:nvSpPr>
        <p:spPr>
          <a:xfrm>
            <a:off x="1040551" y="4405118"/>
            <a:ext cx="5423097" cy="261610"/>
          </a:xfrm>
          <a:prstGeom prst="rect">
            <a:avLst/>
          </a:prstGeom>
          <a:noFill/>
        </p:spPr>
        <p:txBody>
          <a:bodyPr wrap="square" rtlCol="0">
            <a:spAutoFit/>
          </a:bodyPr>
          <a:lstStyle/>
          <a:p>
            <a:pPr algn="dist"/>
            <a:r>
              <a:rPr lang="en-US" altLang="zh-CN" sz="1100" dirty="0"/>
              <a:t>The designer uses the default text to simulate the appearance of the text</a:t>
            </a:r>
          </a:p>
        </p:txBody>
      </p:sp>
      <p:sp>
        <p:nvSpPr>
          <p:cNvPr id="1045" name="矩形: 圆角 1044">
            <a:extLst>
              <a:ext uri="{FF2B5EF4-FFF2-40B4-BE49-F238E27FC236}">
                <a16:creationId xmlns:a16="http://schemas.microsoft.com/office/drawing/2014/main" id="{830E75B6-1223-FBA3-730D-FC86F7AB2E9E}"/>
              </a:ext>
            </a:extLst>
          </p:cNvPr>
          <p:cNvSpPr/>
          <p:nvPr/>
        </p:nvSpPr>
        <p:spPr>
          <a:xfrm>
            <a:off x="1064752" y="5099153"/>
            <a:ext cx="1902349" cy="355194"/>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6" name="矩形: 圆角 1045">
            <a:extLst>
              <a:ext uri="{FF2B5EF4-FFF2-40B4-BE49-F238E27FC236}">
                <a16:creationId xmlns:a16="http://schemas.microsoft.com/office/drawing/2014/main" id="{FBDF8BE1-0863-AF26-E1C1-9A089E219DF1}"/>
              </a:ext>
            </a:extLst>
          </p:cNvPr>
          <p:cNvSpPr/>
          <p:nvPr/>
        </p:nvSpPr>
        <p:spPr>
          <a:xfrm>
            <a:off x="3413395" y="5099153"/>
            <a:ext cx="1902349" cy="355194"/>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文本框 1046">
            <a:extLst>
              <a:ext uri="{FF2B5EF4-FFF2-40B4-BE49-F238E27FC236}">
                <a16:creationId xmlns:a16="http://schemas.microsoft.com/office/drawing/2014/main" id="{B4CC1E90-DB32-3376-C127-CFB74DBA3DA2}"/>
              </a:ext>
            </a:extLst>
          </p:cNvPr>
          <p:cNvSpPr txBox="1"/>
          <p:nvPr/>
        </p:nvSpPr>
        <p:spPr>
          <a:xfrm>
            <a:off x="1202489" y="5126128"/>
            <a:ext cx="1626874" cy="307777"/>
          </a:xfrm>
          <a:prstGeom prst="rect">
            <a:avLst/>
          </a:prstGeom>
          <a:noFill/>
        </p:spPr>
        <p:txBody>
          <a:bodyPr wrap="square" rtlCol="0">
            <a:spAutoFit/>
          </a:bodyPr>
          <a:lstStyle/>
          <a:p>
            <a:pPr algn="ctr"/>
            <a:r>
              <a:rPr lang="zh-CN" altLang="en-US" sz="1400" dirty="0"/>
              <a:t>汇报人：追逐</a:t>
            </a:r>
          </a:p>
        </p:txBody>
      </p:sp>
      <p:sp>
        <p:nvSpPr>
          <p:cNvPr id="1048" name="文本框 1047">
            <a:extLst>
              <a:ext uri="{FF2B5EF4-FFF2-40B4-BE49-F238E27FC236}">
                <a16:creationId xmlns:a16="http://schemas.microsoft.com/office/drawing/2014/main" id="{7ED25664-2BA9-8C2A-7969-3BC15AF56E14}"/>
              </a:ext>
            </a:extLst>
          </p:cNvPr>
          <p:cNvSpPr txBox="1"/>
          <p:nvPr/>
        </p:nvSpPr>
        <p:spPr>
          <a:xfrm>
            <a:off x="3549539" y="5126128"/>
            <a:ext cx="1626874" cy="307777"/>
          </a:xfrm>
          <a:prstGeom prst="rect">
            <a:avLst/>
          </a:prstGeom>
          <a:noFill/>
        </p:spPr>
        <p:txBody>
          <a:bodyPr wrap="square" rtlCol="0">
            <a:spAutoFit/>
          </a:bodyPr>
          <a:lstStyle/>
          <a:p>
            <a:pPr algn="ctr"/>
            <a:r>
              <a:rPr lang="zh-CN" altLang="en-US" sz="1400" dirty="0">
                <a:latin typeface="+mn-ea"/>
              </a:rPr>
              <a:t>时间：</a:t>
            </a:r>
            <a:r>
              <a:rPr lang="en-US" altLang="zh-CN" sz="1400" dirty="0">
                <a:latin typeface="+mn-ea"/>
              </a:rPr>
              <a:t>2022.11</a:t>
            </a:r>
            <a:endParaRPr lang="zh-CN" altLang="en-US" sz="1400" dirty="0">
              <a:latin typeface="+mn-ea"/>
            </a:endParaRPr>
          </a:p>
        </p:txBody>
      </p:sp>
      <p:grpSp>
        <p:nvGrpSpPr>
          <p:cNvPr id="1053" name="图形 1050">
            <a:extLst>
              <a:ext uri="{FF2B5EF4-FFF2-40B4-BE49-F238E27FC236}">
                <a16:creationId xmlns:a16="http://schemas.microsoft.com/office/drawing/2014/main" id="{C41231DB-EC55-1D1D-69F9-107EC14C1EB7}"/>
              </a:ext>
            </a:extLst>
          </p:cNvPr>
          <p:cNvGrpSpPr/>
          <p:nvPr/>
        </p:nvGrpSpPr>
        <p:grpSpPr>
          <a:xfrm>
            <a:off x="7261130" y="1724921"/>
            <a:ext cx="4088120" cy="4070837"/>
            <a:chOff x="7003116" y="1837352"/>
            <a:chExt cx="3910297" cy="3893765"/>
          </a:xfrm>
        </p:grpSpPr>
        <p:sp>
          <p:nvSpPr>
            <p:cNvPr id="1054" name="任意多边形: 形状 1053">
              <a:extLst>
                <a:ext uri="{FF2B5EF4-FFF2-40B4-BE49-F238E27FC236}">
                  <a16:creationId xmlns:a16="http://schemas.microsoft.com/office/drawing/2014/main" id="{6E3A9A24-53B4-DD05-C2E6-DFD19878FA9E}"/>
                </a:ext>
              </a:extLst>
            </p:cNvPr>
            <p:cNvSpPr/>
            <p:nvPr/>
          </p:nvSpPr>
          <p:spPr>
            <a:xfrm>
              <a:off x="9073868" y="4532231"/>
              <a:ext cx="913969" cy="1198886"/>
            </a:xfrm>
            <a:custGeom>
              <a:avLst/>
              <a:gdLst>
                <a:gd name="connsiteX0" fmla="*/ 58 w 913969"/>
                <a:gd name="connsiteY0" fmla="*/ 386072 h 1198886"/>
                <a:gd name="connsiteX1" fmla="*/ 16240 w 913969"/>
                <a:gd name="connsiteY1" fmla="*/ 498082 h 1198886"/>
                <a:gd name="connsiteX2" fmla="*/ 95976 w 913969"/>
                <a:gd name="connsiteY2" fmla="*/ 807984 h 1198886"/>
                <a:gd name="connsiteX3" fmla="*/ 36581 w 913969"/>
                <a:gd name="connsiteY3" fmla="*/ 1198887 h 1198886"/>
                <a:gd name="connsiteX4" fmla="*/ 621761 w 913969"/>
                <a:gd name="connsiteY4" fmla="*/ 1198887 h 1198886"/>
                <a:gd name="connsiteX5" fmla="*/ 580175 w 913969"/>
                <a:gd name="connsiteY5" fmla="*/ 981919 h 1198886"/>
                <a:gd name="connsiteX6" fmla="*/ 717407 w 913969"/>
                <a:gd name="connsiteY6" fmla="*/ 967003 h 1198886"/>
                <a:gd name="connsiteX7" fmla="*/ 794250 w 913969"/>
                <a:gd name="connsiteY7" fmla="*/ 910049 h 1198886"/>
                <a:gd name="connsiteX8" fmla="*/ 804646 w 913969"/>
                <a:gd name="connsiteY8" fmla="*/ 724723 h 1198886"/>
                <a:gd name="connsiteX9" fmla="*/ 887365 w 913969"/>
                <a:gd name="connsiteY9" fmla="*/ 729333 h 1198886"/>
                <a:gd name="connsiteX10" fmla="*/ 913944 w 913969"/>
                <a:gd name="connsiteY10" fmla="*/ 706823 h 1198886"/>
                <a:gd name="connsiteX11" fmla="*/ 913943 w 913969"/>
                <a:gd name="connsiteY11" fmla="*/ 706823 h 1198886"/>
                <a:gd name="connsiteX12" fmla="*/ 911864 w 913969"/>
                <a:gd name="connsiteY12" fmla="*/ 696155 h 1198886"/>
                <a:gd name="connsiteX13" fmla="*/ 830501 w 913969"/>
                <a:gd name="connsiteY13" fmla="*/ 467977 h 1198886"/>
                <a:gd name="connsiteX14" fmla="*/ 599069 w 913969"/>
                <a:gd name="connsiteY14" fmla="*/ 36031 h 1198886"/>
                <a:gd name="connsiteX15" fmla="*/ 264035 w 913969"/>
                <a:gd name="connsiteY15" fmla="*/ 23375 h 1198886"/>
                <a:gd name="connsiteX16" fmla="*/ 58 w 913969"/>
                <a:gd name="connsiteY16" fmla="*/ 386072 h 119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3969" h="1198886">
                  <a:moveTo>
                    <a:pt x="58" y="386072"/>
                  </a:moveTo>
                  <a:cubicBezTo>
                    <a:pt x="838" y="423931"/>
                    <a:pt x="6273" y="461550"/>
                    <a:pt x="16240" y="498082"/>
                  </a:cubicBezTo>
                  <a:lnTo>
                    <a:pt x="95976" y="807984"/>
                  </a:lnTo>
                  <a:lnTo>
                    <a:pt x="36581" y="1198887"/>
                  </a:lnTo>
                  <a:lnTo>
                    <a:pt x="621761" y="1198887"/>
                  </a:lnTo>
                  <a:lnTo>
                    <a:pt x="580175" y="981919"/>
                  </a:lnTo>
                  <a:lnTo>
                    <a:pt x="717407" y="967003"/>
                  </a:lnTo>
                  <a:cubicBezTo>
                    <a:pt x="717407" y="967003"/>
                    <a:pt x="788825" y="967003"/>
                    <a:pt x="794250" y="910049"/>
                  </a:cubicBezTo>
                  <a:cubicBezTo>
                    <a:pt x="799674" y="853095"/>
                    <a:pt x="804646" y="724723"/>
                    <a:pt x="804646" y="724723"/>
                  </a:cubicBezTo>
                  <a:lnTo>
                    <a:pt x="887365" y="729333"/>
                  </a:lnTo>
                  <a:cubicBezTo>
                    <a:pt x="900911" y="730427"/>
                    <a:pt x="912793" y="720364"/>
                    <a:pt x="913944" y="706823"/>
                  </a:cubicBezTo>
                  <a:lnTo>
                    <a:pt x="913943" y="706823"/>
                  </a:lnTo>
                  <a:cubicBezTo>
                    <a:pt x="914121" y="703151"/>
                    <a:pt x="913408" y="699491"/>
                    <a:pt x="911864" y="696155"/>
                  </a:cubicBezTo>
                  <a:cubicBezTo>
                    <a:pt x="898123" y="664875"/>
                    <a:pt x="830501" y="467977"/>
                    <a:pt x="830501" y="467977"/>
                  </a:cubicBezTo>
                  <a:cubicBezTo>
                    <a:pt x="830501" y="467977"/>
                    <a:pt x="875703" y="152109"/>
                    <a:pt x="599069" y="36031"/>
                  </a:cubicBezTo>
                  <a:cubicBezTo>
                    <a:pt x="492298" y="-7194"/>
                    <a:pt x="373763" y="-11671"/>
                    <a:pt x="264035" y="23375"/>
                  </a:cubicBezTo>
                  <a:cubicBezTo>
                    <a:pt x="154105" y="60531"/>
                    <a:pt x="-3467" y="165127"/>
                    <a:pt x="58" y="386072"/>
                  </a:cubicBezTo>
                  <a:close/>
                </a:path>
              </a:pathLst>
            </a:custGeom>
            <a:solidFill>
              <a:srgbClr val="EBEBEB"/>
            </a:solidFill>
            <a:ln w="9030" cap="flat">
              <a:noFill/>
              <a:prstDash val="solid"/>
              <a:miter/>
            </a:ln>
          </p:spPr>
          <p:txBody>
            <a:bodyPr rtlCol="0" anchor="ctr"/>
            <a:lstStyle/>
            <a:p>
              <a:endParaRPr lang="zh-CN" altLang="en-US"/>
            </a:p>
          </p:txBody>
        </p:sp>
        <p:sp>
          <p:nvSpPr>
            <p:cNvPr id="1055" name="任意多边形: 形状 1054">
              <a:extLst>
                <a:ext uri="{FF2B5EF4-FFF2-40B4-BE49-F238E27FC236}">
                  <a16:creationId xmlns:a16="http://schemas.microsoft.com/office/drawing/2014/main" id="{E2450390-4EA4-B0C9-BA57-DE1E8EBF3A72}"/>
                </a:ext>
              </a:extLst>
            </p:cNvPr>
            <p:cNvSpPr/>
            <p:nvPr/>
          </p:nvSpPr>
          <p:spPr>
            <a:xfrm>
              <a:off x="7094514" y="3451500"/>
              <a:ext cx="589066" cy="589066"/>
            </a:xfrm>
            <a:custGeom>
              <a:avLst/>
              <a:gdLst>
                <a:gd name="connsiteX0" fmla="*/ 589067 w 589066"/>
                <a:gd name="connsiteY0" fmla="*/ 294533 h 589066"/>
                <a:gd name="connsiteX1" fmla="*/ 294533 w 589066"/>
                <a:gd name="connsiteY1" fmla="*/ 589067 h 589066"/>
                <a:gd name="connsiteX2" fmla="*/ 0 w 589066"/>
                <a:gd name="connsiteY2" fmla="*/ 294533 h 589066"/>
                <a:gd name="connsiteX3" fmla="*/ 294533 w 589066"/>
                <a:gd name="connsiteY3" fmla="*/ 0 h 589066"/>
                <a:gd name="connsiteX4" fmla="*/ 589067 w 589066"/>
                <a:gd name="connsiteY4" fmla="*/ 294533 h 58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066" h="589066">
                  <a:moveTo>
                    <a:pt x="589067" y="294533"/>
                  </a:moveTo>
                  <a:cubicBezTo>
                    <a:pt x="589067" y="457200"/>
                    <a:pt x="457200" y="589067"/>
                    <a:pt x="294533" y="589067"/>
                  </a:cubicBezTo>
                  <a:cubicBezTo>
                    <a:pt x="131867" y="589067"/>
                    <a:pt x="0" y="457200"/>
                    <a:pt x="0" y="294533"/>
                  </a:cubicBezTo>
                  <a:cubicBezTo>
                    <a:pt x="0" y="131867"/>
                    <a:pt x="131867" y="0"/>
                    <a:pt x="294533" y="0"/>
                  </a:cubicBezTo>
                  <a:cubicBezTo>
                    <a:pt x="457200" y="0"/>
                    <a:pt x="589067" y="131867"/>
                    <a:pt x="589067" y="294533"/>
                  </a:cubicBezTo>
                  <a:close/>
                </a:path>
              </a:pathLst>
            </a:custGeom>
            <a:solidFill>
              <a:srgbClr val="F5F5F5"/>
            </a:solidFill>
            <a:ln w="9030" cap="flat">
              <a:noFill/>
              <a:prstDash val="solid"/>
              <a:miter/>
            </a:ln>
          </p:spPr>
          <p:txBody>
            <a:bodyPr rtlCol="0" anchor="ctr"/>
            <a:lstStyle/>
            <a:p>
              <a:endParaRPr lang="zh-CN" altLang="en-US"/>
            </a:p>
          </p:txBody>
        </p:sp>
        <p:sp>
          <p:nvSpPr>
            <p:cNvPr id="1056" name="任意多边形: 形状 1055">
              <a:extLst>
                <a:ext uri="{FF2B5EF4-FFF2-40B4-BE49-F238E27FC236}">
                  <a16:creationId xmlns:a16="http://schemas.microsoft.com/office/drawing/2014/main" id="{37ECB064-8A21-EAFF-4206-06497B213A0F}"/>
                </a:ext>
              </a:extLst>
            </p:cNvPr>
            <p:cNvSpPr/>
            <p:nvPr/>
          </p:nvSpPr>
          <p:spPr>
            <a:xfrm>
              <a:off x="7156259" y="3513245"/>
              <a:ext cx="465576" cy="465576"/>
            </a:xfrm>
            <a:custGeom>
              <a:avLst/>
              <a:gdLst>
                <a:gd name="connsiteX0" fmla="*/ 232788 w 465576"/>
                <a:gd name="connsiteY0" fmla="*/ 465576 h 465576"/>
                <a:gd name="connsiteX1" fmla="*/ 0 w 465576"/>
                <a:gd name="connsiteY1" fmla="*/ 232788 h 465576"/>
                <a:gd name="connsiteX2" fmla="*/ 232788 w 465576"/>
                <a:gd name="connsiteY2" fmla="*/ 0 h 465576"/>
                <a:gd name="connsiteX3" fmla="*/ 465576 w 465576"/>
                <a:gd name="connsiteY3" fmla="*/ 232788 h 465576"/>
                <a:gd name="connsiteX4" fmla="*/ 232788 w 465576"/>
                <a:gd name="connsiteY4" fmla="*/ 465576 h 465576"/>
                <a:gd name="connsiteX5" fmla="*/ 232788 w 465576"/>
                <a:gd name="connsiteY5" fmla="*/ 47190 h 465576"/>
                <a:gd name="connsiteX6" fmla="*/ 47100 w 465576"/>
                <a:gd name="connsiteY6" fmla="*/ 232879 h 465576"/>
                <a:gd name="connsiteX7" fmla="*/ 232788 w 465576"/>
                <a:gd name="connsiteY7" fmla="*/ 418567 h 465576"/>
                <a:gd name="connsiteX8" fmla="*/ 418476 w 465576"/>
                <a:gd name="connsiteY8" fmla="*/ 232879 h 465576"/>
                <a:gd name="connsiteX9" fmla="*/ 418476 w 465576"/>
                <a:gd name="connsiteY9" fmla="*/ 232788 h 465576"/>
                <a:gd name="connsiteX10" fmla="*/ 232788 w 465576"/>
                <a:gd name="connsiteY10" fmla="*/ 47191 h 465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5576" h="465576">
                  <a:moveTo>
                    <a:pt x="232788" y="465576"/>
                  </a:moveTo>
                  <a:cubicBezTo>
                    <a:pt x="104223" y="465576"/>
                    <a:pt x="0" y="361353"/>
                    <a:pt x="0" y="232788"/>
                  </a:cubicBezTo>
                  <a:cubicBezTo>
                    <a:pt x="0" y="104223"/>
                    <a:pt x="104223" y="0"/>
                    <a:pt x="232788" y="0"/>
                  </a:cubicBezTo>
                  <a:cubicBezTo>
                    <a:pt x="361353" y="0"/>
                    <a:pt x="465576" y="104223"/>
                    <a:pt x="465576" y="232788"/>
                  </a:cubicBezTo>
                  <a:cubicBezTo>
                    <a:pt x="465427" y="361291"/>
                    <a:pt x="361291" y="465427"/>
                    <a:pt x="232788" y="465576"/>
                  </a:cubicBezTo>
                  <a:close/>
                  <a:moveTo>
                    <a:pt x="232788" y="47190"/>
                  </a:moveTo>
                  <a:cubicBezTo>
                    <a:pt x="130235" y="47190"/>
                    <a:pt x="47100" y="130326"/>
                    <a:pt x="47100" y="232879"/>
                  </a:cubicBezTo>
                  <a:cubicBezTo>
                    <a:pt x="47100" y="335431"/>
                    <a:pt x="130235" y="418567"/>
                    <a:pt x="232788" y="418567"/>
                  </a:cubicBezTo>
                  <a:cubicBezTo>
                    <a:pt x="335341" y="418567"/>
                    <a:pt x="418476" y="335431"/>
                    <a:pt x="418476" y="232879"/>
                  </a:cubicBezTo>
                  <a:cubicBezTo>
                    <a:pt x="418476" y="232848"/>
                    <a:pt x="418476" y="232818"/>
                    <a:pt x="418476" y="232788"/>
                  </a:cubicBezTo>
                  <a:cubicBezTo>
                    <a:pt x="418376" y="130291"/>
                    <a:pt x="335285" y="47240"/>
                    <a:pt x="232788" y="47191"/>
                  </a:cubicBezTo>
                  <a:close/>
                </a:path>
              </a:pathLst>
            </a:custGeom>
            <a:solidFill>
              <a:srgbClr val="E0E0E0"/>
            </a:solidFill>
            <a:ln w="9030" cap="flat">
              <a:noFill/>
              <a:prstDash val="solid"/>
              <a:miter/>
            </a:ln>
          </p:spPr>
          <p:txBody>
            <a:bodyPr rtlCol="0" anchor="ctr"/>
            <a:lstStyle/>
            <a:p>
              <a:endParaRPr lang="zh-CN" altLang="en-US"/>
            </a:p>
          </p:txBody>
        </p:sp>
        <p:sp>
          <p:nvSpPr>
            <p:cNvPr id="1057" name="任意多边形: 形状 1056">
              <a:extLst>
                <a:ext uri="{FF2B5EF4-FFF2-40B4-BE49-F238E27FC236}">
                  <a16:creationId xmlns:a16="http://schemas.microsoft.com/office/drawing/2014/main" id="{63E1CC65-E7A2-86FF-5D14-8C642CBC1034}"/>
                </a:ext>
              </a:extLst>
            </p:cNvPr>
            <p:cNvSpPr/>
            <p:nvPr/>
          </p:nvSpPr>
          <p:spPr>
            <a:xfrm>
              <a:off x="7261554" y="3614097"/>
              <a:ext cx="244203" cy="250310"/>
            </a:xfrm>
            <a:custGeom>
              <a:avLst/>
              <a:gdLst>
                <a:gd name="connsiteX0" fmla="*/ 65658 w 244203"/>
                <a:gd name="connsiteY0" fmla="*/ 234091 h 250310"/>
                <a:gd name="connsiteX1" fmla="*/ 15032 w 244203"/>
                <a:gd name="connsiteY1" fmla="*/ 64678 h 250310"/>
                <a:gd name="connsiteX2" fmla="*/ 17382 w 244203"/>
                <a:gd name="connsiteY2" fmla="*/ 60517 h 250310"/>
                <a:gd name="connsiteX3" fmla="*/ 65658 w 244203"/>
                <a:gd name="connsiteY3" fmla="*/ 16039 h 250310"/>
                <a:gd name="connsiteX4" fmla="*/ 135449 w 244203"/>
                <a:gd name="connsiteY4" fmla="*/ 37 h 250310"/>
                <a:gd name="connsiteX5" fmla="*/ 202438 w 244203"/>
                <a:gd name="connsiteY5" fmla="*/ 16039 h 250310"/>
                <a:gd name="connsiteX6" fmla="*/ 244204 w 244203"/>
                <a:gd name="connsiteY6" fmla="*/ 61873 h 250310"/>
                <a:gd name="connsiteX7" fmla="*/ 189962 w 244203"/>
                <a:gd name="connsiteY7" fmla="*/ 91164 h 250310"/>
                <a:gd name="connsiteX8" fmla="*/ 135720 w 244203"/>
                <a:gd name="connsiteY8" fmla="*/ 57805 h 250310"/>
                <a:gd name="connsiteX9" fmla="*/ 90518 w 244203"/>
                <a:gd name="connsiteY9" fmla="*/ 75886 h 250310"/>
                <a:gd name="connsiteX10" fmla="*/ 90518 w 244203"/>
                <a:gd name="connsiteY10" fmla="*/ 174335 h 250310"/>
                <a:gd name="connsiteX11" fmla="*/ 135720 w 244203"/>
                <a:gd name="connsiteY11" fmla="*/ 192415 h 250310"/>
                <a:gd name="connsiteX12" fmla="*/ 189962 w 244203"/>
                <a:gd name="connsiteY12" fmla="*/ 158966 h 250310"/>
                <a:gd name="connsiteX13" fmla="*/ 244204 w 244203"/>
                <a:gd name="connsiteY13" fmla="*/ 188799 h 250310"/>
                <a:gd name="connsiteX14" fmla="*/ 202438 w 244203"/>
                <a:gd name="connsiteY14" fmla="*/ 234001 h 250310"/>
                <a:gd name="connsiteX15" fmla="*/ 135449 w 244203"/>
                <a:gd name="connsiteY15" fmla="*/ 250273 h 250310"/>
                <a:gd name="connsiteX16" fmla="*/ 65658 w 244203"/>
                <a:gd name="connsiteY16" fmla="*/ 234091 h 25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4203" h="250310">
                  <a:moveTo>
                    <a:pt x="65658" y="234091"/>
                  </a:moveTo>
                  <a:cubicBezTo>
                    <a:pt x="4896" y="201289"/>
                    <a:pt x="-17770" y="125440"/>
                    <a:pt x="15032" y="64678"/>
                  </a:cubicBezTo>
                  <a:cubicBezTo>
                    <a:pt x="15789" y="63276"/>
                    <a:pt x="16573" y="61889"/>
                    <a:pt x="17382" y="60517"/>
                  </a:cubicBezTo>
                  <a:cubicBezTo>
                    <a:pt x="29011" y="41479"/>
                    <a:pt x="45733" y="26073"/>
                    <a:pt x="65658" y="16039"/>
                  </a:cubicBezTo>
                  <a:cubicBezTo>
                    <a:pt x="87282" y="5131"/>
                    <a:pt x="111233" y="-360"/>
                    <a:pt x="135449" y="37"/>
                  </a:cubicBezTo>
                  <a:cubicBezTo>
                    <a:pt x="158786" y="-512"/>
                    <a:pt x="181867" y="5002"/>
                    <a:pt x="202438" y="16039"/>
                  </a:cubicBezTo>
                  <a:cubicBezTo>
                    <a:pt x="221125" y="26177"/>
                    <a:pt x="235841" y="42327"/>
                    <a:pt x="244204" y="61873"/>
                  </a:cubicBezTo>
                  <a:lnTo>
                    <a:pt x="189962" y="91164"/>
                  </a:lnTo>
                  <a:cubicBezTo>
                    <a:pt x="179822" y="70519"/>
                    <a:pt x="158719" y="57540"/>
                    <a:pt x="135720" y="57805"/>
                  </a:cubicBezTo>
                  <a:cubicBezTo>
                    <a:pt x="118820" y="57429"/>
                    <a:pt x="102497" y="63958"/>
                    <a:pt x="90518" y="75886"/>
                  </a:cubicBezTo>
                  <a:cubicBezTo>
                    <a:pt x="66516" y="104313"/>
                    <a:pt x="66516" y="145907"/>
                    <a:pt x="90518" y="174335"/>
                  </a:cubicBezTo>
                  <a:cubicBezTo>
                    <a:pt x="102497" y="186262"/>
                    <a:pt x="118820" y="192791"/>
                    <a:pt x="135720" y="192415"/>
                  </a:cubicBezTo>
                  <a:cubicBezTo>
                    <a:pt x="158783" y="192820"/>
                    <a:pt x="179969" y="179755"/>
                    <a:pt x="189962" y="158966"/>
                  </a:cubicBezTo>
                  <a:lnTo>
                    <a:pt x="244204" y="188799"/>
                  </a:lnTo>
                  <a:cubicBezTo>
                    <a:pt x="235591" y="208023"/>
                    <a:pt x="220922" y="223898"/>
                    <a:pt x="202438" y="234001"/>
                  </a:cubicBezTo>
                  <a:cubicBezTo>
                    <a:pt x="181923" y="245211"/>
                    <a:pt x="158820" y="250823"/>
                    <a:pt x="135449" y="250273"/>
                  </a:cubicBezTo>
                  <a:cubicBezTo>
                    <a:pt x="111217" y="250615"/>
                    <a:pt x="87266" y="245061"/>
                    <a:pt x="65658" y="234091"/>
                  </a:cubicBezTo>
                  <a:close/>
                </a:path>
              </a:pathLst>
            </a:custGeom>
            <a:solidFill>
              <a:srgbClr val="E0E0E0"/>
            </a:solidFill>
            <a:ln w="9030" cap="flat">
              <a:noFill/>
              <a:prstDash val="solid"/>
              <a:miter/>
            </a:ln>
          </p:spPr>
          <p:txBody>
            <a:bodyPr rtlCol="0" anchor="ctr"/>
            <a:lstStyle/>
            <a:p>
              <a:endParaRPr lang="zh-CN" altLang="en-US"/>
            </a:p>
          </p:txBody>
        </p:sp>
        <p:sp>
          <p:nvSpPr>
            <p:cNvPr id="1058" name="任意多边形: 形状 1057">
              <a:extLst>
                <a:ext uri="{FF2B5EF4-FFF2-40B4-BE49-F238E27FC236}">
                  <a16:creationId xmlns:a16="http://schemas.microsoft.com/office/drawing/2014/main" id="{E358BAD3-8C98-B8AE-75F3-269095A1CA6C}"/>
                </a:ext>
              </a:extLst>
            </p:cNvPr>
            <p:cNvSpPr/>
            <p:nvPr/>
          </p:nvSpPr>
          <p:spPr>
            <a:xfrm>
              <a:off x="10328324" y="3303690"/>
              <a:ext cx="585089" cy="584998"/>
            </a:xfrm>
            <a:custGeom>
              <a:avLst/>
              <a:gdLst>
                <a:gd name="connsiteX0" fmla="*/ 167517 w 585089"/>
                <a:gd name="connsiteY0" fmla="*/ 85341 h 584998"/>
                <a:gd name="connsiteX1" fmla="*/ 226279 w 585089"/>
                <a:gd name="connsiteY1" fmla="*/ 59756 h 584998"/>
                <a:gd name="connsiteX2" fmla="*/ 238302 w 585089"/>
                <a:gd name="connsiteY2" fmla="*/ 1718 h 584998"/>
                <a:gd name="connsiteX3" fmla="*/ 336480 w 585089"/>
                <a:gd name="connsiteY3" fmla="*/ 0 h 584998"/>
                <a:gd name="connsiteX4" fmla="*/ 350674 w 585089"/>
                <a:gd name="connsiteY4" fmla="*/ 57587 h 584998"/>
                <a:gd name="connsiteX5" fmla="*/ 410249 w 585089"/>
                <a:gd name="connsiteY5" fmla="*/ 81001 h 584998"/>
                <a:gd name="connsiteX6" fmla="*/ 459881 w 585089"/>
                <a:gd name="connsiteY6" fmla="*/ 48546 h 584998"/>
                <a:gd name="connsiteX7" fmla="*/ 530485 w 585089"/>
                <a:gd name="connsiteY7" fmla="*/ 116710 h 584998"/>
                <a:gd name="connsiteX8" fmla="*/ 499748 w 585089"/>
                <a:gd name="connsiteY8" fmla="*/ 167427 h 584998"/>
                <a:gd name="connsiteX9" fmla="*/ 525242 w 585089"/>
                <a:gd name="connsiteY9" fmla="*/ 226189 h 584998"/>
                <a:gd name="connsiteX10" fmla="*/ 583371 w 585089"/>
                <a:gd name="connsiteY10" fmla="*/ 238303 h 584998"/>
                <a:gd name="connsiteX11" fmla="*/ 585089 w 585089"/>
                <a:gd name="connsiteY11" fmla="*/ 336480 h 584998"/>
                <a:gd name="connsiteX12" fmla="*/ 527412 w 585089"/>
                <a:gd name="connsiteY12" fmla="*/ 350583 h 584998"/>
                <a:gd name="connsiteX13" fmla="*/ 503997 w 585089"/>
                <a:gd name="connsiteY13" fmla="*/ 410159 h 584998"/>
                <a:gd name="connsiteX14" fmla="*/ 536543 w 585089"/>
                <a:gd name="connsiteY14" fmla="*/ 459790 h 584998"/>
                <a:gd name="connsiteX15" fmla="*/ 468288 w 585089"/>
                <a:gd name="connsiteY15" fmla="*/ 530395 h 584998"/>
                <a:gd name="connsiteX16" fmla="*/ 417572 w 585089"/>
                <a:gd name="connsiteY16" fmla="*/ 499658 h 584998"/>
                <a:gd name="connsiteX17" fmla="*/ 358901 w 585089"/>
                <a:gd name="connsiteY17" fmla="*/ 525152 h 584998"/>
                <a:gd name="connsiteX18" fmla="*/ 346786 w 585089"/>
                <a:gd name="connsiteY18" fmla="*/ 583281 h 584998"/>
                <a:gd name="connsiteX19" fmla="*/ 248609 w 585089"/>
                <a:gd name="connsiteY19" fmla="*/ 584999 h 584998"/>
                <a:gd name="connsiteX20" fmla="*/ 234415 w 585089"/>
                <a:gd name="connsiteY20" fmla="*/ 527321 h 584998"/>
                <a:gd name="connsiteX21" fmla="*/ 174930 w 585089"/>
                <a:gd name="connsiteY21" fmla="*/ 503907 h 584998"/>
                <a:gd name="connsiteX22" fmla="*/ 125299 w 585089"/>
                <a:gd name="connsiteY22" fmla="*/ 536452 h 584998"/>
                <a:gd name="connsiteX23" fmla="*/ 54603 w 585089"/>
                <a:gd name="connsiteY23" fmla="*/ 468198 h 584998"/>
                <a:gd name="connsiteX24" fmla="*/ 85341 w 585089"/>
                <a:gd name="connsiteY24" fmla="*/ 417482 h 584998"/>
                <a:gd name="connsiteX25" fmla="*/ 59847 w 585089"/>
                <a:gd name="connsiteY25" fmla="*/ 358810 h 584998"/>
                <a:gd name="connsiteX26" fmla="*/ 1718 w 585089"/>
                <a:gd name="connsiteY26" fmla="*/ 346696 h 584998"/>
                <a:gd name="connsiteX27" fmla="*/ 0 w 585089"/>
                <a:gd name="connsiteY27" fmla="*/ 248518 h 584998"/>
                <a:gd name="connsiteX28" fmla="*/ 57677 w 585089"/>
                <a:gd name="connsiteY28" fmla="*/ 234415 h 584998"/>
                <a:gd name="connsiteX29" fmla="*/ 81092 w 585089"/>
                <a:gd name="connsiteY29" fmla="*/ 174840 h 584998"/>
                <a:gd name="connsiteX30" fmla="*/ 48546 w 585089"/>
                <a:gd name="connsiteY30" fmla="*/ 125208 h 584998"/>
                <a:gd name="connsiteX31" fmla="*/ 116801 w 585089"/>
                <a:gd name="connsiteY31" fmla="*/ 54513 h 584998"/>
                <a:gd name="connsiteX32" fmla="*/ 167517 w 585089"/>
                <a:gd name="connsiteY32" fmla="*/ 85341 h 584998"/>
                <a:gd name="connsiteX33" fmla="*/ 219860 w 585089"/>
                <a:gd name="connsiteY33" fmla="*/ 216064 h 584998"/>
                <a:gd name="connsiteX34" fmla="*/ 222544 w 585089"/>
                <a:gd name="connsiteY34" fmla="*/ 364984 h 584998"/>
                <a:gd name="connsiteX35" fmla="*/ 371464 w 585089"/>
                <a:gd name="connsiteY35" fmla="*/ 362300 h 584998"/>
                <a:gd name="connsiteX36" fmla="*/ 368845 w 585089"/>
                <a:gd name="connsiteY36" fmla="*/ 213442 h 584998"/>
                <a:gd name="connsiteX37" fmla="*/ 219860 w 585089"/>
                <a:gd name="connsiteY37" fmla="*/ 216063 h 584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85089" h="584998">
                  <a:moveTo>
                    <a:pt x="167517" y="85341"/>
                  </a:moveTo>
                  <a:cubicBezTo>
                    <a:pt x="185872" y="74223"/>
                    <a:pt x="205636" y="65618"/>
                    <a:pt x="226279" y="59756"/>
                  </a:cubicBezTo>
                  <a:lnTo>
                    <a:pt x="238302" y="1718"/>
                  </a:lnTo>
                  <a:lnTo>
                    <a:pt x="336480" y="0"/>
                  </a:lnTo>
                  <a:lnTo>
                    <a:pt x="350674" y="57587"/>
                  </a:lnTo>
                  <a:cubicBezTo>
                    <a:pt x="371474" y="62743"/>
                    <a:pt x="391504" y="70615"/>
                    <a:pt x="410249" y="81001"/>
                  </a:cubicBezTo>
                  <a:lnTo>
                    <a:pt x="459881" y="48546"/>
                  </a:lnTo>
                  <a:lnTo>
                    <a:pt x="530485" y="116710"/>
                  </a:lnTo>
                  <a:lnTo>
                    <a:pt x="499748" y="167427"/>
                  </a:lnTo>
                  <a:cubicBezTo>
                    <a:pt x="510821" y="185793"/>
                    <a:pt x="519394" y="205555"/>
                    <a:pt x="525242" y="226189"/>
                  </a:cubicBezTo>
                  <a:lnTo>
                    <a:pt x="583371" y="238303"/>
                  </a:lnTo>
                  <a:lnTo>
                    <a:pt x="585089" y="336480"/>
                  </a:lnTo>
                  <a:lnTo>
                    <a:pt x="527412" y="350583"/>
                  </a:lnTo>
                  <a:cubicBezTo>
                    <a:pt x="522307" y="371400"/>
                    <a:pt x="514432" y="391437"/>
                    <a:pt x="503997" y="410159"/>
                  </a:cubicBezTo>
                  <a:lnTo>
                    <a:pt x="536543" y="459790"/>
                  </a:lnTo>
                  <a:lnTo>
                    <a:pt x="468288" y="530395"/>
                  </a:lnTo>
                  <a:lnTo>
                    <a:pt x="417572" y="499658"/>
                  </a:lnTo>
                  <a:cubicBezTo>
                    <a:pt x="399237" y="510730"/>
                    <a:pt x="379505" y="519304"/>
                    <a:pt x="358901" y="525152"/>
                  </a:cubicBezTo>
                  <a:lnTo>
                    <a:pt x="346786" y="583281"/>
                  </a:lnTo>
                  <a:lnTo>
                    <a:pt x="248609" y="584999"/>
                  </a:lnTo>
                  <a:lnTo>
                    <a:pt x="234415" y="527321"/>
                  </a:lnTo>
                  <a:cubicBezTo>
                    <a:pt x="213628" y="522216"/>
                    <a:pt x="193620" y="514341"/>
                    <a:pt x="174930" y="503907"/>
                  </a:cubicBezTo>
                  <a:lnTo>
                    <a:pt x="125299" y="536452"/>
                  </a:lnTo>
                  <a:lnTo>
                    <a:pt x="54603" y="468198"/>
                  </a:lnTo>
                  <a:lnTo>
                    <a:pt x="85341" y="417482"/>
                  </a:lnTo>
                  <a:cubicBezTo>
                    <a:pt x="74269" y="399147"/>
                    <a:pt x="65695" y="379415"/>
                    <a:pt x="59847" y="358810"/>
                  </a:cubicBezTo>
                  <a:lnTo>
                    <a:pt x="1718" y="346696"/>
                  </a:lnTo>
                  <a:lnTo>
                    <a:pt x="0" y="248518"/>
                  </a:lnTo>
                  <a:lnTo>
                    <a:pt x="57677" y="234415"/>
                  </a:lnTo>
                  <a:cubicBezTo>
                    <a:pt x="62766" y="213594"/>
                    <a:pt x="70642" y="193554"/>
                    <a:pt x="81092" y="174840"/>
                  </a:cubicBezTo>
                  <a:lnTo>
                    <a:pt x="48546" y="125208"/>
                  </a:lnTo>
                  <a:lnTo>
                    <a:pt x="116801" y="54513"/>
                  </a:lnTo>
                  <a:lnTo>
                    <a:pt x="167517" y="85341"/>
                  </a:lnTo>
                  <a:close/>
                  <a:moveTo>
                    <a:pt x="219860" y="216064"/>
                  </a:moveTo>
                  <a:cubicBezTo>
                    <a:pt x="179478" y="257928"/>
                    <a:pt x="180680" y="324602"/>
                    <a:pt x="222544" y="364984"/>
                  </a:cubicBezTo>
                  <a:cubicBezTo>
                    <a:pt x="264408" y="405366"/>
                    <a:pt x="331082" y="404165"/>
                    <a:pt x="371464" y="362300"/>
                  </a:cubicBezTo>
                  <a:cubicBezTo>
                    <a:pt x="411822" y="320461"/>
                    <a:pt x="410650" y="253835"/>
                    <a:pt x="368845" y="213442"/>
                  </a:cubicBezTo>
                  <a:cubicBezTo>
                    <a:pt x="326970" y="173050"/>
                    <a:pt x="260288" y="174224"/>
                    <a:pt x="219860" y="216063"/>
                  </a:cubicBezTo>
                  <a:close/>
                </a:path>
              </a:pathLst>
            </a:custGeom>
            <a:solidFill>
              <a:srgbClr val="F5F5F5"/>
            </a:solidFill>
            <a:ln w="9030" cap="flat">
              <a:noFill/>
              <a:prstDash val="solid"/>
              <a:miter/>
            </a:ln>
          </p:spPr>
          <p:txBody>
            <a:bodyPr rtlCol="0" anchor="ctr"/>
            <a:lstStyle/>
            <a:p>
              <a:endParaRPr lang="zh-CN" altLang="en-US"/>
            </a:p>
          </p:txBody>
        </p:sp>
        <p:sp>
          <p:nvSpPr>
            <p:cNvPr id="1059" name="任意多边形: 形状 1058">
              <a:extLst>
                <a:ext uri="{FF2B5EF4-FFF2-40B4-BE49-F238E27FC236}">
                  <a16:creationId xmlns:a16="http://schemas.microsoft.com/office/drawing/2014/main" id="{FB212521-07BE-8717-8F01-0793978EC81E}"/>
                </a:ext>
              </a:extLst>
            </p:cNvPr>
            <p:cNvSpPr/>
            <p:nvPr/>
          </p:nvSpPr>
          <p:spPr>
            <a:xfrm>
              <a:off x="10375786" y="4272450"/>
              <a:ext cx="406452" cy="406452"/>
            </a:xfrm>
            <a:custGeom>
              <a:avLst/>
              <a:gdLst>
                <a:gd name="connsiteX0" fmla="*/ 116258 w 406452"/>
                <a:gd name="connsiteY0" fmla="*/ 59576 h 406452"/>
                <a:gd name="connsiteX1" fmla="*/ 157030 w 406452"/>
                <a:gd name="connsiteY1" fmla="*/ 41495 h 406452"/>
                <a:gd name="connsiteX2" fmla="*/ 165438 w 406452"/>
                <a:gd name="connsiteY2" fmla="*/ 1175 h 406452"/>
                <a:gd name="connsiteX3" fmla="*/ 233602 w 406452"/>
                <a:gd name="connsiteY3" fmla="*/ 0 h 406452"/>
                <a:gd name="connsiteX4" fmla="*/ 243365 w 406452"/>
                <a:gd name="connsiteY4" fmla="*/ 40049 h 406452"/>
                <a:gd name="connsiteX5" fmla="*/ 284770 w 406452"/>
                <a:gd name="connsiteY5" fmla="*/ 56321 h 406452"/>
                <a:gd name="connsiteX6" fmla="*/ 319213 w 406452"/>
                <a:gd name="connsiteY6" fmla="*/ 33720 h 406452"/>
                <a:gd name="connsiteX7" fmla="*/ 368212 w 406452"/>
                <a:gd name="connsiteY7" fmla="*/ 81092 h 406452"/>
                <a:gd name="connsiteX8" fmla="*/ 346877 w 406452"/>
                <a:gd name="connsiteY8" fmla="*/ 116259 h 406452"/>
                <a:gd name="connsiteX9" fmla="*/ 364957 w 406452"/>
                <a:gd name="connsiteY9" fmla="*/ 157030 h 406452"/>
                <a:gd name="connsiteX10" fmla="*/ 405277 w 406452"/>
                <a:gd name="connsiteY10" fmla="*/ 165438 h 406452"/>
                <a:gd name="connsiteX11" fmla="*/ 406452 w 406452"/>
                <a:gd name="connsiteY11" fmla="*/ 233602 h 406452"/>
                <a:gd name="connsiteX12" fmla="*/ 366494 w 406452"/>
                <a:gd name="connsiteY12" fmla="*/ 243365 h 406452"/>
                <a:gd name="connsiteX13" fmla="*/ 350222 w 406452"/>
                <a:gd name="connsiteY13" fmla="*/ 284770 h 406452"/>
                <a:gd name="connsiteX14" fmla="*/ 372732 w 406452"/>
                <a:gd name="connsiteY14" fmla="*/ 319214 h 406452"/>
                <a:gd name="connsiteX15" fmla="*/ 325451 w 406452"/>
                <a:gd name="connsiteY15" fmla="*/ 368212 h 406452"/>
                <a:gd name="connsiteX16" fmla="*/ 290194 w 406452"/>
                <a:gd name="connsiteY16" fmla="*/ 346877 h 406452"/>
                <a:gd name="connsiteX17" fmla="*/ 249422 w 406452"/>
                <a:gd name="connsiteY17" fmla="*/ 364958 h 406452"/>
                <a:gd name="connsiteX18" fmla="*/ 241015 w 406452"/>
                <a:gd name="connsiteY18" fmla="*/ 405277 h 406452"/>
                <a:gd name="connsiteX19" fmla="*/ 172851 w 406452"/>
                <a:gd name="connsiteY19" fmla="*/ 406453 h 406452"/>
                <a:gd name="connsiteX20" fmla="*/ 163087 w 406452"/>
                <a:gd name="connsiteY20" fmla="*/ 366494 h 406452"/>
                <a:gd name="connsiteX21" fmla="*/ 121773 w 406452"/>
                <a:gd name="connsiteY21" fmla="*/ 350222 h 406452"/>
                <a:gd name="connsiteX22" fmla="*/ 87239 w 406452"/>
                <a:gd name="connsiteY22" fmla="*/ 372823 h 406452"/>
                <a:gd name="connsiteX23" fmla="*/ 38240 w 406452"/>
                <a:gd name="connsiteY23" fmla="*/ 325451 h 406452"/>
                <a:gd name="connsiteX24" fmla="*/ 59576 w 406452"/>
                <a:gd name="connsiteY24" fmla="*/ 290194 h 406452"/>
                <a:gd name="connsiteX25" fmla="*/ 41495 w 406452"/>
                <a:gd name="connsiteY25" fmla="*/ 249422 h 406452"/>
                <a:gd name="connsiteX26" fmla="*/ 1175 w 406452"/>
                <a:gd name="connsiteY26" fmla="*/ 241105 h 406452"/>
                <a:gd name="connsiteX27" fmla="*/ 0 w 406452"/>
                <a:gd name="connsiteY27" fmla="*/ 172941 h 406452"/>
                <a:gd name="connsiteX28" fmla="*/ 40049 w 406452"/>
                <a:gd name="connsiteY28" fmla="*/ 163087 h 406452"/>
                <a:gd name="connsiteX29" fmla="*/ 56231 w 406452"/>
                <a:gd name="connsiteY29" fmla="*/ 121773 h 406452"/>
                <a:gd name="connsiteX30" fmla="*/ 33720 w 406452"/>
                <a:gd name="connsiteY30" fmla="*/ 87329 h 406452"/>
                <a:gd name="connsiteX31" fmla="*/ 81001 w 406452"/>
                <a:gd name="connsiteY31" fmla="*/ 38241 h 406452"/>
                <a:gd name="connsiteX32" fmla="*/ 116258 w 406452"/>
                <a:gd name="connsiteY32" fmla="*/ 59576 h 406452"/>
                <a:gd name="connsiteX33" fmla="*/ 152420 w 406452"/>
                <a:gd name="connsiteY33" fmla="*/ 150431 h 406452"/>
                <a:gd name="connsiteX34" fmla="*/ 154234 w 406452"/>
                <a:gd name="connsiteY34" fmla="*/ 253845 h 406452"/>
                <a:gd name="connsiteX35" fmla="*/ 257649 w 406452"/>
                <a:gd name="connsiteY35" fmla="*/ 252030 h 406452"/>
                <a:gd name="connsiteX36" fmla="*/ 255841 w 406452"/>
                <a:gd name="connsiteY36" fmla="*/ 148623 h 406452"/>
                <a:gd name="connsiteX37" fmla="*/ 152600 w 406452"/>
                <a:gd name="connsiteY37" fmla="*/ 150431 h 40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6452" h="406452">
                  <a:moveTo>
                    <a:pt x="116258" y="59576"/>
                  </a:moveTo>
                  <a:cubicBezTo>
                    <a:pt x="128993" y="51780"/>
                    <a:pt x="142702" y="45700"/>
                    <a:pt x="157030" y="41495"/>
                  </a:cubicBezTo>
                  <a:lnTo>
                    <a:pt x="165438" y="1175"/>
                  </a:lnTo>
                  <a:lnTo>
                    <a:pt x="233602" y="0"/>
                  </a:lnTo>
                  <a:lnTo>
                    <a:pt x="243365" y="40049"/>
                  </a:lnTo>
                  <a:cubicBezTo>
                    <a:pt x="257825" y="43620"/>
                    <a:pt x="271747" y="49092"/>
                    <a:pt x="284770" y="56321"/>
                  </a:cubicBezTo>
                  <a:lnTo>
                    <a:pt x="319213" y="33720"/>
                  </a:lnTo>
                  <a:lnTo>
                    <a:pt x="368212" y="81092"/>
                  </a:lnTo>
                  <a:lnTo>
                    <a:pt x="346877" y="116259"/>
                  </a:lnTo>
                  <a:cubicBezTo>
                    <a:pt x="354657" y="129002"/>
                    <a:pt x="360736" y="142709"/>
                    <a:pt x="364957" y="157030"/>
                  </a:cubicBezTo>
                  <a:lnTo>
                    <a:pt x="405277" y="165438"/>
                  </a:lnTo>
                  <a:lnTo>
                    <a:pt x="406452" y="233602"/>
                  </a:lnTo>
                  <a:lnTo>
                    <a:pt x="366494" y="243365"/>
                  </a:lnTo>
                  <a:cubicBezTo>
                    <a:pt x="362922" y="257825"/>
                    <a:pt x="357451" y="271748"/>
                    <a:pt x="350222" y="284770"/>
                  </a:cubicBezTo>
                  <a:lnTo>
                    <a:pt x="372732" y="319214"/>
                  </a:lnTo>
                  <a:lnTo>
                    <a:pt x="325451" y="368212"/>
                  </a:lnTo>
                  <a:lnTo>
                    <a:pt x="290194" y="346877"/>
                  </a:lnTo>
                  <a:cubicBezTo>
                    <a:pt x="277487" y="354727"/>
                    <a:pt x="263771" y="360809"/>
                    <a:pt x="249422" y="364958"/>
                  </a:cubicBezTo>
                  <a:lnTo>
                    <a:pt x="241015" y="405277"/>
                  </a:lnTo>
                  <a:lnTo>
                    <a:pt x="172851" y="406453"/>
                  </a:lnTo>
                  <a:lnTo>
                    <a:pt x="163087" y="366494"/>
                  </a:lnTo>
                  <a:cubicBezTo>
                    <a:pt x="148651" y="362939"/>
                    <a:pt x="134756" y="357466"/>
                    <a:pt x="121773" y="350222"/>
                  </a:cubicBezTo>
                  <a:lnTo>
                    <a:pt x="87239" y="372823"/>
                  </a:lnTo>
                  <a:lnTo>
                    <a:pt x="38240" y="325451"/>
                  </a:lnTo>
                  <a:lnTo>
                    <a:pt x="59576" y="290194"/>
                  </a:lnTo>
                  <a:cubicBezTo>
                    <a:pt x="51763" y="277468"/>
                    <a:pt x="45683" y="263756"/>
                    <a:pt x="41495" y="249422"/>
                  </a:cubicBezTo>
                  <a:lnTo>
                    <a:pt x="1175" y="241105"/>
                  </a:lnTo>
                  <a:lnTo>
                    <a:pt x="0" y="172941"/>
                  </a:lnTo>
                  <a:lnTo>
                    <a:pt x="40049" y="163087"/>
                  </a:lnTo>
                  <a:cubicBezTo>
                    <a:pt x="43531" y="148642"/>
                    <a:pt x="48976" y="134741"/>
                    <a:pt x="56231" y="121773"/>
                  </a:cubicBezTo>
                  <a:lnTo>
                    <a:pt x="33720" y="87329"/>
                  </a:lnTo>
                  <a:lnTo>
                    <a:pt x="81001" y="38241"/>
                  </a:lnTo>
                  <a:lnTo>
                    <a:pt x="116258" y="59576"/>
                  </a:lnTo>
                  <a:close/>
                  <a:moveTo>
                    <a:pt x="152420" y="150431"/>
                  </a:moveTo>
                  <a:cubicBezTo>
                    <a:pt x="124364" y="179489"/>
                    <a:pt x="125176" y="225789"/>
                    <a:pt x="154234" y="253845"/>
                  </a:cubicBezTo>
                  <a:cubicBezTo>
                    <a:pt x="183293" y="281901"/>
                    <a:pt x="229593" y="281089"/>
                    <a:pt x="257649" y="252030"/>
                  </a:cubicBezTo>
                  <a:cubicBezTo>
                    <a:pt x="285702" y="222975"/>
                    <a:pt x="284893" y="176680"/>
                    <a:pt x="255841" y="148623"/>
                  </a:cubicBezTo>
                  <a:cubicBezTo>
                    <a:pt x="226806" y="120682"/>
                    <a:pt x="180639" y="121490"/>
                    <a:pt x="152600" y="150431"/>
                  </a:cubicBezTo>
                  <a:close/>
                </a:path>
              </a:pathLst>
            </a:custGeom>
            <a:solidFill>
              <a:srgbClr val="F5F5F5"/>
            </a:solidFill>
            <a:ln w="9030" cap="flat">
              <a:noFill/>
              <a:prstDash val="solid"/>
              <a:miter/>
            </a:ln>
          </p:spPr>
          <p:txBody>
            <a:bodyPr rtlCol="0" anchor="ctr"/>
            <a:lstStyle/>
            <a:p>
              <a:endParaRPr lang="zh-CN" altLang="en-US"/>
            </a:p>
          </p:txBody>
        </p:sp>
        <p:sp>
          <p:nvSpPr>
            <p:cNvPr id="1060" name="任意多边形: 形状 1059">
              <a:extLst>
                <a:ext uri="{FF2B5EF4-FFF2-40B4-BE49-F238E27FC236}">
                  <a16:creationId xmlns:a16="http://schemas.microsoft.com/office/drawing/2014/main" id="{B9FB6325-43C6-22FB-89CC-C0F13335C462}"/>
                </a:ext>
              </a:extLst>
            </p:cNvPr>
            <p:cNvSpPr/>
            <p:nvPr/>
          </p:nvSpPr>
          <p:spPr>
            <a:xfrm>
              <a:off x="8650171" y="4957887"/>
              <a:ext cx="406904" cy="406995"/>
            </a:xfrm>
            <a:custGeom>
              <a:avLst/>
              <a:gdLst>
                <a:gd name="connsiteX0" fmla="*/ 116620 w 406904"/>
                <a:gd name="connsiteY0" fmla="*/ 59666 h 406995"/>
                <a:gd name="connsiteX1" fmla="*/ 157392 w 406904"/>
                <a:gd name="connsiteY1" fmla="*/ 41585 h 406995"/>
                <a:gd name="connsiteX2" fmla="*/ 165709 w 406904"/>
                <a:gd name="connsiteY2" fmla="*/ 1175 h 406995"/>
                <a:gd name="connsiteX3" fmla="*/ 233873 w 406904"/>
                <a:gd name="connsiteY3" fmla="*/ 0 h 406995"/>
                <a:gd name="connsiteX4" fmla="*/ 243727 w 406904"/>
                <a:gd name="connsiteY4" fmla="*/ 40049 h 406995"/>
                <a:gd name="connsiteX5" fmla="*/ 285041 w 406904"/>
                <a:gd name="connsiteY5" fmla="*/ 56321 h 406995"/>
                <a:gd name="connsiteX6" fmla="*/ 319485 w 406904"/>
                <a:gd name="connsiteY6" fmla="*/ 33720 h 406995"/>
                <a:gd name="connsiteX7" fmla="*/ 368574 w 406904"/>
                <a:gd name="connsiteY7" fmla="*/ 81092 h 406995"/>
                <a:gd name="connsiteX8" fmla="*/ 347238 w 406904"/>
                <a:gd name="connsiteY8" fmla="*/ 116259 h 406995"/>
                <a:gd name="connsiteX9" fmla="*/ 365319 w 406904"/>
                <a:gd name="connsiteY9" fmla="*/ 157030 h 406995"/>
                <a:gd name="connsiteX10" fmla="*/ 405729 w 406904"/>
                <a:gd name="connsiteY10" fmla="*/ 165438 h 406995"/>
                <a:gd name="connsiteX11" fmla="*/ 406904 w 406904"/>
                <a:gd name="connsiteY11" fmla="*/ 233602 h 406995"/>
                <a:gd name="connsiteX12" fmla="*/ 366675 w 406904"/>
                <a:gd name="connsiteY12" fmla="*/ 243817 h 406995"/>
                <a:gd name="connsiteX13" fmla="*/ 350402 w 406904"/>
                <a:gd name="connsiteY13" fmla="*/ 285222 h 406995"/>
                <a:gd name="connsiteX14" fmla="*/ 373003 w 406904"/>
                <a:gd name="connsiteY14" fmla="*/ 319666 h 406995"/>
                <a:gd name="connsiteX15" fmla="*/ 325632 w 406904"/>
                <a:gd name="connsiteY15" fmla="*/ 368664 h 406995"/>
                <a:gd name="connsiteX16" fmla="*/ 290465 w 406904"/>
                <a:gd name="connsiteY16" fmla="*/ 347329 h 406995"/>
                <a:gd name="connsiteX17" fmla="*/ 249694 w 406904"/>
                <a:gd name="connsiteY17" fmla="*/ 365410 h 406995"/>
                <a:gd name="connsiteX18" fmla="*/ 241286 w 406904"/>
                <a:gd name="connsiteY18" fmla="*/ 405729 h 406995"/>
                <a:gd name="connsiteX19" fmla="*/ 173122 w 406904"/>
                <a:gd name="connsiteY19" fmla="*/ 406995 h 406995"/>
                <a:gd name="connsiteX20" fmla="*/ 163087 w 406904"/>
                <a:gd name="connsiteY20" fmla="*/ 367037 h 406995"/>
                <a:gd name="connsiteX21" fmla="*/ 121683 w 406904"/>
                <a:gd name="connsiteY21" fmla="*/ 350764 h 406995"/>
                <a:gd name="connsiteX22" fmla="*/ 87239 w 406904"/>
                <a:gd name="connsiteY22" fmla="*/ 373365 h 406995"/>
                <a:gd name="connsiteX23" fmla="*/ 38240 w 406904"/>
                <a:gd name="connsiteY23" fmla="*/ 325994 h 406995"/>
                <a:gd name="connsiteX24" fmla="*/ 59576 w 406904"/>
                <a:gd name="connsiteY24" fmla="*/ 290736 h 406995"/>
                <a:gd name="connsiteX25" fmla="*/ 41495 w 406904"/>
                <a:gd name="connsiteY25" fmla="*/ 250055 h 406995"/>
                <a:gd name="connsiteX26" fmla="*/ 1175 w 406904"/>
                <a:gd name="connsiteY26" fmla="*/ 241648 h 406995"/>
                <a:gd name="connsiteX27" fmla="*/ 0 w 406904"/>
                <a:gd name="connsiteY27" fmla="*/ 173484 h 406995"/>
                <a:gd name="connsiteX28" fmla="*/ 39958 w 406904"/>
                <a:gd name="connsiteY28" fmla="*/ 163630 h 406995"/>
                <a:gd name="connsiteX29" fmla="*/ 56231 w 406904"/>
                <a:gd name="connsiteY29" fmla="*/ 122315 h 406995"/>
                <a:gd name="connsiteX30" fmla="*/ 33630 w 406904"/>
                <a:gd name="connsiteY30" fmla="*/ 87872 h 406995"/>
                <a:gd name="connsiteX31" fmla="*/ 81001 w 406904"/>
                <a:gd name="connsiteY31" fmla="*/ 38783 h 406995"/>
                <a:gd name="connsiteX32" fmla="*/ 116258 w 406904"/>
                <a:gd name="connsiteY32" fmla="*/ 60209 h 406995"/>
                <a:gd name="connsiteX33" fmla="*/ 152781 w 406904"/>
                <a:gd name="connsiteY33" fmla="*/ 150069 h 406995"/>
                <a:gd name="connsiteX34" fmla="*/ 154633 w 406904"/>
                <a:gd name="connsiteY34" fmla="*/ 253355 h 406995"/>
                <a:gd name="connsiteX35" fmla="*/ 257918 w 406904"/>
                <a:gd name="connsiteY35" fmla="*/ 251503 h 406995"/>
                <a:gd name="connsiteX36" fmla="*/ 256112 w 406904"/>
                <a:gd name="connsiteY36" fmla="*/ 148261 h 406995"/>
                <a:gd name="connsiteX37" fmla="*/ 152962 w 406904"/>
                <a:gd name="connsiteY37" fmla="*/ 150521 h 4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6904" h="406995">
                  <a:moveTo>
                    <a:pt x="116620" y="59666"/>
                  </a:moveTo>
                  <a:cubicBezTo>
                    <a:pt x="129307" y="51779"/>
                    <a:pt x="143029" y="45694"/>
                    <a:pt x="157392" y="41585"/>
                  </a:cubicBezTo>
                  <a:lnTo>
                    <a:pt x="165709" y="1175"/>
                  </a:lnTo>
                  <a:lnTo>
                    <a:pt x="233873" y="0"/>
                  </a:lnTo>
                  <a:lnTo>
                    <a:pt x="243727" y="40049"/>
                  </a:lnTo>
                  <a:cubicBezTo>
                    <a:pt x="258163" y="43604"/>
                    <a:pt x="272058" y="49077"/>
                    <a:pt x="285041" y="56321"/>
                  </a:cubicBezTo>
                  <a:lnTo>
                    <a:pt x="319485" y="33720"/>
                  </a:lnTo>
                  <a:lnTo>
                    <a:pt x="368574" y="81092"/>
                  </a:lnTo>
                  <a:lnTo>
                    <a:pt x="347238" y="116259"/>
                  </a:lnTo>
                  <a:cubicBezTo>
                    <a:pt x="355060" y="128981"/>
                    <a:pt x="361141" y="142693"/>
                    <a:pt x="365319" y="157030"/>
                  </a:cubicBezTo>
                  <a:lnTo>
                    <a:pt x="405729" y="165438"/>
                  </a:lnTo>
                  <a:lnTo>
                    <a:pt x="406904" y="233602"/>
                  </a:lnTo>
                  <a:lnTo>
                    <a:pt x="366675" y="243817"/>
                  </a:lnTo>
                  <a:cubicBezTo>
                    <a:pt x="363104" y="258277"/>
                    <a:pt x="357632" y="272200"/>
                    <a:pt x="350402" y="285222"/>
                  </a:cubicBezTo>
                  <a:lnTo>
                    <a:pt x="373003" y="319666"/>
                  </a:lnTo>
                  <a:lnTo>
                    <a:pt x="325632" y="368664"/>
                  </a:lnTo>
                  <a:lnTo>
                    <a:pt x="290465" y="347329"/>
                  </a:lnTo>
                  <a:cubicBezTo>
                    <a:pt x="277741" y="355146"/>
                    <a:pt x="264029" y="361227"/>
                    <a:pt x="249694" y="365410"/>
                  </a:cubicBezTo>
                  <a:lnTo>
                    <a:pt x="241286" y="405729"/>
                  </a:lnTo>
                  <a:lnTo>
                    <a:pt x="173122" y="406995"/>
                  </a:lnTo>
                  <a:lnTo>
                    <a:pt x="163087" y="367037"/>
                  </a:lnTo>
                  <a:cubicBezTo>
                    <a:pt x="148627" y="363465"/>
                    <a:pt x="134705" y="357993"/>
                    <a:pt x="121683" y="350764"/>
                  </a:cubicBezTo>
                  <a:lnTo>
                    <a:pt x="87239" y="373365"/>
                  </a:lnTo>
                  <a:lnTo>
                    <a:pt x="38240" y="325994"/>
                  </a:lnTo>
                  <a:lnTo>
                    <a:pt x="59576" y="290736"/>
                  </a:lnTo>
                  <a:cubicBezTo>
                    <a:pt x="51742" y="278053"/>
                    <a:pt x="45661" y="264369"/>
                    <a:pt x="41495" y="250055"/>
                  </a:cubicBezTo>
                  <a:lnTo>
                    <a:pt x="1175" y="241648"/>
                  </a:lnTo>
                  <a:lnTo>
                    <a:pt x="0" y="173484"/>
                  </a:lnTo>
                  <a:lnTo>
                    <a:pt x="39958" y="163630"/>
                  </a:lnTo>
                  <a:cubicBezTo>
                    <a:pt x="43514" y="149194"/>
                    <a:pt x="48987" y="135299"/>
                    <a:pt x="56231" y="122315"/>
                  </a:cubicBezTo>
                  <a:lnTo>
                    <a:pt x="33630" y="87872"/>
                  </a:lnTo>
                  <a:lnTo>
                    <a:pt x="81001" y="38783"/>
                  </a:lnTo>
                  <a:lnTo>
                    <a:pt x="116258" y="60209"/>
                  </a:lnTo>
                  <a:close/>
                  <a:moveTo>
                    <a:pt x="152781" y="150069"/>
                  </a:moveTo>
                  <a:cubicBezTo>
                    <a:pt x="124771" y="179102"/>
                    <a:pt x="125600" y="225345"/>
                    <a:pt x="154633" y="253355"/>
                  </a:cubicBezTo>
                  <a:cubicBezTo>
                    <a:pt x="183666" y="281365"/>
                    <a:pt x="229908" y="280536"/>
                    <a:pt x="257918" y="251503"/>
                  </a:cubicBezTo>
                  <a:cubicBezTo>
                    <a:pt x="285912" y="222488"/>
                    <a:pt x="285103" y="176279"/>
                    <a:pt x="256112" y="148261"/>
                  </a:cubicBezTo>
                  <a:cubicBezTo>
                    <a:pt x="226984" y="120452"/>
                    <a:pt x="180844" y="121462"/>
                    <a:pt x="152962" y="150521"/>
                  </a:cubicBezTo>
                  <a:close/>
                </a:path>
              </a:pathLst>
            </a:custGeom>
            <a:solidFill>
              <a:srgbClr val="F5F5F5"/>
            </a:solidFill>
            <a:ln w="9030" cap="flat">
              <a:noFill/>
              <a:prstDash val="solid"/>
              <a:miter/>
            </a:ln>
          </p:spPr>
          <p:txBody>
            <a:bodyPr rtlCol="0" anchor="ctr"/>
            <a:lstStyle/>
            <a:p>
              <a:endParaRPr lang="zh-CN" altLang="en-US"/>
            </a:p>
          </p:txBody>
        </p:sp>
        <p:sp>
          <p:nvSpPr>
            <p:cNvPr id="1061" name="任意多边形: 形状 1060">
              <a:extLst>
                <a:ext uri="{FF2B5EF4-FFF2-40B4-BE49-F238E27FC236}">
                  <a16:creationId xmlns:a16="http://schemas.microsoft.com/office/drawing/2014/main" id="{67E3F9E0-A894-F193-342F-FF8816877900}"/>
                </a:ext>
              </a:extLst>
            </p:cNvPr>
            <p:cNvSpPr/>
            <p:nvPr/>
          </p:nvSpPr>
          <p:spPr>
            <a:xfrm>
              <a:off x="7181120" y="2683525"/>
              <a:ext cx="560770" cy="560589"/>
            </a:xfrm>
            <a:custGeom>
              <a:avLst/>
              <a:gdLst>
                <a:gd name="connsiteX0" fmla="*/ 160375 w 560770"/>
                <a:gd name="connsiteY0" fmla="*/ 81453 h 560589"/>
                <a:gd name="connsiteX1" fmla="*/ 216696 w 560770"/>
                <a:gd name="connsiteY1" fmla="*/ 56954 h 560589"/>
                <a:gd name="connsiteX2" fmla="*/ 228268 w 560770"/>
                <a:gd name="connsiteY2" fmla="*/ 1627 h 560589"/>
                <a:gd name="connsiteX3" fmla="*/ 322468 w 560770"/>
                <a:gd name="connsiteY3" fmla="*/ 0 h 560589"/>
                <a:gd name="connsiteX4" fmla="*/ 335938 w 560770"/>
                <a:gd name="connsiteY4" fmla="*/ 55236 h 560589"/>
                <a:gd name="connsiteX5" fmla="*/ 393073 w 560770"/>
                <a:gd name="connsiteY5" fmla="*/ 77747 h 560589"/>
                <a:gd name="connsiteX6" fmla="*/ 440715 w 560770"/>
                <a:gd name="connsiteY6" fmla="*/ 46558 h 560589"/>
                <a:gd name="connsiteX7" fmla="*/ 508427 w 560770"/>
                <a:gd name="connsiteY7" fmla="*/ 111919 h 560589"/>
                <a:gd name="connsiteX8" fmla="*/ 478956 w 560770"/>
                <a:gd name="connsiteY8" fmla="*/ 160556 h 560589"/>
                <a:gd name="connsiteX9" fmla="*/ 503365 w 560770"/>
                <a:gd name="connsiteY9" fmla="*/ 216877 h 560589"/>
                <a:gd name="connsiteX10" fmla="*/ 559143 w 560770"/>
                <a:gd name="connsiteY10" fmla="*/ 228449 h 560589"/>
                <a:gd name="connsiteX11" fmla="*/ 560771 w 560770"/>
                <a:gd name="connsiteY11" fmla="*/ 322649 h 560589"/>
                <a:gd name="connsiteX12" fmla="*/ 505534 w 560770"/>
                <a:gd name="connsiteY12" fmla="*/ 336209 h 560589"/>
                <a:gd name="connsiteX13" fmla="*/ 483024 w 560770"/>
                <a:gd name="connsiteY13" fmla="*/ 393344 h 560589"/>
                <a:gd name="connsiteX14" fmla="*/ 514213 w 560770"/>
                <a:gd name="connsiteY14" fmla="*/ 440896 h 560589"/>
                <a:gd name="connsiteX15" fmla="*/ 448851 w 560770"/>
                <a:gd name="connsiteY15" fmla="*/ 507885 h 560589"/>
                <a:gd name="connsiteX16" fmla="*/ 400124 w 560770"/>
                <a:gd name="connsiteY16" fmla="*/ 478413 h 560589"/>
                <a:gd name="connsiteX17" fmla="*/ 344074 w 560770"/>
                <a:gd name="connsiteY17" fmla="*/ 503274 h 560589"/>
                <a:gd name="connsiteX18" fmla="*/ 332412 w 560770"/>
                <a:gd name="connsiteY18" fmla="*/ 558962 h 560589"/>
                <a:gd name="connsiteX19" fmla="*/ 238303 w 560770"/>
                <a:gd name="connsiteY19" fmla="*/ 560590 h 560589"/>
                <a:gd name="connsiteX20" fmla="*/ 224742 w 560770"/>
                <a:gd name="connsiteY20" fmla="*/ 505353 h 560589"/>
                <a:gd name="connsiteX21" fmla="*/ 167607 w 560770"/>
                <a:gd name="connsiteY21" fmla="*/ 482843 h 560589"/>
                <a:gd name="connsiteX22" fmla="*/ 120055 w 560770"/>
                <a:gd name="connsiteY22" fmla="*/ 514032 h 560589"/>
                <a:gd name="connsiteX23" fmla="*/ 52253 w 560770"/>
                <a:gd name="connsiteY23" fmla="*/ 448671 h 560589"/>
                <a:gd name="connsiteX24" fmla="*/ 81905 w 560770"/>
                <a:gd name="connsiteY24" fmla="*/ 400034 h 560589"/>
                <a:gd name="connsiteX25" fmla="*/ 57406 w 560770"/>
                <a:gd name="connsiteY25" fmla="*/ 343713 h 560589"/>
                <a:gd name="connsiteX26" fmla="*/ 1718 w 560770"/>
                <a:gd name="connsiteY26" fmla="*/ 332141 h 560589"/>
                <a:gd name="connsiteX27" fmla="*/ 0 w 560770"/>
                <a:gd name="connsiteY27" fmla="*/ 237941 h 560589"/>
                <a:gd name="connsiteX28" fmla="*/ 55327 w 560770"/>
                <a:gd name="connsiteY28" fmla="*/ 224381 h 560589"/>
                <a:gd name="connsiteX29" fmla="*/ 77747 w 560770"/>
                <a:gd name="connsiteY29" fmla="*/ 167246 h 560589"/>
                <a:gd name="connsiteX30" fmla="*/ 46558 w 560770"/>
                <a:gd name="connsiteY30" fmla="*/ 119694 h 560589"/>
                <a:gd name="connsiteX31" fmla="*/ 112009 w 560770"/>
                <a:gd name="connsiteY31" fmla="*/ 51982 h 560589"/>
                <a:gd name="connsiteX32" fmla="*/ 160646 w 560770"/>
                <a:gd name="connsiteY32" fmla="*/ 81453 h 560589"/>
                <a:gd name="connsiteX33" fmla="*/ 210549 w 560770"/>
                <a:gd name="connsiteY33" fmla="*/ 206842 h 560589"/>
                <a:gd name="connsiteX34" fmla="*/ 213131 w 560770"/>
                <a:gd name="connsiteY34" fmla="*/ 349627 h 560589"/>
                <a:gd name="connsiteX35" fmla="*/ 355915 w 560770"/>
                <a:gd name="connsiteY35" fmla="*/ 347045 h 560589"/>
                <a:gd name="connsiteX36" fmla="*/ 353386 w 560770"/>
                <a:gd name="connsiteY36" fmla="*/ 204311 h 560589"/>
                <a:gd name="connsiteX37" fmla="*/ 210549 w 560770"/>
                <a:gd name="connsiteY37" fmla="*/ 206842 h 5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60770" h="560589">
                  <a:moveTo>
                    <a:pt x="160375" y="81453"/>
                  </a:moveTo>
                  <a:cubicBezTo>
                    <a:pt x="177988" y="70842"/>
                    <a:pt x="196925" y="62604"/>
                    <a:pt x="216696" y="56954"/>
                  </a:cubicBezTo>
                  <a:lnTo>
                    <a:pt x="228268" y="1627"/>
                  </a:lnTo>
                  <a:lnTo>
                    <a:pt x="322468" y="0"/>
                  </a:lnTo>
                  <a:lnTo>
                    <a:pt x="335938" y="55236"/>
                  </a:lnTo>
                  <a:cubicBezTo>
                    <a:pt x="355901" y="60159"/>
                    <a:pt x="375117" y="67730"/>
                    <a:pt x="393073" y="77747"/>
                  </a:cubicBezTo>
                  <a:lnTo>
                    <a:pt x="440715" y="46558"/>
                  </a:lnTo>
                  <a:lnTo>
                    <a:pt x="508427" y="111919"/>
                  </a:lnTo>
                  <a:lnTo>
                    <a:pt x="478956" y="160556"/>
                  </a:lnTo>
                  <a:cubicBezTo>
                    <a:pt x="489576" y="178153"/>
                    <a:pt x="497786" y="197096"/>
                    <a:pt x="503365" y="216877"/>
                  </a:cubicBezTo>
                  <a:lnTo>
                    <a:pt x="559143" y="228449"/>
                  </a:lnTo>
                  <a:lnTo>
                    <a:pt x="560771" y="322649"/>
                  </a:lnTo>
                  <a:lnTo>
                    <a:pt x="505534" y="336209"/>
                  </a:lnTo>
                  <a:cubicBezTo>
                    <a:pt x="500596" y="356167"/>
                    <a:pt x="493026" y="375381"/>
                    <a:pt x="483024" y="393344"/>
                  </a:cubicBezTo>
                  <a:lnTo>
                    <a:pt x="514213" y="440896"/>
                  </a:lnTo>
                  <a:lnTo>
                    <a:pt x="448851" y="507885"/>
                  </a:lnTo>
                  <a:lnTo>
                    <a:pt x="400124" y="478413"/>
                  </a:lnTo>
                  <a:cubicBezTo>
                    <a:pt x="382627" y="489152"/>
                    <a:pt x="363778" y="497512"/>
                    <a:pt x="344074" y="503274"/>
                  </a:cubicBezTo>
                  <a:lnTo>
                    <a:pt x="332412" y="558962"/>
                  </a:lnTo>
                  <a:lnTo>
                    <a:pt x="238303" y="560590"/>
                  </a:lnTo>
                  <a:lnTo>
                    <a:pt x="224742" y="505353"/>
                  </a:lnTo>
                  <a:cubicBezTo>
                    <a:pt x="204784" y="500415"/>
                    <a:pt x="185571" y="492845"/>
                    <a:pt x="167607" y="482843"/>
                  </a:cubicBezTo>
                  <a:lnTo>
                    <a:pt x="120055" y="514032"/>
                  </a:lnTo>
                  <a:lnTo>
                    <a:pt x="52253" y="448671"/>
                  </a:lnTo>
                  <a:lnTo>
                    <a:pt x="81905" y="400034"/>
                  </a:lnTo>
                  <a:cubicBezTo>
                    <a:pt x="71257" y="382440"/>
                    <a:pt x="63017" y="363498"/>
                    <a:pt x="57406" y="343713"/>
                  </a:cubicBezTo>
                  <a:lnTo>
                    <a:pt x="1718" y="332141"/>
                  </a:lnTo>
                  <a:lnTo>
                    <a:pt x="0" y="237941"/>
                  </a:lnTo>
                  <a:lnTo>
                    <a:pt x="55327" y="224381"/>
                  </a:lnTo>
                  <a:cubicBezTo>
                    <a:pt x="60233" y="204426"/>
                    <a:pt x="67773" y="185212"/>
                    <a:pt x="77747" y="167246"/>
                  </a:cubicBezTo>
                  <a:lnTo>
                    <a:pt x="46558" y="119694"/>
                  </a:lnTo>
                  <a:lnTo>
                    <a:pt x="112009" y="51982"/>
                  </a:lnTo>
                  <a:lnTo>
                    <a:pt x="160646" y="81453"/>
                  </a:lnTo>
                  <a:close/>
                  <a:moveTo>
                    <a:pt x="210549" y="206842"/>
                  </a:moveTo>
                  <a:cubicBezTo>
                    <a:pt x="171833" y="246984"/>
                    <a:pt x="172989" y="310911"/>
                    <a:pt x="213131" y="349627"/>
                  </a:cubicBezTo>
                  <a:cubicBezTo>
                    <a:pt x="253273" y="388343"/>
                    <a:pt x="317200" y="387186"/>
                    <a:pt x="355915" y="347045"/>
                  </a:cubicBezTo>
                  <a:cubicBezTo>
                    <a:pt x="394611" y="306923"/>
                    <a:pt x="393479" y="243036"/>
                    <a:pt x="353386" y="204311"/>
                  </a:cubicBezTo>
                  <a:cubicBezTo>
                    <a:pt x="313232" y="165597"/>
                    <a:pt x="249306" y="166730"/>
                    <a:pt x="210549" y="206842"/>
                  </a:cubicBezTo>
                  <a:close/>
                </a:path>
              </a:pathLst>
            </a:custGeom>
            <a:solidFill>
              <a:srgbClr val="F5F5F5"/>
            </a:solidFill>
            <a:ln w="9030" cap="flat">
              <a:noFill/>
              <a:prstDash val="solid"/>
              <a:miter/>
            </a:ln>
          </p:spPr>
          <p:txBody>
            <a:bodyPr rtlCol="0" anchor="ctr"/>
            <a:lstStyle/>
            <a:p>
              <a:endParaRPr lang="zh-CN" altLang="en-US"/>
            </a:p>
          </p:txBody>
        </p:sp>
        <p:sp>
          <p:nvSpPr>
            <p:cNvPr id="1062" name="任意多边形: 形状 1061">
              <a:extLst>
                <a:ext uri="{FF2B5EF4-FFF2-40B4-BE49-F238E27FC236}">
                  <a16:creationId xmlns:a16="http://schemas.microsoft.com/office/drawing/2014/main" id="{1DDFD1AC-7C3B-7559-F61B-B79A49515502}"/>
                </a:ext>
              </a:extLst>
            </p:cNvPr>
            <p:cNvSpPr/>
            <p:nvPr/>
          </p:nvSpPr>
          <p:spPr>
            <a:xfrm>
              <a:off x="9108063" y="1973137"/>
              <a:ext cx="561312" cy="560860"/>
            </a:xfrm>
            <a:custGeom>
              <a:avLst/>
              <a:gdLst>
                <a:gd name="connsiteX0" fmla="*/ 160646 w 561312"/>
                <a:gd name="connsiteY0" fmla="*/ 81905 h 560860"/>
                <a:gd name="connsiteX1" fmla="*/ 216967 w 561312"/>
                <a:gd name="connsiteY1" fmla="*/ 57406 h 560860"/>
                <a:gd name="connsiteX2" fmla="*/ 228539 w 561312"/>
                <a:gd name="connsiteY2" fmla="*/ 1627 h 560860"/>
                <a:gd name="connsiteX3" fmla="*/ 322649 w 561312"/>
                <a:gd name="connsiteY3" fmla="*/ 0 h 560860"/>
                <a:gd name="connsiteX4" fmla="*/ 336209 w 561312"/>
                <a:gd name="connsiteY4" fmla="*/ 55327 h 560860"/>
                <a:gd name="connsiteX5" fmla="*/ 393344 w 561312"/>
                <a:gd name="connsiteY5" fmla="*/ 77747 h 560860"/>
                <a:gd name="connsiteX6" fmla="*/ 440896 w 561312"/>
                <a:gd name="connsiteY6" fmla="*/ 46558 h 560860"/>
                <a:gd name="connsiteX7" fmla="*/ 508698 w 561312"/>
                <a:gd name="connsiteY7" fmla="*/ 112009 h 560860"/>
                <a:gd name="connsiteX8" fmla="*/ 479227 w 561312"/>
                <a:gd name="connsiteY8" fmla="*/ 160556 h 560860"/>
                <a:gd name="connsiteX9" fmla="*/ 503636 w 561312"/>
                <a:gd name="connsiteY9" fmla="*/ 216877 h 560860"/>
                <a:gd name="connsiteX10" fmla="*/ 559686 w 561312"/>
                <a:gd name="connsiteY10" fmla="*/ 228539 h 560860"/>
                <a:gd name="connsiteX11" fmla="*/ 561313 w 561312"/>
                <a:gd name="connsiteY11" fmla="*/ 322739 h 560860"/>
                <a:gd name="connsiteX12" fmla="*/ 505444 w 561312"/>
                <a:gd name="connsiteY12" fmla="*/ 336209 h 560860"/>
                <a:gd name="connsiteX13" fmla="*/ 483024 w 561312"/>
                <a:gd name="connsiteY13" fmla="*/ 393344 h 560860"/>
                <a:gd name="connsiteX14" fmla="*/ 514484 w 561312"/>
                <a:gd name="connsiteY14" fmla="*/ 440806 h 560860"/>
                <a:gd name="connsiteX15" fmla="*/ 449032 w 561312"/>
                <a:gd name="connsiteY15" fmla="*/ 508518 h 560860"/>
                <a:gd name="connsiteX16" fmla="*/ 400396 w 561312"/>
                <a:gd name="connsiteY16" fmla="*/ 479046 h 560860"/>
                <a:gd name="connsiteX17" fmla="*/ 344074 w 561312"/>
                <a:gd name="connsiteY17" fmla="*/ 503455 h 560860"/>
                <a:gd name="connsiteX18" fmla="*/ 332503 w 561312"/>
                <a:gd name="connsiteY18" fmla="*/ 559234 h 560860"/>
                <a:gd name="connsiteX19" fmla="*/ 238393 w 561312"/>
                <a:gd name="connsiteY19" fmla="*/ 560861 h 560860"/>
                <a:gd name="connsiteX20" fmla="*/ 225194 w 561312"/>
                <a:gd name="connsiteY20" fmla="*/ 505805 h 560860"/>
                <a:gd name="connsiteX21" fmla="*/ 168059 w 561312"/>
                <a:gd name="connsiteY21" fmla="*/ 483295 h 560860"/>
                <a:gd name="connsiteX22" fmla="*/ 120417 w 561312"/>
                <a:gd name="connsiteY22" fmla="*/ 514484 h 560860"/>
                <a:gd name="connsiteX23" fmla="*/ 52705 w 561312"/>
                <a:gd name="connsiteY23" fmla="*/ 449032 h 560860"/>
                <a:gd name="connsiteX24" fmla="*/ 82176 w 561312"/>
                <a:gd name="connsiteY24" fmla="*/ 400395 h 560860"/>
                <a:gd name="connsiteX25" fmla="*/ 57767 w 561312"/>
                <a:gd name="connsiteY25" fmla="*/ 344165 h 560860"/>
                <a:gd name="connsiteX26" fmla="*/ 1627 w 561312"/>
                <a:gd name="connsiteY26" fmla="*/ 332322 h 560860"/>
                <a:gd name="connsiteX27" fmla="*/ 0 w 561312"/>
                <a:gd name="connsiteY27" fmla="*/ 238212 h 560860"/>
                <a:gd name="connsiteX28" fmla="*/ 55327 w 561312"/>
                <a:gd name="connsiteY28" fmla="*/ 224652 h 560860"/>
                <a:gd name="connsiteX29" fmla="*/ 77747 w 561312"/>
                <a:gd name="connsiteY29" fmla="*/ 167517 h 560860"/>
                <a:gd name="connsiteX30" fmla="*/ 46558 w 561312"/>
                <a:gd name="connsiteY30" fmla="*/ 119965 h 560860"/>
                <a:gd name="connsiteX31" fmla="*/ 112010 w 561312"/>
                <a:gd name="connsiteY31" fmla="*/ 52163 h 560860"/>
                <a:gd name="connsiteX32" fmla="*/ 160646 w 561312"/>
                <a:gd name="connsiteY32" fmla="*/ 81724 h 560860"/>
                <a:gd name="connsiteX33" fmla="*/ 210820 w 561312"/>
                <a:gd name="connsiteY33" fmla="*/ 207294 h 560860"/>
                <a:gd name="connsiteX34" fmla="*/ 213402 w 561312"/>
                <a:gd name="connsiteY34" fmla="*/ 350079 h 560860"/>
                <a:gd name="connsiteX35" fmla="*/ 356187 w 561312"/>
                <a:gd name="connsiteY35" fmla="*/ 347497 h 560860"/>
                <a:gd name="connsiteX36" fmla="*/ 353657 w 561312"/>
                <a:gd name="connsiteY36" fmla="*/ 204763 h 560860"/>
                <a:gd name="connsiteX37" fmla="*/ 210871 w 561312"/>
                <a:gd name="connsiteY37" fmla="*/ 207242 h 560860"/>
                <a:gd name="connsiteX38" fmla="*/ 210820 w 561312"/>
                <a:gd name="connsiteY38" fmla="*/ 207294 h 56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1312" h="560860">
                  <a:moveTo>
                    <a:pt x="160646" y="81905"/>
                  </a:moveTo>
                  <a:cubicBezTo>
                    <a:pt x="178232" y="71241"/>
                    <a:pt x="197176" y="63000"/>
                    <a:pt x="216967" y="57406"/>
                  </a:cubicBezTo>
                  <a:lnTo>
                    <a:pt x="228539" y="1627"/>
                  </a:lnTo>
                  <a:lnTo>
                    <a:pt x="322649" y="0"/>
                  </a:lnTo>
                  <a:lnTo>
                    <a:pt x="336209" y="55327"/>
                  </a:lnTo>
                  <a:cubicBezTo>
                    <a:pt x="356177" y="60194"/>
                    <a:pt x="375395" y="67735"/>
                    <a:pt x="393344" y="77747"/>
                  </a:cubicBezTo>
                  <a:lnTo>
                    <a:pt x="440896" y="46558"/>
                  </a:lnTo>
                  <a:lnTo>
                    <a:pt x="508698" y="112009"/>
                  </a:lnTo>
                  <a:lnTo>
                    <a:pt x="479227" y="160556"/>
                  </a:lnTo>
                  <a:cubicBezTo>
                    <a:pt x="489847" y="178153"/>
                    <a:pt x="498057" y="197096"/>
                    <a:pt x="503636" y="216877"/>
                  </a:cubicBezTo>
                  <a:lnTo>
                    <a:pt x="559686" y="228539"/>
                  </a:lnTo>
                  <a:lnTo>
                    <a:pt x="561313" y="322739"/>
                  </a:lnTo>
                  <a:lnTo>
                    <a:pt x="505444" y="336209"/>
                  </a:lnTo>
                  <a:cubicBezTo>
                    <a:pt x="500593" y="356182"/>
                    <a:pt x="493050" y="375402"/>
                    <a:pt x="483024" y="393344"/>
                  </a:cubicBezTo>
                  <a:lnTo>
                    <a:pt x="514484" y="440806"/>
                  </a:lnTo>
                  <a:lnTo>
                    <a:pt x="449032" y="508518"/>
                  </a:lnTo>
                  <a:lnTo>
                    <a:pt x="400396" y="479046"/>
                  </a:lnTo>
                  <a:cubicBezTo>
                    <a:pt x="382807" y="489682"/>
                    <a:pt x="363862" y="497893"/>
                    <a:pt x="344074" y="503455"/>
                  </a:cubicBezTo>
                  <a:lnTo>
                    <a:pt x="332503" y="559234"/>
                  </a:lnTo>
                  <a:lnTo>
                    <a:pt x="238393" y="560861"/>
                  </a:lnTo>
                  <a:lnTo>
                    <a:pt x="225194" y="505805"/>
                  </a:lnTo>
                  <a:cubicBezTo>
                    <a:pt x="205236" y="500867"/>
                    <a:pt x="186023" y="493297"/>
                    <a:pt x="168059" y="483295"/>
                  </a:cubicBezTo>
                  <a:lnTo>
                    <a:pt x="120417" y="514484"/>
                  </a:lnTo>
                  <a:lnTo>
                    <a:pt x="52705" y="449032"/>
                  </a:lnTo>
                  <a:lnTo>
                    <a:pt x="82176" y="400395"/>
                  </a:lnTo>
                  <a:cubicBezTo>
                    <a:pt x="71557" y="382830"/>
                    <a:pt x="63347" y="363918"/>
                    <a:pt x="57767" y="344165"/>
                  </a:cubicBezTo>
                  <a:lnTo>
                    <a:pt x="1627" y="332322"/>
                  </a:lnTo>
                  <a:lnTo>
                    <a:pt x="0" y="238212"/>
                  </a:lnTo>
                  <a:lnTo>
                    <a:pt x="55327" y="224652"/>
                  </a:lnTo>
                  <a:cubicBezTo>
                    <a:pt x="60194" y="204684"/>
                    <a:pt x="67735" y="185466"/>
                    <a:pt x="77747" y="167517"/>
                  </a:cubicBezTo>
                  <a:lnTo>
                    <a:pt x="46558" y="119965"/>
                  </a:lnTo>
                  <a:lnTo>
                    <a:pt x="112010" y="52163"/>
                  </a:lnTo>
                  <a:lnTo>
                    <a:pt x="160646" y="81724"/>
                  </a:lnTo>
                  <a:close/>
                  <a:moveTo>
                    <a:pt x="210820" y="207294"/>
                  </a:moveTo>
                  <a:cubicBezTo>
                    <a:pt x="172104" y="247436"/>
                    <a:pt x="173260" y="311363"/>
                    <a:pt x="213402" y="350079"/>
                  </a:cubicBezTo>
                  <a:cubicBezTo>
                    <a:pt x="253544" y="388794"/>
                    <a:pt x="317471" y="387638"/>
                    <a:pt x="356187" y="347497"/>
                  </a:cubicBezTo>
                  <a:cubicBezTo>
                    <a:pt x="394883" y="307375"/>
                    <a:pt x="393750" y="243488"/>
                    <a:pt x="353657" y="204763"/>
                  </a:cubicBezTo>
                  <a:cubicBezTo>
                    <a:pt x="313543" y="166018"/>
                    <a:pt x="249616" y="167128"/>
                    <a:pt x="210871" y="207242"/>
                  </a:cubicBezTo>
                  <a:cubicBezTo>
                    <a:pt x="210854" y="207259"/>
                    <a:pt x="210837" y="207277"/>
                    <a:pt x="210820" y="207294"/>
                  </a:cubicBezTo>
                  <a:close/>
                </a:path>
              </a:pathLst>
            </a:custGeom>
            <a:solidFill>
              <a:srgbClr val="F5F5F5"/>
            </a:solidFill>
            <a:ln w="9030" cap="flat">
              <a:noFill/>
              <a:prstDash val="solid"/>
              <a:miter/>
            </a:ln>
          </p:spPr>
          <p:txBody>
            <a:bodyPr rtlCol="0" anchor="ctr"/>
            <a:lstStyle/>
            <a:p>
              <a:endParaRPr lang="zh-CN" altLang="en-US"/>
            </a:p>
          </p:txBody>
        </p:sp>
        <p:sp>
          <p:nvSpPr>
            <p:cNvPr id="1063" name="任意多边形: 形状 1062">
              <a:extLst>
                <a:ext uri="{FF2B5EF4-FFF2-40B4-BE49-F238E27FC236}">
                  <a16:creationId xmlns:a16="http://schemas.microsoft.com/office/drawing/2014/main" id="{0291ED9C-C641-8B3F-86F0-5A0DBC0D6C75}"/>
                </a:ext>
              </a:extLst>
            </p:cNvPr>
            <p:cNvSpPr/>
            <p:nvPr/>
          </p:nvSpPr>
          <p:spPr>
            <a:xfrm>
              <a:off x="8581193" y="1837352"/>
              <a:ext cx="427064" cy="426069"/>
            </a:xfrm>
            <a:custGeom>
              <a:avLst/>
              <a:gdLst>
                <a:gd name="connsiteX0" fmla="*/ 122225 w 427064"/>
                <a:gd name="connsiteY0" fmla="*/ 62288 h 426069"/>
                <a:gd name="connsiteX1" fmla="*/ 165076 w 427064"/>
                <a:gd name="connsiteY1" fmla="*/ 43665 h 426069"/>
                <a:gd name="connsiteX2" fmla="*/ 174117 w 427064"/>
                <a:gd name="connsiteY2" fmla="*/ 1266 h 426069"/>
                <a:gd name="connsiteX3" fmla="*/ 245716 w 427064"/>
                <a:gd name="connsiteY3" fmla="*/ 0 h 426069"/>
                <a:gd name="connsiteX4" fmla="*/ 256022 w 427064"/>
                <a:gd name="connsiteY4" fmla="*/ 42037 h 426069"/>
                <a:gd name="connsiteX5" fmla="*/ 299506 w 427064"/>
                <a:gd name="connsiteY5" fmla="*/ 59214 h 426069"/>
                <a:gd name="connsiteX6" fmla="*/ 335667 w 427064"/>
                <a:gd name="connsiteY6" fmla="*/ 35438 h 426069"/>
                <a:gd name="connsiteX7" fmla="*/ 387197 w 427064"/>
                <a:gd name="connsiteY7" fmla="*/ 85250 h 426069"/>
                <a:gd name="connsiteX8" fmla="*/ 364777 w 427064"/>
                <a:gd name="connsiteY8" fmla="*/ 122225 h 426069"/>
                <a:gd name="connsiteX9" fmla="*/ 383400 w 427064"/>
                <a:gd name="connsiteY9" fmla="*/ 165076 h 426069"/>
                <a:gd name="connsiteX10" fmla="*/ 425799 w 427064"/>
                <a:gd name="connsiteY10" fmla="*/ 174116 h 426069"/>
                <a:gd name="connsiteX11" fmla="*/ 427064 w 427064"/>
                <a:gd name="connsiteY11" fmla="*/ 245716 h 426069"/>
                <a:gd name="connsiteX12" fmla="*/ 384937 w 427064"/>
                <a:gd name="connsiteY12" fmla="*/ 256022 h 426069"/>
                <a:gd name="connsiteX13" fmla="*/ 367850 w 427064"/>
                <a:gd name="connsiteY13" fmla="*/ 299506 h 426069"/>
                <a:gd name="connsiteX14" fmla="*/ 391626 w 427064"/>
                <a:gd name="connsiteY14" fmla="*/ 335667 h 426069"/>
                <a:gd name="connsiteX15" fmla="*/ 341724 w 427064"/>
                <a:gd name="connsiteY15" fmla="*/ 386745 h 426069"/>
                <a:gd name="connsiteX16" fmla="*/ 304749 w 427064"/>
                <a:gd name="connsiteY16" fmla="*/ 364325 h 426069"/>
                <a:gd name="connsiteX17" fmla="*/ 261898 w 427064"/>
                <a:gd name="connsiteY17" fmla="*/ 382405 h 426069"/>
                <a:gd name="connsiteX18" fmla="*/ 252858 w 427064"/>
                <a:gd name="connsiteY18" fmla="*/ 424895 h 426069"/>
                <a:gd name="connsiteX19" fmla="*/ 181168 w 427064"/>
                <a:gd name="connsiteY19" fmla="*/ 426070 h 426069"/>
                <a:gd name="connsiteX20" fmla="*/ 170862 w 427064"/>
                <a:gd name="connsiteY20" fmla="*/ 384032 h 426069"/>
                <a:gd name="connsiteX21" fmla="*/ 127468 w 427064"/>
                <a:gd name="connsiteY21" fmla="*/ 366946 h 426069"/>
                <a:gd name="connsiteX22" fmla="*/ 91307 w 427064"/>
                <a:gd name="connsiteY22" fmla="*/ 390722 h 426069"/>
                <a:gd name="connsiteX23" fmla="*/ 39868 w 427064"/>
                <a:gd name="connsiteY23" fmla="*/ 341543 h 426069"/>
                <a:gd name="connsiteX24" fmla="*/ 62288 w 427064"/>
                <a:gd name="connsiteY24" fmla="*/ 304478 h 426069"/>
                <a:gd name="connsiteX25" fmla="*/ 43665 w 427064"/>
                <a:gd name="connsiteY25" fmla="*/ 261717 h 426069"/>
                <a:gd name="connsiteX26" fmla="*/ 1266 w 427064"/>
                <a:gd name="connsiteY26" fmla="*/ 252677 h 426069"/>
                <a:gd name="connsiteX27" fmla="*/ 0 w 427064"/>
                <a:gd name="connsiteY27" fmla="*/ 180987 h 426069"/>
                <a:gd name="connsiteX28" fmla="*/ 42038 w 427064"/>
                <a:gd name="connsiteY28" fmla="*/ 170681 h 426069"/>
                <a:gd name="connsiteX29" fmla="*/ 59214 w 427064"/>
                <a:gd name="connsiteY29" fmla="*/ 127288 h 426069"/>
                <a:gd name="connsiteX30" fmla="*/ 35438 w 427064"/>
                <a:gd name="connsiteY30" fmla="*/ 91126 h 426069"/>
                <a:gd name="connsiteX31" fmla="*/ 85250 w 427064"/>
                <a:gd name="connsiteY31" fmla="*/ 39597 h 426069"/>
                <a:gd name="connsiteX32" fmla="*/ 122225 w 427064"/>
                <a:gd name="connsiteY32" fmla="*/ 62017 h 426069"/>
                <a:gd name="connsiteX33" fmla="*/ 160466 w 427064"/>
                <a:gd name="connsiteY33" fmla="*/ 157753 h 426069"/>
                <a:gd name="connsiteX34" fmla="*/ 162196 w 427064"/>
                <a:gd name="connsiteY34" fmla="*/ 266412 h 426069"/>
                <a:gd name="connsiteX35" fmla="*/ 270854 w 427064"/>
                <a:gd name="connsiteY35" fmla="*/ 264682 h 426069"/>
                <a:gd name="connsiteX36" fmla="*/ 269124 w 427064"/>
                <a:gd name="connsiteY36" fmla="*/ 156023 h 426069"/>
                <a:gd name="connsiteX37" fmla="*/ 268949 w 427064"/>
                <a:gd name="connsiteY37" fmla="*/ 155855 h 426069"/>
                <a:gd name="connsiteX38" fmla="*/ 160466 w 427064"/>
                <a:gd name="connsiteY38" fmla="*/ 157753 h 42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27064" h="426069">
                  <a:moveTo>
                    <a:pt x="122225" y="62288"/>
                  </a:moveTo>
                  <a:cubicBezTo>
                    <a:pt x="135618" y="54203"/>
                    <a:pt x="150028" y="47941"/>
                    <a:pt x="165076" y="43665"/>
                  </a:cubicBezTo>
                  <a:lnTo>
                    <a:pt x="174117" y="1266"/>
                  </a:lnTo>
                  <a:lnTo>
                    <a:pt x="245716" y="0"/>
                  </a:lnTo>
                  <a:lnTo>
                    <a:pt x="256022" y="42037"/>
                  </a:lnTo>
                  <a:cubicBezTo>
                    <a:pt x="271224" y="45777"/>
                    <a:pt x="285851" y="51555"/>
                    <a:pt x="299506" y="59214"/>
                  </a:cubicBezTo>
                  <a:lnTo>
                    <a:pt x="335667" y="35438"/>
                  </a:lnTo>
                  <a:lnTo>
                    <a:pt x="387197" y="85250"/>
                  </a:lnTo>
                  <a:lnTo>
                    <a:pt x="364777" y="122225"/>
                  </a:lnTo>
                  <a:cubicBezTo>
                    <a:pt x="372824" y="135637"/>
                    <a:pt x="379085" y="150042"/>
                    <a:pt x="383400" y="165076"/>
                  </a:cubicBezTo>
                  <a:lnTo>
                    <a:pt x="425799" y="174116"/>
                  </a:lnTo>
                  <a:lnTo>
                    <a:pt x="427064" y="245716"/>
                  </a:lnTo>
                  <a:lnTo>
                    <a:pt x="384937" y="256022"/>
                  </a:lnTo>
                  <a:cubicBezTo>
                    <a:pt x="381189" y="271208"/>
                    <a:pt x="375444" y="285830"/>
                    <a:pt x="367850" y="299506"/>
                  </a:cubicBezTo>
                  <a:lnTo>
                    <a:pt x="391626" y="335667"/>
                  </a:lnTo>
                  <a:lnTo>
                    <a:pt x="341724" y="386745"/>
                  </a:lnTo>
                  <a:lnTo>
                    <a:pt x="304749" y="364325"/>
                  </a:lnTo>
                  <a:cubicBezTo>
                    <a:pt x="291329" y="372223"/>
                    <a:pt x="276920" y="378303"/>
                    <a:pt x="261898" y="382405"/>
                  </a:cubicBezTo>
                  <a:lnTo>
                    <a:pt x="252858" y="424895"/>
                  </a:lnTo>
                  <a:lnTo>
                    <a:pt x="181168" y="426070"/>
                  </a:lnTo>
                  <a:lnTo>
                    <a:pt x="170862" y="384032"/>
                  </a:lnTo>
                  <a:cubicBezTo>
                    <a:pt x="155704" y="380285"/>
                    <a:pt x="141112" y="374539"/>
                    <a:pt x="127468" y="366946"/>
                  </a:cubicBezTo>
                  <a:lnTo>
                    <a:pt x="91307" y="390722"/>
                  </a:lnTo>
                  <a:lnTo>
                    <a:pt x="39868" y="341543"/>
                  </a:lnTo>
                  <a:lnTo>
                    <a:pt x="62288" y="304478"/>
                  </a:lnTo>
                  <a:cubicBezTo>
                    <a:pt x="54225" y="291106"/>
                    <a:pt x="47963" y="276728"/>
                    <a:pt x="43665" y="261717"/>
                  </a:cubicBezTo>
                  <a:lnTo>
                    <a:pt x="1266" y="252677"/>
                  </a:lnTo>
                  <a:lnTo>
                    <a:pt x="0" y="180987"/>
                  </a:lnTo>
                  <a:lnTo>
                    <a:pt x="42038" y="170681"/>
                  </a:lnTo>
                  <a:cubicBezTo>
                    <a:pt x="45762" y="155503"/>
                    <a:pt x="51541" y="140903"/>
                    <a:pt x="59214" y="127288"/>
                  </a:cubicBezTo>
                  <a:lnTo>
                    <a:pt x="35438" y="91126"/>
                  </a:lnTo>
                  <a:lnTo>
                    <a:pt x="85250" y="39597"/>
                  </a:lnTo>
                  <a:lnTo>
                    <a:pt x="122225" y="62017"/>
                  </a:lnTo>
                  <a:close/>
                  <a:moveTo>
                    <a:pt x="160466" y="157753"/>
                  </a:moveTo>
                  <a:cubicBezTo>
                    <a:pt x="130938" y="188236"/>
                    <a:pt x="131713" y="236884"/>
                    <a:pt x="162196" y="266412"/>
                  </a:cubicBezTo>
                  <a:cubicBezTo>
                    <a:pt x="192679" y="295939"/>
                    <a:pt x="241326" y="295164"/>
                    <a:pt x="270854" y="264682"/>
                  </a:cubicBezTo>
                  <a:cubicBezTo>
                    <a:pt x="300381" y="234199"/>
                    <a:pt x="299607" y="185551"/>
                    <a:pt x="269124" y="156023"/>
                  </a:cubicBezTo>
                  <a:cubicBezTo>
                    <a:pt x="269066" y="155967"/>
                    <a:pt x="269008" y="155911"/>
                    <a:pt x="268949" y="155855"/>
                  </a:cubicBezTo>
                  <a:cubicBezTo>
                    <a:pt x="238461" y="126439"/>
                    <a:pt x="189906" y="127289"/>
                    <a:pt x="160466" y="157753"/>
                  </a:cubicBezTo>
                  <a:close/>
                </a:path>
              </a:pathLst>
            </a:custGeom>
            <a:solidFill>
              <a:srgbClr val="F5F5F5"/>
            </a:solidFill>
            <a:ln w="9030" cap="flat">
              <a:noFill/>
              <a:prstDash val="solid"/>
              <a:miter/>
            </a:ln>
          </p:spPr>
          <p:txBody>
            <a:bodyPr rtlCol="0" anchor="ctr"/>
            <a:lstStyle/>
            <a:p>
              <a:endParaRPr lang="zh-CN" altLang="en-US"/>
            </a:p>
          </p:txBody>
        </p:sp>
        <p:sp>
          <p:nvSpPr>
            <p:cNvPr id="1064" name="任意多边形: 形状 1063">
              <a:extLst>
                <a:ext uri="{FF2B5EF4-FFF2-40B4-BE49-F238E27FC236}">
                  <a16:creationId xmlns:a16="http://schemas.microsoft.com/office/drawing/2014/main" id="{CAB5C6C5-9D4A-454B-0030-936C7A01DF65}"/>
                </a:ext>
              </a:extLst>
            </p:cNvPr>
            <p:cNvSpPr/>
            <p:nvPr/>
          </p:nvSpPr>
          <p:spPr>
            <a:xfrm>
              <a:off x="7003116" y="2421266"/>
              <a:ext cx="252495" cy="252495"/>
            </a:xfrm>
            <a:custGeom>
              <a:avLst/>
              <a:gdLst>
                <a:gd name="connsiteX0" fmla="*/ 72232 w 252495"/>
                <a:gd name="connsiteY0" fmla="*/ 36794 h 252495"/>
                <a:gd name="connsiteX1" fmla="*/ 97635 w 252495"/>
                <a:gd name="connsiteY1" fmla="*/ 25765 h 252495"/>
                <a:gd name="connsiteX2" fmla="*/ 102788 w 252495"/>
                <a:gd name="connsiteY2" fmla="*/ 723 h 252495"/>
                <a:gd name="connsiteX3" fmla="*/ 145187 w 252495"/>
                <a:gd name="connsiteY3" fmla="*/ 0 h 252495"/>
                <a:gd name="connsiteX4" fmla="*/ 151425 w 252495"/>
                <a:gd name="connsiteY4" fmla="*/ 24861 h 252495"/>
                <a:gd name="connsiteX5" fmla="*/ 177190 w 252495"/>
                <a:gd name="connsiteY5" fmla="*/ 34986 h 252495"/>
                <a:gd name="connsiteX6" fmla="*/ 198616 w 252495"/>
                <a:gd name="connsiteY6" fmla="*/ 20883 h 252495"/>
                <a:gd name="connsiteX7" fmla="*/ 229082 w 252495"/>
                <a:gd name="connsiteY7" fmla="*/ 50355 h 252495"/>
                <a:gd name="connsiteX8" fmla="*/ 215611 w 252495"/>
                <a:gd name="connsiteY8" fmla="*/ 72232 h 252495"/>
                <a:gd name="connsiteX9" fmla="*/ 226641 w 252495"/>
                <a:gd name="connsiteY9" fmla="*/ 97635 h 252495"/>
                <a:gd name="connsiteX10" fmla="*/ 251682 w 252495"/>
                <a:gd name="connsiteY10" fmla="*/ 102788 h 252495"/>
                <a:gd name="connsiteX11" fmla="*/ 252496 w 252495"/>
                <a:gd name="connsiteY11" fmla="*/ 145187 h 252495"/>
                <a:gd name="connsiteX12" fmla="*/ 227635 w 252495"/>
                <a:gd name="connsiteY12" fmla="*/ 151335 h 252495"/>
                <a:gd name="connsiteX13" fmla="*/ 217510 w 252495"/>
                <a:gd name="connsiteY13" fmla="*/ 177009 h 252495"/>
                <a:gd name="connsiteX14" fmla="*/ 231522 w 252495"/>
                <a:gd name="connsiteY14" fmla="*/ 198435 h 252495"/>
                <a:gd name="connsiteX15" fmla="*/ 202051 w 252495"/>
                <a:gd name="connsiteY15" fmla="*/ 228901 h 252495"/>
                <a:gd name="connsiteX16" fmla="*/ 180173 w 252495"/>
                <a:gd name="connsiteY16" fmla="*/ 215612 h 252495"/>
                <a:gd name="connsiteX17" fmla="*/ 154861 w 252495"/>
                <a:gd name="connsiteY17" fmla="*/ 226641 h 252495"/>
                <a:gd name="connsiteX18" fmla="*/ 149617 w 252495"/>
                <a:gd name="connsiteY18" fmla="*/ 251773 h 252495"/>
                <a:gd name="connsiteX19" fmla="*/ 107218 w 252495"/>
                <a:gd name="connsiteY19" fmla="*/ 252496 h 252495"/>
                <a:gd name="connsiteX20" fmla="*/ 101161 w 252495"/>
                <a:gd name="connsiteY20" fmla="*/ 227725 h 252495"/>
                <a:gd name="connsiteX21" fmla="*/ 75396 w 252495"/>
                <a:gd name="connsiteY21" fmla="*/ 217600 h 252495"/>
                <a:gd name="connsiteX22" fmla="*/ 53971 w 252495"/>
                <a:gd name="connsiteY22" fmla="*/ 231613 h 252495"/>
                <a:gd name="connsiteX23" fmla="*/ 23505 w 252495"/>
                <a:gd name="connsiteY23" fmla="*/ 202141 h 252495"/>
                <a:gd name="connsiteX24" fmla="*/ 36794 w 252495"/>
                <a:gd name="connsiteY24" fmla="*/ 180264 h 252495"/>
                <a:gd name="connsiteX25" fmla="*/ 25765 w 252495"/>
                <a:gd name="connsiteY25" fmla="*/ 154951 h 252495"/>
                <a:gd name="connsiteX26" fmla="*/ 723 w 252495"/>
                <a:gd name="connsiteY26" fmla="*/ 149708 h 252495"/>
                <a:gd name="connsiteX27" fmla="*/ 0 w 252495"/>
                <a:gd name="connsiteY27" fmla="*/ 107309 h 252495"/>
                <a:gd name="connsiteX28" fmla="*/ 24861 w 252495"/>
                <a:gd name="connsiteY28" fmla="*/ 101161 h 252495"/>
                <a:gd name="connsiteX29" fmla="*/ 34986 w 252495"/>
                <a:gd name="connsiteY29" fmla="*/ 75396 h 252495"/>
                <a:gd name="connsiteX30" fmla="*/ 20883 w 252495"/>
                <a:gd name="connsiteY30" fmla="*/ 53971 h 252495"/>
                <a:gd name="connsiteX31" fmla="*/ 50355 w 252495"/>
                <a:gd name="connsiteY31" fmla="*/ 23505 h 252495"/>
                <a:gd name="connsiteX32" fmla="*/ 72232 w 252495"/>
                <a:gd name="connsiteY32" fmla="*/ 36794 h 252495"/>
                <a:gd name="connsiteX33" fmla="*/ 94833 w 252495"/>
                <a:gd name="connsiteY33" fmla="*/ 93206 h 252495"/>
                <a:gd name="connsiteX34" fmla="*/ 96274 w 252495"/>
                <a:gd name="connsiteY34" fmla="*/ 157114 h 252495"/>
                <a:gd name="connsiteX35" fmla="*/ 160182 w 252495"/>
                <a:gd name="connsiteY35" fmla="*/ 155673 h 252495"/>
                <a:gd name="connsiteX36" fmla="*/ 159110 w 252495"/>
                <a:gd name="connsiteY36" fmla="*/ 92121 h 252495"/>
                <a:gd name="connsiteX37" fmla="*/ 95189 w 252495"/>
                <a:gd name="connsiteY37" fmla="*/ 92837 h 252495"/>
                <a:gd name="connsiteX38" fmla="*/ 94833 w 252495"/>
                <a:gd name="connsiteY38" fmla="*/ 93206 h 25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2495" h="252495">
                  <a:moveTo>
                    <a:pt x="72232" y="36794"/>
                  </a:moveTo>
                  <a:cubicBezTo>
                    <a:pt x="80168" y="31996"/>
                    <a:pt x="88712" y="28287"/>
                    <a:pt x="97635" y="25765"/>
                  </a:cubicBezTo>
                  <a:lnTo>
                    <a:pt x="102788" y="723"/>
                  </a:lnTo>
                  <a:lnTo>
                    <a:pt x="145187" y="0"/>
                  </a:lnTo>
                  <a:lnTo>
                    <a:pt x="151425" y="24861"/>
                  </a:lnTo>
                  <a:cubicBezTo>
                    <a:pt x="160437" y="27039"/>
                    <a:pt x="169106" y="30446"/>
                    <a:pt x="177190" y="34986"/>
                  </a:cubicBezTo>
                  <a:lnTo>
                    <a:pt x="198616" y="20883"/>
                  </a:lnTo>
                  <a:lnTo>
                    <a:pt x="229082" y="50355"/>
                  </a:lnTo>
                  <a:lnTo>
                    <a:pt x="215611" y="72232"/>
                  </a:lnTo>
                  <a:cubicBezTo>
                    <a:pt x="220409" y="80168"/>
                    <a:pt x="224119" y="88712"/>
                    <a:pt x="226641" y="97635"/>
                  </a:cubicBezTo>
                  <a:lnTo>
                    <a:pt x="251682" y="102788"/>
                  </a:lnTo>
                  <a:lnTo>
                    <a:pt x="252496" y="145187"/>
                  </a:lnTo>
                  <a:lnTo>
                    <a:pt x="227635" y="151335"/>
                  </a:lnTo>
                  <a:cubicBezTo>
                    <a:pt x="225359" y="160287"/>
                    <a:pt x="221957" y="168914"/>
                    <a:pt x="217510" y="177009"/>
                  </a:cubicBezTo>
                  <a:lnTo>
                    <a:pt x="231522" y="198435"/>
                  </a:lnTo>
                  <a:lnTo>
                    <a:pt x="202051" y="228901"/>
                  </a:lnTo>
                  <a:lnTo>
                    <a:pt x="180173" y="215612"/>
                  </a:lnTo>
                  <a:cubicBezTo>
                    <a:pt x="172261" y="220392"/>
                    <a:pt x="163749" y="224101"/>
                    <a:pt x="154861" y="226641"/>
                  </a:cubicBezTo>
                  <a:lnTo>
                    <a:pt x="149617" y="251773"/>
                  </a:lnTo>
                  <a:lnTo>
                    <a:pt x="107218" y="252496"/>
                  </a:lnTo>
                  <a:lnTo>
                    <a:pt x="101161" y="227725"/>
                  </a:lnTo>
                  <a:cubicBezTo>
                    <a:pt x="92180" y="225451"/>
                    <a:pt x="83523" y="222048"/>
                    <a:pt x="75396" y="217600"/>
                  </a:cubicBezTo>
                  <a:lnTo>
                    <a:pt x="53971" y="231613"/>
                  </a:lnTo>
                  <a:lnTo>
                    <a:pt x="23505" y="202141"/>
                  </a:lnTo>
                  <a:lnTo>
                    <a:pt x="36794" y="180264"/>
                  </a:lnTo>
                  <a:cubicBezTo>
                    <a:pt x="32013" y="172352"/>
                    <a:pt x="28305" y="163840"/>
                    <a:pt x="25765" y="154951"/>
                  </a:cubicBezTo>
                  <a:lnTo>
                    <a:pt x="723" y="149708"/>
                  </a:lnTo>
                  <a:lnTo>
                    <a:pt x="0" y="107309"/>
                  </a:lnTo>
                  <a:lnTo>
                    <a:pt x="24861" y="101161"/>
                  </a:lnTo>
                  <a:cubicBezTo>
                    <a:pt x="27055" y="92155"/>
                    <a:pt x="30462" y="83487"/>
                    <a:pt x="34986" y="75396"/>
                  </a:cubicBezTo>
                  <a:lnTo>
                    <a:pt x="20883" y="53971"/>
                  </a:lnTo>
                  <a:lnTo>
                    <a:pt x="50355" y="23505"/>
                  </a:lnTo>
                  <a:lnTo>
                    <a:pt x="72232" y="36794"/>
                  </a:lnTo>
                  <a:close/>
                  <a:moveTo>
                    <a:pt x="94833" y="93206"/>
                  </a:moveTo>
                  <a:cubicBezTo>
                    <a:pt x="77583" y="111251"/>
                    <a:pt x="78228" y="139864"/>
                    <a:pt x="96274" y="157114"/>
                  </a:cubicBezTo>
                  <a:cubicBezTo>
                    <a:pt x="114319" y="174364"/>
                    <a:pt x="142932" y="173719"/>
                    <a:pt x="160182" y="155673"/>
                  </a:cubicBezTo>
                  <a:cubicBezTo>
                    <a:pt x="177294" y="137772"/>
                    <a:pt x="176816" y="109434"/>
                    <a:pt x="159110" y="92121"/>
                  </a:cubicBezTo>
                  <a:cubicBezTo>
                    <a:pt x="141260" y="74668"/>
                    <a:pt x="112642" y="74988"/>
                    <a:pt x="95189" y="92837"/>
                  </a:cubicBezTo>
                  <a:cubicBezTo>
                    <a:pt x="95070" y="92960"/>
                    <a:pt x="94951" y="93082"/>
                    <a:pt x="94833" y="93206"/>
                  </a:cubicBezTo>
                  <a:close/>
                </a:path>
              </a:pathLst>
            </a:custGeom>
            <a:solidFill>
              <a:srgbClr val="F5F5F5"/>
            </a:solidFill>
            <a:ln w="9030" cap="flat">
              <a:noFill/>
              <a:prstDash val="solid"/>
              <a:miter/>
            </a:ln>
          </p:spPr>
          <p:txBody>
            <a:bodyPr rtlCol="0" anchor="ctr"/>
            <a:lstStyle/>
            <a:p>
              <a:endParaRPr lang="zh-CN" altLang="en-US"/>
            </a:p>
          </p:txBody>
        </p:sp>
      </p:grpSp>
      <p:sp>
        <p:nvSpPr>
          <p:cNvPr id="1065" name="任意多边形: 形状 1064">
            <a:extLst>
              <a:ext uri="{FF2B5EF4-FFF2-40B4-BE49-F238E27FC236}">
                <a16:creationId xmlns:a16="http://schemas.microsoft.com/office/drawing/2014/main" id="{E83D5263-3478-E61E-3D64-5648E60BFA7E}"/>
              </a:ext>
            </a:extLst>
          </p:cNvPr>
          <p:cNvSpPr/>
          <p:nvPr/>
        </p:nvSpPr>
        <p:spPr>
          <a:xfrm>
            <a:off x="6715487" y="5814931"/>
            <a:ext cx="4130273" cy="4914"/>
          </a:xfrm>
          <a:custGeom>
            <a:avLst/>
            <a:gdLst>
              <a:gd name="connsiteX0" fmla="*/ 3950616 w 3950616"/>
              <a:gd name="connsiteY0" fmla="*/ 2351 h 4700"/>
              <a:gd name="connsiteX1" fmla="*/ 1975399 w 3950616"/>
              <a:gd name="connsiteY1" fmla="*/ 4701 h 4700"/>
              <a:gd name="connsiteX2" fmla="*/ 0 w 3950616"/>
              <a:gd name="connsiteY2" fmla="*/ 2351 h 4700"/>
              <a:gd name="connsiteX3" fmla="*/ 1975399 w 3950616"/>
              <a:gd name="connsiteY3" fmla="*/ 0 h 4700"/>
              <a:gd name="connsiteX4" fmla="*/ 3950616 w 3950616"/>
              <a:gd name="connsiteY4" fmla="*/ 2351 h 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616" h="4700">
                <a:moveTo>
                  <a:pt x="3950616" y="2351"/>
                </a:moveTo>
                <a:cubicBezTo>
                  <a:pt x="3950616" y="3707"/>
                  <a:pt x="3066203" y="4701"/>
                  <a:pt x="1975399" y="4701"/>
                </a:cubicBezTo>
                <a:cubicBezTo>
                  <a:pt x="884595" y="4701"/>
                  <a:pt x="0" y="3707"/>
                  <a:pt x="0" y="2351"/>
                </a:cubicBezTo>
                <a:cubicBezTo>
                  <a:pt x="0" y="994"/>
                  <a:pt x="884233" y="0"/>
                  <a:pt x="1975399" y="0"/>
                </a:cubicBezTo>
                <a:cubicBezTo>
                  <a:pt x="3066564" y="0"/>
                  <a:pt x="3950616" y="1085"/>
                  <a:pt x="3950616" y="2351"/>
                </a:cubicBezTo>
                <a:close/>
              </a:path>
            </a:pathLst>
          </a:custGeom>
          <a:solidFill>
            <a:srgbClr val="263238"/>
          </a:solidFill>
          <a:ln w="9030" cap="flat">
            <a:noFill/>
            <a:prstDash val="solid"/>
            <a:miter/>
          </a:ln>
        </p:spPr>
        <p:txBody>
          <a:bodyPr rtlCol="0" anchor="ctr"/>
          <a:lstStyle/>
          <a:p>
            <a:endParaRPr lang="zh-CN" altLang="en-US"/>
          </a:p>
        </p:txBody>
      </p:sp>
      <p:grpSp>
        <p:nvGrpSpPr>
          <p:cNvPr id="1066" name="图形 1050">
            <a:extLst>
              <a:ext uri="{FF2B5EF4-FFF2-40B4-BE49-F238E27FC236}">
                <a16:creationId xmlns:a16="http://schemas.microsoft.com/office/drawing/2014/main" id="{6770FD5D-E8DD-FB38-B49E-C65702E51482}"/>
              </a:ext>
            </a:extLst>
          </p:cNvPr>
          <p:cNvGrpSpPr/>
          <p:nvPr/>
        </p:nvGrpSpPr>
        <p:grpSpPr>
          <a:xfrm>
            <a:off x="7123509" y="1870001"/>
            <a:ext cx="1052567" cy="1267341"/>
            <a:chOff x="7413731" y="2008123"/>
            <a:chExt cx="1006783" cy="1212215"/>
          </a:xfrm>
        </p:grpSpPr>
        <p:sp>
          <p:nvSpPr>
            <p:cNvPr id="1067" name="任意多边形: 形状 1066">
              <a:extLst>
                <a:ext uri="{FF2B5EF4-FFF2-40B4-BE49-F238E27FC236}">
                  <a16:creationId xmlns:a16="http://schemas.microsoft.com/office/drawing/2014/main" id="{0ECE76BF-7F69-EB83-5BAC-D64319F8AD2C}"/>
                </a:ext>
              </a:extLst>
            </p:cNvPr>
            <p:cNvSpPr/>
            <p:nvPr/>
          </p:nvSpPr>
          <p:spPr>
            <a:xfrm>
              <a:off x="7413731" y="2008123"/>
              <a:ext cx="1006783" cy="1212215"/>
            </a:xfrm>
            <a:custGeom>
              <a:avLst/>
              <a:gdLst>
                <a:gd name="connsiteX0" fmla="*/ 921476 w 1006783"/>
                <a:gd name="connsiteY0" fmla="*/ 165166 h 1212215"/>
                <a:gd name="connsiteX1" fmla="*/ 525962 w 1006783"/>
                <a:gd name="connsiteY1" fmla="*/ 0 h 1212215"/>
                <a:gd name="connsiteX2" fmla="*/ 117069 w 1006783"/>
                <a:gd name="connsiteY2" fmla="*/ 111648 h 1212215"/>
                <a:gd name="connsiteX3" fmla="*/ 15998 w 1006783"/>
                <a:gd name="connsiteY3" fmla="*/ 188129 h 1212215"/>
                <a:gd name="connsiteX4" fmla="*/ 1805 w 1006783"/>
                <a:gd name="connsiteY4" fmla="*/ 415493 h 1212215"/>
                <a:gd name="connsiteX5" fmla="*/ 105316 w 1006783"/>
                <a:gd name="connsiteY5" fmla="*/ 876549 h 1212215"/>
                <a:gd name="connsiteX6" fmla="*/ 454092 w 1006783"/>
                <a:gd name="connsiteY6" fmla="*/ 1212215 h 1212215"/>
                <a:gd name="connsiteX7" fmla="*/ 833785 w 1006783"/>
                <a:gd name="connsiteY7" fmla="*/ 931966 h 1212215"/>
                <a:gd name="connsiteX8" fmla="*/ 993889 w 1006783"/>
                <a:gd name="connsiteY8" fmla="*/ 487906 h 1212215"/>
                <a:gd name="connsiteX9" fmla="*/ 1006455 w 1006783"/>
                <a:gd name="connsiteY9" fmla="*/ 283685 h 1212215"/>
                <a:gd name="connsiteX10" fmla="*/ 921476 w 1006783"/>
                <a:gd name="connsiteY10" fmla="*/ 165166 h 121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6783" h="1212215">
                  <a:moveTo>
                    <a:pt x="921476" y="165166"/>
                  </a:moveTo>
                  <a:lnTo>
                    <a:pt x="525962" y="0"/>
                  </a:lnTo>
                  <a:lnTo>
                    <a:pt x="117069" y="111648"/>
                  </a:lnTo>
                  <a:cubicBezTo>
                    <a:pt x="64544" y="131537"/>
                    <a:pt x="18891" y="142475"/>
                    <a:pt x="15998" y="188129"/>
                  </a:cubicBezTo>
                  <a:lnTo>
                    <a:pt x="1805" y="415493"/>
                  </a:lnTo>
                  <a:cubicBezTo>
                    <a:pt x="-8754" y="575935"/>
                    <a:pt x="27186" y="736018"/>
                    <a:pt x="105316" y="876549"/>
                  </a:cubicBezTo>
                  <a:cubicBezTo>
                    <a:pt x="184851" y="1021213"/>
                    <a:pt x="306488" y="1138279"/>
                    <a:pt x="454092" y="1212215"/>
                  </a:cubicBezTo>
                  <a:cubicBezTo>
                    <a:pt x="620885" y="1171715"/>
                    <a:pt x="751518" y="1043614"/>
                    <a:pt x="833785" y="931966"/>
                  </a:cubicBezTo>
                  <a:cubicBezTo>
                    <a:pt x="928832" y="802468"/>
                    <a:pt x="984430" y="648262"/>
                    <a:pt x="993889" y="487906"/>
                  </a:cubicBezTo>
                  <a:lnTo>
                    <a:pt x="1006455" y="283685"/>
                  </a:lnTo>
                  <a:cubicBezTo>
                    <a:pt x="1010523" y="218504"/>
                    <a:pt x="976531" y="184422"/>
                    <a:pt x="921476" y="165166"/>
                  </a:cubicBezTo>
                  <a:close/>
                </a:path>
              </a:pathLst>
            </a:custGeom>
            <a:solidFill>
              <a:schemeClr val="tx2"/>
            </a:solidFill>
            <a:ln w="9030" cap="flat">
              <a:noFill/>
              <a:prstDash val="solid"/>
              <a:miter/>
            </a:ln>
          </p:spPr>
          <p:txBody>
            <a:bodyPr rtlCol="0" anchor="ctr"/>
            <a:lstStyle/>
            <a:p>
              <a:endParaRPr lang="zh-CN" altLang="en-US"/>
            </a:p>
          </p:txBody>
        </p:sp>
        <p:sp>
          <p:nvSpPr>
            <p:cNvPr id="1068" name="任意多边形: 形状 1067">
              <a:extLst>
                <a:ext uri="{FF2B5EF4-FFF2-40B4-BE49-F238E27FC236}">
                  <a16:creationId xmlns:a16="http://schemas.microsoft.com/office/drawing/2014/main" id="{59ECE73A-7A1D-32FB-E297-D5AF598DA3DA}"/>
                </a:ext>
              </a:extLst>
            </p:cNvPr>
            <p:cNvSpPr/>
            <p:nvPr/>
          </p:nvSpPr>
          <p:spPr>
            <a:xfrm>
              <a:off x="7485071" y="2068422"/>
              <a:ext cx="861813" cy="1064948"/>
            </a:xfrm>
            <a:custGeom>
              <a:avLst/>
              <a:gdLst>
                <a:gd name="connsiteX0" fmla="*/ 387271 w 861813"/>
                <a:gd name="connsiteY0" fmla="*/ 1064949 h 1064948"/>
                <a:gd name="connsiteX1" fmla="*/ 385825 w 861813"/>
                <a:gd name="connsiteY1" fmla="*/ 1064226 h 1064948"/>
                <a:gd name="connsiteX2" fmla="*/ 89122 w 861813"/>
                <a:gd name="connsiteY2" fmla="*/ 770415 h 1064948"/>
                <a:gd name="connsiteX3" fmla="*/ 1611 w 861813"/>
                <a:gd name="connsiteY3" fmla="*/ 366946 h 1064948"/>
                <a:gd name="connsiteX4" fmla="*/ 13997 w 861813"/>
                <a:gd name="connsiteY4" fmla="*/ 169054 h 1064948"/>
                <a:gd name="connsiteX5" fmla="*/ 87856 w 861813"/>
                <a:gd name="connsiteY5" fmla="*/ 103964 h 1064948"/>
                <a:gd name="connsiteX6" fmla="*/ 102592 w 861813"/>
                <a:gd name="connsiteY6" fmla="*/ 98359 h 1064948"/>
                <a:gd name="connsiteX7" fmla="*/ 450824 w 861813"/>
                <a:gd name="connsiteY7" fmla="*/ 0 h 1064948"/>
                <a:gd name="connsiteX8" fmla="*/ 452361 w 861813"/>
                <a:gd name="connsiteY8" fmla="*/ 633 h 1064948"/>
                <a:gd name="connsiteX9" fmla="*/ 786853 w 861813"/>
                <a:gd name="connsiteY9" fmla="*/ 143741 h 1064948"/>
                <a:gd name="connsiteX10" fmla="*/ 861526 w 861813"/>
                <a:gd name="connsiteY10" fmla="*/ 251230 h 1064948"/>
                <a:gd name="connsiteX11" fmla="*/ 850316 w 861813"/>
                <a:gd name="connsiteY11" fmla="*/ 429144 h 1064948"/>
                <a:gd name="connsiteX12" fmla="*/ 713265 w 861813"/>
                <a:gd name="connsiteY12" fmla="*/ 817877 h 1064948"/>
                <a:gd name="connsiteX13" fmla="*/ 389079 w 861813"/>
                <a:gd name="connsiteY13" fmla="*/ 1063864 h 1064948"/>
                <a:gd name="connsiteX14" fmla="*/ 450553 w 861813"/>
                <a:gd name="connsiteY14" fmla="*/ 9944 h 1064948"/>
                <a:gd name="connsiteX15" fmla="*/ 105485 w 861813"/>
                <a:gd name="connsiteY15" fmla="*/ 107309 h 1064948"/>
                <a:gd name="connsiteX16" fmla="*/ 91020 w 861813"/>
                <a:gd name="connsiteY16" fmla="*/ 112823 h 1064948"/>
                <a:gd name="connsiteX17" fmla="*/ 23037 w 861813"/>
                <a:gd name="connsiteY17" fmla="*/ 169958 h 1064948"/>
                <a:gd name="connsiteX18" fmla="*/ 10652 w 861813"/>
                <a:gd name="connsiteY18" fmla="*/ 367850 h 1064948"/>
                <a:gd name="connsiteX19" fmla="*/ 97077 w 861813"/>
                <a:gd name="connsiteY19" fmla="*/ 766438 h 1064948"/>
                <a:gd name="connsiteX20" fmla="*/ 388446 w 861813"/>
                <a:gd name="connsiteY20" fmla="*/ 1055728 h 1064948"/>
                <a:gd name="connsiteX21" fmla="*/ 705852 w 861813"/>
                <a:gd name="connsiteY21" fmla="*/ 813628 h 1064948"/>
                <a:gd name="connsiteX22" fmla="*/ 841456 w 861813"/>
                <a:gd name="connsiteY22" fmla="*/ 429324 h 1064948"/>
                <a:gd name="connsiteX23" fmla="*/ 852576 w 861813"/>
                <a:gd name="connsiteY23" fmla="*/ 251411 h 1064948"/>
                <a:gd name="connsiteX24" fmla="*/ 783779 w 861813"/>
                <a:gd name="connsiteY24" fmla="*/ 152962 h 1064948"/>
                <a:gd name="connsiteX25" fmla="*/ 783779 w 861813"/>
                <a:gd name="connsiteY25" fmla="*/ 152962 h 106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1813" h="1064948">
                  <a:moveTo>
                    <a:pt x="387271" y="1064949"/>
                  </a:moveTo>
                  <a:lnTo>
                    <a:pt x="385825" y="1064226"/>
                  </a:lnTo>
                  <a:cubicBezTo>
                    <a:pt x="259188" y="998958"/>
                    <a:pt x="155626" y="896407"/>
                    <a:pt x="89122" y="770415"/>
                  </a:cubicBezTo>
                  <a:cubicBezTo>
                    <a:pt x="22734" y="646778"/>
                    <a:pt x="-7588" y="506978"/>
                    <a:pt x="1611" y="366946"/>
                  </a:cubicBezTo>
                  <a:lnTo>
                    <a:pt x="13997" y="169054"/>
                  </a:lnTo>
                  <a:cubicBezTo>
                    <a:pt x="16437" y="130904"/>
                    <a:pt x="49525" y="118428"/>
                    <a:pt x="87856" y="103964"/>
                  </a:cubicBezTo>
                  <a:cubicBezTo>
                    <a:pt x="92647" y="102156"/>
                    <a:pt x="97620" y="100347"/>
                    <a:pt x="102592" y="98359"/>
                  </a:cubicBezTo>
                  <a:lnTo>
                    <a:pt x="450824" y="0"/>
                  </a:lnTo>
                  <a:lnTo>
                    <a:pt x="452361" y="633"/>
                  </a:lnTo>
                  <a:lnTo>
                    <a:pt x="786853" y="143741"/>
                  </a:lnTo>
                  <a:cubicBezTo>
                    <a:pt x="840462" y="162906"/>
                    <a:pt x="864780" y="197983"/>
                    <a:pt x="861526" y="251230"/>
                  </a:cubicBezTo>
                  <a:lnTo>
                    <a:pt x="850316" y="429144"/>
                  </a:lnTo>
                  <a:cubicBezTo>
                    <a:pt x="841984" y="569008"/>
                    <a:pt x="794493" y="703712"/>
                    <a:pt x="713265" y="817877"/>
                  </a:cubicBezTo>
                  <a:cubicBezTo>
                    <a:pt x="659565" y="892821"/>
                    <a:pt x="546109" y="1024448"/>
                    <a:pt x="389079" y="1063864"/>
                  </a:cubicBezTo>
                  <a:close/>
                  <a:moveTo>
                    <a:pt x="450553" y="9944"/>
                  </a:moveTo>
                  <a:lnTo>
                    <a:pt x="105485" y="107309"/>
                  </a:lnTo>
                  <a:lnTo>
                    <a:pt x="91020" y="112823"/>
                  </a:lnTo>
                  <a:cubicBezTo>
                    <a:pt x="54136" y="126655"/>
                    <a:pt x="25026" y="137594"/>
                    <a:pt x="23037" y="169958"/>
                  </a:cubicBezTo>
                  <a:lnTo>
                    <a:pt x="10652" y="367850"/>
                  </a:lnTo>
                  <a:cubicBezTo>
                    <a:pt x="1548" y="506186"/>
                    <a:pt x="31494" y="644296"/>
                    <a:pt x="97077" y="766438"/>
                  </a:cubicBezTo>
                  <a:cubicBezTo>
                    <a:pt x="162443" y="890312"/>
                    <a:pt x="264107" y="991251"/>
                    <a:pt x="388446" y="1055728"/>
                  </a:cubicBezTo>
                  <a:cubicBezTo>
                    <a:pt x="542132" y="1016493"/>
                    <a:pt x="653056" y="887307"/>
                    <a:pt x="705852" y="813628"/>
                  </a:cubicBezTo>
                  <a:cubicBezTo>
                    <a:pt x="786229" y="700795"/>
                    <a:pt x="833223" y="567615"/>
                    <a:pt x="841456" y="429324"/>
                  </a:cubicBezTo>
                  <a:lnTo>
                    <a:pt x="852576" y="251411"/>
                  </a:lnTo>
                  <a:cubicBezTo>
                    <a:pt x="855650" y="202141"/>
                    <a:pt x="833772" y="170862"/>
                    <a:pt x="783779" y="152962"/>
                  </a:cubicBezTo>
                  <a:lnTo>
                    <a:pt x="783779" y="152962"/>
                  </a:lnTo>
                  <a:close/>
                </a:path>
              </a:pathLst>
            </a:custGeom>
            <a:solidFill>
              <a:srgbClr val="FFFFFF"/>
            </a:solidFill>
            <a:ln w="9030" cap="flat">
              <a:noFill/>
              <a:prstDash val="solid"/>
              <a:miter/>
            </a:ln>
          </p:spPr>
          <p:txBody>
            <a:bodyPr rtlCol="0" anchor="ctr"/>
            <a:lstStyle/>
            <a:p>
              <a:endParaRPr lang="zh-CN" altLang="en-US"/>
            </a:p>
          </p:txBody>
        </p:sp>
        <p:sp>
          <p:nvSpPr>
            <p:cNvPr id="1069" name="任意多边形: 形状 1068">
              <a:extLst>
                <a:ext uri="{FF2B5EF4-FFF2-40B4-BE49-F238E27FC236}">
                  <a16:creationId xmlns:a16="http://schemas.microsoft.com/office/drawing/2014/main" id="{095539F1-EBF0-C62A-0C6A-9C76601778C8}"/>
                </a:ext>
              </a:extLst>
            </p:cNvPr>
            <p:cNvSpPr/>
            <p:nvPr/>
          </p:nvSpPr>
          <p:spPr>
            <a:xfrm>
              <a:off x="7744976" y="2341929"/>
              <a:ext cx="308353" cy="396066"/>
            </a:xfrm>
            <a:custGeom>
              <a:avLst/>
              <a:gdLst>
                <a:gd name="connsiteX0" fmla="*/ 262971 w 308353"/>
                <a:gd name="connsiteY0" fmla="*/ 128787 h 396066"/>
                <a:gd name="connsiteX1" fmla="*/ 265955 w 308353"/>
                <a:gd name="connsiteY1" fmla="*/ 100853 h 396066"/>
                <a:gd name="connsiteX2" fmla="*/ 176094 w 308353"/>
                <a:gd name="connsiteY2" fmla="*/ 415 h 396066"/>
                <a:gd name="connsiteX3" fmla="*/ 69509 w 308353"/>
                <a:gd name="connsiteY3" fmla="*/ 83315 h 396066"/>
                <a:gd name="connsiteX4" fmla="*/ 66525 w 308353"/>
                <a:gd name="connsiteY4" fmla="*/ 111701 h 396066"/>
                <a:gd name="connsiteX5" fmla="*/ 15086 w 308353"/>
                <a:gd name="connsiteY5" fmla="*/ 158349 h 396066"/>
                <a:gd name="connsiteX6" fmla="*/ 79 w 308353"/>
                <a:gd name="connsiteY6" fmla="*/ 323245 h 396066"/>
                <a:gd name="connsiteX7" fmla="*/ 50462 w 308353"/>
                <a:gd name="connsiteY7" fmla="*/ 379382 h 396066"/>
                <a:gd name="connsiteX8" fmla="*/ 50524 w 308353"/>
                <a:gd name="connsiteY8" fmla="*/ 379385 h 396066"/>
                <a:gd name="connsiteX9" fmla="*/ 233681 w 308353"/>
                <a:gd name="connsiteY9" fmla="*/ 395658 h 396066"/>
                <a:gd name="connsiteX10" fmla="*/ 293256 w 308353"/>
                <a:gd name="connsiteY10" fmla="*/ 349190 h 396066"/>
                <a:gd name="connsiteX11" fmla="*/ 308263 w 308353"/>
                <a:gd name="connsiteY11" fmla="*/ 184205 h 396066"/>
                <a:gd name="connsiteX12" fmla="*/ 262971 w 308353"/>
                <a:gd name="connsiteY12" fmla="*/ 128788 h 396066"/>
                <a:gd name="connsiteX13" fmla="*/ 175551 w 308353"/>
                <a:gd name="connsiteY13" fmla="*/ 297389 h 396066"/>
                <a:gd name="connsiteX14" fmla="*/ 127638 w 308353"/>
                <a:gd name="connsiteY14" fmla="*/ 293140 h 396066"/>
                <a:gd name="connsiteX15" fmla="*/ 138034 w 308353"/>
                <a:gd name="connsiteY15" fmla="*/ 261499 h 396066"/>
                <a:gd name="connsiteX16" fmla="*/ 126372 w 308353"/>
                <a:gd name="connsiteY16" fmla="*/ 237090 h 396066"/>
                <a:gd name="connsiteX17" fmla="*/ 159955 w 308353"/>
                <a:gd name="connsiteY17" fmla="*/ 212622 h 396066"/>
                <a:gd name="connsiteX18" fmla="*/ 184773 w 308353"/>
                <a:gd name="connsiteY18" fmla="*/ 242243 h 396066"/>
                <a:gd name="connsiteX19" fmla="*/ 169766 w 308353"/>
                <a:gd name="connsiteY19" fmla="*/ 263759 h 396066"/>
                <a:gd name="connsiteX20" fmla="*/ 175551 w 308353"/>
                <a:gd name="connsiteY20" fmla="*/ 297389 h 396066"/>
                <a:gd name="connsiteX21" fmla="*/ 241817 w 308353"/>
                <a:gd name="connsiteY21" fmla="*/ 126708 h 396066"/>
                <a:gd name="connsiteX22" fmla="*/ 88132 w 308353"/>
                <a:gd name="connsiteY22" fmla="*/ 112967 h 396066"/>
                <a:gd name="connsiteX23" fmla="*/ 91115 w 308353"/>
                <a:gd name="connsiteY23" fmla="*/ 85304 h 396066"/>
                <a:gd name="connsiteX24" fmla="*/ 174648 w 308353"/>
                <a:gd name="connsiteY24" fmla="*/ 20213 h 396066"/>
                <a:gd name="connsiteX25" fmla="*/ 245071 w 308353"/>
                <a:gd name="connsiteY25" fmla="*/ 98864 h 39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8353" h="396066">
                  <a:moveTo>
                    <a:pt x="262971" y="128787"/>
                  </a:moveTo>
                  <a:lnTo>
                    <a:pt x="265955" y="100853"/>
                  </a:lnTo>
                  <a:cubicBezTo>
                    <a:pt x="270475" y="50318"/>
                    <a:pt x="230245" y="5206"/>
                    <a:pt x="176094" y="415"/>
                  </a:cubicBezTo>
                  <a:cubicBezTo>
                    <a:pt x="121942" y="-4376"/>
                    <a:pt x="74300" y="32870"/>
                    <a:pt x="69509" y="83315"/>
                  </a:cubicBezTo>
                  <a:lnTo>
                    <a:pt x="66525" y="111701"/>
                  </a:lnTo>
                  <a:cubicBezTo>
                    <a:pt x="40142" y="112239"/>
                    <a:pt x="18193" y="132144"/>
                    <a:pt x="15086" y="158349"/>
                  </a:cubicBezTo>
                  <a:lnTo>
                    <a:pt x="79" y="323245"/>
                  </a:lnTo>
                  <a:cubicBezTo>
                    <a:pt x="-1510" y="352659"/>
                    <a:pt x="21048" y="377793"/>
                    <a:pt x="50462" y="379382"/>
                  </a:cubicBezTo>
                  <a:cubicBezTo>
                    <a:pt x="50483" y="379383"/>
                    <a:pt x="50503" y="379384"/>
                    <a:pt x="50524" y="379385"/>
                  </a:cubicBezTo>
                  <a:lnTo>
                    <a:pt x="233681" y="395658"/>
                  </a:lnTo>
                  <a:cubicBezTo>
                    <a:pt x="262963" y="399275"/>
                    <a:pt x="289635" y="378472"/>
                    <a:pt x="293256" y="349190"/>
                  </a:cubicBezTo>
                  <a:lnTo>
                    <a:pt x="308263" y="184205"/>
                  </a:lnTo>
                  <a:cubicBezTo>
                    <a:pt x="309857" y="156771"/>
                    <a:pt x="290174" y="132687"/>
                    <a:pt x="262971" y="128788"/>
                  </a:cubicBezTo>
                  <a:close/>
                  <a:moveTo>
                    <a:pt x="175551" y="297389"/>
                  </a:moveTo>
                  <a:lnTo>
                    <a:pt x="127638" y="293140"/>
                  </a:lnTo>
                  <a:lnTo>
                    <a:pt x="138034" y="261499"/>
                  </a:lnTo>
                  <a:cubicBezTo>
                    <a:pt x="130077" y="256021"/>
                    <a:pt x="125635" y="246723"/>
                    <a:pt x="126372" y="237090"/>
                  </a:cubicBezTo>
                  <a:cubicBezTo>
                    <a:pt x="128889" y="221060"/>
                    <a:pt x="143925" y="210105"/>
                    <a:pt x="159955" y="212622"/>
                  </a:cubicBezTo>
                  <a:cubicBezTo>
                    <a:pt x="174470" y="214901"/>
                    <a:pt x="185071" y="227553"/>
                    <a:pt x="184773" y="242243"/>
                  </a:cubicBezTo>
                  <a:cubicBezTo>
                    <a:pt x="183802" y="251519"/>
                    <a:pt x="178134" y="259645"/>
                    <a:pt x="169766" y="263759"/>
                  </a:cubicBezTo>
                  <a:cubicBezTo>
                    <a:pt x="172026" y="276597"/>
                    <a:pt x="175551" y="297389"/>
                    <a:pt x="175551" y="297389"/>
                  </a:cubicBezTo>
                  <a:close/>
                  <a:moveTo>
                    <a:pt x="241817" y="126708"/>
                  </a:moveTo>
                  <a:lnTo>
                    <a:pt x="88132" y="112967"/>
                  </a:lnTo>
                  <a:lnTo>
                    <a:pt x="91115" y="85304"/>
                  </a:lnTo>
                  <a:cubicBezTo>
                    <a:pt x="96334" y="44334"/>
                    <a:pt x="133645" y="15260"/>
                    <a:pt x="174648" y="20213"/>
                  </a:cubicBezTo>
                  <a:cubicBezTo>
                    <a:pt x="217047" y="23920"/>
                    <a:pt x="248688" y="59267"/>
                    <a:pt x="245071" y="98864"/>
                  </a:cubicBezTo>
                  <a:close/>
                </a:path>
              </a:pathLst>
            </a:custGeom>
            <a:solidFill>
              <a:srgbClr val="FFFFFF"/>
            </a:solidFill>
            <a:ln w="9030" cap="flat">
              <a:noFill/>
              <a:prstDash val="solid"/>
              <a:miter/>
            </a:ln>
          </p:spPr>
          <p:txBody>
            <a:bodyPr rtlCol="0" anchor="ctr"/>
            <a:lstStyle/>
            <a:p>
              <a:endParaRPr lang="zh-CN" altLang="en-US"/>
            </a:p>
          </p:txBody>
        </p:sp>
        <p:sp>
          <p:nvSpPr>
            <p:cNvPr id="1070" name="任意多边形: 形状 1069">
              <a:extLst>
                <a:ext uri="{FF2B5EF4-FFF2-40B4-BE49-F238E27FC236}">
                  <a16:creationId xmlns:a16="http://schemas.microsoft.com/office/drawing/2014/main" id="{242AAC37-D35A-A064-D3C3-83E408DD4875}"/>
                </a:ext>
              </a:extLst>
            </p:cNvPr>
            <p:cNvSpPr/>
            <p:nvPr/>
          </p:nvSpPr>
          <p:spPr>
            <a:xfrm>
              <a:off x="7547115" y="2124563"/>
              <a:ext cx="386791" cy="534015"/>
            </a:xfrm>
            <a:custGeom>
              <a:avLst/>
              <a:gdLst>
                <a:gd name="connsiteX0" fmla="*/ 31326 w 386791"/>
                <a:gd name="connsiteY0" fmla="*/ 534011 h 534015"/>
                <a:gd name="connsiteX1" fmla="*/ 19212 w 386791"/>
                <a:gd name="connsiteY1" fmla="*/ 117524 h 534015"/>
                <a:gd name="connsiteX2" fmla="*/ 386791 w 386791"/>
                <a:gd name="connsiteY2" fmla="*/ 0 h 534015"/>
                <a:gd name="connsiteX3" fmla="*/ 362021 w 386791"/>
                <a:gd name="connsiteY3" fmla="*/ 364325 h 534015"/>
                <a:gd name="connsiteX4" fmla="*/ 31326 w 386791"/>
                <a:gd name="connsiteY4" fmla="*/ 534011 h 5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91" h="534015">
                  <a:moveTo>
                    <a:pt x="31326" y="534011"/>
                  </a:moveTo>
                  <a:cubicBezTo>
                    <a:pt x="4205" y="535548"/>
                    <a:pt x="-16949" y="163358"/>
                    <a:pt x="19212" y="117524"/>
                  </a:cubicBezTo>
                  <a:cubicBezTo>
                    <a:pt x="55374" y="71690"/>
                    <a:pt x="386791" y="0"/>
                    <a:pt x="386791" y="0"/>
                  </a:cubicBezTo>
                  <a:cubicBezTo>
                    <a:pt x="386791" y="0"/>
                    <a:pt x="370790" y="342266"/>
                    <a:pt x="362021" y="364325"/>
                  </a:cubicBezTo>
                  <a:cubicBezTo>
                    <a:pt x="353252" y="386383"/>
                    <a:pt x="31326" y="534011"/>
                    <a:pt x="31326" y="534011"/>
                  </a:cubicBezTo>
                  <a:close/>
                </a:path>
              </a:pathLst>
            </a:custGeom>
            <a:solidFill>
              <a:srgbClr val="FFFFFF"/>
            </a:solidFill>
            <a:ln w="9030" cap="flat">
              <a:noFill/>
              <a:prstDash val="solid"/>
              <a:miter/>
            </a:ln>
          </p:spPr>
          <p:txBody>
            <a:bodyPr rtlCol="0" anchor="ctr"/>
            <a:lstStyle/>
            <a:p>
              <a:endParaRPr lang="zh-CN" altLang="en-US"/>
            </a:p>
          </p:txBody>
        </p:sp>
        <p:sp>
          <p:nvSpPr>
            <p:cNvPr id="1071" name="任意多边形: 形状 1070">
              <a:extLst>
                <a:ext uri="{FF2B5EF4-FFF2-40B4-BE49-F238E27FC236}">
                  <a16:creationId xmlns:a16="http://schemas.microsoft.com/office/drawing/2014/main" id="{1204D1F8-92DC-160D-85F1-FC401A9D78F6}"/>
                </a:ext>
              </a:extLst>
            </p:cNvPr>
            <p:cNvSpPr/>
            <p:nvPr/>
          </p:nvSpPr>
          <p:spPr>
            <a:xfrm>
              <a:off x="7602037" y="2581279"/>
              <a:ext cx="296522" cy="470203"/>
            </a:xfrm>
            <a:custGeom>
              <a:avLst/>
              <a:gdLst>
                <a:gd name="connsiteX0" fmla="*/ 0 w 296522"/>
                <a:gd name="connsiteY0" fmla="*/ 133525 h 470203"/>
                <a:gd name="connsiteX1" fmla="*/ 296522 w 296522"/>
                <a:gd name="connsiteY1" fmla="*/ 0 h 470203"/>
                <a:gd name="connsiteX2" fmla="*/ 261898 w 296522"/>
                <a:gd name="connsiteY2" fmla="*/ 470096 h 470203"/>
                <a:gd name="connsiteX3" fmla="*/ 0 w 296522"/>
                <a:gd name="connsiteY3" fmla="*/ 133525 h 470203"/>
              </a:gdLst>
              <a:ahLst/>
              <a:cxnLst>
                <a:cxn ang="0">
                  <a:pos x="connsiteX0" y="connsiteY0"/>
                </a:cxn>
                <a:cxn ang="0">
                  <a:pos x="connsiteX1" y="connsiteY1"/>
                </a:cxn>
                <a:cxn ang="0">
                  <a:pos x="connsiteX2" y="connsiteY2"/>
                </a:cxn>
                <a:cxn ang="0">
                  <a:pos x="connsiteX3" y="connsiteY3"/>
                </a:cxn>
              </a:cxnLst>
              <a:rect l="l" t="t" r="r" b="b"/>
              <a:pathLst>
                <a:path w="296522" h="470203">
                  <a:moveTo>
                    <a:pt x="0" y="133525"/>
                  </a:moveTo>
                  <a:lnTo>
                    <a:pt x="296522" y="0"/>
                  </a:lnTo>
                  <a:cubicBezTo>
                    <a:pt x="296522" y="0"/>
                    <a:pt x="271933" y="478413"/>
                    <a:pt x="261898" y="470096"/>
                  </a:cubicBezTo>
                  <a:cubicBezTo>
                    <a:pt x="143287" y="386220"/>
                    <a:pt x="52160" y="269110"/>
                    <a:pt x="0" y="133525"/>
                  </a:cubicBezTo>
                  <a:close/>
                </a:path>
              </a:pathLst>
            </a:custGeom>
            <a:solidFill>
              <a:srgbClr val="FFFFFF"/>
            </a:solidFill>
            <a:ln w="9030" cap="flat">
              <a:noFill/>
              <a:prstDash val="solid"/>
              <a:miter/>
            </a:ln>
          </p:spPr>
          <p:txBody>
            <a:bodyPr rtlCol="0" anchor="ctr"/>
            <a:lstStyle/>
            <a:p>
              <a:endParaRPr lang="zh-CN" altLang="en-US"/>
            </a:p>
          </p:txBody>
        </p:sp>
        <p:sp>
          <p:nvSpPr>
            <p:cNvPr id="1072" name="任意多边形: 形状 1071">
              <a:extLst>
                <a:ext uri="{FF2B5EF4-FFF2-40B4-BE49-F238E27FC236}">
                  <a16:creationId xmlns:a16="http://schemas.microsoft.com/office/drawing/2014/main" id="{9D2EE516-17DC-ACC6-73F5-50F0E0F86AA3}"/>
                </a:ext>
              </a:extLst>
            </p:cNvPr>
            <p:cNvSpPr/>
            <p:nvPr/>
          </p:nvSpPr>
          <p:spPr>
            <a:xfrm>
              <a:off x="7547035" y="2238018"/>
              <a:ext cx="21404" cy="410972"/>
            </a:xfrm>
            <a:custGeom>
              <a:avLst/>
              <a:gdLst>
                <a:gd name="connsiteX0" fmla="*/ 21282 w 21404"/>
                <a:gd name="connsiteY0" fmla="*/ 410973 h 410972"/>
                <a:gd name="connsiteX1" fmla="*/ 17756 w 21404"/>
                <a:gd name="connsiteY1" fmla="*/ 395152 h 410972"/>
                <a:gd name="connsiteX2" fmla="*/ 10614 w 21404"/>
                <a:gd name="connsiteY2" fmla="*/ 351397 h 410972"/>
                <a:gd name="connsiteX3" fmla="*/ 8263 w 21404"/>
                <a:gd name="connsiteY3" fmla="*/ 59756 h 410972"/>
                <a:gd name="connsiteX4" fmla="*/ 14773 w 21404"/>
                <a:gd name="connsiteY4" fmla="*/ 15911 h 410972"/>
                <a:gd name="connsiteX5" fmla="*/ 18118 w 21404"/>
                <a:gd name="connsiteY5" fmla="*/ 0 h 410972"/>
                <a:gd name="connsiteX6" fmla="*/ 18118 w 21404"/>
                <a:gd name="connsiteY6" fmla="*/ 4249 h 410972"/>
                <a:gd name="connsiteX7" fmla="*/ 16761 w 21404"/>
                <a:gd name="connsiteY7" fmla="*/ 16182 h 410972"/>
                <a:gd name="connsiteX8" fmla="*/ 11789 w 21404"/>
                <a:gd name="connsiteY8" fmla="*/ 60118 h 410972"/>
                <a:gd name="connsiteX9" fmla="*/ 4919 w 21404"/>
                <a:gd name="connsiteY9" fmla="*/ 205577 h 410972"/>
                <a:gd name="connsiteX10" fmla="*/ 13959 w 21404"/>
                <a:gd name="connsiteY10" fmla="*/ 350945 h 410972"/>
                <a:gd name="connsiteX11" fmla="*/ 19654 w 21404"/>
                <a:gd name="connsiteY11" fmla="*/ 394790 h 410972"/>
                <a:gd name="connsiteX12" fmla="*/ 21191 w 21404"/>
                <a:gd name="connsiteY12" fmla="*/ 406724 h 410972"/>
                <a:gd name="connsiteX13" fmla="*/ 21282 w 21404"/>
                <a:gd name="connsiteY13" fmla="*/ 410973 h 4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04" h="410972">
                  <a:moveTo>
                    <a:pt x="21282" y="410973"/>
                  </a:moveTo>
                  <a:cubicBezTo>
                    <a:pt x="19748" y="405785"/>
                    <a:pt x="18570" y="400500"/>
                    <a:pt x="17756" y="395152"/>
                  </a:cubicBezTo>
                  <a:cubicBezTo>
                    <a:pt x="15677" y="384846"/>
                    <a:pt x="13236" y="369930"/>
                    <a:pt x="10614" y="351397"/>
                  </a:cubicBezTo>
                  <a:cubicBezTo>
                    <a:pt x="-2702" y="254689"/>
                    <a:pt x="-3492" y="156667"/>
                    <a:pt x="8263" y="59756"/>
                  </a:cubicBezTo>
                  <a:cubicBezTo>
                    <a:pt x="10614" y="41133"/>
                    <a:pt x="12874" y="26217"/>
                    <a:pt x="14773" y="15911"/>
                  </a:cubicBezTo>
                  <a:cubicBezTo>
                    <a:pt x="15424" y="10520"/>
                    <a:pt x="16543" y="5197"/>
                    <a:pt x="18118" y="0"/>
                  </a:cubicBezTo>
                  <a:cubicBezTo>
                    <a:pt x="18278" y="1412"/>
                    <a:pt x="18278" y="2837"/>
                    <a:pt x="18118" y="4249"/>
                  </a:cubicBezTo>
                  <a:lnTo>
                    <a:pt x="16761" y="16182"/>
                  </a:lnTo>
                  <a:cubicBezTo>
                    <a:pt x="15405" y="26488"/>
                    <a:pt x="13688" y="41495"/>
                    <a:pt x="11789" y="60118"/>
                  </a:cubicBezTo>
                  <a:cubicBezTo>
                    <a:pt x="6933" y="108449"/>
                    <a:pt x="4640" y="157003"/>
                    <a:pt x="4919" y="205577"/>
                  </a:cubicBezTo>
                  <a:cubicBezTo>
                    <a:pt x="5391" y="254157"/>
                    <a:pt x="8409" y="302680"/>
                    <a:pt x="13959" y="350945"/>
                  </a:cubicBezTo>
                  <a:cubicBezTo>
                    <a:pt x="16129" y="369478"/>
                    <a:pt x="18117" y="384484"/>
                    <a:pt x="19654" y="394790"/>
                  </a:cubicBezTo>
                  <a:cubicBezTo>
                    <a:pt x="20197" y="399582"/>
                    <a:pt x="20739" y="403831"/>
                    <a:pt x="21191" y="406724"/>
                  </a:cubicBezTo>
                  <a:cubicBezTo>
                    <a:pt x="21441" y="408127"/>
                    <a:pt x="21472" y="409560"/>
                    <a:pt x="21282" y="410973"/>
                  </a:cubicBezTo>
                  <a:close/>
                </a:path>
              </a:pathLst>
            </a:custGeom>
            <a:solidFill>
              <a:srgbClr val="FFFFFF"/>
            </a:solidFill>
            <a:ln w="9030" cap="flat">
              <a:noFill/>
              <a:prstDash val="solid"/>
              <a:miter/>
            </a:ln>
          </p:spPr>
          <p:txBody>
            <a:bodyPr rtlCol="0" anchor="ctr"/>
            <a:lstStyle/>
            <a:p>
              <a:endParaRPr lang="zh-CN" altLang="en-US"/>
            </a:p>
          </p:txBody>
        </p:sp>
      </p:grpSp>
      <p:grpSp>
        <p:nvGrpSpPr>
          <p:cNvPr id="1073" name="图形 1050">
            <a:extLst>
              <a:ext uri="{FF2B5EF4-FFF2-40B4-BE49-F238E27FC236}">
                <a16:creationId xmlns:a16="http://schemas.microsoft.com/office/drawing/2014/main" id="{1D34E01C-596D-0D88-D53D-CF12CED90303}"/>
              </a:ext>
            </a:extLst>
          </p:cNvPr>
          <p:cNvGrpSpPr/>
          <p:nvPr/>
        </p:nvGrpSpPr>
        <p:grpSpPr>
          <a:xfrm>
            <a:off x="9761587" y="1618918"/>
            <a:ext cx="1652452" cy="1931420"/>
            <a:chOff x="9415432" y="1833247"/>
            <a:chExt cx="1580574" cy="1847408"/>
          </a:xfrm>
        </p:grpSpPr>
        <p:sp>
          <p:nvSpPr>
            <p:cNvPr id="1074" name="任意多边形: 形状 1073">
              <a:extLst>
                <a:ext uri="{FF2B5EF4-FFF2-40B4-BE49-F238E27FC236}">
                  <a16:creationId xmlns:a16="http://schemas.microsoft.com/office/drawing/2014/main" id="{6F9B463C-C484-0DA5-D8D0-F1F5169A15DC}"/>
                </a:ext>
              </a:extLst>
            </p:cNvPr>
            <p:cNvSpPr/>
            <p:nvPr/>
          </p:nvSpPr>
          <p:spPr>
            <a:xfrm>
              <a:off x="9487700" y="1852827"/>
              <a:ext cx="1508305" cy="1827827"/>
            </a:xfrm>
            <a:custGeom>
              <a:avLst/>
              <a:gdLst>
                <a:gd name="connsiteX0" fmla="*/ 1477785 w 1508305"/>
                <a:gd name="connsiteY0" fmla="*/ 1572727 h 1827827"/>
                <a:gd name="connsiteX1" fmla="*/ 400722 w 1508305"/>
                <a:gd name="connsiteY1" fmla="*/ 1826759 h 1827827"/>
                <a:gd name="connsiteX2" fmla="*/ 353087 w 1508305"/>
                <a:gd name="connsiteY2" fmla="*/ 1797320 h 1827827"/>
                <a:gd name="connsiteX3" fmla="*/ 353080 w 1508305"/>
                <a:gd name="connsiteY3" fmla="*/ 1797288 h 1827827"/>
                <a:gd name="connsiteX4" fmla="*/ 1050 w 1508305"/>
                <a:gd name="connsiteY4" fmla="*/ 302382 h 1827827"/>
                <a:gd name="connsiteX5" fmla="*/ 30521 w 1508305"/>
                <a:gd name="connsiteY5" fmla="*/ 254739 h 1827827"/>
                <a:gd name="connsiteX6" fmla="*/ 1107584 w 1508305"/>
                <a:gd name="connsiteY6" fmla="*/ 1068 h 1827827"/>
                <a:gd name="connsiteX7" fmla="*/ 1155219 w 1508305"/>
                <a:gd name="connsiteY7" fmla="*/ 30508 h 1827827"/>
                <a:gd name="connsiteX8" fmla="*/ 1155226 w 1508305"/>
                <a:gd name="connsiteY8" fmla="*/ 30540 h 1827827"/>
                <a:gd name="connsiteX9" fmla="*/ 1507256 w 1508305"/>
                <a:gd name="connsiteY9" fmla="*/ 1525084 h 1827827"/>
                <a:gd name="connsiteX10" fmla="*/ 1477785 w 1508305"/>
                <a:gd name="connsiteY10" fmla="*/ 1572727 h 182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8305" h="1827827">
                  <a:moveTo>
                    <a:pt x="1477785" y="1572727"/>
                  </a:moveTo>
                  <a:lnTo>
                    <a:pt x="400722" y="1826759"/>
                  </a:lnTo>
                  <a:cubicBezTo>
                    <a:pt x="379439" y="1831784"/>
                    <a:pt x="358112" y="1818603"/>
                    <a:pt x="353087" y="1797320"/>
                  </a:cubicBezTo>
                  <a:cubicBezTo>
                    <a:pt x="353085" y="1797309"/>
                    <a:pt x="353082" y="1797298"/>
                    <a:pt x="353080" y="1797288"/>
                  </a:cubicBezTo>
                  <a:lnTo>
                    <a:pt x="1050" y="302382"/>
                  </a:lnTo>
                  <a:cubicBezTo>
                    <a:pt x="-3924" y="281095"/>
                    <a:pt x="9253" y="259793"/>
                    <a:pt x="30521" y="254739"/>
                  </a:cubicBezTo>
                  <a:lnTo>
                    <a:pt x="1107584" y="1068"/>
                  </a:lnTo>
                  <a:cubicBezTo>
                    <a:pt x="1128867" y="-3956"/>
                    <a:pt x="1150194" y="9224"/>
                    <a:pt x="1155219" y="30508"/>
                  </a:cubicBezTo>
                  <a:cubicBezTo>
                    <a:pt x="1155221" y="30518"/>
                    <a:pt x="1155224" y="30529"/>
                    <a:pt x="1155226" y="30540"/>
                  </a:cubicBezTo>
                  <a:lnTo>
                    <a:pt x="1507256" y="1525084"/>
                  </a:lnTo>
                  <a:cubicBezTo>
                    <a:pt x="1512230" y="1546371"/>
                    <a:pt x="1499053" y="1567673"/>
                    <a:pt x="1477785" y="1572727"/>
                  </a:cubicBezTo>
                  <a:close/>
                </a:path>
              </a:pathLst>
            </a:custGeom>
            <a:solidFill>
              <a:srgbClr val="EBEBEB"/>
            </a:solidFill>
            <a:ln w="9030" cap="flat">
              <a:noFill/>
              <a:prstDash val="solid"/>
              <a:miter/>
            </a:ln>
          </p:spPr>
          <p:txBody>
            <a:bodyPr rtlCol="0" anchor="ctr"/>
            <a:lstStyle/>
            <a:p>
              <a:endParaRPr lang="zh-CN" altLang="en-US"/>
            </a:p>
          </p:txBody>
        </p:sp>
        <p:sp>
          <p:nvSpPr>
            <p:cNvPr id="1075" name="任意多边形: 形状 1074">
              <a:extLst>
                <a:ext uri="{FF2B5EF4-FFF2-40B4-BE49-F238E27FC236}">
                  <a16:creationId xmlns:a16="http://schemas.microsoft.com/office/drawing/2014/main" id="{8D43B5AD-B64C-FC22-3F04-F52AF20777E8}"/>
                </a:ext>
              </a:extLst>
            </p:cNvPr>
            <p:cNvSpPr/>
            <p:nvPr/>
          </p:nvSpPr>
          <p:spPr>
            <a:xfrm>
              <a:off x="9417981" y="1835381"/>
              <a:ext cx="1508333" cy="1827211"/>
            </a:xfrm>
            <a:custGeom>
              <a:avLst/>
              <a:gdLst>
                <a:gd name="connsiteX0" fmla="*/ 1477713 w 1508333"/>
                <a:gd name="connsiteY0" fmla="*/ 1572996 h 1827211"/>
                <a:gd name="connsiteX1" fmla="*/ 400741 w 1508333"/>
                <a:gd name="connsiteY1" fmla="*/ 1826125 h 1827211"/>
                <a:gd name="connsiteX2" fmla="*/ 353147 w 1508333"/>
                <a:gd name="connsiteY2" fmla="*/ 1796861 h 1827211"/>
                <a:gd name="connsiteX3" fmla="*/ 353098 w 1508333"/>
                <a:gd name="connsiteY3" fmla="*/ 1796653 h 1827211"/>
                <a:gd name="connsiteX4" fmla="*/ 1068 w 1508333"/>
                <a:gd name="connsiteY4" fmla="*/ 302380 h 1827211"/>
                <a:gd name="connsiteX5" fmla="*/ 30508 w 1508333"/>
                <a:gd name="connsiteY5" fmla="*/ 254745 h 1827211"/>
                <a:gd name="connsiteX6" fmla="*/ 30539 w 1508333"/>
                <a:gd name="connsiteY6" fmla="*/ 254738 h 1827211"/>
                <a:gd name="connsiteX7" fmla="*/ 1107603 w 1508333"/>
                <a:gd name="connsiteY7" fmla="*/ 1066 h 1827211"/>
                <a:gd name="connsiteX8" fmla="*/ 1155131 w 1508333"/>
                <a:gd name="connsiteY8" fmla="*/ 30436 h 1827211"/>
                <a:gd name="connsiteX9" fmla="*/ 1155155 w 1508333"/>
                <a:gd name="connsiteY9" fmla="*/ 30538 h 1827211"/>
                <a:gd name="connsiteX10" fmla="*/ 1507184 w 1508333"/>
                <a:gd name="connsiteY10" fmla="*/ 1525082 h 1827211"/>
                <a:gd name="connsiteX11" fmla="*/ 1478240 w 1508333"/>
                <a:gd name="connsiteY11" fmla="*/ 1572870 h 1827211"/>
                <a:gd name="connsiteX12" fmla="*/ 1477713 w 1508333"/>
                <a:gd name="connsiteY12" fmla="*/ 1572996 h 182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8333" h="1827211">
                  <a:moveTo>
                    <a:pt x="1477713" y="1572996"/>
                  </a:moveTo>
                  <a:lnTo>
                    <a:pt x="400741" y="1826125"/>
                  </a:lnTo>
                  <a:cubicBezTo>
                    <a:pt x="379517" y="1831186"/>
                    <a:pt x="358209" y="1818085"/>
                    <a:pt x="353147" y="1796861"/>
                  </a:cubicBezTo>
                  <a:cubicBezTo>
                    <a:pt x="353131" y="1796792"/>
                    <a:pt x="353114" y="1796723"/>
                    <a:pt x="353098" y="1796653"/>
                  </a:cubicBezTo>
                  <a:lnTo>
                    <a:pt x="1068" y="302380"/>
                  </a:lnTo>
                  <a:cubicBezTo>
                    <a:pt x="-3956" y="281096"/>
                    <a:pt x="9224" y="259770"/>
                    <a:pt x="30508" y="254745"/>
                  </a:cubicBezTo>
                  <a:cubicBezTo>
                    <a:pt x="30518" y="254743"/>
                    <a:pt x="30529" y="254740"/>
                    <a:pt x="30539" y="254738"/>
                  </a:cubicBezTo>
                  <a:lnTo>
                    <a:pt x="1107603" y="1066"/>
                  </a:lnTo>
                  <a:cubicBezTo>
                    <a:pt x="1128837" y="-3948"/>
                    <a:pt x="1150116" y="9201"/>
                    <a:pt x="1155131" y="30436"/>
                  </a:cubicBezTo>
                  <a:cubicBezTo>
                    <a:pt x="1155139" y="30470"/>
                    <a:pt x="1155147" y="30504"/>
                    <a:pt x="1155155" y="30538"/>
                  </a:cubicBezTo>
                  <a:lnTo>
                    <a:pt x="1507184" y="1525082"/>
                  </a:lnTo>
                  <a:cubicBezTo>
                    <a:pt x="1512388" y="1546271"/>
                    <a:pt x="1499429" y="1567667"/>
                    <a:pt x="1478240" y="1572870"/>
                  </a:cubicBezTo>
                  <a:cubicBezTo>
                    <a:pt x="1478065" y="1572913"/>
                    <a:pt x="1477889" y="1572955"/>
                    <a:pt x="1477713" y="1572996"/>
                  </a:cubicBezTo>
                  <a:close/>
                </a:path>
              </a:pathLst>
            </a:custGeom>
            <a:solidFill>
              <a:srgbClr val="FFFFFF"/>
            </a:solidFill>
            <a:ln w="9030" cap="flat">
              <a:noFill/>
              <a:prstDash val="solid"/>
              <a:miter/>
            </a:ln>
          </p:spPr>
          <p:txBody>
            <a:bodyPr rtlCol="0" anchor="ctr"/>
            <a:lstStyle/>
            <a:p>
              <a:endParaRPr lang="zh-CN" altLang="en-US"/>
            </a:p>
          </p:txBody>
        </p:sp>
        <p:sp>
          <p:nvSpPr>
            <p:cNvPr id="1076" name="任意多边形: 形状 1075">
              <a:extLst>
                <a:ext uri="{FF2B5EF4-FFF2-40B4-BE49-F238E27FC236}">
                  <a16:creationId xmlns:a16="http://schemas.microsoft.com/office/drawing/2014/main" id="{9364F8D4-472B-403A-9821-A625B2B50641}"/>
                </a:ext>
              </a:extLst>
            </p:cNvPr>
            <p:cNvSpPr/>
            <p:nvPr/>
          </p:nvSpPr>
          <p:spPr>
            <a:xfrm>
              <a:off x="9415432" y="1833247"/>
              <a:ext cx="1511679" cy="1831491"/>
            </a:xfrm>
            <a:custGeom>
              <a:avLst/>
              <a:gdLst>
                <a:gd name="connsiteX0" fmla="*/ 1480262 w 1511679"/>
                <a:gd name="connsiteY0" fmla="*/ 1575131 h 1831491"/>
                <a:gd name="connsiteX1" fmla="*/ 1493190 w 1511679"/>
                <a:gd name="connsiteY1" fmla="*/ 1569255 h 1831491"/>
                <a:gd name="connsiteX2" fmla="*/ 1504942 w 1511679"/>
                <a:gd name="connsiteY2" fmla="*/ 1556598 h 1831491"/>
                <a:gd name="connsiteX3" fmla="*/ 1510185 w 1511679"/>
                <a:gd name="connsiteY3" fmla="*/ 1533455 h 1831491"/>
                <a:gd name="connsiteX4" fmla="*/ 1473301 w 1511679"/>
                <a:gd name="connsiteY4" fmla="*/ 1376696 h 1831491"/>
                <a:gd name="connsiteX5" fmla="*/ 1336612 w 1511679"/>
                <a:gd name="connsiteY5" fmla="*/ 799743 h 1831491"/>
                <a:gd name="connsiteX6" fmla="*/ 1242502 w 1511679"/>
                <a:gd name="connsiteY6" fmla="*/ 401065 h 1831491"/>
                <a:gd name="connsiteX7" fmla="*/ 1190068 w 1511679"/>
                <a:gd name="connsiteY7" fmla="*/ 179035 h 1831491"/>
                <a:gd name="connsiteX8" fmla="*/ 1162947 w 1511679"/>
                <a:gd name="connsiteY8" fmla="*/ 62958 h 1831491"/>
                <a:gd name="connsiteX9" fmla="*/ 1139894 w 1511679"/>
                <a:gd name="connsiteY9" fmla="*/ 10343 h 1831491"/>
                <a:gd name="connsiteX10" fmla="*/ 1112050 w 1511679"/>
                <a:gd name="connsiteY10" fmla="*/ 5100 h 1831491"/>
                <a:gd name="connsiteX11" fmla="*/ 1081946 w 1511679"/>
                <a:gd name="connsiteY11" fmla="*/ 12151 h 1831491"/>
                <a:gd name="connsiteX12" fmla="*/ 33722 w 1511679"/>
                <a:gd name="connsiteY12" fmla="*/ 259132 h 1831491"/>
                <a:gd name="connsiteX13" fmla="*/ 4974 w 1511679"/>
                <a:gd name="connsiteY13" fmla="*/ 295836 h 1831491"/>
                <a:gd name="connsiteX14" fmla="*/ 7957 w 1511679"/>
                <a:gd name="connsiteY14" fmla="*/ 312832 h 1831491"/>
                <a:gd name="connsiteX15" fmla="*/ 24229 w 1511679"/>
                <a:gd name="connsiteY15" fmla="*/ 381900 h 1831491"/>
                <a:gd name="connsiteX16" fmla="*/ 56503 w 1511679"/>
                <a:gd name="connsiteY16" fmla="*/ 518680 h 1831491"/>
                <a:gd name="connsiteX17" fmla="*/ 119786 w 1511679"/>
                <a:gd name="connsiteY17" fmla="*/ 786092 h 1831491"/>
                <a:gd name="connsiteX18" fmla="*/ 238666 w 1511679"/>
                <a:gd name="connsiteY18" fmla="*/ 1291627 h 1831491"/>
                <a:gd name="connsiteX19" fmla="*/ 346246 w 1511679"/>
                <a:gd name="connsiteY19" fmla="*/ 1749066 h 1831491"/>
                <a:gd name="connsiteX20" fmla="*/ 358902 w 1511679"/>
                <a:gd name="connsiteY20" fmla="*/ 1802133 h 1831491"/>
                <a:gd name="connsiteX21" fmla="*/ 398860 w 1511679"/>
                <a:gd name="connsiteY21" fmla="*/ 1827446 h 1831491"/>
                <a:gd name="connsiteX22" fmla="*/ 500383 w 1511679"/>
                <a:gd name="connsiteY22" fmla="*/ 1803941 h 1831491"/>
                <a:gd name="connsiteX23" fmla="*/ 691676 w 1511679"/>
                <a:gd name="connsiteY23" fmla="*/ 1758739 h 1831491"/>
                <a:gd name="connsiteX24" fmla="*/ 1268900 w 1511679"/>
                <a:gd name="connsiteY24" fmla="*/ 1623135 h 1831491"/>
                <a:gd name="connsiteX25" fmla="*/ 1425840 w 1511679"/>
                <a:gd name="connsiteY25" fmla="*/ 1586974 h 1831491"/>
                <a:gd name="connsiteX26" fmla="*/ 1466702 w 1511679"/>
                <a:gd name="connsiteY26" fmla="*/ 1577933 h 1831491"/>
                <a:gd name="connsiteX27" fmla="*/ 1480624 w 1511679"/>
                <a:gd name="connsiteY27" fmla="*/ 1574860 h 1831491"/>
                <a:gd name="connsiteX28" fmla="*/ 1466792 w 1511679"/>
                <a:gd name="connsiteY28" fmla="*/ 1578385 h 1831491"/>
                <a:gd name="connsiteX29" fmla="*/ 1426111 w 1511679"/>
                <a:gd name="connsiteY29" fmla="*/ 1588239 h 1831491"/>
                <a:gd name="connsiteX30" fmla="*/ 1269261 w 1511679"/>
                <a:gd name="connsiteY30" fmla="*/ 1625576 h 1831491"/>
                <a:gd name="connsiteX31" fmla="*/ 692038 w 1511679"/>
                <a:gd name="connsiteY31" fmla="*/ 1762265 h 1831491"/>
                <a:gd name="connsiteX32" fmla="*/ 500835 w 1511679"/>
                <a:gd name="connsiteY32" fmla="*/ 1807467 h 1831491"/>
                <a:gd name="connsiteX33" fmla="*/ 398860 w 1511679"/>
                <a:gd name="connsiteY33" fmla="*/ 1831243 h 1831491"/>
                <a:gd name="connsiteX34" fmla="*/ 354834 w 1511679"/>
                <a:gd name="connsiteY34" fmla="*/ 1803308 h 1831491"/>
                <a:gd name="connsiteX35" fmla="*/ 342087 w 1511679"/>
                <a:gd name="connsiteY35" fmla="*/ 1749970 h 1831491"/>
                <a:gd name="connsiteX36" fmla="*/ 234146 w 1511679"/>
                <a:gd name="connsiteY36" fmla="*/ 1292621 h 1831491"/>
                <a:gd name="connsiteX37" fmla="*/ 114904 w 1511679"/>
                <a:gd name="connsiteY37" fmla="*/ 787087 h 1831491"/>
                <a:gd name="connsiteX38" fmla="*/ 51622 w 1511679"/>
                <a:gd name="connsiteY38" fmla="*/ 519765 h 1831491"/>
                <a:gd name="connsiteX39" fmla="*/ 19438 w 1511679"/>
                <a:gd name="connsiteY39" fmla="*/ 382985 h 1831491"/>
                <a:gd name="connsiteX40" fmla="*/ 3166 w 1511679"/>
                <a:gd name="connsiteY40" fmla="*/ 313917 h 1831491"/>
                <a:gd name="connsiteX41" fmla="*/ 1 w 1511679"/>
                <a:gd name="connsiteY41" fmla="*/ 295836 h 1831491"/>
                <a:gd name="connsiteX42" fmla="*/ 3979 w 1511679"/>
                <a:gd name="connsiteY42" fmla="*/ 277756 h 1831491"/>
                <a:gd name="connsiteX43" fmla="*/ 32366 w 1511679"/>
                <a:gd name="connsiteY43" fmla="*/ 254703 h 1831491"/>
                <a:gd name="connsiteX44" fmla="*/ 1080681 w 1511679"/>
                <a:gd name="connsiteY44" fmla="*/ 7902 h 1831491"/>
                <a:gd name="connsiteX45" fmla="*/ 1110875 w 1511679"/>
                <a:gd name="connsiteY45" fmla="*/ 851 h 1831491"/>
                <a:gd name="connsiteX46" fmla="*/ 1141883 w 1511679"/>
                <a:gd name="connsiteY46" fmla="*/ 6727 h 1831491"/>
                <a:gd name="connsiteX47" fmla="*/ 1159964 w 1511679"/>
                <a:gd name="connsiteY47" fmla="*/ 32492 h 1831491"/>
                <a:gd name="connsiteX48" fmla="*/ 1166925 w 1511679"/>
                <a:gd name="connsiteY48" fmla="*/ 62054 h 1831491"/>
                <a:gd name="connsiteX49" fmla="*/ 1194046 w 1511679"/>
                <a:gd name="connsiteY49" fmla="*/ 178131 h 1831491"/>
                <a:gd name="connsiteX50" fmla="*/ 1246209 w 1511679"/>
                <a:gd name="connsiteY50" fmla="*/ 400161 h 1831491"/>
                <a:gd name="connsiteX51" fmla="*/ 1339776 w 1511679"/>
                <a:gd name="connsiteY51" fmla="*/ 798749 h 1831491"/>
                <a:gd name="connsiteX52" fmla="*/ 1475381 w 1511679"/>
                <a:gd name="connsiteY52" fmla="*/ 1375973 h 1831491"/>
                <a:gd name="connsiteX53" fmla="*/ 1511542 w 1511679"/>
                <a:gd name="connsiteY53" fmla="*/ 1533093 h 1831491"/>
                <a:gd name="connsiteX54" fmla="*/ 1506027 w 1511679"/>
                <a:gd name="connsiteY54" fmla="*/ 1556689 h 1831491"/>
                <a:gd name="connsiteX55" fmla="*/ 1493913 w 1511679"/>
                <a:gd name="connsiteY55" fmla="*/ 1569345 h 1831491"/>
                <a:gd name="connsiteX56" fmla="*/ 1484240 w 1511679"/>
                <a:gd name="connsiteY56" fmla="*/ 1574046 h 183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11679" h="1831491">
                  <a:moveTo>
                    <a:pt x="1480262" y="1575131"/>
                  </a:moveTo>
                  <a:cubicBezTo>
                    <a:pt x="1484876" y="1573926"/>
                    <a:pt x="1489248" y="1571938"/>
                    <a:pt x="1493190" y="1569255"/>
                  </a:cubicBezTo>
                  <a:cubicBezTo>
                    <a:pt x="1497999" y="1565961"/>
                    <a:pt x="1502013" y="1561638"/>
                    <a:pt x="1504942" y="1556598"/>
                  </a:cubicBezTo>
                  <a:cubicBezTo>
                    <a:pt x="1509065" y="1549621"/>
                    <a:pt x="1510898" y="1541528"/>
                    <a:pt x="1510185" y="1533455"/>
                  </a:cubicBezTo>
                  <a:cubicBezTo>
                    <a:pt x="1502592" y="1497294"/>
                    <a:pt x="1489212" y="1444769"/>
                    <a:pt x="1473301" y="1376696"/>
                  </a:cubicBezTo>
                  <a:cubicBezTo>
                    <a:pt x="1441027" y="1240368"/>
                    <a:pt x="1394289" y="1043289"/>
                    <a:pt x="1336612" y="799743"/>
                  </a:cubicBezTo>
                  <a:lnTo>
                    <a:pt x="1242502" y="401065"/>
                  </a:lnTo>
                  <a:cubicBezTo>
                    <a:pt x="1225627" y="329466"/>
                    <a:pt x="1208149" y="255456"/>
                    <a:pt x="1190068" y="179035"/>
                  </a:cubicBezTo>
                  <a:cubicBezTo>
                    <a:pt x="1181088" y="140885"/>
                    <a:pt x="1172048" y="102193"/>
                    <a:pt x="1162947" y="62958"/>
                  </a:cubicBezTo>
                  <a:cubicBezTo>
                    <a:pt x="1157342" y="43973"/>
                    <a:pt x="1157704" y="20830"/>
                    <a:pt x="1139894" y="10343"/>
                  </a:cubicBezTo>
                  <a:cubicBezTo>
                    <a:pt x="1131644" y="5050"/>
                    <a:pt x="1121660" y="3170"/>
                    <a:pt x="1112050" y="5100"/>
                  </a:cubicBezTo>
                  <a:lnTo>
                    <a:pt x="1081946" y="12151"/>
                  </a:lnTo>
                  <a:lnTo>
                    <a:pt x="33722" y="259132"/>
                  </a:lnTo>
                  <a:cubicBezTo>
                    <a:pt x="16720" y="263115"/>
                    <a:pt x="4768" y="278375"/>
                    <a:pt x="4974" y="295836"/>
                  </a:cubicBezTo>
                  <a:cubicBezTo>
                    <a:pt x="5337" y="301594"/>
                    <a:pt x="6338" y="307294"/>
                    <a:pt x="7957" y="312832"/>
                  </a:cubicBezTo>
                  <a:cubicBezTo>
                    <a:pt x="13441" y="335915"/>
                    <a:pt x="18866" y="358938"/>
                    <a:pt x="24229" y="381900"/>
                  </a:cubicBezTo>
                  <a:lnTo>
                    <a:pt x="56503" y="518680"/>
                  </a:lnTo>
                  <a:cubicBezTo>
                    <a:pt x="77778" y="609083"/>
                    <a:pt x="98872" y="698220"/>
                    <a:pt x="119786" y="786092"/>
                  </a:cubicBezTo>
                  <a:lnTo>
                    <a:pt x="238666" y="1291627"/>
                  </a:lnTo>
                  <a:cubicBezTo>
                    <a:pt x="276545" y="1452725"/>
                    <a:pt x="312525" y="1605777"/>
                    <a:pt x="346246" y="1749066"/>
                  </a:cubicBezTo>
                  <a:cubicBezTo>
                    <a:pt x="350494" y="1767147"/>
                    <a:pt x="354472" y="1785228"/>
                    <a:pt x="358902" y="1802133"/>
                  </a:cubicBezTo>
                  <a:cubicBezTo>
                    <a:pt x="364555" y="1818962"/>
                    <a:pt x="381229" y="1829525"/>
                    <a:pt x="398860" y="1827446"/>
                  </a:cubicBezTo>
                  <a:cubicBezTo>
                    <a:pt x="433032" y="1820033"/>
                    <a:pt x="467205" y="1811535"/>
                    <a:pt x="500383" y="1803941"/>
                  </a:cubicBezTo>
                  <a:lnTo>
                    <a:pt x="691676" y="1758739"/>
                  </a:lnTo>
                  <a:lnTo>
                    <a:pt x="1268900" y="1623135"/>
                  </a:lnTo>
                  <a:lnTo>
                    <a:pt x="1425840" y="1586974"/>
                  </a:lnTo>
                  <a:lnTo>
                    <a:pt x="1466702" y="1577933"/>
                  </a:lnTo>
                  <a:lnTo>
                    <a:pt x="1480624" y="1574860"/>
                  </a:lnTo>
                  <a:cubicBezTo>
                    <a:pt x="1480624" y="1574860"/>
                    <a:pt x="1476013" y="1576125"/>
                    <a:pt x="1466792" y="1578385"/>
                  </a:cubicBezTo>
                  <a:lnTo>
                    <a:pt x="1426111" y="1588239"/>
                  </a:lnTo>
                  <a:lnTo>
                    <a:pt x="1269261" y="1625576"/>
                  </a:lnTo>
                  <a:lnTo>
                    <a:pt x="692038" y="1762265"/>
                  </a:lnTo>
                  <a:lnTo>
                    <a:pt x="500835" y="1807467"/>
                  </a:lnTo>
                  <a:cubicBezTo>
                    <a:pt x="467476" y="1815151"/>
                    <a:pt x="434027" y="1823558"/>
                    <a:pt x="398860" y="1831243"/>
                  </a:cubicBezTo>
                  <a:cubicBezTo>
                    <a:pt x="379461" y="1833360"/>
                    <a:pt x="361181" y="1821762"/>
                    <a:pt x="354834" y="1803308"/>
                  </a:cubicBezTo>
                  <a:cubicBezTo>
                    <a:pt x="350223" y="1785228"/>
                    <a:pt x="346426" y="1767961"/>
                    <a:pt x="342087" y="1749970"/>
                  </a:cubicBezTo>
                  <a:cubicBezTo>
                    <a:pt x="308276" y="1606681"/>
                    <a:pt x="272115" y="1453629"/>
                    <a:pt x="234146" y="1292621"/>
                  </a:cubicBezTo>
                  <a:cubicBezTo>
                    <a:pt x="196176" y="1131613"/>
                    <a:pt x="156218" y="962469"/>
                    <a:pt x="114904" y="787087"/>
                  </a:cubicBezTo>
                  <a:cubicBezTo>
                    <a:pt x="94292" y="699516"/>
                    <a:pt x="73198" y="610409"/>
                    <a:pt x="51622" y="519765"/>
                  </a:cubicBezTo>
                  <a:cubicBezTo>
                    <a:pt x="40954" y="474503"/>
                    <a:pt x="30226" y="428910"/>
                    <a:pt x="19438" y="382985"/>
                  </a:cubicBezTo>
                  <a:lnTo>
                    <a:pt x="3166" y="313917"/>
                  </a:lnTo>
                  <a:cubicBezTo>
                    <a:pt x="1388" y="308039"/>
                    <a:pt x="326" y="301968"/>
                    <a:pt x="1" y="295836"/>
                  </a:cubicBezTo>
                  <a:cubicBezTo>
                    <a:pt x="-51" y="289587"/>
                    <a:pt x="1309" y="283406"/>
                    <a:pt x="3979" y="277756"/>
                  </a:cubicBezTo>
                  <a:cubicBezTo>
                    <a:pt x="9450" y="266159"/>
                    <a:pt x="19894" y="257678"/>
                    <a:pt x="32366" y="254703"/>
                  </a:cubicBezTo>
                  <a:lnTo>
                    <a:pt x="1080681" y="7902"/>
                  </a:lnTo>
                  <a:lnTo>
                    <a:pt x="1110875" y="851"/>
                  </a:lnTo>
                  <a:cubicBezTo>
                    <a:pt x="1121582" y="-1351"/>
                    <a:pt x="1132725" y="761"/>
                    <a:pt x="1141883" y="6727"/>
                  </a:cubicBezTo>
                  <a:cubicBezTo>
                    <a:pt x="1151026" y="12643"/>
                    <a:pt x="1157510" y="21882"/>
                    <a:pt x="1159964" y="32492"/>
                  </a:cubicBezTo>
                  <a:cubicBezTo>
                    <a:pt x="1162315" y="42346"/>
                    <a:pt x="1164575" y="52200"/>
                    <a:pt x="1166925" y="62054"/>
                  </a:cubicBezTo>
                  <a:cubicBezTo>
                    <a:pt x="1176146" y="101289"/>
                    <a:pt x="1185186" y="139981"/>
                    <a:pt x="1194046" y="178131"/>
                  </a:cubicBezTo>
                  <a:cubicBezTo>
                    <a:pt x="1212127" y="254431"/>
                    <a:pt x="1229514" y="328442"/>
                    <a:pt x="1246209" y="400161"/>
                  </a:cubicBezTo>
                  <a:cubicBezTo>
                    <a:pt x="1279839" y="543450"/>
                    <a:pt x="1311208" y="676885"/>
                    <a:pt x="1339776" y="798749"/>
                  </a:cubicBezTo>
                  <a:cubicBezTo>
                    <a:pt x="1396820" y="1042385"/>
                    <a:pt x="1443016" y="1239554"/>
                    <a:pt x="1475381" y="1375973"/>
                  </a:cubicBezTo>
                  <a:cubicBezTo>
                    <a:pt x="1491020" y="1444227"/>
                    <a:pt x="1504038" y="1496932"/>
                    <a:pt x="1511542" y="1533093"/>
                  </a:cubicBezTo>
                  <a:cubicBezTo>
                    <a:pt x="1512233" y="1541343"/>
                    <a:pt x="1510303" y="1549600"/>
                    <a:pt x="1506027" y="1556689"/>
                  </a:cubicBezTo>
                  <a:cubicBezTo>
                    <a:pt x="1502978" y="1561753"/>
                    <a:pt x="1498840" y="1566077"/>
                    <a:pt x="1493913" y="1569345"/>
                  </a:cubicBezTo>
                  <a:cubicBezTo>
                    <a:pt x="1490919" y="1571347"/>
                    <a:pt x="1487664" y="1572928"/>
                    <a:pt x="1484240" y="1574046"/>
                  </a:cubicBezTo>
                  <a:close/>
                </a:path>
              </a:pathLst>
            </a:custGeom>
            <a:solidFill>
              <a:srgbClr val="263238"/>
            </a:solidFill>
            <a:ln w="9030" cap="flat">
              <a:noFill/>
              <a:prstDash val="solid"/>
              <a:miter/>
            </a:ln>
          </p:spPr>
          <p:txBody>
            <a:bodyPr rtlCol="0" anchor="ctr"/>
            <a:lstStyle/>
            <a:p>
              <a:endParaRPr lang="zh-CN" altLang="en-US"/>
            </a:p>
          </p:txBody>
        </p:sp>
        <p:sp>
          <p:nvSpPr>
            <p:cNvPr id="1077" name="任意多边形: 形状 1076">
              <a:extLst>
                <a:ext uri="{FF2B5EF4-FFF2-40B4-BE49-F238E27FC236}">
                  <a16:creationId xmlns:a16="http://schemas.microsoft.com/office/drawing/2014/main" id="{9A1AAD1D-2C48-E2B0-3C37-DE88A91E2EFA}"/>
                </a:ext>
              </a:extLst>
            </p:cNvPr>
            <p:cNvSpPr/>
            <p:nvPr/>
          </p:nvSpPr>
          <p:spPr>
            <a:xfrm>
              <a:off x="9635294" y="2256641"/>
              <a:ext cx="304206" cy="71599"/>
            </a:xfrm>
            <a:custGeom>
              <a:avLst/>
              <a:gdLst>
                <a:gd name="connsiteX0" fmla="*/ 304206 w 304206"/>
                <a:gd name="connsiteY0" fmla="*/ 0 h 71599"/>
                <a:gd name="connsiteX1" fmla="*/ 292454 w 304206"/>
                <a:gd name="connsiteY1" fmla="*/ 3707 h 71599"/>
                <a:gd name="connsiteX2" fmla="*/ 260090 w 304206"/>
                <a:gd name="connsiteY2" fmla="*/ 12114 h 71599"/>
                <a:gd name="connsiteX3" fmla="*/ 152691 w 304206"/>
                <a:gd name="connsiteY3" fmla="*/ 38060 h 71599"/>
                <a:gd name="connsiteX4" fmla="*/ 44930 w 304206"/>
                <a:gd name="connsiteY4" fmla="*/ 62740 h 71599"/>
                <a:gd name="connsiteX5" fmla="*/ 12114 w 304206"/>
                <a:gd name="connsiteY5" fmla="*/ 69701 h 71599"/>
                <a:gd name="connsiteX6" fmla="*/ 0 w 304206"/>
                <a:gd name="connsiteY6" fmla="*/ 71599 h 71599"/>
                <a:gd name="connsiteX7" fmla="*/ 11752 w 304206"/>
                <a:gd name="connsiteY7" fmla="*/ 67893 h 71599"/>
                <a:gd name="connsiteX8" fmla="*/ 44117 w 304206"/>
                <a:gd name="connsiteY8" fmla="*/ 59485 h 71599"/>
                <a:gd name="connsiteX9" fmla="*/ 151606 w 304206"/>
                <a:gd name="connsiteY9" fmla="*/ 33540 h 71599"/>
                <a:gd name="connsiteX10" fmla="*/ 259276 w 304206"/>
                <a:gd name="connsiteY10" fmla="*/ 8860 h 71599"/>
                <a:gd name="connsiteX11" fmla="*/ 292092 w 304206"/>
                <a:gd name="connsiteY11" fmla="*/ 1898 h 71599"/>
                <a:gd name="connsiteX12" fmla="*/ 304206 w 304206"/>
                <a:gd name="connsiteY12" fmla="*/ 0 h 71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4206" h="71599">
                  <a:moveTo>
                    <a:pt x="304206" y="0"/>
                  </a:moveTo>
                  <a:cubicBezTo>
                    <a:pt x="300419" y="1615"/>
                    <a:pt x="296483" y="2856"/>
                    <a:pt x="292454" y="3707"/>
                  </a:cubicBezTo>
                  <a:lnTo>
                    <a:pt x="260090" y="12114"/>
                  </a:lnTo>
                  <a:cubicBezTo>
                    <a:pt x="232969" y="18985"/>
                    <a:pt x="194638" y="28206"/>
                    <a:pt x="152691" y="38060"/>
                  </a:cubicBezTo>
                  <a:cubicBezTo>
                    <a:pt x="110744" y="47914"/>
                    <a:pt x="72503" y="56683"/>
                    <a:pt x="44930" y="62740"/>
                  </a:cubicBezTo>
                  <a:lnTo>
                    <a:pt x="12114" y="69701"/>
                  </a:lnTo>
                  <a:cubicBezTo>
                    <a:pt x="8157" y="70773"/>
                    <a:pt x="4095" y="71409"/>
                    <a:pt x="0" y="71599"/>
                  </a:cubicBezTo>
                  <a:cubicBezTo>
                    <a:pt x="3807" y="70037"/>
                    <a:pt x="7738" y="68797"/>
                    <a:pt x="11752" y="67893"/>
                  </a:cubicBezTo>
                  <a:lnTo>
                    <a:pt x="44117" y="59485"/>
                  </a:lnTo>
                  <a:cubicBezTo>
                    <a:pt x="71238" y="52615"/>
                    <a:pt x="109569" y="43394"/>
                    <a:pt x="151606" y="33540"/>
                  </a:cubicBezTo>
                  <a:cubicBezTo>
                    <a:pt x="193643" y="23686"/>
                    <a:pt x="231703" y="14917"/>
                    <a:pt x="259276" y="8860"/>
                  </a:cubicBezTo>
                  <a:lnTo>
                    <a:pt x="292092" y="1898"/>
                  </a:lnTo>
                  <a:cubicBezTo>
                    <a:pt x="296049" y="827"/>
                    <a:pt x="300111" y="190"/>
                    <a:pt x="304206" y="0"/>
                  </a:cubicBezTo>
                  <a:close/>
                </a:path>
              </a:pathLst>
            </a:custGeom>
            <a:solidFill>
              <a:srgbClr val="263238"/>
            </a:solidFill>
            <a:ln w="9030" cap="flat">
              <a:noFill/>
              <a:prstDash val="solid"/>
              <a:miter/>
            </a:ln>
          </p:spPr>
          <p:txBody>
            <a:bodyPr rtlCol="0" anchor="ctr"/>
            <a:lstStyle/>
            <a:p>
              <a:endParaRPr lang="zh-CN" altLang="en-US"/>
            </a:p>
          </p:txBody>
        </p:sp>
        <p:sp>
          <p:nvSpPr>
            <p:cNvPr id="1078" name="任意多边形: 形状 1077">
              <a:extLst>
                <a:ext uri="{FF2B5EF4-FFF2-40B4-BE49-F238E27FC236}">
                  <a16:creationId xmlns:a16="http://schemas.microsoft.com/office/drawing/2014/main" id="{D9C0A030-8FF6-2F94-03F6-11C08B65993A}"/>
                </a:ext>
              </a:extLst>
            </p:cNvPr>
            <p:cNvSpPr/>
            <p:nvPr/>
          </p:nvSpPr>
          <p:spPr>
            <a:xfrm>
              <a:off x="9666030" y="2260773"/>
              <a:ext cx="841653" cy="198391"/>
            </a:xfrm>
            <a:custGeom>
              <a:avLst/>
              <a:gdLst>
                <a:gd name="connsiteX0" fmla="*/ 841654 w 841653"/>
                <a:gd name="connsiteY0" fmla="*/ 27 h 198391"/>
                <a:gd name="connsiteX1" fmla="*/ 421370 w 841653"/>
                <a:gd name="connsiteY1" fmla="*/ 101369 h 198391"/>
                <a:gd name="connsiteX2" fmla="*/ 1 w 841653"/>
                <a:gd name="connsiteY2" fmla="*/ 198371 h 198391"/>
                <a:gd name="connsiteX3" fmla="*/ 420285 w 841653"/>
                <a:gd name="connsiteY3" fmla="*/ 97029 h 198391"/>
                <a:gd name="connsiteX4" fmla="*/ 841654 w 841653"/>
                <a:gd name="connsiteY4" fmla="*/ 27 h 198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91">
                  <a:moveTo>
                    <a:pt x="841654" y="27"/>
                  </a:moveTo>
                  <a:cubicBezTo>
                    <a:pt x="841654" y="1293"/>
                    <a:pt x="653796" y="46675"/>
                    <a:pt x="421370" y="101369"/>
                  </a:cubicBezTo>
                  <a:cubicBezTo>
                    <a:pt x="188943" y="156063"/>
                    <a:pt x="362" y="199456"/>
                    <a:pt x="1" y="198371"/>
                  </a:cubicBezTo>
                  <a:cubicBezTo>
                    <a:pt x="-361" y="197287"/>
                    <a:pt x="187858" y="151723"/>
                    <a:pt x="420285" y="97029"/>
                  </a:cubicBezTo>
                  <a:cubicBezTo>
                    <a:pt x="652711" y="42336"/>
                    <a:pt x="84129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79" name="任意多边形: 形状 1078">
              <a:extLst>
                <a:ext uri="{FF2B5EF4-FFF2-40B4-BE49-F238E27FC236}">
                  <a16:creationId xmlns:a16="http://schemas.microsoft.com/office/drawing/2014/main" id="{4A196166-282A-D236-751A-7DFE176314B4}"/>
                </a:ext>
              </a:extLst>
            </p:cNvPr>
            <p:cNvSpPr/>
            <p:nvPr/>
          </p:nvSpPr>
          <p:spPr>
            <a:xfrm>
              <a:off x="9698575" y="2398728"/>
              <a:ext cx="841562" cy="198307"/>
            </a:xfrm>
            <a:custGeom>
              <a:avLst/>
              <a:gdLst>
                <a:gd name="connsiteX0" fmla="*/ 841563 w 841562"/>
                <a:gd name="connsiteY0" fmla="*/ 27 h 198307"/>
                <a:gd name="connsiteX1" fmla="*/ 421369 w 841562"/>
                <a:gd name="connsiteY1" fmla="*/ 101369 h 198307"/>
                <a:gd name="connsiteX2" fmla="*/ 0 w 841562"/>
                <a:gd name="connsiteY2" fmla="*/ 198281 h 198307"/>
                <a:gd name="connsiteX3" fmla="*/ 420284 w 841562"/>
                <a:gd name="connsiteY3" fmla="*/ 96849 h 198307"/>
                <a:gd name="connsiteX4" fmla="*/ 841563 w 841562"/>
                <a:gd name="connsiteY4" fmla="*/ 27 h 198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307">
                  <a:moveTo>
                    <a:pt x="841563" y="27"/>
                  </a:moveTo>
                  <a:cubicBezTo>
                    <a:pt x="841563" y="1293"/>
                    <a:pt x="653705" y="46675"/>
                    <a:pt x="421369" y="101369"/>
                  </a:cubicBezTo>
                  <a:cubicBezTo>
                    <a:pt x="189033" y="156063"/>
                    <a:pt x="271" y="199547"/>
                    <a:pt x="0" y="198281"/>
                  </a:cubicBezTo>
                  <a:cubicBezTo>
                    <a:pt x="-271" y="197015"/>
                    <a:pt x="187767" y="151543"/>
                    <a:pt x="420284" y="96849"/>
                  </a:cubicBezTo>
                  <a:cubicBezTo>
                    <a:pt x="652801" y="42155"/>
                    <a:pt x="841292" y="-1239"/>
                    <a:pt x="841563" y="27"/>
                  </a:cubicBezTo>
                  <a:close/>
                </a:path>
              </a:pathLst>
            </a:custGeom>
            <a:solidFill>
              <a:srgbClr val="263238"/>
            </a:solidFill>
            <a:ln w="9030" cap="flat">
              <a:noFill/>
              <a:prstDash val="solid"/>
              <a:miter/>
            </a:ln>
          </p:spPr>
          <p:txBody>
            <a:bodyPr rtlCol="0" anchor="ctr"/>
            <a:lstStyle/>
            <a:p>
              <a:endParaRPr lang="zh-CN" altLang="en-US"/>
            </a:p>
          </p:txBody>
        </p:sp>
        <p:sp>
          <p:nvSpPr>
            <p:cNvPr id="1080" name="任意多边形: 形状 1079">
              <a:extLst>
                <a:ext uri="{FF2B5EF4-FFF2-40B4-BE49-F238E27FC236}">
                  <a16:creationId xmlns:a16="http://schemas.microsoft.com/office/drawing/2014/main" id="{2578424E-04F5-CABF-1EB0-936E14F1C0ED}"/>
                </a:ext>
              </a:extLst>
            </p:cNvPr>
            <p:cNvSpPr/>
            <p:nvPr/>
          </p:nvSpPr>
          <p:spPr>
            <a:xfrm>
              <a:off x="9729312" y="2529451"/>
              <a:ext cx="841653" cy="198217"/>
            </a:xfrm>
            <a:custGeom>
              <a:avLst/>
              <a:gdLst>
                <a:gd name="connsiteX0" fmla="*/ 841654 w 841653"/>
                <a:gd name="connsiteY0" fmla="*/ 27 h 198217"/>
                <a:gd name="connsiteX1" fmla="*/ 421370 w 841653"/>
                <a:gd name="connsiteY1" fmla="*/ 101369 h 198217"/>
                <a:gd name="connsiteX2" fmla="*/ 1 w 841653"/>
                <a:gd name="connsiteY2" fmla="*/ 198191 h 198217"/>
                <a:gd name="connsiteX3" fmla="*/ 420285 w 841653"/>
                <a:gd name="connsiteY3" fmla="*/ 96849 h 198217"/>
                <a:gd name="connsiteX4" fmla="*/ 841654 w 841653"/>
                <a:gd name="connsiteY4" fmla="*/ 27 h 198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217">
                  <a:moveTo>
                    <a:pt x="841654" y="27"/>
                  </a:moveTo>
                  <a:cubicBezTo>
                    <a:pt x="841654" y="1293"/>
                    <a:pt x="653796" y="46675"/>
                    <a:pt x="421370" y="101369"/>
                  </a:cubicBezTo>
                  <a:cubicBezTo>
                    <a:pt x="188943" y="156063"/>
                    <a:pt x="362" y="199456"/>
                    <a:pt x="1" y="198191"/>
                  </a:cubicBezTo>
                  <a:cubicBezTo>
                    <a:pt x="-361" y="196925"/>
                    <a:pt x="187858" y="151543"/>
                    <a:pt x="420285" y="96849"/>
                  </a:cubicBezTo>
                  <a:cubicBezTo>
                    <a:pt x="652711" y="42155"/>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1" name="任意多边形: 形状 1080">
              <a:extLst>
                <a:ext uri="{FF2B5EF4-FFF2-40B4-BE49-F238E27FC236}">
                  <a16:creationId xmlns:a16="http://schemas.microsoft.com/office/drawing/2014/main" id="{C6DC0011-F686-2E96-9513-AC2DC7D066AE}"/>
                </a:ext>
              </a:extLst>
            </p:cNvPr>
            <p:cNvSpPr/>
            <p:nvPr/>
          </p:nvSpPr>
          <p:spPr>
            <a:xfrm>
              <a:off x="9761858" y="2667058"/>
              <a:ext cx="841562" cy="198917"/>
            </a:xfrm>
            <a:custGeom>
              <a:avLst/>
              <a:gdLst>
                <a:gd name="connsiteX0" fmla="*/ 841563 w 841562"/>
                <a:gd name="connsiteY0" fmla="*/ 14 h 198917"/>
                <a:gd name="connsiteX1" fmla="*/ 421369 w 841562"/>
                <a:gd name="connsiteY1" fmla="*/ 101446 h 198917"/>
                <a:gd name="connsiteX2" fmla="*/ 0 w 841562"/>
                <a:gd name="connsiteY2" fmla="*/ 198901 h 198917"/>
                <a:gd name="connsiteX3" fmla="*/ 420284 w 841562"/>
                <a:gd name="connsiteY3" fmla="*/ 97468 h 198917"/>
                <a:gd name="connsiteX4" fmla="*/ 841563 w 841562"/>
                <a:gd name="connsiteY4" fmla="*/ 14 h 198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917">
                  <a:moveTo>
                    <a:pt x="841563" y="14"/>
                  </a:moveTo>
                  <a:cubicBezTo>
                    <a:pt x="841563" y="1279"/>
                    <a:pt x="653705" y="46662"/>
                    <a:pt x="421369" y="101446"/>
                  </a:cubicBezTo>
                  <a:cubicBezTo>
                    <a:pt x="189033" y="156230"/>
                    <a:pt x="271" y="199895"/>
                    <a:pt x="0" y="198901"/>
                  </a:cubicBezTo>
                  <a:cubicBezTo>
                    <a:pt x="-271" y="197906"/>
                    <a:pt x="187858" y="152253"/>
                    <a:pt x="420284" y="97468"/>
                  </a:cubicBezTo>
                  <a:cubicBezTo>
                    <a:pt x="652711" y="42684"/>
                    <a:pt x="841292" y="-890"/>
                    <a:pt x="841563" y="14"/>
                  </a:cubicBezTo>
                  <a:close/>
                </a:path>
              </a:pathLst>
            </a:custGeom>
            <a:solidFill>
              <a:srgbClr val="263238"/>
            </a:solidFill>
            <a:ln w="9030" cap="flat">
              <a:noFill/>
              <a:prstDash val="solid"/>
              <a:miter/>
            </a:ln>
          </p:spPr>
          <p:txBody>
            <a:bodyPr rtlCol="0" anchor="ctr"/>
            <a:lstStyle/>
            <a:p>
              <a:endParaRPr lang="zh-CN" altLang="en-US"/>
            </a:p>
          </p:txBody>
        </p:sp>
        <p:sp>
          <p:nvSpPr>
            <p:cNvPr id="1082" name="任意多边形: 形状 1081">
              <a:extLst>
                <a:ext uri="{FF2B5EF4-FFF2-40B4-BE49-F238E27FC236}">
                  <a16:creationId xmlns:a16="http://schemas.microsoft.com/office/drawing/2014/main" id="{269BD6F0-4E05-5BC2-A0FB-43681A6C93C2}"/>
                </a:ext>
              </a:extLst>
            </p:cNvPr>
            <p:cNvSpPr/>
            <p:nvPr/>
          </p:nvSpPr>
          <p:spPr>
            <a:xfrm>
              <a:off x="9792594" y="2798129"/>
              <a:ext cx="841653" cy="198308"/>
            </a:xfrm>
            <a:custGeom>
              <a:avLst/>
              <a:gdLst>
                <a:gd name="connsiteX0" fmla="*/ 841654 w 841653"/>
                <a:gd name="connsiteY0" fmla="*/ 27 h 198308"/>
                <a:gd name="connsiteX1" fmla="*/ 421370 w 841653"/>
                <a:gd name="connsiteY1" fmla="*/ 101459 h 198308"/>
                <a:gd name="connsiteX2" fmla="*/ 1 w 841653"/>
                <a:gd name="connsiteY2" fmla="*/ 198281 h 198308"/>
                <a:gd name="connsiteX3" fmla="*/ 420285 w 841653"/>
                <a:gd name="connsiteY3" fmla="*/ 96849 h 198308"/>
                <a:gd name="connsiteX4" fmla="*/ 841654 w 841653"/>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08">
                  <a:moveTo>
                    <a:pt x="841654" y="27"/>
                  </a:moveTo>
                  <a:cubicBezTo>
                    <a:pt x="841654" y="1293"/>
                    <a:pt x="653796" y="46675"/>
                    <a:pt x="421370" y="101459"/>
                  </a:cubicBezTo>
                  <a:cubicBezTo>
                    <a:pt x="188943" y="156244"/>
                    <a:pt x="362" y="199547"/>
                    <a:pt x="1" y="198281"/>
                  </a:cubicBezTo>
                  <a:cubicBezTo>
                    <a:pt x="-361" y="197015"/>
                    <a:pt x="187858" y="151543"/>
                    <a:pt x="420285" y="96849"/>
                  </a:cubicBezTo>
                  <a:cubicBezTo>
                    <a:pt x="652711" y="42155"/>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A9F15996-8A24-ED43-A99B-9DB820B99578}"/>
                </a:ext>
              </a:extLst>
            </p:cNvPr>
            <p:cNvSpPr/>
            <p:nvPr/>
          </p:nvSpPr>
          <p:spPr>
            <a:xfrm>
              <a:off x="9825140" y="2936084"/>
              <a:ext cx="841562" cy="198308"/>
            </a:xfrm>
            <a:custGeom>
              <a:avLst/>
              <a:gdLst>
                <a:gd name="connsiteX0" fmla="*/ 841563 w 841562"/>
                <a:gd name="connsiteY0" fmla="*/ 27 h 198308"/>
                <a:gd name="connsiteX1" fmla="*/ 421369 w 841562"/>
                <a:gd name="connsiteY1" fmla="*/ 101459 h 198308"/>
                <a:gd name="connsiteX2" fmla="*/ 0 w 841562"/>
                <a:gd name="connsiteY2" fmla="*/ 198281 h 198308"/>
                <a:gd name="connsiteX3" fmla="*/ 420284 w 841562"/>
                <a:gd name="connsiteY3" fmla="*/ 96849 h 198308"/>
                <a:gd name="connsiteX4" fmla="*/ 841563 w 841562"/>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308">
                  <a:moveTo>
                    <a:pt x="841563" y="27"/>
                  </a:moveTo>
                  <a:cubicBezTo>
                    <a:pt x="841563" y="1293"/>
                    <a:pt x="653705" y="46675"/>
                    <a:pt x="421369" y="101459"/>
                  </a:cubicBezTo>
                  <a:cubicBezTo>
                    <a:pt x="189033" y="156244"/>
                    <a:pt x="271" y="199547"/>
                    <a:pt x="0" y="198281"/>
                  </a:cubicBezTo>
                  <a:cubicBezTo>
                    <a:pt x="-271" y="197016"/>
                    <a:pt x="187858" y="151633"/>
                    <a:pt x="420284" y="96849"/>
                  </a:cubicBezTo>
                  <a:cubicBezTo>
                    <a:pt x="652711" y="42065"/>
                    <a:pt x="841292" y="-1239"/>
                    <a:pt x="841563" y="27"/>
                  </a:cubicBezTo>
                  <a:close/>
                </a:path>
              </a:pathLst>
            </a:custGeom>
            <a:solidFill>
              <a:srgbClr val="263238"/>
            </a:solidFill>
            <a:ln w="9030" cap="flat">
              <a:noFill/>
              <a:prstDash val="solid"/>
              <a:miter/>
            </a:ln>
          </p:spPr>
          <p:txBody>
            <a:bodyPr rtlCol="0" anchor="ctr"/>
            <a:lstStyle/>
            <a:p>
              <a:endParaRPr lang="zh-CN" altLang="en-US"/>
            </a:p>
          </p:txBody>
        </p:sp>
        <p:sp>
          <p:nvSpPr>
            <p:cNvPr id="1084" name="任意多边形: 形状 1083">
              <a:extLst>
                <a:ext uri="{FF2B5EF4-FFF2-40B4-BE49-F238E27FC236}">
                  <a16:creationId xmlns:a16="http://schemas.microsoft.com/office/drawing/2014/main" id="{7522F193-A355-C835-5281-1854EAC66F60}"/>
                </a:ext>
              </a:extLst>
            </p:cNvPr>
            <p:cNvSpPr/>
            <p:nvPr/>
          </p:nvSpPr>
          <p:spPr>
            <a:xfrm>
              <a:off x="9855877" y="3066807"/>
              <a:ext cx="841653" cy="198308"/>
            </a:xfrm>
            <a:custGeom>
              <a:avLst/>
              <a:gdLst>
                <a:gd name="connsiteX0" fmla="*/ 841654 w 841653"/>
                <a:gd name="connsiteY0" fmla="*/ 27 h 198308"/>
                <a:gd name="connsiteX1" fmla="*/ 421370 w 841653"/>
                <a:gd name="connsiteY1" fmla="*/ 101459 h 198308"/>
                <a:gd name="connsiteX2" fmla="*/ 1 w 841653"/>
                <a:gd name="connsiteY2" fmla="*/ 198281 h 198308"/>
                <a:gd name="connsiteX3" fmla="*/ 420285 w 841653"/>
                <a:gd name="connsiteY3" fmla="*/ 96849 h 198308"/>
                <a:gd name="connsiteX4" fmla="*/ 841654 w 841653"/>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08">
                  <a:moveTo>
                    <a:pt x="841654" y="27"/>
                  </a:moveTo>
                  <a:cubicBezTo>
                    <a:pt x="841654" y="1293"/>
                    <a:pt x="653796" y="46675"/>
                    <a:pt x="421370" y="101459"/>
                  </a:cubicBezTo>
                  <a:cubicBezTo>
                    <a:pt x="188943" y="156244"/>
                    <a:pt x="362" y="199547"/>
                    <a:pt x="1" y="198281"/>
                  </a:cubicBezTo>
                  <a:cubicBezTo>
                    <a:pt x="-361" y="197015"/>
                    <a:pt x="187858" y="151633"/>
                    <a:pt x="420285" y="96849"/>
                  </a:cubicBezTo>
                  <a:cubicBezTo>
                    <a:pt x="652711" y="42064"/>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5" name="任意多边形: 形状 1084">
              <a:extLst>
                <a:ext uri="{FF2B5EF4-FFF2-40B4-BE49-F238E27FC236}">
                  <a16:creationId xmlns:a16="http://schemas.microsoft.com/office/drawing/2014/main" id="{76FC9047-78D4-FA50-BF23-5857BB19AC0E}"/>
                </a:ext>
              </a:extLst>
            </p:cNvPr>
            <p:cNvSpPr/>
            <p:nvPr/>
          </p:nvSpPr>
          <p:spPr>
            <a:xfrm>
              <a:off x="9885800" y="3193914"/>
              <a:ext cx="841653" cy="198217"/>
            </a:xfrm>
            <a:custGeom>
              <a:avLst/>
              <a:gdLst>
                <a:gd name="connsiteX0" fmla="*/ 841654 w 841653"/>
                <a:gd name="connsiteY0" fmla="*/ 27 h 198217"/>
                <a:gd name="connsiteX1" fmla="*/ 421370 w 841653"/>
                <a:gd name="connsiteY1" fmla="*/ 101369 h 198217"/>
                <a:gd name="connsiteX2" fmla="*/ 1 w 841653"/>
                <a:gd name="connsiteY2" fmla="*/ 198190 h 198217"/>
                <a:gd name="connsiteX3" fmla="*/ 420285 w 841653"/>
                <a:gd name="connsiteY3" fmla="*/ 96939 h 198217"/>
                <a:gd name="connsiteX4" fmla="*/ 841654 w 841653"/>
                <a:gd name="connsiteY4" fmla="*/ 27 h 198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217">
                  <a:moveTo>
                    <a:pt x="841654" y="27"/>
                  </a:moveTo>
                  <a:cubicBezTo>
                    <a:pt x="841654" y="1292"/>
                    <a:pt x="653796" y="46675"/>
                    <a:pt x="421370" y="101369"/>
                  </a:cubicBezTo>
                  <a:cubicBezTo>
                    <a:pt x="188943" y="156062"/>
                    <a:pt x="362" y="199456"/>
                    <a:pt x="1" y="198190"/>
                  </a:cubicBezTo>
                  <a:cubicBezTo>
                    <a:pt x="-361" y="196925"/>
                    <a:pt x="187858" y="151181"/>
                    <a:pt x="420285" y="96939"/>
                  </a:cubicBezTo>
                  <a:cubicBezTo>
                    <a:pt x="652711" y="42697"/>
                    <a:pt x="841382" y="-1239"/>
                    <a:pt x="841654" y="27"/>
                  </a:cubicBezTo>
                  <a:close/>
                </a:path>
              </a:pathLst>
            </a:custGeom>
            <a:solidFill>
              <a:srgbClr val="263238"/>
            </a:solidFill>
            <a:ln w="9030" cap="flat">
              <a:noFill/>
              <a:prstDash val="solid"/>
              <a:miter/>
            </a:ln>
          </p:spPr>
          <p:txBody>
            <a:bodyPr rtlCol="0" anchor="ctr"/>
            <a:lstStyle/>
            <a:p>
              <a:endParaRPr lang="zh-CN" altLang="en-US"/>
            </a:p>
          </p:txBody>
        </p:sp>
      </p:grpSp>
      <p:grpSp>
        <p:nvGrpSpPr>
          <p:cNvPr id="1220" name="组合 1219">
            <a:extLst>
              <a:ext uri="{FF2B5EF4-FFF2-40B4-BE49-F238E27FC236}">
                <a16:creationId xmlns:a16="http://schemas.microsoft.com/office/drawing/2014/main" id="{46253B03-83CE-E8DB-C149-B1A21ACB1CEB}"/>
              </a:ext>
            </a:extLst>
          </p:cNvPr>
          <p:cNvGrpSpPr/>
          <p:nvPr/>
        </p:nvGrpSpPr>
        <p:grpSpPr>
          <a:xfrm>
            <a:off x="7951838" y="2171958"/>
            <a:ext cx="2096329" cy="2934198"/>
            <a:chOff x="7812423" y="2218000"/>
            <a:chExt cx="2096329" cy="2934198"/>
          </a:xfrm>
        </p:grpSpPr>
        <p:grpSp>
          <p:nvGrpSpPr>
            <p:cNvPr id="1109" name="图形 1050">
              <a:extLst>
                <a:ext uri="{FF2B5EF4-FFF2-40B4-BE49-F238E27FC236}">
                  <a16:creationId xmlns:a16="http://schemas.microsoft.com/office/drawing/2014/main" id="{7850DE12-F8A2-D819-B277-95FDAC10818D}"/>
                </a:ext>
              </a:extLst>
            </p:cNvPr>
            <p:cNvGrpSpPr/>
            <p:nvPr/>
          </p:nvGrpSpPr>
          <p:grpSpPr>
            <a:xfrm>
              <a:off x="7812423" y="2218000"/>
              <a:ext cx="2096329" cy="2934198"/>
              <a:chOff x="8072679" y="2340985"/>
              <a:chExt cx="2005144" cy="2806568"/>
            </a:xfrm>
          </p:grpSpPr>
          <p:sp>
            <p:nvSpPr>
              <p:cNvPr id="1110" name="任意多边形: 形状 1109">
                <a:extLst>
                  <a:ext uri="{FF2B5EF4-FFF2-40B4-BE49-F238E27FC236}">
                    <a16:creationId xmlns:a16="http://schemas.microsoft.com/office/drawing/2014/main" id="{1D6385FC-DBFB-43F8-5DE5-8C22D182A21D}"/>
                  </a:ext>
                </a:extLst>
              </p:cNvPr>
              <p:cNvSpPr/>
              <p:nvPr/>
            </p:nvSpPr>
            <p:spPr>
              <a:xfrm>
                <a:off x="8072679" y="2340985"/>
                <a:ext cx="2004779" cy="2163620"/>
              </a:xfrm>
              <a:custGeom>
                <a:avLst/>
                <a:gdLst>
                  <a:gd name="connsiteX0" fmla="*/ 2004777 w 2004779"/>
                  <a:gd name="connsiteY0" fmla="*/ 1004833 h 2163620"/>
                  <a:gd name="connsiteX1" fmla="*/ 1004833 w 2004779"/>
                  <a:gd name="connsiteY1" fmla="*/ 3 h 2163620"/>
                  <a:gd name="connsiteX2" fmla="*/ 3 w 2004779"/>
                  <a:gd name="connsiteY2" fmla="*/ 999946 h 2163620"/>
                  <a:gd name="connsiteX3" fmla="*/ 572972 w 2004779"/>
                  <a:gd name="connsiteY3" fmla="*/ 1908141 h 2163620"/>
                  <a:gd name="connsiteX4" fmla="*/ 572339 w 2004779"/>
                  <a:gd name="connsiteY4" fmla="*/ 2161270 h 2163620"/>
                  <a:gd name="connsiteX5" fmla="*/ 1450876 w 2004779"/>
                  <a:gd name="connsiteY5" fmla="*/ 2163621 h 2163620"/>
                  <a:gd name="connsiteX6" fmla="*/ 1458832 w 2004779"/>
                  <a:gd name="connsiteY6" fmla="*/ 1895033 h 2163620"/>
                  <a:gd name="connsiteX7" fmla="*/ 2004777 w 2004779"/>
                  <a:gd name="connsiteY7" fmla="*/ 1004833 h 216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4779" h="2163620">
                    <a:moveTo>
                      <a:pt x="2004777" y="1004833"/>
                    </a:moveTo>
                    <a:cubicBezTo>
                      <a:pt x="2006126" y="451230"/>
                      <a:pt x="1558436" y="1353"/>
                      <a:pt x="1004833" y="3"/>
                    </a:cubicBezTo>
                    <a:cubicBezTo>
                      <a:pt x="451230" y="-1346"/>
                      <a:pt x="1352" y="446343"/>
                      <a:pt x="3" y="999946"/>
                    </a:cubicBezTo>
                    <a:cubicBezTo>
                      <a:pt x="-943" y="1388076"/>
                      <a:pt x="222261" y="1741869"/>
                      <a:pt x="572972" y="1908141"/>
                    </a:cubicBezTo>
                    <a:cubicBezTo>
                      <a:pt x="572972" y="2026931"/>
                      <a:pt x="572339" y="2161270"/>
                      <a:pt x="572339" y="2161270"/>
                    </a:cubicBezTo>
                    <a:lnTo>
                      <a:pt x="1450876" y="2163621"/>
                    </a:lnTo>
                    <a:cubicBezTo>
                      <a:pt x="1450876" y="2163621"/>
                      <a:pt x="1456482" y="2021688"/>
                      <a:pt x="1458832" y="1895033"/>
                    </a:cubicBezTo>
                    <a:cubicBezTo>
                      <a:pt x="1793288" y="1724090"/>
                      <a:pt x="2004041" y="1380442"/>
                      <a:pt x="2004777" y="1004833"/>
                    </a:cubicBezTo>
                    <a:close/>
                  </a:path>
                </a:pathLst>
              </a:custGeom>
              <a:solidFill>
                <a:schemeClr val="accent2"/>
              </a:solidFill>
              <a:ln w="9030" cap="flat">
                <a:noFill/>
                <a:prstDash val="solid"/>
                <a:miter/>
              </a:ln>
            </p:spPr>
            <p:txBody>
              <a:bodyPr rtlCol="0" anchor="ctr"/>
              <a:lstStyle/>
              <a:p>
                <a:endParaRPr lang="zh-CN" altLang="en-US"/>
              </a:p>
            </p:txBody>
          </p:sp>
          <p:sp>
            <p:nvSpPr>
              <p:cNvPr id="1111" name="任意多边形: 形状 1110">
                <a:extLst>
                  <a:ext uri="{FF2B5EF4-FFF2-40B4-BE49-F238E27FC236}">
                    <a16:creationId xmlns:a16="http://schemas.microsoft.com/office/drawing/2014/main" id="{D8940439-4F45-83F0-AAA9-72139AC7AA06}"/>
                  </a:ext>
                </a:extLst>
              </p:cNvPr>
              <p:cNvSpPr/>
              <p:nvPr/>
            </p:nvSpPr>
            <p:spPr>
              <a:xfrm>
                <a:off x="8829531" y="2757475"/>
                <a:ext cx="1248292" cy="1682888"/>
              </a:xfrm>
              <a:custGeom>
                <a:avLst/>
                <a:gdLst>
                  <a:gd name="connsiteX0" fmla="*/ 1248286 w 1248292"/>
                  <a:gd name="connsiteY0" fmla="*/ 587620 h 1682888"/>
                  <a:gd name="connsiteX1" fmla="*/ 1059615 w 1248292"/>
                  <a:gd name="connsiteY1" fmla="*/ 0 h 1682888"/>
                  <a:gd name="connsiteX2" fmla="*/ 939469 w 1248292"/>
                  <a:gd name="connsiteY2" fmla="*/ 1027341 h 1682888"/>
                  <a:gd name="connsiteX3" fmla="*/ 0 w 1248292"/>
                  <a:gd name="connsiteY3" fmla="*/ 1582959 h 1682888"/>
                  <a:gd name="connsiteX4" fmla="*/ 562579 w 1248292"/>
                  <a:gd name="connsiteY4" fmla="*/ 1674266 h 1682888"/>
                  <a:gd name="connsiteX5" fmla="*/ 697279 w 1248292"/>
                  <a:gd name="connsiteY5" fmla="*/ 1663779 h 1682888"/>
                  <a:gd name="connsiteX6" fmla="*/ 702251 w 1248292"/>
                  <a:gd name="connsiteY6" fmla="*/ 1477368 h 1682888"/>
                  <a:gd name="connsiteX7" fmla="*/ 1248286 w 1248292"/>
                  <a:gd name="connsiteY7" fmla="*/ 587620 h 16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292" h="1682888">
                    <a:moveTo>
                      <a:pt x="1248286" y="587620"/>
                    </a:moveTo>
                    <a:cubicBezTo>
                      <a:pt x="1249064" y="376732"/>
                      <a:pt x="1183014" y="171018"/>
                      <a:pt x="1059615" y="0"/>
                    </a:cubicBezTo>
                    <a:cubicBezTo>
                      <a:pt x="1177139" y="336661"/>
                      <a:pt x="1132842" y="727203"/>
                      <a:pt x="939469" y="1027341"/>
                    </a:cubicBezTo>
                    <a:cubicBezTo>
                      <a:pt x="734073" y="1346102"/>
                      <a:pt x="418205" y="1582959"/>
                      <a:pt x="0" y="1582959"/>
                    </a:cubicBezTo>
                    <a:cubicBezTo>
                      <a:pt x="156578" y="1707082"/>
                      <a:pt x="363149" y="1684843"/>
                      <a:pt x="562579" y="1674266"/>
                    </a:cubicBezTo>
                    <a:cubicBezTo>
                      <a:pt x="607238" y="1671915"/>
                      <a:pt x="652982" y="1669294"/>
                      <a:pt x="697279" y="1663779"/>
                    </a:cubicBezTo>
                    <a:cubicBezTo>
                      <a:pt x="698997" y="1611888"/>
                      <a:pt x="701076" y="1542639"/>
                      <a:pt x="702251" y="1477368"/>
                    </a:cubicBezTo>
                    <a:cubicBezTo>
                      <a:pt x="1036583" y="1306508"/>
                      <a:pt x="1247344" y="963080"/>
                      <a:pt x="1248286" y="587620"/>
                    </a:cubicBezTo>
                    <a:close/>
                  </a:path>
                </a:pathLst>
              </a:custGeom>
              <a:solidFill>
                <a:srgbClr val="000000"/>
              </a:solidFill>
              <a:ln w="9030"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5B840A4F-C69E-FE5A-0154-59D3601C38D8}"/>
                  </a:ext>
                </a:extLst>
              </p:cNvPr>
              <p:cNvSpPr/>
              <p:nvPr/>
            </p:nvSpPr>
            <p:spPr>
              <a:xfrm>
                <a:off x="8236936" y="2576486"/>
                <a:ext cx="549282" cy="630617"/>
              </a:xfrm>
              <a:custGeom>
                <a:avLst/>
                <a:gdLst>
                  <a:gd name="connsiteX0" fmla="*/ 543325 w 549282"/>
                  <a:gd name="connsiteY0" fmla="*/ 69612 h 630617"/>
                  <a:gd name="connsiteX1" fmla="*/ 461962 w 549282"/>
                  <a:gd name="connsiteY1" fmla="*/ 8319 h 630617"/>
                  <a:gd name="connsiteX2" fmla="*/ 299236 w 549282"/>
                  <a:gd name="connsiteY2" fmla="*/ 26400 h 630617"/>
                  <a:gd name="connsiteX3" fmla="*/ 16546 w 549282"/>
                  <a:gd name="connsiteY3" fmla="*/ 363332 h 630617"/>
                  <a:gd name="connsiteX4" fmla="*/ 17540 w 549282"/>
                  <a:gd name="connsiteY4" fmla="*/ 567733 h 630617"/>
                  <a:gd name="connsiteX5" fmla="*/ 84710 w 549282"/>
                  <a:gd name="connsiteY5" fmla="*/ 626495 h 630617"/>
                  <a:gd name="connsiteX6" fmla="*/ 248068 w 549282"/>
                  <a:gd name="connsiteY6" fmla="*/ 502191 h 630617"/>
                  <a:gd name="connsiteX7" fmla="*/ 326538 w 549282"/>
                  <a:gd name="connsiteY7" fmla="*/ 307463 h 630617"/>
                  <a:gd name="connsiteX8" fmla="*/ 473624 w 549282"/>
                  <a:gd name="connsiteY8" fmla="*/ 214800 h 630617"/>
                  <a:gd name="connsiteX9" fmla="*/ 543325 w 549282"/>
                  <a:gd name="connsiteY9" fmla="*/ 69612 h 6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282" h="630617">
                    <a:moveTo>
                      <a:pt x="543325" y="69612"/>
                    </a:moveTo>
                    <a:cubicBezTo>
                      <a:pt x="531482" y="40774"/>
                      <a:pt x="499660" y="19710"/>
                      <a:pt x="461962" y="8319"/>
                    </a:cubicBezTo>
                    <a:cubicBezTo>
                      <a:pt x="407452" y="-7274"/>
                      <a:pt x="348994" y="-779"/>
                      <a:pt x="299236" y="26400"/>
                    </a:cubicBezTo>
                    <a:cubicBezTo>
                      <a:pt x="152060" y="103785"/>
                      <a:pt x="68347" y="197261"/>
                      <a:pt x="16546" y="363332"/>
                    </a:cubicBezTo>
                    <a:cubicBezTo>
                      <a:pt x="-1083" y="419563"/>
                      <a:pt x="-9942" y="512497"/>
                      <a:pt x="17540" y="567733"/>
                    </a:cubicBezTo>
                    <a:cubicBezTo>
                      <a:pt x="30752" y="595834"/>
                      <a:pt x="55102" y="617137"/>
                      <a:pt x="84710" y="626495"/>
                    </a:cubicBezTo>
                    <a:cubicBezTo>
                      <a:pt x="162185" y="649187"/>
                      <a:pt x="223840" y="574062"/>
                      <a:pt x="248068" y="502191"/>
                    </a:cubicBezTo>
                    <a:cubicBezTo>
                      <a:pt x="270579" y="435202"/>
                      <a:pt x="278805" y="359535"/>
                      <a:pt x="326538" y="307463"/>
                    </a:cubicBezTo>
                    <a:cubicBezTo>
                      <a:pt x="365863" y="264521"/>
                      <a:pt x="424625" y="246260"/>
                      <a:pt x="473624" y="214800"/>
                    </a:cubicBezTo>
                    <a:cubicBezTo>
                      <a:pt x="522622" y="183339"/>
                      <a:pt x="565383" y="123492"/>
                      <a:pt x="543325" y="69612"/>
                    </a:cubicBezTo>
                    <a:close/>
                  </a:path>
                </a:pathLst>
              </a:custGeom>
              <a:solidFill>
                <a:srgbClr val="FFFFFF"/>
              </a:solidFill>
              <a:ln w="9030" cap="flat">
                <a:noFill/>
                <a:prstDash val="solid"/>
                <a:miter/>
              </a:ln>
            </p:spPr>
            <p:txBody>
              <a:bodyPr rtlCol="0" anchor="ctr"/>
              <a:lstStyle/>
              <a:p>
                <a:endParaRPr lang="zh-CN" altLang="en-US"/>
              </a:p>
            </p:txBody>
          </p:sp>
          <p:sp>
            <p:nvSpPr>
              <p:cNvPr id="1113" name="任意多边形: 形状 1112">
                <a:extLst>
                  <a:ext uri="{FF2B5EF4-FFF2-40B4-BE49-F238E27FC236}">
                    <a16:creationId xmlns:a16="http://schemas.microsoft.com/office/drawing/2014/main" id="{84D944C5-8924-35B2-D26E-8091DA5EE692}"/>
                  </a:ext>
                </a:extLst>
              </p:cNvPr>
              <p:cNvSpPr/>
              <p:nvPr/>
            </p:nvSpPr>
            <p:spPr>
              <a:xfrm>
                <a:off x="8853730" y="2460116"/>
                <a:ext cx="227040" cy="232278"/>
              </a:xfrm>
              <a:custGeom>
                <a:avLst/>
                <a:gdLst>
                  <a:gd name="connsiteX0" fmla="*/ 217358 w 227040"/>
                  <a:gd name="connsiteY0" fmla="*/ 59689 h 232278"/>
                  <a:gd name="connsiteX1" fmla="*/ 72171 w 227040"/>
                  <a:gd name="connsiteY1" fmla="*/ 6984 h 232278"/>
                  <a:gd name="connsiteX2" fmla="*/ 2108 w 227040"/>
                  <a:gd name="connsiteY2" fmla="*/ 95308 h 232278"/>
                  <a:gd name="connsiteX3" fmla="*/ 54090 w 227040"/>
                  <a:gd name="connsiteY3" fmla="*/ 216719 h 232278"/>
                  <a:gd name="connsiteX4" fmla="*/ 184632 w 227040"/>
                  <a:gd name="connsiteY4" fmla="*/ 204606 h 232278"/>
                  <a:gd name="connsiteX5" fmla="*/ 217358 w 227040"/>
                  <a:gd name="connsiteY5" fmla="*/ 59689 h 23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40" h="232278">
                    <a:moveTo>
                      <a:pt x="217358" y="59689"/>
                    </a:moveTo>
                    <a:cubicBezTo>
                      <a:pt x="188339" y="8973"/>
                      <a:pt x="115022" y="-12181"/>
                      <a:pt x="72171" y="6984"/>
                    </a:cubicBezTo>
                    <a:cubicBezTo>
                      <a:pt x="36499" y="24112"/>
                      <a:pt x="10669" y="56674"/>
                      <a:pt x="2108" y="95308"/>
                    </a:cubicBezTo>
                    <a:cubicBezTo>
                      <a:pt x="-6937" y="142591"/>
                      <a:pt x="13631" y="190631"/>
                      <a:pt x="54090" y="216719"/>
                    </a:cubicBezTo>
                    <a:cubicBezTo>
                      <a:pt x="95656" y="241287"/>
                      <a:pt x="148296" y="236402"/>
                      <a:pt x="184632" y="204606"/>
                    </a:cubicBezTo>
                    <a:cubicBezTo>
                      <a:pt x="218985" y="172693"/>
                      <a:pt x="240592" y="100461"/>
                      <a:pt x="217358" y="59689"/>
                    </a:cubicBezTo>
                    <a:close/>
                  </a:path>
                </a:pathLst>
              </a:custGeom>
              <a:solidFill>
                <a:srgbClr val="FFFFFF"/>
              </a:solidFill>
              <a:ln w="9030"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AB30B2E9-D89D-8130-193F-6DA244CDBDD8}"/>
                  </a:ext>
                </a:extLst>
              </p:cNvPr>
              <p:cNvSpPr/>
              <p:nvPr/>
            </p:nvSpPr>
            <p:spPr>
              <a:xfrm>
                <a:off x="8888654" y="5074235"/>
                <a:ext cx="390722" cy="73318"/>
              </a:xfrm>
              <a:custGeom>
                <a:avLst/>
                <a:gdLst>
                  <a:gd name="connsiteX0" fmla="*/ 0 w 390722"/>
                  <a:gd name="connsiteY0" fmla="*/ 0 h 73318"/>
                  <a:gd name="connsiteX1" fmla="*/ 57225 w 390722"/>
                  <a:gd name="connsiteY1" fmla="*/ 50987 h 73318"/>
                  <a:gd name="connsiteX2" fmla="*/ 103873 w 390722"/>
                  <a:gd name="connsiteY2" fmla="*/ 73317 h 73318"/>
                  <a:gd name="connsiteX3" fmla="*/ 280611 w 390722"/>
                  <a:gd name="connsiteY3" fmla="*/ 73317 h 73318"/>
                  <a:gd name="connsiteX4" fmla="*/ 330242 w 390722"/>
                  <a:gd name="connsiteY4" fmla="*/ 47281 h 73318"/>
                  <a:gd name="connsiteX5" fmla="*/ 390722 w 390722"/>
                  <a:gd name="connsiteY5" fmla="*/ 452 h 7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722" h="73318">
                    <a:moveTo>
                      <a:pt x="0" y="0"/>
                    </a:moveTo>
                    <a:cubicBezTo>
                      <a:pt x="21375" y="14223"/>
                      <a:pt x="40640" y="31388"/>
                      <a:pt x="57225" y="50987"/>
                    </a:cubicBezTo>
                    <a:cubicBezTo>
                      <a:pt x="68531" y="65186"/>
                      <a:pt x="85724" y="73416"/>
                      <a:pt x="103873" y="73317"/>
                    </a:cubicBezTo>
                    <a:lnTo>
                      <a:pt x="280611" y="73317"/>
                    </a:lnTo>
                    <a:cubicBezTo>
                      <a:pt x="300459" y="73448"/>
                      <a:pt x="319069" y="63686"/>
                      <a:pt x="330242" y="47281"/>
                    </a:cubicBezTo>
                    <a:cubicBezTo>
                      <a:pt x="343170" y="28116"/>
                      <a:pt x="366404" y="5334"/>
                      <a:pt x="390722" y="452"/>
                    </a:cubicBezTo>
                    <a:close/>
                  </a:path>
                </a:pathLst>
              </a:custGeom>
              <a:solidFill>
                <a:srgbClr val="455A64"/>
              </a:solidFill>
              <a:ln w="9030" cap="flat">
                <a:noFill/>
                <a:prstDash val="solid"/>
                <a:miter/>
              </a:ln>
            </p:spPr>
            <p:txBody>
              <a:bodyPr rtlCol="0" anchor="ctr"/>
              <a:lstStyle/>
              <a:p>
                <a:endParaRPr lang="zh-CN" altLang="en-US"/>
              </a:p>
            </p:txBody>
          </p:sp>
          <p:sp>
            <p:nvSpPr>
              <p:cNvPr id="1115" name="任意多边形: 形状 1114">
                <a:extLst>
                  <a:ext uri="{FF2B5EF4-FFF2-40B4-BE49-F238E27FC236}">
                    <a16:creationId xmlns:a16="http://schemas.microsoft.com/office/drawing/2014/main" id="{6D465F8C-97CF-1ECB-CA9B-C6829355FCFB}"/>
                  </a:ext>
                </a:extLst>
              </p:cNvPr>
              <p:cNvSpPr/>
              <p:nvPr/>
            </p:nvSpPr>
            <p:spPr>
              <a:xfrm>
                <a:off x="8698175" y="4581538"/>
                <a:ext cx="760380" cy="497488"/>
              </a:xfrm>
              <a:custGeom>
                <a:avLst/>
                <a:gdLst>
                  <a:gd name="connsiteX0" fmla="*/ 0 w 760380"/>
                  <a:gd name="connsiteY0" fmla="*/ 0 h 497488"/>
                  <a:gd name="connsiteX1" fmla="*/ 55960 w 760380"/>
                  <a:gd name="connsiteY1" fmla="*/ 385389 h 497488"/>
                  <a:gd name="connsiteX2" fmla="*/ 128824 w 760380"/>
                  <a:gd name="connsiteY2" fmla="*/ 485646 h 497488"/>
                  <a:gd name="connsiteX3" fmla="*/ 179089 w 760380"/>
                  <a:gd name="connsiteY3" fmla="*/ 496765 h 497488"/>
                  <a:gd name="connsiteX4" fmla="*/ 565743 w 760380"/>
                  <a:gd name="connsiteY4" fmla="*/ 497488 h 497488"/>
                  <a:gd name="connsiteX5" fmla="*/ 689866 w 760380"/>
                  <a:gd name="connsiteY5" fmla="*/ 417482 h 497488"/>
                  <a:gd name="connsiteX6" fmla="*/ 760381 w 760380"/>
                  <a:gd name="connsiteY6" fmla="*/ 1627 h 49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380" h="497488">
                    <a:moveTo>
                      <a:pt x="0" y="0"/>
                    </a:moveTo>
                    <a:cubicBezTo>
                      <a:pt x="0" y="3616"/>
                      <a:pt x="40501" y="280250"/>
                      <a:pt x="55960" y="385389"/>
                    </a:cubicBezTo>
                    <a:cubicBezTo>
                      <a:pt x="61792" y="428955"/>
                      <a:pt x="89187" y="466648"/>
                      <a:pt x="128824" y="485646"/>
                    </a:cubicBezTo>
                    <a:cubicBezTo>
                      <a:pt x="144601" y="492876"/>
                      <a:pt x="161735" y="496666"/>
                      <a:pt x="179089" y="496765"/>
                    </a:cubicBezTo>
                    <a:lnTo>
                      <a:pt x="565743" y="497488"/>
                    </a:lnTo>
                    <a:cubicBezTo>
                      <a:pt x="565743" y="497488"/>
                      <a:pt x="666814" y="497488"/>
                      <a:pt x="689866" y="417482"/>
                    </a:cubicBezTo>
                    <a:cubicBezTo>
                      <a:pt x="714185" y="333226"/>
                      <a:pt x="760381" y="1627"/>
                      <a:pt x="760381" y="1627"/>
                    </a:cubicBezTo>
                    <a:close/>
                  </a:path>
                </a:pathLst>
              </a:custGeom>
              <a:solidFill>
                <a:srgbClr val="263238"/>
              </a:solidFill>
              <a:ln w="9030" cap="flat">
                <a:noFill/>
                <a:prstDash val="solid"/>
                <a:miter/>
              </a:ln>
            </p:spPr>
            <p:txBody>
              <a:bodyPr rtlCol="0" anchor="ctr"/>
              <a:lstStyle/>
              <a:p>
                <a:endParaRPr lang="zh-CN" altLang="en-US"/>
              </a:p>
            </p:txBody>
          </p:sp>
          <p:sp>
            <p:nvSpPr>
              <p:cNvPr id="1116" name="任意多边形: 形状 1115">
                <a:extLst>
                  <a:ext uri="{FF2B5EF4-FFF2-40B4-BE49-F238E27FC236}">
                    <a16:creationId xmlns:a16="http://schemas.microsoft.com/office/drawing/2014/main" id="{58A06BBA-45E0-00DB-614F-2E06CA831C5C}"/>
                  </a:ext>
                </a:extLst>
              </p:cNvPr>
              <p:cNvSpPr/>
              <p:nvPr/>
            </p:nvSpPr>
            <p:spPr>
              <a:xfrm>
                <a:off x="8720052" y="4921635"/>
                <a:ext cx="711924" cy="41585"/>
              </a:xfrm>
              <a:custGeom>
                <a:avLst/>
                <a:gdLst>
                  <a:gd name="connsiteX0" fmla="*/ 692759 w 711924"/>
                  <a:gd name="connsiteY0" fmla="*/ 40500 h 41585"/>
                  <a:gd name="connsiteX1" fmla="*/ 19166 w 711924"/>
                  <a:gd name="connsiteY1" fmla="*/ 41585 h 41585"/>
                  <a:gd name="connsiteX2" fmla="*/ 0 w 711924"/>
                  <a:gd name="connsiteY2" fmla="*/ 22420 h 41585"/>
                  <a:gd name="connsiteX3" fmla="*/ 0 w 711924"/>
                  <a:gd name="connsiteY3" fmla="*/ 20341 h 41585"/>
                  <a:gd name="connsiteX4" fmla="*/ 18985 w 711924"/>
                  <a:gd name="connsiteY4" fmla="*/ 1176 h 41585"/>
                  <a:gd name="connsiteX5" fmla="*/ 19075 w 711924"/>
                  <a:gd name="connsiteY5" fmla="*/ 1175 h 41585"/>
                  <a:gd name="connsiteX6" fmla="*/ 692759 w 711924"/>
                  <a:gd name="connsiteY6" fmla="*/ 0 h 41585"/>
                  <a:gd name="connsiteX7" fmla="*/ 711925 w 711924"/>
                  <a:gd name="connsiteY7" fmla="*/ 19165 h 41585"/>
                  <a:gd name="connsiteX8" fmla="*/ 711925 w 711924"/>
                  <a:gd name="connsiteY8" fmla="*/ 21245 h 41585"/>
                  <a:gd name="connsiteX9" fmla="*/ 692760 w 711924"/>
                  <a:gd name="connsiteY9" fmla="*/ 40500 h 4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1924" h="41585">
                    <a:moveTo>
                      <a:pt x="692759" y="40500"/>
                    </a:moveTo>
                    <a:lnTo>
                      <a:pt x="19166" y="41585"/>
                    </a:lnTo>
                    <a:cubicBezTo>
                      <a:pt x="8581" y="41585"/>
                      <a:pt x="0" y="33005"/>
                      <a:pt x="0" y="22420"/>
                    </a:cubicBezTo>
                    <a:lnTo>
                      <a:pt x="0" y="20341"/>
                    </a:lnTo>
                    <a:cubicBezTo>
                      <a:pt x="-50" y="9806"/>
                      <a:pt x="8450" y="1225"/>
                      <a:pt x="18985" y="1176"/>
                    </a:cubicBezTo>
                    <a:cubicBezTo>
                      <a:pt x="19015" y="1175"/>
                      <a:pt x="19045" y="1175"/>
                      <a:pt x="19075" y="1175"/>
                    </a:cubicBezTo>
                    <a:lnTo>
                      <a:pt x="692759" y="0"/>
                    </a:lnTo>
                    <a:cubicBezTo>
                      <a:pt x="703344" y="0"/>
                      <a:pt x="711925" y="8581"/>
                      <a:pt x="711925" y="19165"/>
                    </a:cubicBezTo>
                    <a:lnTo>
                      <a:pt x="711925" y="21245"/>
                    </a:lnTo>
                    <a:cubicBezTo>
                      <a:pt x="711925" y="31844"/>
                      <a:pt x="703359" y="40450"/>
                      <a:pt x="692760" y="40500"/>
                    </a:cubicBezTo>
                    <a:close/>
                  </a:path>
                </a:pathLst>
              </a:custGeom>
              <a:solidFill>
                <a:srgbClr val="E0E0E0"/>
              </a:solidFill>
              <a:ln w="9030" cap="flat">
                <a:noFill/>
                <a:prstDash val="solid"/>
                <a:miter/>
              </a:ln>
            </p:spPr>
            <p:txBody>
              <a:bodyPr rtlCol="0" anchor="ctr"/>
              <a:lstStyle/>
              <a:p>
                <a:endParaRPr lang="zh-CN" altLang="en-US"/>
              </a:p>
            </p:txBody>
          </p:sp>
          <p:sp>
            <p:nvSpPr>
              <p:cNvPr id="1117" name="任意多边形: 形状 1116">
                <a:extLst>
                  <a:ext uri="{FF2B5EF4-FFF2-40B4-BE49-F238E27FC236}">
                    <a16:creationId xmlns:a16="http://schemas.microsoft.com/office/drawing/2014/main" id="{514827AA-130D-6ABF-A236-681CAAC680D3}"/>
                  </a:ext>
                </a:extLst>
              </p:cNvPr>
              <p:cNvSpPr/>
              <p:nvPr/>
            </p:nvSpPr>
            <p:spPr>
              <a:xfrm>
                <a:off x="8717011" y="4917838"/>
                <a:ext cx="716268" cy="46985"/>
              </a:xfrm>
              <a:custGeom>
                <a:avLst/>
                <a:gdLst>
                  <a:gd name="connsiteX0" fmla="*/ 695800 w 716268"/>
                  <a:gd name="connsiteY0" fmla="*/ 44298 h 46985"/>
                  <a:gd name="connsiteX1" fmla="*/ 708819 w 716268"/>
                  <a:gd name="connsiteY1" fmla="*/ 38241 h 46985"/>
                  <a:gd name="connsiteX2" fmla="*/ 713972 w 716268"/>
                  <a:gd name="connsiteY2" fmla="*/ 22149 h 46985"/>
                  <a:gd name="connsiteX3" fmla="*/ 699869 w 716268"/>
                  <a:gd name="connsiteY3" fmla="*/ 5606 h 46985"/>
                  <a:gd name="connsiteX4" fmla="*/ 542477 w 716268"/>
                  <a:gd name="connsiteY4" fmla="*/ 6419 h 46985"/>
                  <a:gd name="connsiteX5" fmla="*/ 22207 w 716268"/>
                  <a:gd name="connsiteY5" fmla="*/ 8227 h 46985"/>
                  <a:gd name="connsiteX6" fmla="*/ 8918 w 716268"/>
                  <a:gd name="connsiteY6" fmla="*/ 15459 h 46985"/>
                  <a:gd name="connsiteX7" fmla="*/ 6386 w 716268"/>
                  <a:gd name="connsiteY7" fmla="*/ 22782 h 46985"/>
                  <a:gd name="connsiteX8" fmla="*/ 7019 w 716268"/>
                  <a:gd name="connsiteY8" fmla="*/ 30828 h 46985"/>
                  <a:gd name="connsiteX9" fmla="*/ 17596 w 716268"/>
                  <a:gd name="connsiteY9" fmla="*/ 41405 h 46985"/>
                  <a:gd name="connsiteX10" fmla="*/ 35135 w 716268"/>
                  <a:gd name="connsiteY10" fmla="*/ 42128 h 46985"/>
                  <a:gd name="connsiteX11" fmla="*/ 246407 w 716268"/>
                  <a:gd name="connsiteY11" fmla="*/ 42128 h 46985"/>
                  <a:gd name="connsiteX12" fmla="*/ 480279 w 716268"/>
                  <a:gd name="connsiteY12" fmla="*/ 42128 h 46985"/>
                  <a:gd name="connsiteX13" fmla="*/ 638033 w 716268"/>
                  <a:gd name="connsiteY13" fmla="*/ 42942 h 46985"/>
                  <a:gd name="connsiteX14" fmla="*/ 680884 w 716268"/>
                  <a:gd name="connsiteY14" fmla="*/ 43394 h 46985"/>
                  <a:gd name="connsiteX15" fmla="*/ 692004 w 716268"/>
                  <a:gd name="connsiteY15" fmla="*/ 43394 h 46985"/>
                  <a:gd name="connsiteX16" fmla="*/ 695801 w 716268"/>
                  <a:gd name="connsiteY16" fmla="*/ 43394 h 46985"/>
                  <a:gd name="connsiteX17" fmla="*/ 692004 w 716268"/>
                  <a:gd name="connsiteY17" fmla="*/ 43394 h 46985"/>
                  <a:gd name="connsiteX18" fmla="*/ 680884 w 716268"/>
                  <a:gd name="connsiteY18" fmla="*/ 43394 h 46985"/>
                  <a:gd name="connsiteX19" fmla="*/ 638033 w 716268"/>
                  <a:gd name="connsiteY19" fmla="*/ 44117 h 46985"/>
                  <a:gd name="connsiteX20" fmla="*/ 480279 w 716268"/>
                  <a:gd name="connsiteY20" fmla="*/ 45383 h 46985"/>
                  <a:gd name="connsiteX21" fmla="*/ 246407 w 716268"/>
                  <a:gd name="connsiteY21" fmla="*/ 46468 h 46985"/>
                  <a:gd name="connsiteX22" fmla="*/ 108271 w 716268"/>
                  <a:gd name="connsiteY22" fmla="*/ 46920 h 46985"/>
                  <a:gd name="connsiteX23" fmla="*/ 35135 w 716268"/>
                  <a:gd name="connsiteY23" fmla="*/ 46920 h 46985"/>
                  <a:gd name="connsiteX24" fmla="*/ 26094 w 716268"/>
                  <a:gd name="connsiteY24" fmla="*/ 46920 h 46985"/>
                  <a:gd name="connsiteX25" fmla="*/ 15969 w 716268"/>
                  <a:gd name="connsiteY25" fmla="*/ 45926 h 46985"/>
                  <a:gd name="connsiteX26" fmla="*/ 1053 w 716268"/>
                  <a:gd name="connsiteY26" fmla="*/ 31099 h 46985"/>
                  <a:gd name="connsiteX27" fmla="*/ 149 w 716268"/>
                  <a:gd name="connsiteY27" fmla="*/ 20522 h 46985"/>
                  <a:gd name="connsiteX28" fmla="*/ 22478 w 716268"/>
                  <a:gd name="connsiteY28" fmla="*/ 1 h 46985"/>
                  <a:gd name="connsiteX29" fmla="*/ 542748 w 716268"/>
                  <a:gd name="connsiteY29" fmla="*/ 1 h 46985"/>
                  <a:gd name="connsiteX30" fmla="*/ 700773 w 716268"/>
                  <a:gd name="connsiteY30" fmla="*/ 1266 h 46985"/>
                  <a:gd name="connsiteX31" fmla="*/ 716141 w 716268"/>
                  <a:gd name="connsiteY31" fmla="*/ 20251 h 46985"/>
                  <a:gd name="connsiteX32" fmla="*/ 710084 w 716268"/>
                  <a:gd name="connsiteY32" fmla="*/ 37337 h 46985"/>
                  <a:gd name="connsiteX33" fmla="*/ 695801 w 716268"/>
                  <a:gd name="connsiteY33" fmla="*/ 44298 h 4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16268" h="46985">
                    <a:moveTo>
                      <a:pt x="695800" y="44298"/>
                    </a:moveTo>
                    <a:cubicBezTo>
                      <a:pt x="700696" y="43794"/>
                      <a:pt x="705280" y="41661"/>
                      <a:pt x="708819" y="38241"/>
                    </a:cubicBezTo>
                    <a:cubicBezTo>
                      <a:pt x="712877" y="33929"/>
                      <a:pt x="714770" y="28016"/>
                      <a:pt x="713972" y="22149"/>
                    </a:cubicBezTo>
                    <a:cubicBezTo>
                      <a:pt x="713481" y="14109"/>
                      <a:pt x="707730" y="7363"/>
                      <a:pt x="699869" y="5606"/>
                    </a:cubicBezTo>
                    <a:cubicBezTo>
                      <a:pt x="663707" y="5063"/>
                      <a:pt x="608923" y="6238"/>
                      <a:pt x="542477" y="6419"/>
                    </a:cubicBezTo>
                    <a:lnTo>
                      <a:pt x="22207" y="8227"/>
                    </a:lnTo>
                    <a:cubicBezTo>
                      <a:pt x="16841" y="8243"/>
                      <a:pt x="11844" y="10962"/>
                      <a:pt x="8918" y="15459"/>
                    </a:cubicBezTo>
                    <a:cubicBezTo>
                      <a:pt x="7451" y="17639"/>
                      <a:pt x="6579" y="20162"/>
                      <a:pt x="6386" y="22782"/>
                    </a:cubicBezTo>
                    <a:cubicBezTo>
                      <a:pt x="6083" y="25480"/>
                      <a:pt x="6298" y="28211"/>
                      <a:pt x="7019" y="30828"/>
                    </a:cubicBezTo>
                    <a:cubicBezTo>
                      <a:pt x="8536" y="35912"/>
                      <a:pt x="12513" y="39889"/>
                      <a:pt x="17596" y="41405"/>
                    </a:cubicBezTo>
                    <a:cubicBezTo>
                      <a:pt x="23409" y="42174"/>
                      <a:pt x="29279" y="42416"/>
                      <a:pt x="35135" y="42128"/>
                    </a:cubicBezTo>
                    <a:lnTo>
                      <a:pt x="246407" y="42128"/>
                    </a:lnTo>
                    <a:lnTo>
                      <a:pt x="480279" y="42128"/>
                    </a:lnTo>
                    <a:lnTo>
                      <a:pt x="638033" y="42942"/>
                    </a:lnTo>
                    <a:lnTo>
                      <a:pt x="680884" y="43394"/>
                    </a:lnTo>
                    <a:lnTo>
                      <a:pt x="692004" y="43394"/>
                    </a:lnTo>
                    <a:cubicBezTo>
                      <a:pt x="693260" y="43178"/>
                      <a:pt x="694544" y="43178"/>
                      <a:pt x="695801" y="43394"/>
                    </a:cubicBezTo>
                    <a:lnTo>
                      <a:pt x="692004" y="43394"/>
                    </a:lnTo>
                    <a:lnTo>
                      <a:pt x="680884" y="43394"/>
                    </a:lnTo>
                    <a:lnTo>
                      <a:pt x="638033" y="44117"/>
                    </a:lnTo>
                    <a:lnTo>
                      <a:pt x="480279" y="45383"/>
                    </a:lnTo>
                    <a:lnTo>
                      <a:pt x="246407" y="46468"/>
                    </a:lnTo>
                    <a:lnTo>
                      <a:pt x="108271" y="46920"/>
                    </a:lnTo>
                    <a:lnTo>
                      <a:pt x="35135" y="46920"/>
                    </a:lnTo>
                    <a:lnTo>
                      <a:pt x="26094" y="46920"/>
                    </a:lnTo>
                    <a:cubicBezTo>
                      <a:pt x="22688" y="47140"/>
                      <a:pt x="19268" y="46804"/>
                      <a:pt x="15969" y="45926"/>
                    </a:cubicBezTo>
                    <a:cubicBezTo>
                      <a:pt x="8835" y="43781"/>
                      <a:pt x="3240" y="38220"/>
                      <a:pt x="1053" y="31099"/>
                    </a:cubicBezTo>
                    <a:cubicBezTo>
                      <a:pt x="91" y="27661"/>
                      <a:pt x="-216" y="24073"/>
                      <a:pt x="149" y="20522"/>
                    </a:cubicBezTo>
                    <a:cubicBezTo>
                      <a:pt x="1050" y="8880"/>
                      <a:pt x="10802" y="-82"/>
                      <a:pt x="22478" y="1"/>
                    </a:cubicBezTo>
                    <a:lnTo>
                      <a:pt x="542748" y="1"/>
                    </a:lnTo>
                    <a:cubicBezTo>
                      <a:pt x="609466" y="452"/>
                      <a:pt x="662984" y="1"/>
                      <a:pt x="700773" y="1266"/>
                    </a:cubicBezTo>
                    <a:cubicBezTo>
                      <a:pt x="709548" y="3472"/>
                      <a:pt x="715811" y="11209"/>
                      <a:pt x="716141" y="20251"/>
                    </a:cubicBezTo>
                    <a:cubicBezTo>
                      <a:pt x="716842" y="26573"/>
                      <a:pt x="714611" y="32868"/>
                      <a:pt x="710084" y="37337"/>
                    </a:cubicBezTo>
                    <a:cubicBezTo>
                      <a:pt x="706747" y="41853"/>
                      <a:pt x="701413" y="44452"/>
                      <a:pt x="695801" y="44298"/>
                    </a:cubicBezTo>
                    <a:close/>
                  </a:path>
                </a:pathLst>
              </a:custGeom>
              <a:solidFill>
                <a:srgbClr val="263238"/>
              </a:solidFill>
              <a:ln w="9030"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69194A6A-382D-F1DA-41D9-B095C3859CC2}"/>
                  </a:ext>
                </a:extLst>
              </p:cNvPr>
              <p:cNvSpPr/>
              <p:nvPr/>
            </p:nvSpPr>
            <p:spPr>
              <a:xfrm>
                <a:off x="8705949" y="4834486"/>
                <a:ext cx="740492" cy="41766"/>
              </a:xfrm>
              <a:custGeom>
                <a:avLst/>
                <a:gdLst>
                  <a:gd name="connsiteX0" fmla="*/ 721327 w 740492"/>
                  <a:gd name="connsiteY0" fmla="*/ 40591 h 41766"/>
                  <a:gd name="connsiteX1" fmla="*/ 19166 w 740492"/>
                  <a:gd name="connsiteY1" fmla="*/ 41766 h 41766"/>
                  <a:gd name="connsiteX2" fmla="*/ 0 w 740492"/>
                  <a:gd name="connsiteY2" fmla="*/ 22782 h 41766"/>
                  <a:gd name="connsiteX3" fmla="*/ 0 w 740492"/>
                  <a:gd name="connsiteY3" fmla="*/ 22691 h 41766"/>
                  <a:gd name="connsiteX4" fmla="*/ 0 w 740492"/>
                  <a:gd name="connsiteY4" fmla="*/ 20341 h 41766"/>
                  <a:gd name="connsiteX5" fmla="*/ 18985 w 740492"/>
                  <a:gd name="connsiteY5" fmla="*/ 1176 h 41766"/>
                  <a:gd name="connsiteX6" fmla="*/ 19075 w 740492"/>
                  <a:gd name="connsiteY6" fmla="*/ 1175 h 41766"/>
                  <a:gd name="connsiteX7" fmla="*/ 721236 w 740492"/>
                  <a:gd name="connsiteY7" fmla="*/ 0 h 41766"/>
                  <a:gd name="connsiteX8" fmla="*/ 740492 w 740492"/>
                  <a:gd name="connsiteY8" fmla="*/ 19165 h 41766"/>
                  <a:gd name="connsiteX9" fmla="*/ 740492 w 740492"/>
                  <a:gd name="connsiteY9" fmla="*/ 21245 h 41766"/>
                  <a:gd name="connsiteX10" fmla="*/ 721508 w 740492"/>
                  <a:gd name="connsiteY10" fmla="*/ 40590 h 41766"/>
                  <a:gd name="connsiteX11" fmla="*/ 721327 w 740492"/>
                  <a:gd name="connsiteY11" fmla="*/ 40591 h 4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492" h="41766">
                    <a:moveTo>
                      <a:pt x="721327" y="40591"/>
                    </a:moveTo>
                    <a:lnTo>
                      <a:pt x="19166" y="41766"/>
                    </a:lnTo>
                    <a:cubicBezTo>
                      <a:pt x="8631" y="41816"/>
                      <a:pt x="50" y="33317"/>
                      <a:pt x="0" y="22782"/>
                    </a:cubicBezTo>
                    <a:cubicBezTo>
                      <a:pt x="0" y="22752"/>
                      <a:pt x="0" y="22721"/>
                      <a:pt x="0" y="22691"/>
                    </a:cubicBezTo>
                    <a:lnTo>
                      <a:pt x="0" y="20341"/>
                    </a:lnTo>
                    <a:cubicBezTo>
                      <a:pt x="-50" y="9806"/>
                      <a:pt x="8450" y="1225"/>
                      <a:pt x="18985" y="1176"/>
                    </a:cubicBezTo>
                    <a:cubicBezTo>
                      <a:pt x="19015" y="1175"/>
                      <a:pt x="19045" y="1175"/>
                      <a:pt x="19075" y="1175"/>
                    </a:cubicBezTo>
                    <a:lnTo>
                      <a:pt x="721236" y="0"/>
                    </a:lnTo>
                    <a:cubicBezTo>
                      <a:pt x="731816" y="49"/>
                      <a:pt x="740394" y="8587"/>
                      <a:pt x="740492" y="19165"/>
                    </a:cubicBezTo>
                    <a:lnTo>
                      <a:pt x="740492" y="21245"/>
                    </a:lnTo>
                    <a:cubicBezTo>
                      <a:pt x="740592" y="31829"/>
                      <a:pt x="732093" y="40490"/>
                      <a:pt x="721508" y="40590"/>
                    </a:cubicBezTo>
                    <a:cubicBezTo>
                      <a:pt x="721448" y="40591"/>
                      <a:pt x="721387" y="40591"/>
                      <a:pt x="721327" y="40591"/>
                    </a:cubicBezTo>
                    <a:close/>
                  </a:path>
                </a:pathLst>
              </a:custGeom>
              <a:solidFill>
                <a:srgbClr val="E0E0E0"/>
              </a:solidFill>
              <a:ln w="9030" cap="flat">
                <a:noFill/>
                <a:prstDash val="solid"/>
                <a:miter/>
              </a:ln>
            </p:spPr>
            <p:txBody>
              <a:bodyPr rtlCol="0" anchor="ctr"/>
              <a:lstStyle/>
              <a:p>
                <a:endParaRPr lang="zh-CN" altLang="en-US"/>
              </a:p>
            </p:txBody>
          </p:sp>
          <p:sp>
            <p:nvSpPr>
              <p:cNvPr id="1119" name="任意多边形: 形状 1118">
                <a:extLst>
                  <a:ext uri="{FF2B5EF4-FFF2-40B4-BE49-F238E27FC236}">
                    <a16:creationId xmlns:a16="http://schemas.microsoft.com/office/drawing/2014/main" id="{176EE2B2-2258-13A4-49CA-7F1B7BF4C4BF}"/>
                  </a:ext>
                </a:extLst>
              </p:cNvPr>
              <p:cNvSpPr/>
              <p:nvPr/>
            </p:nvSpPr>
            <p:spPr>
              <a:xfrm>
                <a:off x="8702625" y="4830508"/>
                <a:ext cx="745232" cy="46557"/>
              </a:xfrm>
              <a:custGeom>
                <a:avLst/>
                <a:gdLst>
                  <a:gd name="connsiteX0" fmla="*/ 724651 w 745232"/>
                  <a:gd name="connsiteY0" fmla="*/ 44569 h 46557"/>
                  <a:gd name="connsiteX1" fmla="*/ 738031 w 745232"/>
                  <a:gd name="connsiteY1" fmla="*/ 38150 h 46557"/>
                  <a:gd name="connsiteX2" fmla="*/ 742642 w 745232"/>
                  <a:gd name="connsiteY2" fmla="*/ 21245 h 46557"/>
                  <a:gd name="connsiteX3" fmla="*/ 726641 w 745232"/>
                  <a:gd name="connsiteY3" fmla="*/ 5605 h 46557"/>
                  <a:gd name="connsiteX4" fmla="*/ 563011 w 745232"/>
                  <a:gd name="connsiteY4" fmla="*/ 6780 h 46557"/>
                  <a:gd name="connsiteX5" fmla="*/ 22490 w 745232"/>
                  <a:gd name="connsiteY5" fmla="*/ 8589 h 46557"/>
                  <a:gd name="connsiteX6" fmla="*/ 8840 w 745232"/>
                  <a:gd name="connsiteY6" fmla="*/ 16363 h 46557"/>
                  <a:gd name="connsiteX7" fmla="*/ 6579 w 745232"/>
                  <a:gd name="connsiteY7" fmla="*/ 24047 h 46557"/>
                  <a:gd name="connsiteX8" fmla="*/ 7664 w 745232"/>
                  <a:gd name="connsiteY8" fmla="*/ 32365 h 46557"/>
                  <a:gd name="connsiteX9" fmla="*/ 19598 w 745232"/>
                  <a:gd name="connsiteY9" fmla="*/ 42219 h 46557"/>
                  <a:gd name="connsiteX10" fmla="*/ 38311 w 745232"/>
                  <a:gd name="connsiteY10" fmla="*/ 42219 h 46557"/>
                  <a:gd name="connsiteX11" fmla="*/ 257810 w 745232"/>
                  <a:gd name="connsiteY11" fmla="*/ 42219 h 46557"/>
                  <a:gd name="connsiteX12" fmla="*/ 500723 w 745232"/>
                  <a:gd name="connsiteY12" fmla="*/ 42219 h 46557"/>
                  <a:gd name="connsiteX13" fmla="*/ 664624 w 745232"/>
                  <a:gd name="connsiteY13" fmla="*/ 42942 h 46557"/>
                  <a:gd name="connsiteX14" fmla="*/ 709102 w 745232"/>
                  <a:gd name="connsiteY14" fmla="*/ 43484 h 46557"/>
                  <a:gd name="connsiteX15" fmla="*/ 720674 w 745232"/>
                  <a:gd name="connsiteY15" fmla="*/ 43484 h 46557"/>
                  <a:gd name="connsiteX16" fmla="*/ 724651 w 745232"/>
                  <a:gd name="connsiteY16" fmla="*/ 43484 h 46557"/>
                  <a:gd name="connsiteX17" fmla="*/ 720674 w 745232"/>
                  <a:gd name="connsiteY17" fmla="*/ 43484 h 46557"/>
                  <a:gd name="connsiteX18" fmla="*/ 709102 w 745232"/>
                  <a:gd name="connsiteY18" fmla="*/ 43484 h 46557"/>
                  <a:gd name="connsiteX19" fmla="*/ 664624 w 745232"/>
                  <a:gd name="connsiteY19" fmla="*/ 44207 h 46557"/>
                  <a:gd name="connsiteX20" fmla="*/ 500813 w 745232"/>
                  <a:gd name="connsiteY20" fmla="*/ 45473 h 46557"/>
                  <a:gd name="connsiteX21" fmla="*/ 257810 w 745232"/>
                  <a:gd name="connsiteY21" fmla="*/ 46558 h 46557"/>
                  <a:gd name="connsiteX22" fmla="*/ 114250 w 745232"/>
                  <a:gd name="connsiteY22" fmla="*/ 46558 h 46557"/>
                  <a:gd name="connsiteX23" fmla="*/ 38311 w 745232"/>
                  <a:gd name="connsiteY23" fmla="*/ 46558 h 46557"/>
                  <a:gd name="connsiteX24" fmla="*/ 18422 w 745232"/>
                  <a:gd name="connsiteY24" fmla="*/ 46558 h 46557"/>
                  <a:gd name="connsiteX25" fmla="*/ 1607 w 745232"/>
                  <a:gd name="connsiteY25" fmla="*/ 32726 h 46557"/>
                  <a:gd name="connsiteX26" fmla="*/ 70 w 745232"/>
                  <a:gd name="connsiteY26" fmla="*/ 21787 h 46557"/>
                  <a:gd name="connsiteX27" fmla="*/ 22490 w 745232"/>
                  <a:gd name="connsiteY27" fmla="*/ 0 h 46557"/>
                  <a:gd name="connsiteX28" fmla="*/ 562920 w 745232"/>
                  <a:gd name="connsiteY28" fmla="*/ 0 h 46557"/>
                  <a:gd name="connsiteX29" fmla="*/ 726911 w 745232"/>
                  <a:gd name="connsiteY29" fmla="*/ 904 h 46557"/>
                  <a:gd name="connsiteX30" fmla="*/ 744992 w 745232"/>
                  <a:gd name="connsiteY30" fmla="*/ 18985 h 46557"/>
                  <a:gd name="connsiteX31" fmla="*/ 739387 w 745232"/>
                  <a:gd name="connsiteY31" fmla="*/ 37066 h 46557"/>
                  <a:gd name="connsiteX32" fmla="*/ 724651 w 745232"/>
                  <a:gd name="connsiteY32" fmla="*/ 44569 h 4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45232" h="46557">
                    <a:moveTo>
                      <a:pt x="724651" y="44569"/>
                    </a:moveTo>
                    <a:cubicBezTo>
                      <a:pt x="729751" y="44156"/>
                      <a:pt x="734517" y="41870"/>
                      <a:pt x="738031" y="38150"/>
                    </a:cubicBezTo>
                    <a:cubicBezTo>
                      <a:pt x="742077" y="33519"/>
                      <a:pt x="743776" y="27289"/>
                      <a:pt x="742642" y="21245"/>
                    </a:cubicBezTo>
                    <a:cubicBezTo>
                      <a:pt x="741562" y="12961"/>
                      <a:pt x="734947" y="6496"/>
                      <a:pt x="726641" y="5605"/>
                    </a:cubicBezTo>
                    <a:lnTo>
                      <a:pt x="563011" y="6780"/>
                    </a:lnTo>
                    <a:lnTo>
                      <a:pt x="22490" y="8589"/>
                    </a:lnTo>
                    <a:cubicBezTo>
                      <a:pt x="16894" y="8615"/>
                      <a:pt x="11717" y="11563"/>
                      <a:pt x="8840" y="16363"/>
                    </a:cubicBezTo>
                    <a:cubicBezTo>
                      <a:pt x="7416" y="18678"/>
                      <a:pt x="6636" y="21331"/>
                      <a:pt x="6579" y="24047"/>
                    </a:cubicBezTo>
                    <a:cubicBezTo>
                      <a:pt x="6310" y="26866"/>
                      <a:pt x="6681" y="29709"/>
                      <a:pt x="7664" y="32365"/>
                    </a:cubicBezTo>
                    <a:cubicBezTo>
                      <a:pt x="9624" y="37525"/>
                      <a:pt x="14159" y="41270"/>
                      <a:pt x="19598" y="42219"/>
                    </a:cubicBezTo>
                    <a:cubicBezTo>
                      <a:pt x="24841" y="42761"/>
                      <a:pt x="32164" y="42219"/>
                      <a:pt x="38311" y="42219"/>
                    </a:cubicBezTo>
                    <a:lnTo>
                      <a:pt x="257810" y="42219"/>
                    </a:lnTo>
                    <a:lnTo>
                      <a:pt x="500723" y="42219"/>
                    </a:lnTo>
                    <a:lnTo>
                      <a:pt x="664624" y="42942"/>
                    </a:lnTo>
                    <a:lnTo>
                      <a:pt x="709102" y="43484"/>
                    </a:lnTo>
                    <a:lnTo>
                      <a:pt x="720674" y="43484"/>
                    </a:lnTo>
                    <a:lnTo>
                      <a:pt x="724651" y="43484"/>
                    </a:lnTo>
                    <a:cubicBezTo>
                      <a:pt x="723334" y="43697"/>
                      <a:pt x="721991" y="43697"/>
                      <a:pt x="720674" y="43484"/>
                    </a:cubicBezTo>
                    <a:lnTo>
                      <a:pt x="709102" y="43484"/>
                    </a:lnTo>
                    <a:lnTo>
                      <a:pt x="664624" y="44207"/>
                    </a:lnTo>
                    <a:lnTo>
                      <a:pt x="500813" y="45473"/>
                    </a:lnTo>
                    <a:lnTo>
                      <a:pt x="257810" y="46558"/>
                    </a:lnTo>
                    <a:lnTo>
                      <a:pt x="114250" y="46558"/>
                    </a:lnTo>
                    <a:lnTo>
                      <a:pt x="38311" y="46558"/>
                    </a:lnTo>
                    <a:cubicBezTo>
                      <a:pt x="31712" y="46558"/>
                      <a:pt x="26016" y="46558"/>
                      <a:pt x="18422" y="46558"/>
                    </a:cubicBezTo>
                    <a:cubicBezTo>
                      <a:pt x="10789" y="45194"/>
                      <a:pt x="4418" y="39953"/>
                      <a:pt x="1607" y="32726"/>
                    </a:cubicBezTo>
                    <a:cubicBezTo>
                      <a:pt x="321" y="29231"/>
                      <a:pt x="-203" y="25501"/>
                      <a:pt x="70" y="21787"/>
                    </a:cubicBezTo>
                    <a:cubicBezTo>
                      <a:pt x="366" y="9632"/>
                      <a:pt x="10332" y="-52"/>
                      <a:pt x="22490" y="0"/>
                    </a:cubicBezTo>
                    <a:lnTo>
                      <a:pt x="562920" y="0"/>
                    </a:lnTo>
                    <a:cubicBezTo>
                      <a:pt x="632169" y="0"/>
                      <a:pt x="687948" y="0"/>
                      <a:pt x="726911" y="904"/>
                    </a:cubicBezTo>
                    <a:cubicBezTo>
                      <a:pt x="736462" y="1883"/>
                      <a:pt x="744014" y="9434"/>
                      <a:pt x="744992" y="18985"/>
                    </a:cubicBezTo>
                    <a:cubicBezTo>
                      <a:pt x="745976" y="25551"/>
                      <a:pt x="743913" y="32207"/>
                      <a:pt x="739387" y="37066"/>
                    </a:cubicBezTo>
                    <a:cubicBezTo>
                      <a:pt x="736180" y="42033"/>
                      <a:pt x="730555" y="44897"/>
                      <a:pt x="724651" y="44569"/>
                    </a:cubicBezTo>
                    <a:close/>
                  </a:path>
                </a:pathLst>
              </a:custGeom>
              <a:solidFill>
                <a:srgbClr val="263238"/>
              </a:solidFill>
              <a:ln w="9030" cap="flat">
                <a:noFill/>
                <a:prstDash val="solid"/>
                <a:miter/>
              </a:ln>
            </p:spPr>
            <p:txBody>
              <a:bodyPr rtlCol="0" anchor="ctr"/>
              <a:lstStyle/>
              <a:p>
                <a:endParaRPr lang="zh-CN" altLang="en-US"/>
              </a:p>
            </p:txBody>
          </p:sp>
          <p:sp>
            <p:nvSpPr>
              <p:cNvPr id="1120" name="任意多边形: 形状 1119">
                <a:extLst>
                  <a:ext uri="{FF2B5EF4-FFF2-40B4-BE49-F238E27FC236}">
                    <a16:creationId xmlns:a16="http://schemas.microsoft.com/office/drawing/2014/main" id="{C7F6943B-2388-110C-200C-30A7D1DB0F94}"/>
                  </a:ext>
                </a:extLst>
              </p:cNvPr>
              <p:cNvSpPr/>
              <p:nvPr/>
            </p:nvSpPr>
            <p:spPr>
              <a:xfrm>
                <a:off x="8697000" y="4747699"/>
                <a:ext cx="758663" cy="41675"/>
              </a:xfrm>
              <a:custGeom>
                <a:avLst/>
                <a:gdLst>
                  <a:gd name="connsiteX0" fmla="*/ 739498 w 758663"/>
                  <a:gd name="connsiteY0" fmla="*/ 40410 h 41675"/>
                  <a:gd name="connsiteX1" fmla="*/ 19166 w 758663"/>
                  <a:gd name="connsiteY1" fmla="*/ 41676 h 41675"/>
                  <a:gd name="connsiteX2" fmla="*/ 0 w 758663"/>
                  <a:gd name="connsiteY2" fmla="*/ 22511 h 41675"/>
                  <a:gd name="connsiteX3" fmla="*/ 0 w 758663"/>
                  <a:gd name="connsiteY3" fmla="*/ 20431 h 41675"/>
                  <a:gd name="connsiteX4" fmla="*/ 19075 w 758663"/>
                  <a:gd name="connsiteY4" fmla="*/ 1175 h 41675"/>
                  <a:gd name="connsiteX5" fmla="*/ 739498 w 758663"/>
                  <a:gd name="connsiteY5" fmla="*/ 0 h 41675"/>
                  <a:gd name="connsiteX6" fmla="*/ 758663 w 758663"/>
                  <a:gd name="connsiteY6" fmla="*/ 19165 h 41675"/>
                  <a:gd name="connsiteX7" fmla="*/ 758663 w 758663"/>
                  <a:gd name="connsiteY7" fmla="*/ 21245 h 41675"/>
                  <a:gd name="connsiteX8" fmla="*/ 739679 w 758663"/>
                  <a:gd name="connsiteY8" fmla="*/ 40410 h 41675"/>
                  <a:gd name="connsiteX9" fmla="*/ 739498 w 758663"/>
                  <a:gd name="connsiteY9" fmla="*/ 40410 h 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663" h="41675">
                    <a:moveTo>
                      <a:pt x="739498" y="40410"/>
                    </a:moveTo>
                    <a:lnTo>
                      <a:pt x="19166" y="41676"/>
                    </a:lnTo>
                    <a:cubicBezTo>
                      <a:pt x="8581" y="41676"/>
                      <a:pt x="0" y="33095"/>
                      <a:pt x="0" y="22511"/>
                    </a:cubicBezTo>
                    <a:lnTo>
                      <a:pt x="0" y="20431"/>
                    </a:lnTo>
                    <a:cubicBezTo>
                      <a:pt x="0" y="9867"/>
                      <a:pt x="8511" y="1275"/>
                      <a:pt x="19075" y="1175"/>
                    </a:cubicBezTo>
                    <a:lnTo>
                      <a:pt x="739498" y="0"/>
                    </a:lnTo>
                    <a:cubicBezTo>
                      <a:pt x="750082" y="0"/>
                      <a:pt x="758663" y="8581"/>
                      <a:pt x="758663" y="19165"/>
                    </a:cubicBezTo>
                    <a:lnTo>
                      <a:pt x="758663" y="21245"/>
                    </a:lnTo>
                    <a:cubicBezTo>
                      <a:pt x="758713" y="31780"/>
                      <a:pt x="750214" y="40360"/>
                      <a:pt x="739679" y="40410"/>
                    </a:cubicBezTo>
                    <a:cubicBezTo>
                      <a:pt x="739619" y="40410"/>
                      <a:pt x="739558" y="40410"/>
                      <a:pt x="739498" y="40410"/>
                    </a:cubicBezTo>
                    <a:close/>
                  </a:path>
                </a:pathLst>
              </a:custGeom>
              <a:solidFill>
                <a:srgbClr val="E0E0E0"/>
              </a:solidFill>
              <a:ln w="9030"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3D9B5FC3-9E74-2A15-3FEE-D405C7F48D47}"/>
                  </a:ext>
                </a:extLst>
              </p:cNvPr>
              <p:cNvSpPr/>
              <p:nvPr/>
            </p:nvSpPr>
            <p:spPr>
              <a:xfrm>
                <a:off x="8693709" y="4743269"/>
                <a:ext cx="763777" cy="46829"/>
              </a:xfrm>
              <a:custGeom>
                <a:avLst/>
                <a:gdLst>
                  <a:gd name="connsiteX0" fmla="*/ 742788 w 763777"/>
                  <a:gd name="connsiteY0" fmla="*/ 44840 h 46829"/>
                  <a:gd name="connsiteX1" fmla="*/ 761349 w 763777"/>
                  <a:gd name="connsiteY1" fmla="*/ 24048 h 46829"/>
                  <a:gd name="connsiteX2" fmla="*/ 760869 w 763777"/>
                  <a:gd name="connsiteY2" fmla="*/ 20702 h 46829"/>
                  <a:gd name="connsiteX3" fmla="*/ 743602 w 763777"/>
                  <a:gd name="connsiteY3" fmla="*/ 5786 h 46829"/>
                  <a:gd name="connsiteX4" fmla="*/ 575904 w 763777"/>
                  <a:gd name="connsiteY4" fmla="*/ 7052 h 46829"/>
                  <a:gd name="connsiteX5" fmla="*/ 22546 w 763777"/>
                  <a:gd name="connsiteY5" fmla="*/ 8950 h 46829"/>
                  <a:gd name="connsiteX6" fmla="*/ 6635 w 763777"/>
                  <a:gd name="connsiteY6" fmla="*/ 24861 h 46829"/>
                  <a:gd name="connsiteX7" fmla="*/ 6635 w 763777"/>
                  <a:gd name="connsiteY7" fmla="*/ 24952 h 46829"/>
                  <a:gd name="connsiteX8" fmla="*/ 7991 w 763777"/>
                  <a:gd name="connsiteY8" fmla="*/ 33450 h 46829"/>
                  <a:gd name="connsiteX9" fmla="*/ 20829 w 763777"/>
                  <a:gd name="connsiteY9" fmla="*/ 42490 h 46829"/>
                  <a:gd name="connsiteX10" fmla="*/ 40265 w 763777"/>
                  <a:gd name="connsiteY10" fmla="*/ 42490 h 46829"/>
                  <a:gd name="connsiteX11" fmla="*/ 264917 w 763777"/>
                  <a:gd name="connsiteY11" fmla="*/ 42490 h 46829"/>
                  <a:gd name="connsiteX12" fmla="*/ 513706 w 763777"/>
                  <a:gd name="connsiteY12" fmla="*/ 42490 h 46829"/>
                  <a:gd name="connsiteX13" fmla="*/ 681404 w 763777"/>
                  <a:gd name="connsiteY13" fmla="*/ 43213 h 46829"/>
                  <a:gd name="connsiteX14" fmla="*/ 727058 w 763777"/>
                  <a:gd name="connsiteY14" fmla="*/ 43755 h 46829"/>
                  <a:gd name="connsiteX15" fmla="*/ 738901 w 763777"/>
                  <a:gd name="connsiteY15" fmla="*/ 43755 h 46829"/>
                  <a:gd name="connsiteX16" fmla="*/ 742878 w 763777"/>
                  <a:gd name="connsiteY16" fmla="*/ 43755 h 46829"/>
                  <a:gd name="connsiteX17" fmla="*/ 738901 w 763777"/>
                  <a:gd name="connsiteY17" fmla="*/ 43755 h 46829"/>
                  <a:gd name="connsiteX18" fmla="*/ 727058 w 763777"/>
                  <a:gd name="connsiteY18" fmla="*/ 43755 h 46829"/>
                  <a:gd name="connsiteX19" fmla="*/ 681404 w 763777"/>
                  <a:gd name="connsiteY19" fmla="*/ 44388 h 46829"/>
                  <a:gd name="connsiteX20" fmla="*/ 513706 w 763777"/>
                  <a:gd name="connsiteY20" fmla="*/ 45744 h 46829"/>
                  <a:gd name="connsiteX21" fmla="*/ 264917 w 763777"/>
                  <a:gd name="connsiteY21" fmla="*/ 46829 h 46829"/>
                  <a:gd name="connsiteX22" fmla="*/ 118012 w 763777"/>
                  <a:gd name="connsiteY22" fmla="*/ 46829 h 46829"/>
                  <a:gd name="connsiteX23" fmla="*/ 40265 w 763777"/>
                  <a:gd name="connsiteY23" fmla="*/ 46829 h 46829"/>
                  <a:gd name="connsiteX24" fmla="*/ 20105 w 763777"/>
                  <a:gd name="connsiteY24" fmla="*/ 46829 h 46829"/>
                  <a:gd name="connsiteX25" fmla="*/ 2025 w 763777"/>
                  <a:gd name="connsiteY25" fmla="*/ 33720 h 46829"/>
                  <a:gd name="connsiteX26" fmla="*/ 36 w 763777"/>
                  <a:gd name="connsiteY26" fmla="*/ 22601 h 46829"/>
                  <a:gd name="connsiteX27" fmla="*/ 22274 w 763777"/>
                  <a:gd name="connsiteY27" fmla="*/ 1 h 46829"/>
                  <a:gd name="connsiteX28" fmla="*/ 22456 w 763777"/>
                  <a:gd name="connsiteY28" fmla="*/ 0 h 46829"/>
                  <a:gd name="connsiteX29" fmla="*/ 576265 w 763777"/>
                  <a:gd name="connsiteY29" fmla="*/ 0 h 46829"/>
                  <a:gd name="connsiteX30" fmla="*/ 744054 w 763777"/>
                  <a:gd name="connsiteY30" fmla="*/ 814 h 46829"/>
                  <a:gd name="connsiteX31" fmla="*/ 763128 w 763777"/>
                  <a:gd name="connsiteY31" fmla="*/ 17990 h 46829"/>
                  <a:gd name="connsiteX32" fmla="*/ 757071 w 763777"/>
                  <a:gd name="connsiteY32" fmla="*/ 39235 h 46829"/>
                  <a:gd name="connsiteX33" fmla="*/ 742788 w 763777"/>
                  <a:gd name="connsiteY33" fmla="*/ 44840 h 4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3777" h="46829">
                    <a:moveTo>
                      <a:pt x="742788" y="44840"/>
                    </a:moveTo>
                    <a:cubicBezTo>
                      <a:pt x="753655" y="44224"/>
                      <a:pt x="761965" y="34915"/>
                      <a:pt x="761349" y="24048"/>
                    </a:cubicBezTo>
                    <a:cubicBezTo>
                      <a:pt x="761285" y="22921"/>
                      <a:pt x="761124" y="21802"/>
                      <a:pt x="760869" y="20702"/>
                    </a:cubicBezTo>
                    <a:cubicBezTo>
                      <a:pt x="759373" y="12268"/>
                      <a:pt x="752164" y="6040"/>
                      <a:pt x="743602" y="5786"/>
                    </a:cubicBezTo>
                    <a:lnTo>
                      <a:pt x="575904" y="7052"/>
                    </a:lnTo>
                    <a:lnTo>
                      <a:pt x="22546" y="8950"/>
                    </a:lnTo>
                    <a:cubicBezTo>
                      <a:pt x="13759" y="8950"/>
                      <a:pt x="6635" y="16074"/>
                      <a:pt x="6635" y="24861"/>
                    </a:cubicBezTo>
                    <a:cubicBezTo>
                      <a:pt x="6635" y="24891"/>
                      <a:pt x="6635" y="24921"/>
                      <a:pt x="6635" y="24952"/>
                    </a:cubicBezTo>
                    <a:cubicBezTo>
                      <a:pt x="6397" y="27852"/>
                      <a:pt x="6862" y="30767"/>
                      <a:pt x="7991" y="33450"/>
                    </a:cubicBezTo>
                    <a:cubicBezTo>
                      <a:pt x="10396" y="38499"/>
                      <a:pt x="15264" y="41927"/>
                      <a:pt x="20829" y="42490"/>
                    </a:cubicBezTo>
                    <a:cubicBezTo>
                      <a:pt x="26705" y="42490"/>
                      <a:pt x="33847" y="42490"/>
                      <a:pt x="40265" y="42490"/>
                    </a:cubicBezTo>
                    <a:lnTo>
                      <a:pt x="264917" y="42490"/>
                    </a:lnTo>
                    <a:lnTo>
                      <a:pt x="513706" y="42490"/>
                    </a:lnTo>
                    <a:lnTo>
                      <a:pt x="681404" y="43213"/>
                    </a:lnTo>
                    <a:lnTo>
                      <a:pt x="727058" y="43755"/>
                    </a:lnTo>
                    <a:lnTo>
                      <a:pt x="738901" y="43755"/>
                    </a:lnTo>
                    <a:cubicBezTo>
                      <a:pt x="740223" y="43631"/>
                      <a:pt x="741555" y="43631"/>
                      <a:pt x="742878" y="43755"/>
                    </a:cubicBezTo>
                    <a:cubicBezTo>
                      <a:pt x="741561" y="43968"/>
                      <a:pt x="740218" y="43968"/>
                      <a:pt x="738901" y="43755"/>
                    </a:cubicBezTo>
                    <a:lnTo>
                      <a:pt x="727058" y="43755"/>
                    </a:lnTo>
                    <a:lnTo>
                      <a:pt x="681404" y="44388"/>
                    </a:lnTo>
                    <a:lnTo>
                      <a:pt x="513706" y="45744"/>
                    </a:lnTo>
                    <a:lnTo>
                      <a:pt x="264917" y="46829"/>
                    </a:lnTo>
                    <a:lnTo>
                      <a:pt x="118012" y="46829"/>
                    </a:lnTo>
                    <a:lnTo>
                      <a:pt x="40265" y="46829"/>
                    </a:lnTo>
                    <a:cubicBezTo>
                      <a:pt x="33575" y="46829"/>
                      <a:pt x="27428" y="46829"/>
                      <a:pt x="20105" y="46829"/>
                    </a:cubicBezTo>
                    <a:cubicBezTo>
                      <a:pt x="12176" y="45986"/>
                      <a:pt x="5292" y="40995"/>
                      <a:pt x="2025" y="33720"/>
                    </a:cubicBezTo>
                    <a:cubicBezTo>
                      <a:pt x="511" y="30218"/>
                      <a:pt x="-170" y="26411"/>
                      <a:pt x="36" y="22601"/>
                    </a:cubicBezTo>
                    <a:cubicBezTo>
                      <a:pt x="-64" y="10219"/>
                      <a:pt x="9892" y="101"/>
                      <a:pt x="22274" y="1"/>
                    </a:cubicBezTo>
                    <a:cubicBezTo>
                      <a:pt x="22335" y="0"/>
                      <a:pt x="22395" y="0"/>
                      <a:pt x="22456" y="0"/>
                    </a:cubicBezTo>
                    <a:lnTo>
                      <a:pt x="576265" y="0"/>
                    </a:lnTo>
                    <a:lnTo>
                      <a:pt x="744054" y="814"/>
                    </a:lnTo>
                    <a:cubicBezTo>
                      <a:pt x="753706" y="1229"/>
                      <a:pt x="761708" y="8434"/>
                      <a:pt x="763128" y="17990"/>
                    </a:cubicBezTo>
                    <a:cubicBezTo>
                      <a:pt x="765018" y="25645"/>
                      <a:pt x="762714" y="33728"/>
                      <a:pt x="757071" y="39235"/>
                    </a:cubicBezTo>
                    <a:cubicBezTo>
                      <a:pt x="753464" y="43257"/>
                      <a:pt x="748167" y="45335"/>
                      <a:pt x="742788" y="44840"/>
                    </a:cubicBezTo>
                    <a:close/>
                  </a:path>
                </a:pathLst>
              </a:custGeom>
              <a:solidFill>
                <a:srgbClr val="263238"/>
              </a:solidFill>
              <a:ln w="9030" cap="flat">
                <a:noFill/>
                <a:prstDash val="solid"/>
                <a:miter/>
              </a:ln>
            </p:spPr>
            <p:txBody>
              <a:bodyPr rtlCol="0" anchor="ctr"/>
              <a:lstStyle/>
              <a:p>
                <a:endParaRPr lang="zh-CN" altLang="en-US"/>
              </a:p>
            </p:txBody>
          </p:sp>
          <p:sp>
            <p:nvSpPr>
              <p:cNvPr id="1122" name="任意多边形: 形状 1121">
                <a:extLst>
                  <a:ext uri="{FF2B5EF4-FFF2-40B4-BE49-F238E27FC236}">
                    <a16:creationId xmlns:a16="http://schemas.microsoft.com/office/drawing/2014/main" id="{1FA1A94F-66D2-C967-3C8C-97825958274B}"/>
                  </a:ext>
                </a:extLst>
              </p:cNvPr>
              <p:cNvSpPr/>
              <p:nvPr/>
            </p:nvSpPr>
            <p:spPr>
              <a:xfrm>
                <a:off x="8682353" y="4660551"/>
                <a:ext cx="787865" cy="41857"/>
              </a:xfrm>
              <a:custGeom>
                <a:avLst/>
                <a:gdLst>
                  <a:gd name="connsiteX0" fmla="*/ 768970 w 787865"/>
                  <a:gd name="connsiteY0" fmla="*/ 40591 h 41857"/>
                  <a:gd name="connsiteX1" fmla="*/ 19347 w 787865"/>
                  <a:gd name="connsiteY1" fmla="*/ 41857 h 41857"/>
                  <a:gd name="connsiteX2" fmla="*/ 1 w 787865"/>
                  <a:gd name="connsiteY2" fmla="*/ 22874 h 41857"/>
                  <a:gd name="connsiteX3" fmla="*/ 1 w 787865"/>
                  <a:gd name="connsiteY3" fmla="*/ 22510 h 41857"/>
                  <a:gd name="connsiteX4" fmla="*/ 1 w 787865"/>
                  <a:gd name="connsiteY4" fmla="*/ 20431 h 41857"/>
                  <a:gd name="connsiteX5" fmla="*/ 19166 w 787865"/>
                  <a:gd name="connsiteY5" fmla="*/ 1266 h 41857"/>
                  <a:gd name="connsiteX6" fmla="*/ 768699 w 787865"/>
                  <a:gd name="connsiteY6" fmla="*/ 0 h 41857"/>
                  <a:gd name="connsiteX7" fmla="*/ 787864 w 787865"/>
                  <a:gd name="connsiteY7" fmla="*/ 19165 h 41857"/>
                  <a:gd name="connsiteX8" fmla="*/ 787864 w 787865"/>
                  <a:gd name="connsiteY8" fmla="*/ 21245 h 41857"/>
                  <a:gd name="connsiteX9" fmla="*/ 769063 w 787865"/>
                  <a:gd name="connsiteY9" fmla="*/ 40590 h 41857"/>
                  <a:gd name="connsiteX10" fmla="*/ 768970 w 787865"/>
                  <a:gd name="connsiteY10" fmla="*/ 40591 h 4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7865" h="41857">
                    <a:moveTo>
                      <a:pt x="768970" y="40591"/>
                    </a:moveTo>
                    <a:lnTo>
                      <a:pt x="19347" y="41857"/>
                    </a:lnTo>
                    <a:cubicBezTo>
                      <a:pt x="8763" y="41957"/>
                      <a:pt x="101" y="33458"/>
                      <a:pt x="1" y="22874"/>
                    </a:cubicBezTo>
                    <a:cubicBezTo>
                      <a:pt x="0" y="22753"/>
                      <a:pt x="0" y="22631"/>
                      <a:pt x="1" y="22510"/>
                    </a:cubicBezTo>
                    <a:lnTo>
                      <a:pt x="1" y="20431"/>
                    </a:lnTo>
                    <a:cubicBezTo>
                      <a:pt x="1" y="9846"/>
                      <a:pt x="8582" y="1266"/>
                      <a:pt x="19166" y="1266"/>
                    </a:cubicBezTo>
                    <a:lnTo>
                      <a:pt x="768699" y="0"/>
                    </a:lnTo>
                    <a:cubicBezTo>
                      <a:pt x="779283" y="0"/>
                      <a:pt x="787864" y="8581"/>
                      <a:pt x="787864" y="19165"/>
                    </a:cubicBezTo>
                    <a:lnTo>
                      <a:pt x="787864" y="21245"/>
                    </a:lnTo>
                    <a:cubicBezTo>
                      <a:pt x="788014" y="31778"/>
                      <a:pt x="779597" y="40439"/>
                      <a:pt x="769063" y="40590"/>
                    </a:cubicBezTo>
                    <a:cubicBezTo>
                      <a:pt x="769032" y="40590"/>
                      <a:pt x="769001" y="40591"/>
                      <a:pt x="768970" y="40591"/>
                    </a:cubicBezTo>
                    <a:close/>
                  </a:path>
                </a:pathLst>
              </a:custGeom>
              <a:solidFill>
                <a:srgbClr val="E0E0E0"/>
              </a:solidFill>
              <a:ln w="9030" cap="flat">
                <a:noFill/>
                <a:prstDash val="solid"/>
                <a:miter/>
              </a:ln>
            </p:spPr>
            <p:txBody>
              <a:bodyPr rtlCol="0" anchor="ctr"/>
              <a:lstStyle/>
              <a:p>
                <a:endParaRPr lang="zh-CN" altLang="en-US"/>
              </a:p>
            </p:txBody>
          </p:sp>
          <p:sp>
            <p:nvSpPr>
              <p:cNvPr id="1123" name="任意多边形: 形状 1122">
                <a:extLst>
                  <a:ext uri="{FF2B5EF4-FFF2-40B4-BE49-F238E27FC236}">
                    <a16:creationId xmlns:a16="http://schemas.microsoft.com/office/drawing/2014/main" id="{CCAAAD22-FF7E-9435-3B96-1C75F392AE37}"/>
                  </a:ext>
                </a:extLst>
              </p:cNvPr>
              <p:cNvSpPr/>
              <p:nvPr/>
            </p:nvSpPr>
            <p:spPr>
              <a:xfrm>
                <a:off x="8679078" y="4657116"/>
                <a:ext cx="792220" cy="46919"/>
              </a:xfrm>
              <a:custGeom>
                <a:avLst/>
                <a:gdLst>
                  <a:gd name="connsiteX0" fmla="*/ 772245 w 792220"/>
                  <a:gd name="connsiteY0" fmla="*/ 44026 h 46919"/>
                  <a:gd name="connsiteX1" fmla="*/ 790696 w 792220"/>
                  <a:gd name="connsiteY1" fmla="*/ 23308 h 46919"/>
                  <a:gd name="connsiteX2" fmla="*/ 789874 w 792220"/>
                  <a:gd name="connsiteY2" fmla="*/ 18713 h 46919"/>
                  <a:gd name="connsiteX3" fmla="*/ 770618 w 792220"/>
                  <a:gd name="connsiteY3" fmla="*/ 4882 h 46919"/>
                  <a:gd name="connsiteX4" fmla="*/ 596683 w 792220"/>
                  <a:gd name="connsiteY4" fmla="*/ 6238 h 46919"/>
                  <a:gd name="connsiteX5" fmla="*/ 22623 w 792220"/>
                  <a:gd name="connsiteY5" fmla="*/ 8136 h 46919"/>
                  <a:gd name="connsiteX6" fmla="*/ 8520 w 792220"/>
                  <a:gd name="connsiteY6" fmla="*/ 17177 h 46919"/>
                  <a:gd name="connsiteX7" fmla="*/ 8520 w 792220"/>
                  <a:gd name="connsiteY7" fmla="*/ 34172 h 46919"/>
                  <a:gd name="connsiteX8" fmla="*/ 22623 w 792220"/>
                  <a:gd name="connsiteY8" fmla="*/ 42490 h 46919"/>
                  <a:gd name="connsiteX9" fmla="*/ 276203 w 792220"/>
                  <a:gd name="connsiteY9" fmla="*/ 42489 h 46919"/>
                  <a:gd name="connsiteX10" fmla="*/ 534304 w 792220"/>
                  <a:gd name="connsiteY10" fmla="*/ 42489 h 46919"/>
                  <a:gd name="connsiteX11" fmla="*/ 708240 w 792220"/>
                  <a:gd name="connsiteY11" fmla="*/ 43213 h 46919"/>
                  <a:gd name="connsiteX12" fmla="*/ 755521 w 792220"/>
                  <a:gd name="connsiteY12" fmla="*/ 43755 h 46919"/>
                  <a:gd name="connsiteX13" fmla="*/ 767906 w 792220"/>
                  <a:gd name="connsiteY13" fmla="*/ 43755 h 46919"/>
                  <a:gd name="connsiteX14" fmla="*/ 772065 w 792220"/>
                  <a:gd name="connsiteY14" fmla="*/ 43755 h 46919"/>
                  <a:gd name="connsiteX15" fmla="*/ 767906 w 792220"/>
                  <a:gd name="connsiteY15" fmla="*/ 43755 h 46919"/>
                  <a:gd name="connsiteX16" fmla="*/ 755521 w 792220"/>
                  <a:gd name="connsiteY16" fmla="*/ 43755 h 46919"/>
                  <a:gd name="connsiteX17" fmla="*/ 708240 w 792220"/>
                  <a:gd name="connsiteY17" fmla="*/ 44388 h 46919"/>
                  <a:gd name="connsiteX18" fmla="*/ 534304 w 792220"/>
                  <a:gd name="connsiteY18" fmla="*/ 45744 h 46919"/>
                  <a:gd name="connsiteX19" fmla="*/ 276203 w 792220"/>
                  <a:gd name="connsiteY19" fmla="*/ 46919 h 46919"/>
                  <a:gd name="connsiteX20" fmla="*/ 123784 w 792220"/>
                  <a:gd name="connsiteY20" fmla="*/ 46919 h 46919"/>
                  <a:gd name="connsiteX21" fmla="*/ 43144 w 792220"/>
                  <a:gd name="connsiteY21" fmla="*/ 46919 h 46919"/>
                  <a:gd name="connsiteX22" fmla="*/ 22623 w 792220"/>
                  <a:gd name="connsiteY22" fmla="*/ 46919 h 46919"/>
                  <a:gd name="connsiteX23" fmla="*/ 2734 w 792220"/>
                  <a:gd name="connsiteY23" fmla="*/ 35257 h 46919"/>
                  <a:gd name="connsiteX24" fmla="*/ 22 w 792220"/>
                  <a:gd name="connsiteY24" fmla="*/ 23686 h 46919"/>
                  <a:gd name="connsiteX25" fmla="*/ 2553 w 792220"/>
                  <a:gd name="connsiteY25" fmla="*/ 12114 h 46919"/>
                  <a:gd name="connsiteX26" fmla="*/ 22442 w 792220"/>
                  <a:gd name="connsiteY26" fmla="*/ 0 h 46919"/>
                  <a:gd name="connsiteX27" fmla="*/ 596502 w 792220"/>
                  <a:gd name="connsiteY27" fmla="*/ 0 h 46919"/>
                  <a:gd name="connsiteX28" fmla="*/ 770437 w 792220"/>
                  <a:gd name="connsiteY28" fmla="*/ 723 h 46919"/>
                  <a:gd name="connsiteX29" fmla="*/ 791591 w 792220"/>
                  <a:gd name="connsiteY29" fmla="*/ 16634 h 46919"/>
                  <a:gd name="connsiteX30" fmla="*/ 787071 w 792220"/>
                  <a:gd name="connsiteY30" fmla="*/ 36161 h 46919"/>
                  <a:gd name="connsiteX31" fmla="*/ 776313 w 792220"/>
                  <a:gd name="connsiteY31" fmla="*/ 42218 h 46919"/>
                  <a:gd name="connsiteX32" fmla="*/ 772245 w 792220"/>
                  <a:gd name="connsiteY32" fmla="*/ 44027 h 4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92220" h="46919">
                    <a:moveTo>
                      <a:pt x="772245" y="44026"/>
                    </a:moveTo>
                    <a:cubicBezTo>
                      <a:pt x="783062" y="43400"/>
                      <a:pt x="791322" y="34124"/>
                      <a:pt x="790696" y="23308"/>
                    </a:cubicBezTo>
                    <a:cubicBezTo>
                      <a:pt x="790606" y="21749"/>
                      <a:pt x="790330" y="20207"/>
                      <a:pt x="789874" y="18713"/>
                    </a:cubicBezTo>
                    <a:cubicBezTo>
                      <a:pt x="787796" y="9950"/>
                      <a:pt x="779586" y="4053"/>
                      <a:pt x="770618" y="4882"/>
                    </a:cubicBezTo>
                    <a:lnTo>
                      <a:pt x="596683" y="6238"/>
                    </a:lnTo>
                    <a:lnTo>
                      <a:pt x="22623" y="8136"/>
                    </a:lnTo>
                    <a:cubicBezTo>
                      <a:pt x="16600" y="8272"/>
                      <a:pt x="11158" y="11761"/>
                      <a:pt x="8520" y="17177"/>
                    </a:cubicBezTo>
                    <a:cubicBezTo>
                      <a:pt x="5938" y="22548"/>
                      <a:pt x="5938" y="28801"/>
                      <a:pt x="8520" y="34172"/>
                    </a:cubicBezTo>
                    <a:cubicBezTo>
                      <a:pt x="11309" y="39351"/>
                      <a:pt x="16741" y="42554"/>
                      <a:pt x="22623" y="42490"/>
                    </a:cubicBezTo>
                    <a:lnTo>
                      <a:pt x="276203" y="42489"/>
                    </a:lnTo>
                    <a:lnTo>
                      <a:pt x="534304" y="42489"/>
                    </a:lnTo>
                    <a:lnTo>
                      <a:pt x="708240" y="43213"/>
                    </a:lnTo>
                    <a:lnTo>
                      <a:pt x="755521" y="43755"/>
                    </a:lnTo>
                    <a:lnTo>
                      <a:pt x="767906" y="43755"/>
                    </a:lnTo>
                    <a:lnTo>
                      <a:pt x="772065" y="43755"/>
                    </a:lnTo>
                    <a:cubicBezTo>
                      <a:pt x="770683" y="43907"/>
                      <a:pt x="769288" y="43907"/>
                      <a:pt x="767906" y="43755"/>
                    </a:cubicBezTo>
                    <a:lnTo>
                      <a:pt x="755521" y="43755"/>
                    </a:lnTo>
                    <a:lnTo>
                      <a:pt x="708240" y="44388"/>
                    </a:lnTo>
                    <a:lnTo>
                      <a:pt x="534304" y="45744"/>
                    </a:lnTo>
                    <a:lnTo>
                      <a:pt x="276203" y="46919"/>
                    </a:lnTo>
                    <a:lnTo>
                      <a:pt x="123784" y="46919"/>
                    </a:lnTo>
                    <a:lnTo>
                      <a:pt x="43144" y="46919"/>
                    </a:lnTo>
                    <a:lnTo>
                      <a:pt x="22623" y="46919"/>
                    </a:lnTo>
                    <a:cubicBezTo>
                      <a:pt x="14370" y="46921"/>
                      <a:pt x="6762" y="42460"/>
                      <a:pt x="2734" y="35257"/>
                    </a:cubicBezTo>
                    <a:cubicBezTo>
                      <a:pt x="872" y="31689"/>
                      <a:pt x="-60" y="27709"/>
                      <a:pt x="22" y="23686"/>
                    </a:cubicBezTo>
                    <a:cubicBezTo>
                      <a:pt x="-153" y="19674"/>
                      <a:pt x="720" y="15686"/>
                      <a:pt x="2553" y="12114"/>
                    </a:cubicBezTo>
                    <a:cubicBezTo>
                      <a:pt x="6401" y="4680"/>
                      <a:pt x="14070" y="8"/>
                      <a:pt x="22442" y="0"/>
                    </a:cubicBezTo>
                    <a:lnTo>
                      <a:pt x="596502" y="0"/>
                    </a:lnTo>
                    <a:lnTo>
                      <a:pt x="770437" y="723"/>
                    </a:lnTo>
                    <a:cubicBezTo>
                      <a:pt x="780435" y="124"/>
                      <a:pt x="789393" y="6862"/>
                      <a:pt x="791591" y="16634"/>
                    </a:cubicBezTo>
                    <a:cubicBezTo>
                      <a:pt x="793255" y="23492"/>
                      <a:pt x="791579" y="30732"/>
                      <a:pt x="787071" y="36161"/>
                    </a:cubicBezTo>
                    <a:cubicBezTo>
                      <a:pt x="784269" y="39333"/>
                      <a:pt x="780479" y="41468"/>
                      <a:pt x="776313" y="42218"/>
                    </a:cubicBezTo>
                    <a:cubicBezTo>
                      <a:pt x="775097" y="43096"/>
                      <a:pt x="773712" y="43711"/>
                      <a:pt x="772245" y="44027"/>
                    </a:cubicBezTo>
                    <a:close/>
                  </a:path>
                </a:pathLst>
              </a:custGeom>
              <a:solidFill>
                <a:srgbClr val="263238"/>
              </a:solidFill>
              <a:ln w="9030"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E5CC1914-8527-5861-19F2-C27BD4FCD7BC}"/>
                  </a:ext>
                </a:extLst>
              </p:cNvPr>
              <p:cNvSpPr/>
              <p:nvPr/>
            </p:nvSpPr>
            <p:spPr>
              <a:xfrm>
                <a:off x="8600991" y="4342965"/>
                <a:ext cx="967132" cy="368211"/>
              </a:xfrm>
              <a:custGeom>
                <a:avLst/>
                <a:gdLst>
                  <a:gd name="connsiteX0" fmla="*/ 0 w 967132"/>
                  <a:gd name="connsiteY0" fmla="*/ 0 h 368211"/>
                  <a:gd name="connsiteX1" fmla="*/ 23686 w 967132"/>
                  <a:gd name="connsiteY1" fmla="*/ 263163 h 368211"/>
                  <a:gd name="connsiteX2" fmla="*/ 70876 w 967132"/>
                  <a:gd name="connsiteY2" fmla="*/ 341181 h 368211"/>
                  <a:gd name="connsiteX3" fmla="*/ 110292 w 967132"/>
                  <a:gd name="connsiteY3" fmla="*/ 366766 h 368211"/>
                  <a:gd name="connsiteX4" fmla="*/ 857926 w 967132"/>
                  <a:gd name="connsiteY4" fmla="*/ 368212 h 368211"/>
                  <a:gd name="connsiteX5" fmla="*/ 896889 w 967132"/>
                  <a:gd name="connsiteY5" fmla="*/ 343080 h 368211"/>
                  <a:gd name="connsiteX6" fmla="*/ 944441 w 967132"/>
                  <a:gd name="connsiteY6" fmla="*/ 264158 h 368211"/>
                  <a:gd name="connsiteX7" fmla="*/ 967133 w 967132"/>
                  <a:gd name="connsiteY7" fmla="*/ 1989 h 36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7132" h="368211">
                    <a:moveTo>
                      <a:pt x="0" y="0"/>
                    </a:moveTo>
                    <a:cubicBezTo>
                      <a:pt x="0" y="7142"/>
                      <a:pt x="15640" y="176286"/>
                      <a:pt x="23686" y="263163"/>
                    </a:cubicBezTo>
                    <a:cubicBezTo>
                      <a:pt x="26643" y="295022"/>
                      <a:pt x="44032" y="323771"/>
                      <a:pt x="70876" y="341181"/>
                    </a:cubicBezTo>
                    <a:lnTo>
                      <a:pt x="110292" y="366766"/>
                    </a:lnTo>
                    <a:lnTo>
                      <a:pt x="857926" y="368212"/>
                    </a:lnTo>
                    <a:lnTo>
                      <a:pt x="896889" y="343080"/>
                    </a:lnTo>
                    <a:cubicBezTo>
                      <a:pt x="924098" y="325547"/>
                      <a:pt x="941656" y="296406"/>
                      <a:pt x="944441" y="264158"/>
                    </a:cubicBezTo>
                    <a:lnTo>
                      <a:pt x="967133" y="1989"/>
                    </a:lnTo>
                    <a:close/>
                  </a:path>
                </a:pathLst>
              </a:custGeom>
              <a:solidFill>
                <a:srgbClr val="FF725E"/>
              </a:solidFill>
              <a:ln w="9030" cap="flat">
                <a:noFill/>
                <a:prstDash val="solid"/>
                <a:miter/>
              </a:ln>
            </p:spPr>
            <p:txBody>
              <a:bodyPr rtlCol="0" anchor="ctr"/>
              <a:lstStyle/>
              <a:p>
                <a:endParaRPr lang="zh-CN" altLang="en-US"/>
              </a:p>
            </p:txBody>
          </p:sp>
          <p:sp>
            <p:nvSpPr>
              <p:cNvPr id="1125" name="任意多边形: 形状 1124">
                <a:extLst>
                  <a:ext uri="{FF2B5EF4-FFF2-40B4-BE49-F238E27FC236}">
                    <a16:creationId xmlns:a16="http://schemas.microsoft.com/office/drawing/2014/main" id="{5601E397-77C7-711B-6107-76C40A643909}"/>
                  </a:ext>
                </a:extLst>
              </p:cNvPr>
              <p:cNvSpPr/>
              <p:nvPr/>
            </p:nvSpPr>
            <p:spPr>
              <a:xfrm>
                <a:off x="8764259" y="4961503"/>
                <a:ext cx="625499" cy="18997"/>
              </a:xfrm>
              <a:custGeom>
                <a:avLst/>
                <a:gdLst>
                  <a:gd name="connsiteX0" fmla="*/ 0 w 625499"/>
                  <a:gd name="connsiteY0" fmla="*/ 0 h 18997"/>
                  <a:gd name="connsiteX1" fmla="*/ 222844 w 625499"/>
                  <a:gd name="connsiteY1" fmla="*/ 18081 h 18997"/>
                  <a:gd name="connsiteX2" fmla="*/ 418476 w 625499"/>
                  <a:gd name="connsiteY2" fmla="*/ 18533 h 18997"/>
                  <a:gd name="connsiteX3" fmla="*/ 566647 w 625499"/>
                  <a:gd name="connsiteY3" fmla="*/ 13018 h 18997"/>
                  <a:gd name="connsiteX4" fmla="*/ 625499 w 625499"/>
                  <a:gd name="connsiteY4" fmla="*/ 362 h 1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499" h="18997">
                    <a:moveTo>
                      <a:pt x="0" y="0"/>
                    </a:moveTo>
                    <a:cubicBezTo>
                      <a:pt x="72322" y="16453"/>
                      <a:pt x="143741" y="18081"/>
                      <a:pt x="222844" y="18081"/>
                    </a:cubicBezTo>
                    <a:cubicBezTo>
                      <a:pt x="286668" y="18081"/>
                      <a:pt x="349408" y="19798"/>
                      <a:pt x="418476" y="18533"/>
                    </a:cubicBezTo>
                    <a:cubicBezTo>
                      <a:pt x="469283" y="17538"/>
                      <a:pt x="516021" y="15097"/>
                      <a:pt x="566647" y="13018"/>
                    </a:cubicBezTo>
                    <a:cubicBezTo>
                      <a:pt x="592231" y="11933"/>
                      <a:pt x="620346" y="5515"/>
                      <a:pt x="625499" y="362"/>
                    </a:cubicBezTo>
                    <a:close/>
                  </a:path>
                </a:pathLst>
              </a:custGeom>
              <a:solidFill>
                <a:srgbClr val="000000"/>
              </a:solidFill>
              <a:ln w="9030" cap="flat">
                <a:noFill/>
                <a:prstDash val="solid"/>
                <a:miter/>
              </a:ln>
            </p:spPr>
            <p:txBody>
              <a:bodyPr rtlCol="0" anchor="ctr"/>
              <a:lstStyle/>
              <a:p>
                <a:endParaRPr lang="zh-CN" altLang="en-US"/>
              </a:p>
            </p:txBody>
          </p:sp>
          <p:sp>
            <p:nvSpPr>
              <p:cNvPr id="1126" name="任意多边形: 形状 1125">
                <a:extLst>
                  <a:ext uri="{FF2B5EF4-FFF2-40B4-BE49-F238E27FC236}">
                    <a16:creationId xmlns:a16="http://schemas.microsoft.com/office/drawing/2014/main" id="{B5C34A84-A75F-35E9-AEEB-2015F79E2FD5}"/>
                  </a:ext>
                </a:extLst>
              </p:cNvPr>
              <p:cNvSpPr/>
              <p:nvPr/>
            </p:nvSpPr>
            <p:spPr>
              <a:xfrm>
                <a:off x="8737771" y="4874174"/>
                <a:ext cx="674136" cy="18843"/>
              </a:xfrm>
              <a:custGeom>
                <a:avLst/>
                <a:gdLst>
                  <a:gd name="connsiteX0" fmla="*/ 0 w 674136"/>
                  <a:gd name="connsiteY0" fmla="*/ 0 h 18843"/>
                  <a:gd name="connsiteX1" fmla="*/ 240201 w 674136"/>
                  <a:gd name="connsiteY1" fmla="*/ 18081 h 18843"/>
                  <a:gd name="connsiteX2" fmla="*/ 451202 w 674136"/>
                  <a:gd name="connsiteY2" fmla="*/ 18081 h 18843"/>
                  <a:gd name="connsiteX3" fmla="*/ 610854 w 674136"/>
                  <a:gd name="connsiteY3" fmla="*/ 12656 h 18843"/>
                  <a:gd name="connsiteX4" fmla="*/ 674136 w 674136"/>
                  <a:gd name="connsiteY4" fmla="*/ 0 h 18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36" h="18843">
                    <a:moveTo>
                      <a:pt x="0" y="0"/>
                    </a:moveTo>
                    <a:cubicBezTo>
                      <a:pt x="77566" y="16453"/>
                      <a:pt x="154951" y="18081"/>
                      <a:pt x="240201" y="18081"/>
                    </a:cubicBezTo>
                    <a:cubicBezTo>
                      <a:pt x="308998" y="18081"/>
                      <a:pt x="376438" y="19798"/>
                      <a:pt x="451202" y="18081"/>
                    </a:cubicBezTo>
                    <a:cubicBezTo>
                      <a:pt x="505444" y="17177"/>
                      <a:pt x="556250" y="14735"/>
                      <a:pt x="610854" y="12656"/>
                    </a:cubicBezTo>
                    <a:cubicBezTo>
                      <a:pt x="638427" y="11572"/>
                      <a:pt x="668712" y="5153"/>
                      <a:pt x="674136" y="0"/>
                    </a:cubicBezTo>
                    <a:close/>
                  </a:path>
                </a:pathLst>
              </a:custGeom>
              <a:solidFill>
                <a:srgbClr val="000000"/>
              </a:solidFill>
              <a:ln w="9030" cap="flat">
                <a:noFill/>
                <a:prstDash val="solid"/>
                <a:miter/>
              </a:ln>
            </p:spPr>
            <p:txBody>
              <a:bodyPr rtlCol="0" anchor="ctr"/>
              <a:lstStyle/>
              <a:p>
                <a:endParaRPr lang="zh-CN" altLang="en-US"/>
              </a:p>
            </p:txBody>
          </p:sp>
          <p:sp>
            <p:nvSpPr>
              <p:cNvPr id="1127" name="任意多边形: 形状 1126">
                <a:extLst>
                  <a:ext uri="{FF2B5EF4-FFF2-40B4-BE49-F238E27FC236}">
                    <a16:creationId xmlns:a16="http://schemas.microsoft.com/office/drawing/2014/main" id="{AEDD572B-94BC-83DE-386A-6E7E80178E4A}"/>
                  </a:ext>
                </a:extLst>
              </p:cNvPr>
              <p:cNvSpPr/>
              <p:nvPr/>
            </p:nvSpPr>
            <p:spPr>
              <a:xfrm>
                <a:off x="8737952" y="4787838"/>
                <a:ext cx="674045" cy="18844"/>
              </a:xfrm>
              <a:custGeom>
                <a:avLst/>
                <a:gdLst>
                  <a:gd name="connsiteX0" fmla="*/ 0 w 674045"/>
                  <a:gd name="connsiteY0" fmla="*/ 0 h 18844"/>
                  <a:gd name="connsiteX1" fmla="*/ 240201 w 674045"/>
                  <a:gd name="connsiteY1" fmla="*/ 18081 h 18844"/>
                  <a:gd name="connsiteX2" fmla="*/ 451112 w 674045"/>
                  <a:gd name="connsiteY2" fmla="*/ 18081 h 18844"/>
                  <a:gd name="connsiteX3" fmla="*/ 610763 w 674045"/>
                  <a:gd name="connsiteY3" fmla="*/ 12656 h 18844"/>
                  <a:gd name="connsiteX4" fmla="*/ 674046 w 674045"/>
                  <a:gd name="connsiteY4" fmla="*/ 0 h 1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045" h="18844">
                    <a:moveTo>
                      <a:pt x="0" y="0"/>
                    </a:moveTo>
                    <a:cubicBezTo>
                      <a:pt x="77566" y="16453"/>
                      <a:pt x="154951" y="18081"/>
                      <a:pt x="240201" y="18081"/>
                    </a:cubicBezTo>
                    <a:cubicBezTo>
                      <a:pt x="308998" y="18081"/>
                      <a:pt x="376439" y="19798"/>
                      <a:pt x="451112" y="18081"/>
                    </a:cubicBezTo>
                    <a:cubicBezTo>
                      <a:pt x="505896" y="17177"/>
                      <a:pt x="556250" y="14736"/>
                      <a:pt x="610763" y="12656"/>
                    </a:cubicBezTo>
                    <a:cubicBezTo>
                      <a:pt x="638427" y="11572"/>
                      <a:pt x="668712" y="5153"/>
                      <a:pt x="674046" y="0"/>
                    </a:cubicBezTo>
                    <a:close/>
                  </a:path>
                </a:pathLst>
              </a:custGeom>
              <a:solidFill>
                <a:srgbClr val="000000"/>
              </a:solidFill>
              <a:ln w="9030" cap="flat">
                <a:noFill/>
                <a:prstDash val="solid"/>
                <a:miter/>
              </a:ln>
            </p:spPr>
            <p:txBody>
              <a:bodyPr rtlCol="0" anchor="ctr"/>
              <a:lstStyle/>
              <a:p>
                <a:endParaRPr lang="zh-CN" altLang="en-US"/>
              </a:p>
            </p:txBody>
          </p:sp>
          <p:sp>
            <p:nvSpPr>
              <p:cNvPr id="1128" name="任意多边形: 形状 1127">
                <a:extLst>
                  <a:ext uri="{FF2B5EF4-FFF2-40B4-BE49-F238E27FC236}">
                    <a16:creationId xmlns:a16="http://schemas.microsoft.com/office/drawing/2014/main" id="{398D99FE-20D7-35D4-62FC-EF9A14D1FC27}"/>
                  </a:ext>
                </a:extLst>
              </p:cNvPr>
              <p:cNvSpPr/>
              <p:nvPr/>
            </p:nvSpPr>
            <p:spPr>
              <a:xfrm>
                <a:off x="8738043" y="4701142"/>
                <a:ext cx="674136" cy="18844"/>
              </a:xfrm>
              <a:custGeom>
                <a:avLst/>
                <a:gdLst>
                  <a:gd name="connsiteX0" fmla="*/ 0 w 674136"/>
                  <a:gd name="connsiteY0" fmla="*/ 0 h 18844"/>
                  <a:gd name="connsiteX1" fmla="*/ 240201 w 674136"/>
                  <a:gd name="connsiteY1" fmla="*/ 18081 h 18844"/>
                  <a:gd name="connsiteX2" fmla="*/ 451202 w 674136"/>
                  <a:gd name="connsiteY2" fmla="*/ 18081 h 18844"/>
                  <a:gd name="connsiteX3" fmla="*/ 610854 w 674136"/>
                  <a:gd name="connsiteY3" fmla="*/ 12656 h 18844"/>
                  <a:gd name="connsiteX4" fmla="*/ 674136 w 674136"/>
                  <a:gd name="connsiteY4" fmla="*/ 0 h 1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36" h="18844">
                    <a:moveTo>
                      <a:pt x="0" y="0"/>
                    </a:moveTo>
                    <a:cubicBezTo>
                      <a:pt x="77656" y="16453"/>
                      <a:pt x="155041" y="18081"/>
                      <a:pt x="240201" y="18081"/>
                    </a:cubicBezTo>
                    <a:cubicBezTo>
                      <a:pt x="309088" y="18081"/>
                      <a:pt x="376529" y="19798"/>
                      <a:pt x="451202" y="18081"/>
                    </a:cubicBezTo>
                    <a:cubicBezTo>
                      <a:pt x="505896" y="17177"/>
                      <a:pt x="556341" y="14736"/>
                      <a:pt x="610854" y="12656"/>
                    </a:cubicBezTo>
                    <a:cubicBezTo>
                      <a:pt x="638517" y="11572"/>
                      <a:pt x="668802" y="5153"/>
                      <a:pt x="674136" y="0"/>
                    </a:cubicBezTo>
                    <a:close/>
                  </a:path>
                </a:pathLst>
              </a:custGeom>
              <a:solidFill>
                <a:srgbClr val="000000"/>
              </a:solidFill>
              <a:ln w="9030" cap="flat">
                <a:noFill/>
                <a:prstDash val="solid"/>
                <a:miter/>
              </a:ln>
            </p:spPr>
            <p:txBody>
              <a:bodyPr rtlCol="0" anchor="ctr"/>
              <a:lstStyle/>
              <a:p>
                <a:endParaRPr lang="zh-CN" altLang="en-US"/>
              </a:p>
            </p:txBody>
          </p:sp>
          <p:sp>
            <p:nvSpPr>
              <p:cNvPr id="1129" name="任意多边形: 形状 1128">
                <a:extLst>
                  <a:ext uri="{FF2B5EF4-FFF2-40B4-BE49-F238E27FC236}">
                    <a16:creationId xmlns:a16="http://schemas.microsoft.com/office/drawing/2014/main" id="{193E98F9-FC75-C32F-4CD3-7285D1A698A5}"/>
                  </a:ext>
                </a:extLst>
              </p:cNvPr>
              <p:cNvSpPr/>
              <p:nvPr/>
            </p:nvSpPr>
            <p:spPr>
              <a:xfrm>
                <a:off x="8600991" y="4342965"/>
                <a:ext cx="967132" cy="368211"/>
              </a:xfrm>
              <a:custGeom>
                <a:avLst/>
                <a:gdLst>
                  <a:gd name="connsiteX0" fmla="*/ 0 w 967132"/>
                  <a:gd name="connsiteY0" fmla="*/ 0 h 368211"/>
                  <a:gd name="connsiteX1" fmla="*/ 23686 w 967132"/>
                  <a:gd name="connsiteY1" fmla="*/ 263163 h 368211"/>
                  <a:gd name="connsiteX2" fmla="*/ 70876 w 967132"/>
                  <a:gd name="connsiteY2" fmla="*/ 341181 h 368211"/>
                  <a:gd name="connsiteX3" fmla="*/ 110292 w 967132"/>
                  <a:gd name="connsiteY3" fmla="*/ 366766 h 368211"/>
                  <a:gd name="connsiteX4" fmla="*/ 857926 w 967132"/>
                  <a:gd name="connsiteY4" fmla="*/ 368212 h 368211"/>
                  <a:gd name="connsiteX5" fmla="*/ 896889 w 967132"/>
                  <a:gd name="connsiteY5" fmla="*/ 343080 h 368211"/>
                  <a:gd name="connsiteX6" fmla="*/ 944441 w 967132"/>
                  <a:gd name="connsiteY6" fmla="*/ 264158 h 368211"/>
                  <a:gd name="connsiteX7" fmla="*/ 967133 w 967132"/>
                  <a:gd name="connsiteY7" fmla="*/ 1989 h 36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7132" h="368211">
                    <a:moveTo>
                      <a:pt x="0" y="0"/>
                    </a:moveTo>
                    <a:cubicBezTo>
                      <a:pt x="0" y="7142"/>
                      <a:pt x="15640" y="176286"/>
                      <a:pt x="23686" y="263163"/>
                    </a:cubicBezTo>
                    <a:cubicBezTo>
                      <a:pt x="26643" y="295022"/>
                      <a:pt x="44032" y="323771"/>
                      <a:pt x="70876" y="341181"/>
                    </a:cubicBezTo>
                    <a:lnTo>
                      <a:pt x="110292" y="366766"/>
                    </a:lnTo>
                    <a:lnTo>
                      <a:pt x="857926" y="368212"/>
                    </a:lnTo>
                    <a:lnTo>
                      <a:pt x="896889" y="343080"/>
                    </a:lnTo>
                    <a:cubicBezTo>
                      <a:pt x="924098" y="325547"/>
                      <a:pt x="941656" y="296406"/>
                      <a:pt x="944441" y="264158"/>
                    </a:cubicBezTo>
                    <a:lnTo>
                      <a:pt x="967133" y="1989"/>
                    </a:lnTo>
                    <a:close/>
                  </a:path>
                </a:pathLst>
              </a:custGeom>
              <a:solidFill>
                <a:srgbClr val="000000"/>
              </a:solidFill>
              <a:ln w="9030" cap="flat">
                <a:noFill/>
                <a:prstDash val="solid"/>
                <a:miter/>
              </a:ln>
            </p:spPr>
            <p:txBody>
              <a:bodyPr rtlCol="0" anchor="ctr"/>
              <a:lstStyle/>
              <a:p>
                <a:endParaRPr lang="zh-CN" altLang="en-US"/>
              </a:p>
            </p:txBody>
          </p:sp>
          <p:sp>
            <p:nvSpPr>
              <p:cNvPr id="1130" name="任意多边形: 形状 1129">
                <a:extLst>
                  <a:ext uri="{FF2B5EF4-FFF2-40B4-BE49-F238E27FC236}">
                    <a16:creationId xmlns:a16="http://schemas.microsoft.com/office/drawing/2014/main" id="{9E5AC95B-4396-686B-33EE-ACF3633C65D4}"/>
                  </a:ext>
                </a:extLst>
              </p:cNvPr>
              <p:cNvSpPr/>
              <p:nvPr/>
            </p:nvSpPr>
            <p:spPr>
              <a:xfrm>
                <a:off x="8633989" y="4638842"/>
                <a:ext cx="893273" cy="6744"/>
              </a:xfrm>
              <a:custGeom>
                <a:avLst/>
                <a:gdLst>
                  <a:gd name="connsiteX0" fmla="*/ 893273 w 893273"/>
                  <a:gd name="connsiteY0" fmla="*/ 4171 h 6744"/>
                  <a:gd name="connsiteX1" fmla="*/ 446682 w 893273"/>
                  <a:gd name="connsiteY1" fmla="*/ 6611 h 6744"/>
                  <a:gd name="connsiteX2" fmla="*/ 0 w 893273"/>
                  <a:gd name="connsiteY2" fmla="*/ 2543 h 6744"/>
                  <a:gd name="connsiteX3" fmla="*/ 446682 w 893273"/>
                  <a:gd name="connsiteY3" fmla="*/ 102 h 6744"/>
                  <a:gd name="connsiteX4" fmla="*/ 893273 w 893273"/>
                  <a:gd name="connsiteY4" fmla="*/ 4171 h 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73" h="6744">
                    <a:moveTo>
                      <a:pt x="893273" y="4171"/>
                    </a:moveTo>
                    <a:cubicBezTo>
                      <a:pt x="893273" y="5979"/>
                      <a:pt x="693302" y="7154"/>
                      <a:pt x="446682" y="6611"/>
                    </a:cubicBezTo>
                    <a:cubicBezTo>
                      <a:pt x="200062" y="6069"/>
                      <a:pt x="0" y="4351"/>
                      <a:pt x="0" y="2543"/>
                    </a:cubicBezTo>
                    <a:cubicBezTo>
                      <a:pt x="0" y="735"/>
                      <a:pt x="199972" y="-349"/>
                      <a:pt x="446682" y="102"/>
                    </a:cubicBezTo>
                    <a:cubicBezTo>
                      <a:pt x="693392" y="555"/>
                      <a:pt x="893273" y="2453"/>
                      <a:pt x="893273" y="4171"/>
                    </a:cubicBezTo>
                    <a:close/>
                  </a:path>
                </a:pathLst>
              </a:custGeom>
              <a:solidFill>
                <a:srgbClr val="263238"/>
              </a:solidFill>
              <a:ln w="9030" cap="flat">
                <a:noFill/>
                <a:prstDash val="solid"/>
                <a:miter/>
              </a:ln>
            </p:spPr>
            <p:txBody>
              <a:bodyPr rtlCol="0" anchor="ctr"/>
              <a:lstStyle/>
              <a:p>
                <a:endParaRPr lang="zh-CN" altLang="en-US"/>
              </a:p>
            </p:txBody>
          </p:sp>
          <p:sp>
            <p:nvSpPr>
              <p:cNvPr id="1131" name="任意多边形: 形状 1130">
                <a:extLst>
                  <a:ext uri="{FF2B5EF4-FFF2-40B4-BE49-F238E27FC236}">
                    <a16:creationId xmlns:a16="http://schemas.microsoft.com/office/drawing/2014/main" id="{408CA287-4B88-DEE6-EFDA-7D0415C65DA7}"/>
                  </a:ext>
                </a:extLst>
              </p:cNvPr>
              <p:cNvSpPr/>
              <p:nvPr/>
            </p:nvSpPr>
            <p:spPr>
              <a:xfrm>
                <a:off x="8592765" y="4336792"/>
                <a:ext cx="970206" cy="7480"/>
              </a:xfrm>
              <a:custGeom>
                <a:avLst/>
                <a:gdLst>
                  <a:gd name="connsiteX0" fmla="*/ 970206 w 970206"/>
                  <a:gd name="connsiteY0" fmla="*/ 2737 h 7480"/>
                  <a:gd name="connsiteX1" fmla="*/ 485284 w 970206"/>
                  <a:gd name="connsiteY1" fmla="*/ 7348 h 7480"/>
                  <a:gd name="connsiteX2" fmla="*/ 0 w 970206"/>
                  <a:gd name="connsiteY2" fmla="*/ 4726 h 7480"/>
                  <a:gd name="connsiteX3" fmla="*/ 485013 w 970206"/>
                  <a:gd name="connsiteY3" fmla="*/ 116 h 7480"/>
                  <a:gd name="connsiteX4" fmla="*/ 970206 w 970206"/>
                  <a:gd name="connsiteY4" fmla="*/ 2737 h 7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206" h="7480">
                    <a:moveTo>
                      <a:pt x="970206" y="2737"/>
                    </a:moveTo>
                    <a:cubicBezTo>
                      <a:pt x="970206" y="4726"/>
                      <a:pt x="753239" y="6806"/>
                      <a:pt x="485284" y="7348"/>
                    </a:cubicBezTo>
                    <a:cubicBezTo>
                      <a:pt x="217329" y="7891"/>
                      <a:pt x="91" y="6715"/>
                      <a:pt x="0" y="4726"/>
                    </a:cubicBezTo>
                    <a:cubicBezTo>
                      <a:pt x="-90" y="2737"/>
                      <a:pt x="216968" y="658"/>
                      <a:pt x="485013" y="116"/>
                    </a:cubicBezTo>
                    <a:cubicBezTo>
                      <a:pt x="753058" y="-427"/>
                      <a:pt x="970206" y="1020"/>
                      <a:pt x="970206" y="2737"/>
                    </a:cubicBezTo>
                    <a:close/>
                  </a:path>
                </a:pathLst>
              </a:custGeom>
              <a:solidFill>
                <a:srgbClr val="263238"/>
              </a:solidFill>
              <a:ln w="9030" cap="flat">
                <a:noFill/>
                <a:prstDash val="solid"/>
                <a:miter/>
              </a:ln>
            </p:spPr>
            <p:txBody>
              <a:bodyPr rtlCol="0" anchor="ctr"/>
              <a:lstStyle/>
              <a:p>
                <a:endParaRPr lang="zh-CN" altLang="en-US"/>
              </a:p>
            </p:txBody>
          </p:sp>
          <p:sp>
            <p:nvSpPr>
              <p:cNvPr id="1132" name="任意多边形: 形状 1131">
                <a:extLst>
                  <a:ext uri="{FF2B5EF4-FFF2-40B4-BE49-F238E27FC236}">
                    <a16:creationId xmlns:a16="http://schemas.microsoft.com/office/drawing/2014/main" id="{7CBD054A-44F3-8EEA-FD96-BD96944C4140}"/>
                  </a:ext>
                </a:extLst>
              </p:cNvPr>
              <p:cNvSpPr/>
              <p:nvPr/>
            </p:nvSpPr>
            <p:spPr>
              <a:xfrm>
                <a:off x="8164751" y="3072795"/>
                <a:ext cx="385072" cy="1034217"/>
              </a:xfrm>
              <a:custGeom>
                <a:avLst/>
                <a:gdLst>
                  <a:gd name="connsiteX0" fmla="*/ 385072 w 385072"/>
                  <a:gd name="connsiteY0" fmla="*/ 1034217 h 1034217"/>
                  <a:gd name="connsiteX1" fmla="*/ 382541 w 385072"/>
                  <a:gd name="connsiteY1" fmla="*/ 1032590 h 1034217"/>
                  <a:gd name="connsiteX2" fmla="*/ 375399 w 385072"/>
                  <a:gd name="connsiteY2" fmla="*/ 1027437 h 1034217"/>
                  <a:gd name="connsiteX3" fmla="*/ 348278 w 385072"/>
                  <a:gd name="connsiteY3" fmla="*/ 1006825 h 1034217"/>
                  <a:gd name="connsiteX4" fmla="*/ 256971 w 385072"/>
                  <a:gd name="connsiteY4" fmla="*/ 922298 h 1034217"/>
                  <a:gd name="connsiteX5" fmla="*/ 200740 w 385072"/>
                  <a:gd name="connsiteY5" fmla="*/ 857118 h 1034217"/>
                  <a:gd name="connsiteX6" fmla="*/ 143967 w 385072"/>
                  <a:gd name="connsiteY6" fmla="*/ 776297 h 1034217"/>
                  <a:gd name="connsiteX7" fmla="*/ 2938 w 385072"/>
                  <a:gd name="connsiteY7" fmla="*/ 350679 h 1034217"/>
                  <a:gd name="connsiteX8" fmla="*/ 136 w 385072"/>
                  <a:gd name="connsiteY8" fmla="*/ 251959 h 1034217"/>
                  <a:gd name="connsiteX9" fmla="*/ 6374 w 385072"/>
                  <a:gd name="connsiteY9" fmla="*/ 166076 h 1034217"/>
                  <a:gd name="connsiteX10" fmla="*/ 29427 w 385072"/>
                  <a:gd name="connsiteY10" fmla="*/ 43761 h 1034217"/>
                  <a:gd name="connsiteX11" fmla="*/ 38467 w 385072"/>
                  <a:gd name="connsiteY11" fmla="*/ 11216 h 1034217"/>
                  <a:gd name="connsiteX12" fmla="*/ 41089 w 385072"/>
                  <a:gd name="connsiteY12" fmla="*/ 2808 h 1034217"/>
                  <a:gd name="connsiteX13" fmla="*/ 42083 w 385072"/>
                  <a:gd name="connsiteY13" fmla="*/ 6 h 1034217"/>
                  <a:gd name="connsiteX14" fmla="*/ 41541 w 385072"/>
                  <a:gd name="connsiteY14" fmla="*/ 2899 h 1034217"/>
                  <a:gd name="connsiteX15" fmla="*/ 39371 w 385072"/>
                  <a:gd name="connsiteY15" fmla="*/ 11939 h 1034217"/>
                  <a:gd name="connsiteX16" fmla="*/ 31054 w 385072"/>
                  <a:gd name="connsiteY16" fmla="*/ 44665 h 1034217"/>
                  <a:gd name="connsiteX17" fmla="*/ 9809 w 385072"/>
                  <a:gd name="connsiteY17" fmla="*/ 166980 h 1034217"/>
                  <a:gd name="connsiteX18" fmla="*/ 4295 w 385072"/>
                  <a:gd name="connsiteY18" fmla="*/ 252502 h 1034217"/>
                  <a:gd name="connsiteX19" fmla="*/ 7368 w 385072"/>
                  <a:gd name="connsiteY19" fmla="*/ 350770 h 1034217"/>
                  <a:gd name="connsiteX20" fmla="*/ 147855 w 385072"/>
                  <a:gd name="connsiteY20" fmla="*/ 774489 h 1034217"/>
                  <a:gd name="connsiteX21" fmla="*/ 203995 w 385072"/>
                  <a:gd name="connsiteY21" fmla="*/ 855219 h 1034217"/>
                  <a:gd name="connsiteX22" fmla="*/ 259593 w 385072"/>
                  <a:gd name="connsiteY22" fmla="*/ 920400 h 1034217"/>
                  <a:gd name="connsiteX23" fmla="*/ 349996 w 385072"/>
                  <a:gd name="connsiteY23" fmla="*/ 1005831 h 1034217"/>
                  <a:gd name="connsiteX24" fmla="*/ 376213 w 385072"/>
                  <a:gd name="connsiteY24" fmla="*/ 1027166 h 1034217"/>
                  <a:gd name="connsiteX25" fmla="*/ 383084 w 385072"/>
                  <a:gd name="connsiteY25" fmla="*/ 1032680 h 103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5072" h="1034217">
                    <a:moveTo>
                      <a:pt x="385072" y="1034217"/>
                    </a:moveTo>
                    <a:cubicBezTo>
                      <a:pt x="385072" y="1034217"/>
                      <a:pt x="384169" y="1034217"/>
                      <a:pt x="382541" y="1032590"/>
                    </a:cubicBezTo>
                    <a:lnTo>
                      <a:pt x="375399" y="1027437"/>
                    </a:lnTo>
                    <a:cubicBezTo>
                      <a:pt x="369252" y="1022736"/>
                      <a:pt x="359850" y="1016227"/>
                      <a:pt x="348278" y="1006825"/>
                    </a:cubicBezTo>
                    <a:cubicBezTo>
                      <a:pt x="315929" y="980790"/>
                      <a:pt x="285421" y="952546"/>
                      <a:pt x="256971" y="922298"/>
                    </a:cubicBezTo>
                    <a:cubicBezTo>
                      <a:pt x="238891" y="903223"/>
                      <a:pt x="220087" y="881346"/>
                      <a:pt x="200740" y="857118"/>
                    </a:cubicBezTo>
                    <a:cubicBezTo>
                      <a:pt x="180464" y="831153"/>
                      <a:pt x="161515" y="804179"/>
                      <a:pt x="143967" y="776297"/>
                    </a:cubicBezTo>
                    <a:cubicBezTo>
                      <a:pt x="62821" y="648110"/>
                      <a:pt x="14394" y="501958"/>
                      <a:pt x="2938" y="350679"/>
                    </a:cubicBezTo>
                    <a:cubicBezTo>
                      <a:pt x="-45" y="315965"/>
                      <a:pt x="-226" y="282877"/>
                      <a:pt x="136" y="251959"/>
                    </a:cubicBezTo>
                    <a:cubicBezTo>
                      <a:pt x="498" y="221041"/>
                      <a:pt x="3119" y="192203"/>
                      <a:pt x="6374" y="166076"/>
                    </a:cubicBezTo>
                    <a:cubicBezTo>
                      <a:pt x="11204" y="124818"/>
                      <a:pt x="18907" y="83947"/>
                      <a:pt x="29427" y="43761"/>
                    </a:cubicBezTo>
                    <a:cubicBezTo>
                      <a:pt x="32862" y="29477"/>
                      <a:pt x="36568" y="18629"/>
                      <a:pt x="38467" y="11216"/>
                    </a:cubicBezTo>
                    <a:lnTo>
                      <a:pt x="41089" y="2808"/>
                    </a:lnTo>
                    <a:cubicBezTo>
                      <a:pt x="41721" y="910"/>
                      <a:pt x="42083" y="-85"/>
                      <a:pt x="42083" y="6"/>
                    </a:cubicBezTo>
                    <a:cubicBezTo>
                      <a:pt x="42023" y="989"/>
                      <a:pt x="41841" y="1961"/>
                      <a:pt x="41541" y="2899"/>
                    </a:cubicBezTo>
                    <a:lnTo>
                      <a:pt x="39371" y="11939"/>
                    </a:lnTo>
                    <a:cubicBezTo>
                      <a:pt x="37563" y="19442"/>
                      <a:pt x="34128" y="30019"/>
                      <a:pt x="31054" y="44665"/>
                    </a:cubicBezTo>
                    <a:cubicBezTo>
                      <a:pt x="21360" y="84940"/>
                      <a:pt x="14264" y="125796"/>
                      <a:pt x="9809" y="166980"/>
                    </a:cubicBezTo>
                    <a:cubicBezTo>
                      <a:pt x="6826" y="193016"/>
                      <a:pt x="5108" y="221222"/>
                      <a:pt x="4295" y="252502"/>
                    </a:cubicBezTo>
                    <a:cubicBezTo>
                      <a:pt x="3481" y="283781"/>
                      <a:pt x="4295" y="316236"/>
                      <a:pt x="7368" y="350770"/>
                    </a:cubicBezTo>
                    <a:cubicBezTo>
                      <a:pt x="19378" y="501265"/>
                      <a:pt x="67575" y="646629"/>
                      <a:pt x="147855" y="774489"/>
                    </a:cubicBezTo>
                    <a:cubicBezTo>
                      <a:pt x="165935" y="803961"/>
                      <a:pt x="185462" y="830629"/>
                      <a:pt x="203995" y="855219"/>
                    </a:cubicBezTo>
                    <a:cubicBezTo>
                      <a:pt x="222528" y="879809"/>
                      <a:pt x="241603" y="901325"/>
                      <a:pt x="259593" y="920400"/>
                    </a:cubicBezTo>
                    <a:cubicBezTo>
                      <a:pt x="287863" y="950787"/>
                      <a:pt x="318060" y="979323"/>
                      <a:pt x="349996" y="1005831"/>
                    </a:cubicBezTo>
                    <a:cubicBezTo>
                      <a:pt x="361025" y="1015504"/>
                      <a:pt x="370337" y="1022194"/>
                      <a:pt x="376213" y="1027166"/>
                    </a:cubicBezTo>
                    <a:lnTo>
                      <a:pt x="383084" y="1032680"/>
                    </a:lnTo>
                    <a:close/>
                  </a:path>
                </a:pathLst>
              </a:custGeom>
              <a:solidFill>
                <a:srgbClr val="263238"/>
              </a:solidFill>
              <a:ln w="9030" cap="flat">
                <a:noFill/>
                <a:prstDash val="solid"/>
                <a:miter/>
              </a:ln>
            </p:spPr>
            <p:txBody>
              <a:bodyPr rtlCol="0" anchor="ctr"/>
              <a:lstStyle/>
              <a:p>
                <a:endParaRPr lang="zh-CN" altLang="en-US"/>
              </a:p>
            </p:txBody>
          </p:sp>
        </p:grpSp>
        <p:grpSp>
          <p:nvGrpSpPr>
            <p:cNvPr id="1133" name="图形 1050">
              <a:extLst>
                <a:ext uri="{FF2B5EF4-FFF2-40B4-BE49-F238E27FC236}">
                  <a16:creationId xmlns:a16="http://schemas.microsoft.com/office/drawing/2014/main" id="{D6B9AD31-1E69-62B3-CD13-F7FDE6331B31}"/>
                </a:ext>
              </a:extLst>
            </p:cNvPr>
            <p:cNvGrpSpPr/>
            <p:nvPr/>
          </p:nvGrpSpPr>
          <p:grpSpPr>
            <a:xfrm>
              <a:off x="8365611" y="2762593"/>
              <a:ext cx="1058559" cy="1058559"/>
              <a:chOff x="8601805" y="2861890"/>
              <a:chExt cx="1012514" cy="1012514"/>
            </a:xfrm>
          </p:grpSpPr>
          <p:sp>
            <p:nvSpPr>
              <p:cNvPr id="1134" name="任意多边形: 形状 1133">
                <a:extLst>
                  <a:ext uri="{FF2B5EF4-FFF2-40B4-BE49-F238E27FC236}">
                    <a16:creationId xmlns:a16="http://schemas.microsoft.com/office/drawing/2014/main" id="{8CEF8C24-5948-BE4B-A98F-E6FDC5F2CB83}"/>
                  </a:ext>
                </a:extLst>
              </p:cNvPr>
              <p:cNvSpPr/>
              <p:nvPr/>
            </p:nvSpPr>
            <p:spPr>
              <a:xfrm>
                <a:off x="8601805" y="2861890"/>
                <a:ext cx="1012514" cy="1012514"/>
              </a:xfrm>
              <a:custGeom>
                <a:avLst/>
                <a:gdLst>
                  <a:gd name="connsiteX0" fmla="*/ 506257 w 1012514"/>
                  <a:gd name="connsiteY0" fmla="*/ 1012515 h 1012514"/>
                  <a:gd name="connsiteX1" fmla="*/ 0 w 1012514"/>
                  <a:gd name="connsiteY1" fmla="*/ 506257 h 1012514"/>
                  <a:gd name="connsiteX2" fmla="*/ 506257 w 1012514"/>
                  <a:gd name="connsiteY2" fmla="*/ 0 h 1012514"/>
                  <a:gd name="connsiteX3" fmla="*/ 1012515 w 1012514"/>
                  <a:gd name="connsiteY3" fmla="*/ 506257 h 1012514"/>
                  <a:gd name="connsiteX4" fmla="*/ 506257 w 1012514"/>
                  <a:gd name="connsiteY4" fmla="*/ 1012515 h 1012514"/>
                  <a:gd name="connsiteX5" fmla="*/ 506257 w 1012514"/>
                  <a:gd name="connsiteY5" fmla="*/ 102879 h 1012514"/>
                  <a:gd name="connsiteX6" fmla="*/ 102608 w 1012514"/>
                  <a:gd name="connsiteY6" fmla="*/ 506529 h 1012514"/>
                  <a:gd name="connsiteX7" fmla="*/ 506257 w 1012514"/>
                  <a:gd name="connsiteY7" fmla="*/ 910178 h 1012514"/>
                  <a:gd name="connsiteX8" fmla="*/ 909907 w 1012514"/>
                  <a:gd name="connsiteY8" fmla="*/ 506529 h 1012514"/>
                  <a:gd name="connsiteX9" fmla="*/ 506257 w 1012514"/>
                  <a:gd name="connsiteY9" fmla="*/ 102879 h 10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2514" h="1012514">
                    <a:moveTo>
                      <a:pt x="506257" y="1012515"/>
                    </a:moveTo>
                    <a:cubicBezTo>
                      <a:pt x="226659" y="1012515"/>
                      <a:pt x="0" y="785856"/>
                      <a:pt x="0" y="506257"/>
                    </a:cubicBezTo>
                    <a:cubicBezTo>
                      <a:pt x="0" y="226659"/>
                      <a:pt x="226659" y="0"/>
                      <a:pt x="506257" y="0"/>
                    </a:cubicBezTo>
                    <a:cubicBezTo>
                      <a:pt x="785856" y="0"/>
                      <a:pt x="1012515" y="226659"/>
                      <a:pt x="1012515" y="506257"/>
                    </a:cubicBezTo>
                    <a:cubicBezTo>
                      <a:pt x="1012515" y="785856"/>
                      <a:pt x="785856" y="1012515"/>
                      <a:pt x="506257" y="1012515"/>
                    </a:cubicBezTo>
                    <a:close/>
                    <a:moveTo>
                      <a:pt x="506257" y="102879"/>
                    </a:moveTo>
                    <a:cubicBezTo>
                      <a:pt x="283328" y="102879"/>
                      <a:pt x="102608" y="283599"/>
                      <a:pt x="102608" y="506529"/>
                    </a:cubicBezTo>
                    <a:cubicBezTo>
                      <a:pt x="102608" y="729458"/>
                      <a:pt x="283328" y="910178"/>
                      <a:pt x="506257" y="910178"/>
                    </a:cubicBezTo>
                    <a:cubicBezTo>
                      <a:pt x="729187" y="910178"/>
                      <a:pt x="909907" y="729458"/>
                      <a:pt x="909907" y="506529"/>
                    </a:cubicBezTo>
                    <a:cubicBezTo>
                      <a:pt x="909658" y="283702"/>
                      <a:pt x="729084" y="103128"/>
                      <a:pt x="506257" y="102879"/>
                    </a:cubicBezTo>
                    <a:close/>
                  </a:path>
                </a:pathLst>
              </a:custGeom>
              <a:solidFill>
                <a:srgbClr val="FF725E"/>
              </a:solidFill>
              <a:ln w="9030" cap="flat">
                <a:noFill/>
                <a:prstDash val="solid"/>
                <a:miter/>
              </a:ln>
            </p:spPr>
            <p:txBody>
              <a:bodyPr rtlCol="0" anchor="ctr"/>
              <a:lstStyle/>
              <a:p>
                <a:endParaRPr lang="zh-CN" altLang="en-US"/>
              </a:p>
            </p:txBody>
          </p:sp>
          <p:sp>
            <p:nvSpPr>
              <p:cNvPr id="1135" name="任意多边形: 形状 1134">
                <a:extLst>
                  <a:ext uri="{FF2B5EF4-FFF2-40B4-BE49-F238E27FC236}">
                    <a16:creationId xmlns:a16="http://schemas.microsoft.com/office/drawing/2014/main" id="{2E7E3675-1A2B-2BD9-1B7F-5CF20436F0C7}"/>
                  </a:ext>
                </a:extLst>
              </p:cNvPr>
              <p:cNvSpPr/>
              <p:nvPr/>
            </p:nvSpPr>
            <p:spPr>
              <a:xfrm>
                <a:off x="8830988" y="3081313"/>
                <a:ext cx="530564" cy="544130"/>
              </a:xfrm>
              <a:custGeom>
                <a:avLst/>
                <a:gdLst>
                  <a:gd name="connsiteX0" fmla="*/ 142645 w 530564"/>
                  <a:gd name="connsiteY0" fmla="*/ 508865 h 544130"/>
                  <a:gd name="connsiteX1" fmla="*/ 37687 w 530564"/>
                  <a:gd name="connsiteY1" fmla="*/ 412224 h 544130"/>
                  <a:gd name="connsiteX2" fmla="*/ 37687 w 530564"/>
                  <a:gd name="connsiteY2" fmla="*/ 131974 h 544130"/>
                  <a:gd name="connsiteX3" fmla="*/ 142645 w 530564"/>
                  <a:gd name="connsiteY3" fmla="*/ 35243 h 544130"/>
                  <a:gd name="connsiteX4" fmla="*/ 294341 w 530564"/>
                  <a:gd name="connsiteY4" fmla="*/ 76 h 544130"/>
                  <a:gd name="connsiteX5" fmla="*/ 440071 w 530564"/>
                  <a:gd name="connsiteY5" fmla="*/ 34881 h 544130"/>
                  <a:gd name="connsiteX6" fmla="*/ 530474 w 530564"/>
                  <a:gd name="connsiteY6" fmla="*/ 134325 h 544130"/>
                  <a:gd name="connsiteX7" fmla="*/ 411865 w 530564"/>
                  <a:gd name="connsiteY7" fmla="*/ 198330 h 544130"/>
                  <a:gd name="connsiteX8" fmla="*/ 293166 w 530564"/>
                  <a:gd name="connsiteY8" fmla="*/ 126008 h 544130"/>
                  <a:gd name="connsiteX9" fmla="*/ 193722 w 530564"/>
                  <a:gd name="connsiteY9" fmla="*/ 165333 h 544130"/>
                  <a:gd name="connsiteX10" fmla="*/ 154488 w 530564"/>
                  <a:gd name="connsiteY10" fmla="*/ 272280 h 544130"/>
                  <a:gd name="connsiteX11" fmla="*/ 193722 w 530564"/>
                  <a:gd name="connsiteY11" fmla="*/ 379227 h 544130"/>
                  <a:gd name="connsiteX12" fmla="*/ 293166 w 530564"/>
                  <a:gd name="connsiteY12" fmla="*/ 418462 h 544130"/>
                  <a:gd name="connsiteX13" fmla="*/ 411865 w 530564"/>
                  <a:gd name="connsiteY13" fmla="*/ 346139 h 544130"/>
                  <a:gd name="connsiteX14" fmla="*/ 530565 w 530564"/>
                  <a:gd name="connsiteY14" fmla="*/ 410958 h 544130"/>
                  <a:gd name="connsiteX15" fmla="*/ 440161 w 530564"/>
                  <a:gd name="connsiteY15" fmla="*/ 509046 h 544130"/>
                  <a:gd name="connsiteX16" fmla="*/ 294341 w 530564"/>
                  <a:gd name="connsiteY16" fmla="*/ 544032 h 544130"/>
                  <a:gd name="connsiteX17" fmla="*/ 142645 w 530564"/>
                  <a:gd name="connsiteY17" fmla="*/ 508865 h 54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564" h="544130">
                    <a:moveTo>
                      <a:pt x="142645" y="508865"/>
                    </a:moveTo>
                    <a:cubicBezTo>
                      <a:pt x="99318" y="487088"/>
                      <a:pt x="62958" y="453610"/>
                      <a:pt x="37687" y="412224"/>
                    </a:cubicBezTo>
                    <a:cubicBezTo>
                      <a:pt x="-12562" y="325565"/>
                      <a:pt x="-12562" y="218634"/>
                      <a:pt x="37687" y="131974"/>
                    </a:cubicBezTo>
                    <a:cubicBezTo>
                      <a:pt x="62979" y="90583"/>
                      <a:pt x="99331" y="57080"/>
                      <a:pt x="142645" y="35243"/>
                    </a:cubicBezTo>
                    <a:cubicBezTo>
                      <a:pt x="189620" y="11418"/>
                      <a:pt x="241675" y="-650"/>
                      <a:pt x="294341" y="76"/>
                    </a:cubicBezTo>
                    <a:cubicBezTo>
                      <a:pt x="345106" y="-1078"/>
                      <a:pt x="395307" y="10912"/>
                      <a:pt x="440071" y="34881"/>
                    </a:cubicBezTo>
                    <a:cubicBezTo>
                      <a:pt x="480460" y="57009"/>
                      <a:pt x="512284" y="92016"/>
                      <a:pt x="530474" y="134325"/>
                    </a:cubicBezTo>
                    <a:lnTo>
                      <a:pt x="411865" y="198330"/>
                    </a:lnTo>
                    <a:cubicBezTo>
                      <a:pt x="384383" y="150115"/>
                      <a:pt x="344816" y="126008"/>
                      <a:pt x="293166" y="126008"/>
                    </a:cubicBezTo>
                    <a:cubicBezTo>
                      <a:pt x="256004" y="124790"/>
                      <a:pt x="220000" y="139028"/>
                      <a:pt x="193722" y="165333"/>
                    </a:cubicBezTo>
                    <a:cubicBezTo>
                      <a:pt x="167626" y="191490"/>
                      <a:pt x="154548" y="227139"/>
                      <a:pt x="154488" y="272280"/>
                    </a:cubicBezTo>
                    <a:cubicBezTo>
                      <a:pt x="154427" y="317421"/>
                      <a:pt x="167506" y="353070"/>
                      <a:pt x="193722" y="379227"/>
                    </a:cubicBezTo>
                    <a:cubicBezTo>
                      <a:pt x="220009" y="405508"/>
                      <a:pt x="256016" y="419715"/>
                      <a:pt x="293166" y="418462"/>
                    </a:cubicBezTo>
                    <a:cubicBezTo>
                      <a:pt x="345419" y="418462"/>
                      <a:pt x="384985" y="394354"/>
                      <a:pt x="411865" y="346139"/>
                    </a:cubicBezTo>
                    <a:lnTo>
                      <a:pt x="530565" y="410958"/>
                    </a:lnTo>
                    <a:cubicBezTo>
                      <a:pt x="511897" y="452614"/>
                      <a:pt x="480159" y="487049"/>
                      <a:pt x="440161" y="509046"/>
                    </a:cubicBezTo>
                    <a:cubicBezTo>
                      <a:pt x="395464" y="533294"/>
                      <a:pt x="345175" y="545360"/>
                      <a:pt x="294341" y="544032"/>
                    </a:cubicBezTo>
                    <a:cubicBezTo>
                      <a:pt x="241672" y="544790"/>
                      <a:pt x="189608" y="532721"/>
                      <a:pt x="142645" y="508865"/>
                    </a:cubicBezTo>
                    <a:close/>
                  </a:path>
                </a:pathLst>
              </a:custGeom>
              <a:solidFill>
                <a:srgbClr val="FF725E"/>
              </a:solidFill>
              <a:ln w="9030" cap="flat">
                <a:noFill/>
                <a:prstDash val="solid"/>
                <a:miter/>
              </a:ln>
            </p:spPr>
            <p:txBody>
              <a:bodyPr rtlCol="0" anchor="ctr"/>
              <a:lstStyle/>
              <a:p>
                <a:endParaRPr lang="zh-CN" altLang="en-US"/>
              </a:p>
            </p:txBody>
          </p:sp>
          <p:grpSp>
            <p:nvGrpSpPr>
              <p:cNvPr id="1136" name="图形 1050">
                <a:extLst>
                  <a:ext uri="{FF2B5EF4-FFF2-40B4-BE49-F238E27FC236}">
                    <a16:creationId xmlns:a16="http://schemas.microsoft.com/office/drawing/2014/main" id="{9B6D4208-4A09-DBB5-1A64-AEF37F5DC713}"/>
                  </a:ext>
                </a:extLst>
              </p:cNvPr>
              <p:cNvGrpSpPr/>
              <p:nvPr/>
            </p:nvGrpSpPr>
            <p:grpSpPr>
              <a:xfrm>
                <a:off x="8601805" y="2861890"/>
                <a:ext cx="1012514" cy="1012514"/>
                <a:chOff x="8601805" y="2861890"/>
                <a:chExt cx="1012514" cy="1012514"/>
              </a:xfrm>
              <a:solidFill>
                <a:srgbClr val="000000"/>
              </a:solidFill>
            </p:grpSpPr>
            <p:sp>
              <p:nvSpPr>
                <p:cNvPr id="1137" name="任意多边形: 形状 1136">
                  <a:extLst>
                    <a:ext uri="{FF2B5EF4-FFF2-40B4-BE49-F238E27FC236}">
                      <a16:creationId xmlns:a16="http://schemas.microsoft.com/office/drawing/2014/main" id="{5980DDDB-4CF1-01F8-C10A-FF517F873B79}"/>
                    </a:ext>
                  </a:extLst>
                </p:cNvPr>
                <p:cNvSpPr/>
                <p:nvPr/>
              </p:nvSpPr>
              <p:spPr>
                <a:xfrm>
                  <a:off x="8601805" y="2861890"/>
                  <a:ext cx="1012514" cy="1012514"/>
                </a:xfrm>
                <a:custGeom>
                  <a:avLst/>
                  <a:gdLst>
                    <a:gd name="connsiteX0" fmla="*/ 506257 w 1012514"/>
                    <a:gd name="connsiteY0" fmla="*/ 1012515 h 1012514"/>
                    <a:gd name="connsiteX1" fmla="*/ 0 w 1012514"/>
                    <a:gd name="connsiteY1" fmla="*/ 506257 h 1012514"/>
                    <a:gd name="connsiteX2" fmla="*/ 506257 w 1012514"/>
                    <a:gd name="connsiteY2" fmla="*/ 0 h 1012514"/>
                    <a:gd name="connsiteX3" fmla="*/ 1012515 w 1012514"/>
                    <a:gd name="connsiteY3" fmla="*/ 506257 h 1012514"/>
                    <a:gd name="connsiteX4" fmla="*/ 506257 w 1012514"/>
                    <a:gd name="connsiteY4" fmla="*/ 1012515 h 1012514"/>
                    <a:gd name="connsiteX5" fmla="*/ 506257 w 1012514"/>
                    <a:gd name="connsiteY5" fmla="*/ 102879 h 1012514"/>
                    <a:gd name="connsiteX6" fmla="*/ 102608 w 1012514"/>
                    <a:gd name="connsiteY6" fmla="*/ 506529 h 1012514"/>
                    <a:gd name="connsiteX7" fmla="*/ 506257 w 1012514"/>
                    <a:gd name="connsiteY7" fmla="*/ 910178 h 1012514"/>
                    <a:gd name="connsiteX8" fmla="*/ 909907 w 1012514"/>
                    <a:gd name="connsiteY8" fmla="*/ 506529 h 1012514"/>
                    <a:gd name="connsiteX9" fmla="*/ 506257 w 1012514"/>
                    <a:gd name="connsiteY9" fmla="*/ 102879 h 10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2514" h="1012514">
                      <a:moveTo>
                        <a:pt x="506257" y="1012515"/>
                      </a:moveTo>
                      <a:cubicBezTo>
                        <a:pt x="226659" y="1012515"/>
                        <a:pt x="0" y="785856"/>
                        <a:pt x="0" y="506257"/>
                      </a:cubicBezTo>
                      <a:cubicBezTo>
                        <a:pt x="0" y="226659"/>
                        <a:pt x="226659" y="0"/>
                        <a:pt x="506257" y="0"/>
                      </a:cubicBezTo>
                      <a:cubicBezTo>
                        <a:pt x="785856" y="0"/>
                        <a:pt x="1012515" y="226659"/>
                        <a:pt x="1012515" y="506257"/>
                      </a:cubicBezTo>
                      <a:cubicBezTo>
                        <a:pt x="1012515" y="785856"/>
                        <a:pt x="785856" y="1012515"/>
                        <a:pt x="506257" y="1012515"/>
                      </a:cubicBezTo>
                      <a:close/>
                      <a:moveTo>
                        <a:pt x="506257" y="102879"/>
                      </a:moveTo>
                      <a:cubicBezTo>
                        <a:pt x="283328" y="102879"/>
                        <a:pt x="102608" y="283599"/>
                        <a:pt x="102608" y="506529"/>
                      </a:cubicBezTo>
                      <a:cubicBezTo>
                        <a:pt x="102608" y="729458"/>
                        <a:pt x="283328" y="910178"/>
                        <a:pt x="506257" y="910178"/>
                      </a:cubicBezTo>
                      <a:cubicBezTo>
                        <a:pt x="729187" y="910178"/>
                        <a:pt x="909907" y="729458"/>
                        <a:pt x="909907" y="506529"/>
                      </a:cubicBezTo>
                      <a:cubicBezTo>
                        <a:pt x="909658" y="283702"/>
                        <a:pt x="729084" y="103128"/>
                        <a:pt x="506257" y="102879"/>
                      </a:cubicBezTo>
                      <a:close/>
                    </a:path>
                  </a:pathLst>
                </a:custGeom>
                <a:solidFill>
                  <a:srgbClr val="000000"/>
                </a:solidFill>
                <a:ln w="9030" cap="flat">
                  <a:noFill/>
                  <a:prstDash val="solid"/>
                  <a:miter/>
                </a:ln>
              </p:spPr>
              <p:txBody>
                <a:bodyPr rtlCol="0" anchor="ctr"/>
                <a:lstStyle/>
                <a:p>
                  <a:endParaRPr lang="zh-CN" altLang="en-US"/>
                </a:p>
              </p:txBody>
            </p:sp>
            <p:sp>
              <p:nvSpPr>
                <p:cNvPr id="1138" name="任意多边形: 形状 1137">
                  <a:extLst>
                    <a:ext uri="{FF2B5EF4-FFF2-40B4-BE49-F238E27FC236}">
                      <a16:creationId xmlns:a16="http://schemas.microsoft.com/office/drawing/2014/main" id="{53912951-871C-E13B-F476-B8233961CBB2}"/>
                    </a:ext>
                  </a:extLst>
                </p:cNvPr>
                <p:cNvSpPr/>
                <p:nvPr/>
              </p:nvSpPr>
              <p:spPr>
                <a:xfrm>
                  <a:off x="8830988" y="3081313"/>
                  <a:ext cx="530564" cy="544130"/>
                </a:xfrm>
                <a:custGeom>
                  <a:avLst/>
                  <a:gdLst>
                    <a:gd name="connsiteX0" fmla="*/ 142645 w 530564"/>
                    <a:gd name="connsiteY0" fmla="*/ 508865 h 544130"/>
                    <a:gd name="connsiteX1" fmla="*/ 37687 w 530564"/>
                    <a:gd name="connsiteY1" fmla="*/ 412224 h 544130"/>
                    <a:gd name="connsiteX2" fmla="*/ 37687 w 530564"/>
                    <a:gd name="connsiteY2" fmla="*/ 131974 h 544130"/>
                    <a:gd name="connsiteX3" fmla="*/ 142645 w 530564"/>
                    <a:gd name="connsiteY3" fmla="*/ 35243 h 544130"/>
                    <a:gd name="connsiteX4" fmla="*/ 294341 w 530564"/>
                    <a:gd name="connsiteY4" fmla="*/ 76 h 544130"/>
                    <a:gd name="connsiteX5" fmla="*/ 440071 w 530564"/>
                    <a:gd name="connsiteY5" fmla="*/ 34881 h 544130"/>
                    <a:gd name="connsiteX6" fmla="*/ 530474 w 530564"/>
                    <a:gd name="connsiteY6" fmla="*/ 134325 h 544130"/>
                    <a:gd name="connsiteX7" fmla="*/ 411865 w 530564"/>
                    <a:gd name="connsiteY7" fmla="*/ 198330 h 544130"/>
                    <a:gd name="connsiteX8" fmla="*/ 293166 w 530564"/>
                    <a:gd name="connsiteY8" fmla="*/ 126008 h 544130"/>
                    <a:gd name="connsiteX9" fmla="*/ 193722 w 530564"/>
                    <a:gd name="connsiteY9" fmla="*/ 165333 h 544130"/>
                    <a:gd name="connsiteX10" fmla="*/ 154488 w 530564"/>
                    <a:gd name="connsiteY10" fmla="*/ 272280 h 544130"/>
                    <a:gd name="connsiteX11" fmla="*/ 193722 w 530564"/>
                    <a:gd name="connsiteY11" fmla="*/ 379227 h 544130"/>
                    <a:gd name="connsiteX12" fmla="*/ 293166 w 530564"/>
                    <a:gd name="connsiteY12" fmla="*/ 418462 h 544130"/>
                    <a:gd name="connsiteX13" fmla="*/ 411865 w 530564"/>
                    <a:gd name="connsiteY13" fmla="*/ 346139 h 544130"/>
                    <a:gd name="connsiteX14" fmla="*/ 530565 w 530564"/>
                    <a:gd name="connsiteY14" fmla="*/ 410958 h 544130"/>
                    <a:gd name="connsiteX15" fmla="*/ 440161 w 530564"/>
                    <a:gd name="connsiteY15" fmla="*/ 509046 h 544130"/>
                    <a:gd name="connsiteX16" fmla="*/ 294341 w 530564"/>
                    <a:gd name="connsiteY16" fmla="*/ 544032 h 544130"/>
                    <a:gd name="connsiteX17" fmla="*/ 142645 w 530564"/>
                    <a:gd name="connsiteY17" fmla="*/ 508865 h 54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564" h="544130">
                      <a:moveTo>
                        <a:pt x="142645" y="508865"/>
                      </a:moveTo>
                      <a:cubicBezTo>
                        <a:pt x="99318" y="487088"/>
                        <a:pt x="62958" y="453610"/>
                        <a:pt x="37687" y="412224"/>
                      </a:cubicBezTo>
                      <a:cubicBezTo>
                        <a:pt x="-12562" y="325565"/>
                        <a:pt x="-12562" y="218634"/>
                        <a:pt x="37687" y="131974"/>
                      </a:cubicBezTo>
                      <a:cubicBezTo>
                        <a:pt x="62979" y="90583"/>
                        <a:pt x="99331" y="57080"/>
                        <a:pt x="142645" y="35243"/>
                      </a:cubicBezTo>
                      <a:cubicBezTo>
                        <a:pt x="189620" y="11418"/>
                        <a:pt x="241675" y="-650"/>
                        <a:pt x="294341" y="76"/>
                      </a:cubicBezTo>
                      <a:cubicBezTo>
                        <a:pt x="345106" y="-1078"/>
                        <a:pt x="395307" y="10912"/>
                        <a:pt x="440071" y="34881"/>
                      </a:cubicBezTo>
                      <a:cubicBezTo>
                        <a:pt x="480460" y="57009"/>
                        <a:pt x="512284" y="92016"/>
                        <a:pt x="530474" y="134325"/>
                      </a:cubicBezTo>
                      <a:lnTo>
                        <a:pt x="411865" y="198330"/>
                      </a:lnTo>
                      <a:cubicBezTo>
                        <a:pt x="384383" y="150115"/>
                        <a:pt x="344816" y="126008"/>
                        <a:pt x="293166" y="126008"/>
                      </a:cubicBezTo>
                      <a:cubicBezTo>
                        <a:pt x="256004" y="124790"/>
                        <a:pt x="220000" y="139028"/>
                        <a:pt x="193722" y="165333"/>
                      </a:cubicBezTo>
                      <a:cubicBezTo>
                        <a:pt x="167626" y="191490"/>
                        <a:pt x="154548" y="227139"/>
                        <a:pt x="154488" y="272280"/>
                      </a:cubicBezTo>
                      <a:cubicBezTo>
                        <a:pt x="154427" y="317421"/>
                        <a:pt x="167506" y="353070"/>
                        <a:pt x="193722" y="379227"/>
                      </a:cubicBezTo>
                      <a:cubicBezTo>
                        <a:pt x="220009" y="405508"/>
                        <a:pt x="256016" y="419715"/>
                        <a:pt x="293166" y="418462"/>
                      </a:cubicBezTo>
                      <a:cubicBezTo>
                        <a:pt x="345419" y="418462"/>
                        <a:pt x="384985" y="394354"/>
                        <a:pt x="411865" y="346139"/>
                      </a:cubicBezTo>
                      <a:lnTo>
                        <a:pt x="530565" y="410958"/>
                      </a:lnTo>
                      <a:cubicBezTo>
                        <a:pt x="511897" y="452614"/>
                        <a:pt x="480159" y="487049"/>
                        <a:pt x="440161" y="509046"/>
                      </a:cubicBezTo>
                      <a:cubicBezTo>
                        <a:pt x="395464" y="533294"/>
                        <a:pt x="345175" y="545360"/>
                        <a:pt x="294341" y="544032"/>
                      </a:cubicBezTo>
                      <a:cubicBezTo>
                        <a:pt x="241672" y="544790"/>
                        <a:pt x="189608" y="532721"/>
                        <a:pt x="142645" y="508865"/>
                      </a:cubicBezTo>
                      <a:close/>
                    </a:path>
                  </a:pathLst>
                </a:custGeom>
                <a:solidFill>
                  <a:srgbClr val="000000"/>
                </a:solidFill>
                <a:ln w="9030" cap="flat">
                  <a:noFill/>
                  <a:prstDash val="solid"/>
                  <a:miter/>
                </a:ln>
              </p:spPr>
              <p:txBody>
                <a:bodyPr rtlCol="0" anchor="ctr"/>
                <a:lstStyle/>
                <a:p>
                  <a:endParaRPr lang="zh-CN" altLang="en-US"/>
                </a:p>
              </p:txBody>
            </p:sp>
          </p:grpSp>
        </p:grpSp>
      </p:grpSp>
      <p:grpSp>
        <p:nvGrpSpPr>
          <p:cNvPr id="1139" name="图形 1050">
            <a:extLst>
              <a:ext uri="{FF2B5EF4-FFF2-40B4-BE49-F238E27FC236}">
                <a16:creationId xmlns:a16="http://schemas.microsoft.com/office/drawing/2014/main" id="{5D653159-ABF5-83C7-4DC3-C23FC49A481E}"/>
              </a:ext>
            </a:extLst>
          </p:cNvPr>
          <p:cNvGrpSpPr/>
          <p:nvPr/>
        </p:nvGrpSpPr>
        <p:grpSpPr>
          <a:xfrm>
            <a:off x="9920062" y="3111296"/>
            <a:ext cx="1036640" cy="1348535"/>
            <a:chOff x="9723881" y="3195425"/>
            <a:chExt cx="991549" cy="1289877"/>
          </a:xfrm>
        </p:grpSpPr>
        <p:sp>
          <p:nvSpPr>
            <p:cNvPr id="1140" name="任意多边形: 形状 1139">
              <a:extLst>
                <a:ext uri="{FF2B5EF4-FFF2-40B4-BE49-F238E27FC236}">
                  <a16:creationId xmlns:a16="http://schemas.microsoft.com/office/drawing/2014/main" id="{4552C375-1C15-251B-638B-1595F60ACCEC}"/>
                </a:ext>
              </a:extLst>
            </p:cNvPr>
            <p:cNvSpPr/>
            <p:nvPr/>
          </p:nvSpPr>
          <p:spPr>
            <a:xfrm>
              <a:off x="9906322" y="3197134"/>
              <a:ext cx="672486" cy="858891"/>
            </a:xfrm>
            <a:custGeom>
              <a:avLst/>
              <a:gdLst>
                <a:gd name="connsiteX0" fmla="*/ 632460 w 672486"/>
                <a:gd name="connsiteY0" fmla="*/ 858891 h 858891"/>
                <a:gd name="connsiteX1" fmla="*/ 537266 w 672486"/>
                <a:gd name="connsiteY1" fmla="*/ 851659 h 858891"/>
                <a:gd name="connsiteX2" fmla="*/ 579032 w 672486"/>
                <a:gd name="connsiteY2" fmla="*/ 299205 h 858891"/>
                <a:gd name="connsiteX3" fmla="*/ 534373 w 672486"/>
                <a:gd name="connsiteY3" fmla="*/ 183761 h 858891"/>
                <a:gd name="connsiteX4" fmla="*/ 134248 w 672486"/>
                <a:gd name="connsiteY4" fmla="*/ 300290 h 858891"/>
                <a:gd name="connsiteX5" fmla="*/ 95104 w 672486"/>
                <a:gd name="connsiteY5" fmla="*/ 818210 h 858891"/>
                <a:gd name="connsiteX6" fmla="*/ 0 w 672486"/>
                <a:gd name="connsiteY6" fmla="*/ 811068 h 858891"/>
                <a:gd name="connsiteX7" fmla="*/ 38512 w 672486"/>
                <a:gd name="connsiteY7" fmla="*/ 301646 h 858891"/>
                <a:gd name="connsiteX8" fmla="*/ 367669 w 672486"/>
                <a:gd name="connsiteY8" fmla="*/ 242 h 858891"/>
                <a:gd name="connsiteX9" fmla="*/ 672228 w 672486"/>
                <a:gd name="connsiteY9" fmla="*/ 330168 h 858891"/>
                <a:gd name="connsiteX10" fmla="*/ 671605 w 672486"/>
                <a:gd name="connsiteY10" fmla="*/ 341062 h 85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2486" h="858891">
                  <a:moveTo>
                    <a:pt x="632460" y="858891"/>
                  </a:moveTo>
                  <a:lnTo>
                    <a:pt x="537266" y="851659"/>
                  </a:lnTo>
                  <a:lnTo>
                    <a:pt x="579032" y="299205"/>
                  </a:lnTo>
                  <a:cubicBezTo>
                    <a:pt x="581021" y="273712"/>
                    <a:pt x="551911" y="202474"/>
                    <a:pt x="534373" y="183761"/>
                  </a:cubicBezTo>
                  <a:cubicBezTo>
                    <a:pt x="359804" y="-3645"/>
                    <a:pt x="148080" y="118399"/>
                    <a:pt x="134248" y="300290"/>
                  </a:cubicBezTo>
                  <a:lnTo>
                    <a:pt x="95104" y="818210"/>
                  </a:lnTo>
                  <a:lnTo>
                    <a:pt x="0" y="811068"/>
                  </a:lnTo>
                  <a:lnTo>
                    <a:pt x="38512" y="301646"/>
                  </a:lnTo>
                  <a:cubicBezTo>
                    <a:pt x="51439" y="129880"/>
                    <a:pt x="195723" y="-6538"/>
                    <a:pt x="367669" y="242"/>
                  </a:cubicBezTo>
                  <a:cubicBezTo>
                    <a:pt x="542878" y="7247"/>
                    <a:pt x="679233" y="154960"/>
                    <a:pt x="672228" y="330168"/>
                  </a:cubicBezTo>
                  <a:cubicBezTo>
                    <a:pt x="672082" y="333803"/>
                    <a:pt x="671875" y="337435"/>
                    <a:pt x="671605" y="341062"/>
                  </a:cubicBezTo>
                  <a:close/>
                </a:path>
              </a:pathLst>
            </a:custGeom>
            <a:solidFill>
              <a:srgbClr val="E0E0E0"/>
            </a:solidFill>
            <a:ln w="9030" cap="flat">
              <a:noFill/>
              <a:prstDash val="solid"/>
              <a:miter/>
            </a:ln>
          </p:spPr>
          <p:txBody>
            <a:bodyPr rtlCol="0" anchor="ctr"/>
            <a:lstStyle/>
            <a:p>
              <a:endParaRPr lang="zh-CN" altLang="en-US"/>
            </a:p>
          </p:txBody>
        </p:sp>
        <p:sp>
          <p:nvSpPr>
            <p:cNvPr id="1141" name="任意多边形: 形状 1140">
              <a:extLst>
                <a:ext uri="{FF2B5EF4-FFF2-40B4-BE49-F238E27FC236}">
                  <a16:creationId xmlns:a16="http://schemas.microsoft.com/office/drawing/2014/main" id="{8E7798EC-DE61-2ABF-6989-7E4BC94E7F1C}"/>
                </a:ext>
              </a:extLst>
            </p:cNvPr>
            <p:cNvSpPr/>
            <p:nvPr/>
          </p:nvSpPr>
          <p:spPr>
            <a:xfrm>
              <a:off x="9903339" y="3195425"/>
              <a:ext cx="676426" cy="860690"/>
            </a:xfrm>
            <a:custGeom>
              <a:avLst/>
              <a:gdLst>
                <a:gd name="connsiteX0" fmla="*/ 635444 w 676426"/>
                <a:gd name="connsiteY0" fmla="*/ 860600 h 860690"/>
                <a:gd name="connsiteX1" fmla="*/ 636077 w 676426"/>
                <a:gd name="connsiteY1" fmla="*/ 850204 h 860690"/>
                <a:gd name="connsiteX2" fmla="*/ 638156 w 676426"/>
                <a:gd name="connsiteY2" fmla="*/ 820099 h 860690"/>
                <a:gd name="connsiteX3" fmla="*/ 646473 w 676426"/>
                <a:gd name="connsiteY3" fmla="*/ 704926 h 860690"/>
                <a:gd name="connsiteX4" fmla="*/ 659762 w 676426"/>
                <a:gd name="connsiteY4" fmla="*/ 522944 h 860690"/>
                <a:gd name="connsiteX5" fmla="*/ 668079 w 676426"/>
                <a:gd name="connsiteY5" fmla="*/ 409398 h 860690"/>
                <a:gd name="connsiteX6" fmla="*/ 671695 w 676426"/>
                <a:gd name="connsiteY6" fmla="*/ 282291 h 860690"/>
                <a:gd name="connsiteX7" fmla="*/ 625318 w 676426"/>
                <a:gd name="connsiteY7" fmla="*/ 151659 h 860690"/>
                <a:gd name="connsiteX8" fmla="*/ 615374 w 676426"/>
                <a:gd name="connsiteY8" fmla="*/ 136290 h 860690"/>
                <a:gd name="connsiteX9" fmla="*/ 603983 w 676426"/>
                <a:gd name="connsiteY9" fmla="*/ 121645 h 860690"/>
                <a:gd name="connsiteX10" fmla="*/ 578851 w 676426"/>
                <a:gd name="connsiteY10" fmla="*/ 93710 h 860690"/>
                <a:gd name="connsiteX11" fmla="*/ 564748 w 676426"/>
                <a:gd name="connsiteY11" fmla="*/ 81054 h 860690"/>
                <a:gd name="connsiteX12" fmla="*/ 550013 w 676426"/>
                <a:gd name="connsiteY12" fmla="*/ 68759 h 860690"/>
                <a:gd name="connsiteX13" fmla="*/ 517648 w 676426"/>
                <a:gd name="connsiteY13" fmla="*/ 47153 h 860690"/>
                <a:gd name="connsiteX14" fmla="*/ 444603 w 676426"/>
                <a:gd name="connsiteY14" fmla="*/ 15512 h 860690"/>
                <a:gd name="connsiteX15" fmla="*/ 424714 w 676426"/>
                <a:gd name="connsiteY15" fmla="*/ 10991 h 860690"/>
                <a:gd name="connsiteX16" fmla="*/ 414770 w 676426"/>
                <a:gd name="connsiteY16" fmla="*/ 8641 h 860690"/>
                <a:gd name="connsiteX17" fmla="*/ 404554 w 676426"/>
                <a:gd name="connsiteY17" fmla="*/ 7285 h 860690"/>
                <a:gd name="connsiteX18" fmla="*/ 384033 w 676426"/>
                <a:gd name="connsiteY18" fmla="*/ 4754 h 860690"/>
                <a:gd name="connsiteX19" fmla="*/ 363240 w 676426"/>
                <a:gd name="connsiteY19" fmla="*/ 4030 h 860690"/>
                <a:gd name="connsiteX20" fmla="*/ 199068 w 676426"/>
                <a:gd name="connsiteY20" fmla="*/ 47243 h 860690"/>
                <a:gd name="connsiteX21" fmla="*/ 77114 w 676426"/>
                <a:gd name="connsiteY21" fmla="*/ 177243 h 860690"/>
                <a:gd name="connsiteX22" fmla="*/ 48004 w 676426"/>
                <a:gd name="connsiteY22" fmla="*/ 265567 h 860690"/>
                <a:gd name="connsiteX23" fmla="*/ 38964 w 676426"/>
                <a:gd name="connsiteY23" fmla="*/ 360671 h 860690"/>
                <a:gd name="connsiteX24" fmla="*/ 8950 w 676426"/>
                <a:gd name="connsiteY24" fmla="*/ 758444 h 860690"/>
                <a:gd name="connsiteX25" fmla="*/ 4791 w 676426"/>
                <a:gd name="connsiteY25" fmla="*/ 812686 h 860690"/>
                <a:gd name="connsiteX26" fmla="*/ 2802 w 676426"/>
                <a:gd name="connsiteY26" fmla="*/ 810246 h 860690"/>
                <a:gd name="connsiteX27" fmla="*/ 97907 w 676426"/>
                <a:gd name="connsiteY27" fmla="*/ 817478 h 860690"/>
                <a:gd name="connsiteX28" fmla="*/ 95556 w 676426"/>
                <a:gd name="connsiteY28" fmla="*/ 819467 h 860690"/>
                <a:gd name="connsiteX29" fmla="*/ 118428 w 676426"/>
                <a:gd name="connsiteY29" fmla="*/ 517791 h 860690"/>
                <a:gd name="connsiteX30" fmla="*/ 129367 w 676426"/>
                <a:gd name="connsiteY30" fmla="*/ 373146 h 860690"/>
                <a:gd name="connsiteX31" fmla="*/ 134791 w 676426"/>
                <a:gd name="connsiteY31" fmla="*/ 302542 h 860690"/>
                <a:gd name="connsiteX32" fmla="*/ 150612 w 676426"/>
                <a:gd name="connsiteY32" fmla="*/ 234468 h 860690"/>
                <a:gd name="connsiteX33" fmla="*/ 236766 w 676426"/>
                <a:gd name="connsiteY33" fmla="*/ 131589 h 860690"/>
                <a:gd name="connsiteX34" fmla="*/ 250959 w 676426"/>
                <a:gd name="connsiteY34" fmla="*/ 122549 h 860690"/>
                <a:gd name="connsiteX35" fmla="*/ 265695 w 676426"/>
                <a:gd name="connsiteY35" fmla="*/ 115045 h 860690"/>
                <a:gd name="connsiteX36" fmla="*/ 296522 w 676426"/>
                <a:gd name="connsiteY36" fmla="*/ 103835 h 860690"/>
                <a:gd name="connsiteX37" fmla="*/ 328254 w 676426"/>
                <a:gd name="connsiteY37" fmla="*/ 96965 h 860690"/>
                <a:gd name="connsiteX38" fmla="*/ 344255 w 676426"/>
                <a:gd name="connsiteY38" fmla="*/ 95609 h 860690"/>
                <a:gd name="connsiteX39" fmla="*/ 352030 w 676426"/>
                <a:gd name="connsiteY39" fmla="*/ 95428 h 860690"/>
                <a:gd name="connsiteX40" fmla="*/ 359985 w 676426"/>
                <a:gd name="connsiteY40" fmla="*/ 95428 h 860690"/>
                <a:gd name="connsiteX41" fmla="*/ 422092 w 676426"/>
                <a:gd name="connsiteY41" fmla="*/ 104468 h 860690"/>
                <a:gd name="connsiteX42" fmla="*/ 477781 w 676426"/>
                <a:gd name="connsiteY42" fmla="*/ 129872 h 860690"/>
                <a:gd name="connsiteX43" fmla="*/ 575778 w 676426"/>
                <a:gd name="connsiteY43" fmla="*/ 268369 h 860690"/>
                <a:gd name="connsiteX44" fmla="*/ 581111 w 676426"/>
                <a:gd name="connsiteY44" fmla="*/ 322611 h 860690"/>
                <a:gd name="connsiteX45" fmla="*/ 581111 w 676426"/>
                <a:gd name="connsiteY45" fmla="*/ 335900 h 860690"/>
                <a:gd name="connsiteX46" fmla="*/ 580117 w 676426"/>
                <a:gd name="connsiteY46" fmla="*/ 348918 h 860690"/>
                <a:gd name="connsiteX47" fmla="*/ 578128 w 676426"/>
                <a:gd name="connsiteY47" fmla="*/ 374593 h 860690"/>
                <a:gd name="connsiteX48" fmla="*/ 574331 w 676426"/>
                <a:gd name="connsiteY48" fmla="*/ 424676 h 860690"/>
                <a:gd name="connsiteX49" fmla="*/ 560499 w 676426"/>
                <a:gd name="connsiteY49" fmla="*/ 604217 h 860690"/>
                <a:gd name="connsiteX50" fmla="*/ 540972 w 676426"/>
                <a:gd name="connsiteY50" fmla="*/ 853548 h 860690"/>
                <a:gd name="connsiteX51" fmla="*/ 540430 w 676426"/>
                <a:gd name="connsiteY51" fmla="*/ 852825 h 860690"/>
                <a:gd name="connsiteX52" fmla="*/ 612119 w 676426"/>
                <a:gd name="connsiteY52" fmla="*/ 858611 h 860690"/>
                <a:gd name="connsiteX53" fmla="*/ 629658 w 676426"/>
                <a:gd name="connsiteY53" fmla="*/ 860057 h 860690"/>
                <a:gd name="connsiteX54" fmla="*/ 635534 w 676426"/>
                <a:gd name="connsiteY54" fmla="*/ 860690 h 860690"/>
                <a:gd name="connsiteX55" fmla="*/ 629929 w 676426"/>
                <a:gd name="connsiteY55" fmla="*/ 860690 h 860690"/>
                <a:gd name="connsiteX56" fmla="*/ 612481 w 676426"/>
                <a:gd name="connsiteY56" fmla="*/ 859606 h 860690"/>
                <a:gd name="connsiteX57" fmla="*/ 540159 w 676426"/>
                <a:gd name="connsiteY57" fmla="*/ 854453 h 860690"/>
                <a:gd name="connsiteX58" fmla="*/ 539436 w 676426"/>
                <a:gd name="connsiteY58" fmla="*/ 854453 h 860690"/>
                <a:gd name="connsiteX59" fmla="*/ 539436 w 676426"/>
                <a:gd name="connsiteY59" fmla="*/ 853820 h 860690"/>
                <a:gd name="connsiteX60" fmla="*/ 557516 w 676426"/>
                <a:gd name="connsiteY60" fmla="*/ 604398 h 860690"/>
                <a:gd name="connsiteX61" fmla="*/ 570805 w 676426"/>
                <a:gd name="connsiteY61" fmla="*/ 424766 h 860690"/>
                <a:gd name="connsiteX62" fmla="*/ 574512 w 676426"/>
                <a:gd name="connsiteY62" fmla="*/ 374774 h 860690"/>
                <a:gd name="connsiteX63" fmla="*/ 576501 w 676426"/>
                <a:gd name="connsiteY63" fmla="*/ 349009 h 860690"/>
                <a:gd name="connsiteX64" fmla="*/ 577405 w 676426"/>
                <a:gd name="connsiteY64" fmla="*/ 335991 h 860690"/>
                <a:gd name="connsiteX65" fmla="*/ 577405 w 676426"/>
                <a:gd name="connsiteY65" fmla="*/ 322882 h 860690"/>
                <a:gd name="connsiteX66" fmla="*/ 572071 w 676426"/>
                <a:gd name="connsiteY66" fmla="*/ 269725 h 860690"/>
                <a:gd name="connsiteX67" fmla="*/ 552634 w 676426"/>
                <a:gd name="connsiteY67" fmla="*/ 218105 h 860690"/>
                <a:gd name="connsiteX68" fmla="*/ 475340 w 676426"/>
                <a:gd name="connsiteY68" fmla="*/ 133578 h 860690"/>
                <a:gd name="connsiteX69" fmla="*/ 420556 w 676426"/>
                <a:gd name="connsiteY69" fmla="*/ 108717 h 860690"/>
                <a:gd name="connsiteX70" fmla="*/ 359533 w 676426"/>
                <a:gd name="connsiteY70" fmla="*/ 99677 h 860690"/>
                <a:gd name="connsiteX71" fmla="*/ 351668 w 676426"/>
                <a:gd name="connsiteY71" fmla="*/ 99677 h 860690"/>
                <a:gd name="connsiteX72" fmla="*/ 343803 w 676426"/>
                <a:gd name="connsiteY72" fmla="*/ 100310 h 860690"/>
                <a:gd name="connsiteX73" fmla="*/ 328073 w 676426"/>
                <a:gd name="connsiteY73" fmla="*/ 101666 h 860690"/>
                <a:gd name="connsiteX74" fmla="*/ 266689 w 676426"/>
                <a:gd name="connsiteY74" fmla="*/ 119746 h 860690"/>
                <a:gd name="connsiteX75" fmla="*/ 252134 w 676426"/>
                <a:gd name="connsiteY75" fmla="*/ 127159 h 860690"/>
                <a:gd name="connsiteX76" fmla="*/ 238212 w 676426"/>
                <a:gd name="connsiteY76" fmla="*/ 135657 h 860690"/>
                <a:gd name="connsiteX77" fmla="*/ 154137 w 676426"/>
                <a:gd name="connsiteY77" fmla="*/ 237180 h 860690"/>
                <a:gd name="connsiteX78" fmla="*/ 138588 w 676426"/>
                <a:gd name="connsiteY78" fmla="*/ 303988 h 860690"/>
                <a:gd name="connsiteX79" fmla="*/ 133254 w 676426"/>
                <a:gd name="connsiteY79" fmla="*/ 374593 h 860690"/>
                <a:gd name="connsiteX80" fmla="*/ 122406 w 676426"/>
                <a:gd name="connsiteY80" fmla="*/ 519238 h 860690"/>
                <a:gd name="connsiteX81" fmla="*/ 99624 w 676426"/>
                <a:gd name="connsiteY81" fmla="*/ 820913 h 860690"/>
                <a:gd name="connsiteX82" fmla="*/ 99624 w 676426"/>
                <a:gd name="connsiteY82" fmla="*/ 823173 h 860690"/>
                <a:gd name="connsiteX83" fmla="*/ 97364 w 676426"/>
                <a:gd name="connsiteY83" fmla="*/ 823173 h 860690"/>
                <a:gd name="connsiteX84" fmla="*/ 2260 w 676426"/>
                <a:gd name="connsiteY84" fmla="*/ 815941 h 860690"/>
                <a:gd name="connsiteX85" fmla="*/ 0 w 676426"/>
                <a:gd name="connsiteY85" fmla="*/ 815941 h 860690"/>
                <a:gd name="connsiteX86" fmla="*/ 0 w 676426"/>
                <a:gd name="connsiteY86" fmla="*/ 813681 h 860690"/>
                <a:gd name="connsiteX87" fmla="*/ 4158 w 676426"/>
                <a:gd name="connsiteY87" fmla="*/ 759439 h 860690"/>
                <a:gd name="connsiteX88" fmla="*/ 34263 w 676426"/>
                <a:gd name="connsiteY88" fmla="*/ 361665 h 860690"/>
                <a:gd name="connsiteX89" fmla="*/ 43303 w 676426"/>
                <a:gd name="connsiteY89" fmla="*/ 266109 h 860690"/>
                <a:gd name="connsiteX90" fmla="*/ 126022 w 676426"/>
                <a:gd name="connsiteY90" fmla="*/ 99858 h 860690"/>
                <a:gd name="connsiteX91" fmla="*/ 196627 w 676426"/>
                <a:gd name="connsiteY91" fmla="*/ 43717 h 860690"/>
                <a:gd name="connsiteX92" fmla="*/ 362878 w 676426"/>
                <a:gd name="connsiteY92" fmla="*/ 53 h 860690"/>
                <a:gd name="connsiteX93" fmla="*/ 383942 w 676426"/>
                <a:gd name="connsiteY93" fmla="*/ 776 h 860690"/>
                <a:gd name="connsiteX94" fmla="*/ 407809 w 676426"/>
                <a:gd name="connsiteY94" fmla="*/ 3850 h 860690"/>
                <a:gd name="connsiteX95" fmla="*/ 420826 w 676426"/>
                <a:gd name="connsiteY95" fmla="*/ 6200 h 860690"/>
                <a:gd name="connsiteX96" fmla="*/ 440625 w 676426"/>
                <a:gd name="connsiteY96" fmla="*/ 10811 h 860690"/>
                <a:gd name="connsiteX97" fmla="*/ 449665 w 676426"/>
                <a:gd name="connsiteY97" fmla="*/ 13342 h 860690"/>
                <a:gd name="connsiteX98" fmla="*/ 519185 w 676426"/>
                <a:gd name="connsiteY98" fmla="*/ 43898 h 860690"/>
                <a:gd name="connsiteX99" fmla="*/ 551820 w 676426"/>
                <a:gd name="connsiteY99" fmla="*/ 65866 h 860690"/>
                <a:gd name="connsiteX100" fmla="*/ 566737 w 676426"/>
                <a:gd name="connsiteY100" fmla="*/ 78251 h 860690"/>
                <a:gd name="connsiteX101" fmla="*/ 581021 w 676426"/>
                <a:gd name="connsiteY101" fmla="*/ 91179 h 860690"/>
                <a:gd name="connsiteX102" fmla="*/ 606334 w 676426"/>
                <a:gd name="connsiteY102" fmla="*/ 119475 h 860690"/>
                <a:gd name="connsiteX103" fmla="*/ 617815 w 676426"/>
                <a:gd name="connsiteY103" fmla="*/ 134211 h 860690"/>
                <a:gd name="connsiteX104" fmla="*/ 627850 w 676426"/>
                <a:gd name="connsiteY104" fmla="*/ 149851 h 860690"/>
                <a:gd name="connsiteX105" fmla="*/ 674407 w 676426"/>
                <a:gd name="connsiteY105" fmla="*/ 281930 h 860690"/>
                <a:gd name="connsiteX106" fmla="*/ 670520 w 676426"/>
                <a:gd name="connsiteY106" fmla="*/ 409940 h 860690"/>
                <a:gd name="connsiteX107" fmla="*/ 661480 w 676426"/>
                <a:gd name="connsiteY107" fmla="*/ 523758 h 860690"/>
                <a:gd name="connsiteX108" fmla="*/ 647196 w 676426"/>
                <a:gd name="connsiteY108" fmla="*/ 705920 h 860690"/>
                <a:gd name="connsiteX109" fmla="*/ 638156 w 676426"/>
                <a:gd name="connsiteY109" fmla="*/ 820823 h 860690"/>
                <a:gd name="connsiteX110" fmla="*/ 635715 w 676426"/>
                <a:gd name="connsiteY110" fmla="*/ 850565 h 860690"/>
                <a:gd name="connsiteX111" fmla="*/ 635444 w 676426"/>
                <a:gd name="connsiteY111" fmla="*/ 860600 h 86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76426" h="860690">
                  <a:moveTo>
                    <a:pt x="635444" y="860600"/>
                  </a:moveTo>
                  <a:cubicBezTo>
                    <a:pt x="635444" y="860600"/>
                    <a:pt x="635444" y="856984"/>
                    <a:pt x="636077" y="850204"/>
                  </a:cubicBezTo>
                  <a:cubicBezTo>
                    <a:pt x="636709" y="843423"/>
                    <a:pt x="637252" y="833298"/>
                    <a:pt x="638156" y="820099"/>
                  </a:cubicBezTo>
                  <a:cubicBezTo>
                    <a:pt x="640054" y="793702"/>
                    <a:pt x="642857" y="754828"/>
                    <a:pt x="646473" y="704926"/>
                  </a:cubicBezTo>
                  <a:cubicBezTo>
                    <a:pt x="650089" y="655023"/>
                    <a:pt x="654609" y="593820"/>
                    <a:pt x="659762" y="522944"/>
                  </a:cubicBezTo>
                  <a:cubicBezTo>
                    <a:pt x="662354" y="487506"/>
                    <a:pt x="665126" y="449658"/>
                    <a:pt x="668079" y="409398"/>
                  </a:cubicBezTo>
                  <a:cubicBezTo>
                    <a:pt x="670339" y="369259"/>
                    <a:pt x="677119" y="326770"/>
                    <a:pt x="671695" y="282291"/>
                  </a:cubicBezTo>
                  <a:cubicBezTo>
                    <a:pt x="666332" y="235796"/>
                    <a:pt x="650474" y="191127"/>
                    <a:pt x="625318" y="151659"/>
                  </a:cubicBezTo>
                  <a:cubicBezTo>
                    <a:pt x="621973" y="146596"/>
                    <a:pt x="618809" y="141353"/>
                    <a:pt x="615374" y="136290"/>
                  </a:cubicBezTo>
                  <a:lnTo>
                    <a:pt x="603983" y="121645"/>
                  </a:lnTo>
                  <a:cubicBezTo>
                    <a:pt x="596142" y="111864"/>
                    <a:pt x="587751" y="102538"/>
                    <a:pt x="578851" y="93710"/>
                  </a:cubicBezTo>
                  <a:cubicBezTo>
                    <a:pt x="574602" y="89100"/>
                    <a:pt x="569811" y="85303"/>
                    <a:pt x="564748" y="81054"/>
                  </a:cubicBezTo>
                  <a:cubicBezTo>
                    <a:pt x="560086" y="76666"/>
                    <a:pt x="555165" y="72560"/>
                    <a:pt x="550013" y="68759"/>
                  </a:cubicBezTo>
                  <a:cubicBezTo>
                    <a:pt x="539717" y="60845"/>
                    <a:pt x="528905" y="53627"/>
                    <a:pt x="517648" y="47153"/>
                  </a:cubicBezTo>
                  <a:cubicBezTo>
                    <a:pt x="494704" y="33622"/>
                    <a:pt x="470167" y="22993"/>
                    <a:pt x="444603" y="15512"/>
                  </a:cubicBezTo>
                  <a:lnTo>
                    <a:pt x="424714" y="10991"/>
                  </a:lnTo>
                  <a:lnTo>
                    <a:pt x="414770" y="8641"/>
                  </a:lnTo>
                  <a:lnTo>
                    <a:pt x="404554" y="7285"/>
                  </a:lnTo>
                  <a:lnTo>
                    <a:pt x="384033" y="4754"/>
                  </a:lnTo>
                  <a:cubicBezTo>
                    <a:pt x="377162" y="4121"/>
                    <a:pt x="370201" y="4302"/>
                    <a:pt x="363240" y="4030"/>
                  </a:cubicBezTo>
                  <a:cubicBezTo>
                    <a:pt x="305576" y="3001"/>
                    <a:pt x="248753" y="17958"/>
                    <a:pt x="199068" y="47243"/>
                  </a:cubicBezTo>
                  <a:cubicBezTo>
                    <a:pt x="146763" y="77950"/>
                    <a:pt x="104420" y="123085"/>
                    <a:pt x="77114" y="177243"/>
                  </a:cubicBezTo>
                  <a:cubicBezTo>
                    <a:pt x="63332" y="205180"/>
                    <a:pt x="53533" y="234910"/>
                    <a:pt x="48004" y="265567"/>
                  </a:cubicBezTo>
                  <a:cubicBezTo>
                    <a:pt x="43393" y="296575"/>
                    <a:pt x="42037" y="328849"/>
                    <a:pt x="38964" y="360671"/>
                  </a:cubicBezTo>
                  <a:cubicBezTo>
                    <a:pt x="29291" y="489224"/>
                    <a:pt x="19256" y="622297"/>
                    <a:pt x="8950" y="758444"/>
                  </a:cubicBezTo>
                  <a:cubicBezTo>
                    <a:pt x="7594" y="776525"/>
                    <a:pt x="6147" y="794606"/>
                    <a:pt x="4791" y="812686"/>
                  </a:cubicBezTo>
                  <a:lnTo>
                    <a:pt x="2802" y="810246"/>
                  </a:lnTo>
                  <a:lnTo>
                    <a:pt x="97907" y="817478"/>
                  </a:lnTo>
                  <a:lnTo>
                    <a:pt x="95556" y="819467"/>
                  </a:lnTo>
                  <a:cubicBezTo>
                    <a:pt x="103331" y="716498"/>
                    <a:pt x="111015" y="615698"/>
                    <a:pt x="118428" y="517791"/>
                  </a:cubicBezTo>
                  <a:cubicBezTo>
                    <a:pt x="122165" y="468793"/>
                    <a:pt x="125811" y="420578"/>
                    <a:pt x="129367" y="373146"/>
                  </a:cubicBezTo>
                  <a:cubicBezTo>
                    <a:pt x="131175" y="349401"/>
                    <a:pt x="132983" y="325866"/>
                    <a:pt x="134791" y="302542"/>
                  </a:cubicBezTo>
                  <a:cubicBezTo>
                    <a:pt x="136772" y="279209"/>
                    <a:pt x="142100" y="256283"/>
                    <a:pt x="150612" y="234468"/>
                  </a:cubicBezTo>
                  <a:cubicBezTo>
                    <a:pt x="168213" y="192220"/>
                    <a:pt x="198264" y="156335"/>
                    <a:pt x="236766" y="131589"/>
                  </a:cubicBezTo>
                  <a:cubicBezTo>
                    <a:pt x="241314" y="128297"/>
                    <a:pt x="246053" y="125279"/>
                    <a:pt x="250959" y="122549"/>
                  </a:cubicBezTo>
                  <a:lnTo>
                    <a:pt x="265695" y="115045"/>
                  </a:lnTo>
                  <a:cubicBezTo>
                    <a:pt x="275690" y="110577"/>
                    <a:pt x="285992" y="106831"/>
                    <a:pt x="296522" y="103835"/>
                  </a:cubicBezTo>
                  <a:cubicBezTo>
                    <a:pt x="306934" y="100838"/>
                    <a:pt x="317535" y="98543"/>
                    <a:pt x="328254" y="96965"/>
                  </a:cubicBezTo>
                  <a:cubicBezTo>
                    <a:pt x="333587" y="96242"/>
                    <a:pt x="339012" y="96061"/>
                    <a:pt x="344255" y="95609"/>
                  </a:cubicBezTo>
                  <a:lnTo>
                    <a:pt x="352030" y="95428"/>
                  </a:lnTo>
                  <a:lnTo>
                    <a:pt x="359985" y="95428"/>
                  </a:lnTo>
                  <a:cubicBezTo>
                    <a:pt x="381010" y="95499"/>
                    <a:pt x="401920" y="98542"/>
                    <a:pt x="422092" y="104468"/>
                  </a:cubicBezTo>
                  <a:cubicBezTo>
                    <a:pt x="441680" y="110479"/>
                    <a:pt x="460401" y="119019"/>
                    <a:pt x="477781" y="129872"/>
                  </a:cubicBezTo>
                  <a:cubicBezTo>
                    <a:pt x="527066" y="161691"/>
                    <a:pt x="562171" y="211304"/>
                    <a:pt x="575778" y="268369"/>
                  </a:cubicBezTo>
                  <a:cubicBezTo>
                    <a:pt x="579670" y="286179"/>
                    <a:pt x="581460" y="304384"/>
                    <a:pt x="581111" y="322611"/>
                  </a:cubicBezTo>
                  <a:cubicBezTo>
                    <a:pt x="581111" y="327041"/>
                    <a:pt x="581111" y="331651"/>
                    <a:pt x="581111" y="335900"/>
                  </a:cubicBezTo>
                  <a:cubicBezTo>
                    <a:pt x="581111" y="340149"/>
                    <a:pt x="580478" y="344941"/>
                    <a:pt x="580117" y="348918"/>
                  </a:cubicBezTo>
                  <a:cubicBezTo>
                    <a:pt x="579484" y="357959"/>
                    <a:pt x="578761" y="366095"/>
                    <a:pt x="578128" y="374593"/>
                  </a:cubicBezTo>
                  <a:cubicBezTo>
                    <a:pt x="576862" y="391589"/>
                    <a:pt x="575597" y="408313"/>
                    <a:pt x="574331" y="424676"/>
                  </a:cubicBezTo>
                  <a:cubicBezTo>
                    <a:pt x="569268" y="489947"/>
                    <a:pt x="564658" y="550065"/>
                    <a:pt x="560499" y="604217"/>
                  </a:cubicBezTo>
                  <a:cubicBezTo>
                    <a:pt x="552001" y="712700"/>
                    <a:pt x="545402" y="797227"/>
                    <a:pt x="540972" y="853548"/>
                  </a:cubicBezTo>
                  <a:lnTo>
                    <a:pt x="540430" y="852825"/>
                  </a:lnTo>
                  <a:lnTo>
                    <a:pt x="612119" y="858611"/>
                  </a:lnTo>
                  <a:lnTo>
                    <a:pt x="629658" y="860057"/>
                  </a:lnTo>
                  <a:lnTo>
                    <a:pt x="635534" y="860690"/>
                  </a:lnTo>
                  <a:lnTo>
                    <a:pt x="629929" y="860690"/>
                  </a:lnTo>
                  <a:lnTo>
                    <a:pt x="612481" y="859606"/>
                  </a:lnTo>
                  <a:lnTo>
                    <a:pt x="540159" y="854453"/>
                  </a:lnTo>
                  <a:lnTo>
                    <a:pt x="539436" y="854453"/>
                  </a:lnTo>
                  <a:lnTo>
                    <a:pt x="539436" y="853820"/>
                  </a:lnTo>
                  <a:cubicBezTo>
                    <a:pt x="543594" y="797408"/>
                    <a:pt x="549741" y="712700"/>
                    <a:pt x="557516" y="604398"/>
                  </a:cubicBezTo>
                  <a:cubicBezTo>
                    <a:pt x="561494" y="550156"/>
                    <a:pt x="566014" y="490128"/>
                    <a:pt x="570805" y="424766"/>
                  </a:cubicBezTo>
                  <a:cubicBezTo>
                    <a:pt x="572071" y="408404"/>
                    <a:pt x="573246" y="391769"/>
                    <a:pt x="574512" y="374774"/>
                  </a:cubicBezTo>
                  <a:cubicBezTo>
                    <a:pt x="575145" y="366276"/>
                    <a:pt x="575868" y="357687"/>
                    <a:pt x="576501" y="349009"/>
                  </a:cubicBezTo>
                  <a:cubicBezTo>
                    <a:pt x="576501" y="344669"/>
                    <a:pt x="577134" y="339968"/>
                    <a:pt x="577405" y="335991"/>
                  </a:cubicBezTo>
                  <a:cubicBezTo>
                    <a:pt x="577676" y="332013"/>
                    <a:pt x="577405" y="326950"/>
                    <a:pt x="577405" y="322882"/>
                  </a:cubicBezTo>
                  <a:cubicBezTo>
                    <a:pt x="577678" y="305017"/>
                    <a:pt x="575888" y="287180"/>
                    <a:pt x="572071" y="269725"/>
                  </a:cubicBezTo>
                  <a:cubicBezTo>
                    <a:pt x="567695" y="251798"/>
                    <a:pt x="561169" y="234466"/>
                    <a:pt x="552634" y="218105"/>
                  </a:cubicBezTo>
                  <a:cubicBezTo>
                    <a:pt x="534692" y="183664"/>
                    <a:pt x="508043" y="154522"/>
                    <a:pt x="475340" y="133578"/>
                  </a:cubicBezTo>
                  <a:cubicBezTo>
                    <a:pt x="458230" y="122958"/>
                    <a:pt x="439815" y="114601"/>
                    <a:pt x="420556" y="108717"/>
                  </a:cubicBezTo>
                  <a:cubicBezTo>
                    <a:pt x="400745" y="102834"/>
                    <a:pt x="380199" y="99791"/>
                    <a:pt x="359533" y="99677"/>
                  </a:cubicBezTo>
                  <a:lnTo>
                    <a:pt x="351668" y="99677"/>
                  </a:lnTo>
                  <a:lnTo>
                    <a:pt x="343803" y="100310"/>
                  </a:lnTo>
                  <a:cubicBezTo>
                    <a:pt x="338560" y="100762"/>
                    <a:pt x="333316" y="100943"/>
                    <a:pt x="328073" y="101666"/>
                  </a:cubicBezTo>
                  <a:cubicBezTo>
                    <a:pt x="306883" y="104866"/>
                    <a:pt x="286231" y="110949"/>
                    <a:pt x="266689" y="119746"/>
                  </a:cubicBezTo>
                  <a:lnTo>
                    <a:pt x="252134" y="127159"/>
                  </a:lnTo>
                  <a:cubicBezTo>
                    <a:pt x="247253" y="129510"/>
                    <a:pt x="243094" y="132855"/>
                    <a:pt x="238212" y="135657"/>
                  </a:cubicBezTo>
                  <a:cubicBezTo>
                    <a:pt x="200518" y="160164"/>
                    <a:pt x="171190" y="195579"/>
                    <a:pt x="154137" y="237180"/>
                  </a:cubicBezTo>
                  <a:cubicBezTo>
                    <a:pt x="145812" y="258599"/>
                    <a:pt x="140577" y="281094"/>
                    <a:pt x="138588" y="303988"/>
                  </a:cubicBezTo>
                  <a:cubicBezTo>
                    <a:pt x="136870" y="327312"/>
                    <a:pt x="135062" y="350907"/>
                    <a:pt x="133254" y="374593"/>
                  </a:cubicBezTo>
                  <a:cubicBezTo>
                    <a:pt x="129729" y="422054"/>
                    <a:pt x="126022" y="470330"/>
                    <a:pt x="122406" y="519238"/>
                  </a:cubicBezTo>
                  <a:cubicBezTo>
                    <a:pt x="114993" y="617144"/>
                    <a:pt x="107399" y="718125"/>
                    <a:pt x="99624" y="820913"/>
                  </a:cubicBezTo>
                  <a:lnTo>
                    <a:pt x="99624" y="823173"/>
                  </a:lnTo>
                  <a:lnTo>
                    <a:pt x="97364" y="823173"/>
                  </a:lnTo>
                  <a:lnTo>
                    <a:pt x="2260" y="815941"/>
                  </a:lnTo>
                  <a:lnTo>
                    <a:pt x="0" y="815941"/>
                  </a:lnTo>
                  <a:lnTo>
                    <a:pt x="0" y="813681"/>
                  </a:lnTo>
                  <a:cubicBezTo>
                    <a:pt x="1356" y="795600"/>
                    <a:pt x="2712" y="777520"/>
                    <a:pt x="4158" y="759439"/>
                  </a:cubicBezTo>
                  <a:cubicBezTo>
                    <a:pt x="14465" y="623111"/>
                    <a:pt x="24499" y="490038"/>
                    <a:pt x="34263" y="361665"/>
                  </a:cubicBezTo>
                  <a:cubicBezTo>
                    <a:pt x="36975" y="329482"/>
                    <a:pt x="38241" y="297660"/>
                    <a:pt x="43303" y="266109"/>
                  </a:cubicBezTo>
                  <a:cubicBezTo>
                    <a:pt x="53628" y="203666"/>
                    <a:pt x="82442" y="145755"/>
                    <a:pt x="126022" y="99858"/>
                  </a:cubicBezTo>
                  <a:cubicBezTo>
                    <a:pt x="146941" y="78072"/>
                    <a:pt x="170688" y="59191"/>
                    <a:pt x="196627" y="43717"/>
                  </a:cubicBezTo>
                  <a:cubicBezTo>
                    <a:pt x="246953" y="14100"/>
                    <a:pt x="304494" y="-1012"/>
                    <a:pt x="362878" y="53"/>
                  </a:cubicBezTo>
                  <a:cubicBezTo>
                    <a:pt x="369930" y="53"/>
                    <a:pt x="376981" y="53"/>
                    <a:pt x="383942" y="776"/>
                  </a:cubicBezTo>
                  <a:lnTo>
                    <a:pt x="407809" y="3850"/>
                  </a:lnTo>
                  <a:lnTo>
                    <a:pt x="420826" y="6200"/>
                  </a:lnTo>
                  <a:lnTo>
                    <a:pt x="440625" y="10811"/>
                  </a:lnTo>
                  <a:lnTo>
                    <a:pt x="449665" y="13342"/>
                  </a:lnTo>
                  <a:cubicBezTo>
                    <a:pt x="473983" y="20694"/>
                    <a:pt x="497325" y="30953"/>
                    <a:pt x="519185" y="43898"/>
                  </a:cubicBezTo>
                  <a:cubicBezTo>
                    <a:pt x="530529" y="50505"/>
                    <a:pt x="541430" y="57844"/>
                    <a:pt x="551820" y="65866"/>
                  </a:cubicBezTo>
                  <a:cubicBezTo>
                    <a:pt x="557032" y="69697"/>
                    <a:pt x="562013" y="73833"/>
                    <a:pt x="566737" y="78251"/>
                  </a:cubicBezTo>
                  <a:cubicBezTo>
                    <a:pt x="571529" y="82591"/>
                    <a:pt x="576682" y="86568"/>
                    <a:pt x="581021" y="91179"/>
                  </a:cubicBezTo>
                  <a:cubicBezTo>
                    <a:pt x="590029" y="100084"/>
                    <a:pt x="598483" y="109534"/>
                    <a:pt x="606334" y="119475"/>
                  </a:cubicBezTo>
                  <a:lnTo>
                    <a:pt x="617815" y="134211"/>
                  </a:lnTo>
                  <a:cubicBezTo>
                    <a:pt x="621341" y="139364"/>
                    <a:pt x="624505" y="144698"/>
                    <a:pt x="627850" y="149851"/>
                  </a:cubicBezTo>
                  <a:cubicBezTo>
                    <a:pt x="653198" y="189770"/>
                    <a:pt x="669120" y="234939"/>
                    <a:pt x="674407" y="281930"/>
                  </a:cubicBezTo>
                  <a:cubicBezTo>
                    <a:pt x="679832" y="327131"/>
                    <a:pt x="672870" y="369711"/>
                    <a:pt x="670520" y="409940"/>
                  </a:cubicBezTo>
                  <a:cubicBezTo>
                    <a:pt x="668170" y="450170"/>
                    <a:pt x="664463" y="488229"/>
                    <a:pt x="661480" y="523758"/>
                  </a:cubicBezTo>
                  <a:cubicBezTo>
                    <a:pt x="655875" y="594724"/>
                    <a:pt x="651174" y="655927"/>
                    <a:pt x="647196" y="705920"/>
                  </a:cubicBezTo>
                  <a:cubicBezTo>
                    <a:pt x="643218" y="755913"/>
                    <a:pt x="640235" y="794425"/>
                    <a:pt x="638156" y="820823"/>
                  </a:cubicBezTo>
                  <a:cubicBezTo>
                    <a:pt x="637071" y="833841"/>
                    <a:pt x="636257" y="843785"/>
                    <a:pt x="635715" y="850565"/>
                  </a:cubicBezTo>
                  <a:cubicBezTo>
                    <a:pt x="635172" y="857345"/>
                    <a:pt x="635444" y="860600"/>
                    <a:pt x="635444" y="860600"/>
                  </a:cubicBezTo>
                  <a:close/>
                </a:path>
              </a:pathLst>
            </a:custGeom>
            <a:solidFill>
              <a:srgbClr val="263238"/>
            </a:solidFill>
            <a:ln w="9030" cap="flat">
              <a:noFill/>
              <a:prstDash val="solid"/>
              <a:miter/>
            </a:ln>
          </p:spPr>
          <p:txBody>
            <a:bodyPr rtlCol="0" anchor="ctr"/>
            <a:lstStyle/>
            <a:p>
              <a:endParaRPr lang="zh-CN" altLang="en-US"/>
            </a:p>
          </p:txBody>
        </p:sp>
        <p:sp>
          <p:nvSpPr>
            <p:cNvPr id="1142" name="任意多边形: 形状 1141">
              <a:extLst>
                <a:ext uri="{FF2B5EF4-FFF2-40B4-BE49-F238E27FC236}">
                  <a16:creationId xmlns:a16="http://schemas.microsoft.com/office/drawing/2014/main" id="{9BCFA4C9-30CD-2492-3048-671E35D4B7B7}"/>
                </a:ext>
              </a:extLst>
            </p:cNvPr>
            <p:cNvSpPr/>
            <p:nvPr/>
          </p:nvSpPr>
          <p:spPr>
            <a:xfrm rot="274435">
              <a:off x="9787872" y="3717350"/>
              <a:ext cx="899754" cy="733244"/>
            </a:xfrm>
            <a:custGeom>
              <a:avLst/>
              <a:gdLst>
                <a:gd name="connsiteX0" fmla="*/ 0 w 899754"/>
                <a:gd name="connsiteY0" fmla="*/ 3 h 733244"/>
                <a:gd name="connsiteX1" fmla="*/ 865836 w 899754"/>
                <a:gd name="connsiteY1" fmla="*/ 3 h 733244"/>
                <a:gd name="connsiteX2" fmla="*/ 899755 w 899754"/>
                <a:gd name="connsiteY2" fmla="*/ 33921 h 733244"/>
                <a:gd name="connsiteX3" fmla="*/ 899755 w 899754"/>
                <a:gd name="connsiteY3" fmla="*/ 702412 h 733244"/>
                <a:gd name="connsiteX4" fmla="*/ 868919 w 899754"/>
                <a:gd name="connsiteY4" fmla="*/ 733247 h 733244"/>
                <a:gd name="connsiteX5" fmla="*/ 0 w 899754"/>
                <a:gd name="connsiteY5" fmla="*/ 733247 h 733244"/>
                <a:gd name="connsiteX6" fmla="*/ 0 w 899754"/>
                <a:gd name="connsiteY6" fmla="*/ 733247 h 733244"/>
                <a:gd name="connsiteX7" fmla="*/ 0 w 899754"/>
                <a:gd name="connsiteY7" fmla="*/ 3 h 733244"/>
                <a:gd name="connsiteX8" fmla="*/ 0 w 899754"/>
                <a:gd name="connsiteY8" fmla="*/ 3 h 73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754" h="733244">
                  <a:moveTo>
                    <a:pt x="0" y="3"/>
                  </a:moveTo>
                  <a:lnTo>
                    <a:pt x="865836" y="3"/>
                  </a:lnTo>
                  <a:cubicBezTo>
                    <a:pt x="884569" y="3"/>
                    <a:pt x="899755" y="15189"/>
                    <a:pt x="899755" y="33921"/>
                  </a:cubicBezTo>
                  <a:lnTo>
                    <a:pt x="899755" y="702412"/>
                  </a:lnTo>
                  <a:cubicBezTo>
                    <a:pt x="899755" y="719442"/>
                    <a:pt x="885949" y="733247"/>
                    <a:pt x="868919" y="733247"/>
                  </a:cubicBezTo>
                  <a:lnTo>
                    <a:pt x="0" y="733247"/>
                  </a:lnTo>
                  <a:lnTo>
                    <a:pt x="0" y="733247"/>
                  </a:lnTo>
                  <a:lnTo>
                    <a:pt x="0" y="3"/>
                  </a:lnTo>
                  <a:lnTo>
                    <a:pt x="0" y="3"/>
                  </a:lnTo>
                  <a:close/>
                </a:path>
              </a:pathLst>
            </a:custGeom>
            <a:solidFill>
              <a:srgbClr val="455A64"/>
            </a:solidFill>
            <a:ln w="9059" cap="flat">
              <a:noFill/>
              <a:prstDash val="solid"/>
              <a:miter/>
            </a:ln>
          </p:spPr>
          <p:txBody>
            <a:bodyPr rtlCol="0" anchor="ctr"/>
            <a:lstStyle/>
            <a:p>
              <a:endParaRPr lang="zh-CN" altLang="en-US"/>
            </a:p>
          </p:txBody>
        </p:sp>
        <p:sp>
          <p:nvSpPr>
            <p:cNvPr id="1143" name="任意多边形: 形状 1142">
              <a:extLst>
                <a:ext uri="{FF2B5EF4-FFF2-40B4-BE49-F238E27FC236}">
                  <a16:creationId xmlns:a16="http://schemas.microsoft.com/office/drawing/2014/main" id="{C52AA103-49BA-7D4A-C895-1D6D00CBC887}"/>
                </a:ext>
              </a:extLst>
            </p:cNvPr>
            <p:cNvSpPr/>
            <p:nvPr/>
          </p:nvSpPr>
          <p:spPr>
            <a:xfrm rot="259200">
              <a:off x="9791402" y="3695857"/>
              <a:ext cx="896889" cy="731361"/>
            </a:xfrm>
            <a:custGeom>
              <a:avLst/>
              <a:gdLst>
                <a:gd name="connsiteX0" fmla="*/ 0 w 896889"/>
                <a:gd name="connsiteY0" fmla="*/ 0 h 731361"/>
                <a:gd name="connsiteX1" fmla="*/ 859643 w 896889"/>
                <a:gd name="connsiteY1" fmla="*/ 0 h 731361"/>
                <a:gd name="connsiteX2" fmla="*/ 896889 w 896889"/>
                <a:gd name="connsiteY2" fmla="*/ 37246 h 731361"/>
                <a:gd name="connsiteX3" fmla="*/ 896889 w 896889"/>
                <a:gd name="connsiteY3" fmla="*/ 697189 h 731361"/>
                <a:gd name="connsiteX4" fmla="*/ 862717 w 896889"/>
                <a:gd name="connsiteY4" fmla="*/ 731361 h 731361"/>
                <a:gd name="connsiteX5" fmla="*/ 0 w 896889"/>
                <a:gd name="connsiteY5" fmla="*/ 731361 h 731361"/>
                <a:gd name="connsiteX6" fmla="*/ 0 w 896889"/>
                <a:gd name="connsiteY6" fmla="*/ 731361 h 731361"/>
                <a:gd name="connsiteX7" fmla="*/ 0 w 896889"/>
                <a:gd name="connsiteY7" fmla="*/ 0 h 731361"/>
                <a:gd name="connsiteX8" fmla="*/ 0 w 896889"/>
                <a:gd name="connsiteY8" fmla="*/ 0 h 73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889" h="731361">
                  <a:moveTo>
                    <a:pt x="0" y="0"/>
                  </a:moveTo>
                  <a:lnTo>
                    <a:pt x="859643" y="0"/>
                  </a:lnTo>
                  <a:cubicBezTo>
                    <a:pt x="880214" y="0"/>
                    <a:pt x="896889" y="16676"/>
                    <a:pt x="896889" y="37246"/>
                  </a:cubicBezTo>
                  <a:lnTo>
                    <a:pt x="896889" y="697189"/>
                  </a:lnTo>
                  <a:cubicBezTo>
                    <a:pt x="896889" y="716062"/>
                    <a:pt x="881590" y="731361"/>
                    <a:pt x="862717" y="731361"/>
                  </a:cubicBezTo>
                  <a:lnTo>
                    <a:pt x="0" y="731361"/>
                  </a:lnTo>
                  <a:lnTo>
                    <a:pt x="0" y="731361"/>
                  </a:lnTo>
                  <a:lnTo>
                    <a:pt x="0" y="0"/>
                  </a:lnTo>
                  <a:lnTo>
                    <a:pt x="0" y="0"/>
                  </a:lnTo>
                  <a:close/>
                </a:path>
              </a:pathLst>
            </a:custGeom>
            <a:solidFill>
              <a:srgbClr val="000000"/>
            </a:solidFill>
            <a:ln w="9030" cap="flat">
              <a:noFill/>
              <a:prstDash val="solid"/>
              <a:miter/>
            </a:ln>
          </p:spPr>
          <p:txBody>
            <a:bodyPr rtlCol="0" anchor="ctr"/>
            <a:lstStyle/>
            <a:p>
              <a:endParaRPr lang="zh-CN" altLang="en-US"/>
            </a:p>
          </p:txBody>
        </p:sp>
        <p:sp>
          <p:nvSpPr>
            <p:cNvPr id="1144" name="任意多边形: 形状 1143">
              <a:extLst>
                <a:ext uri="{FF2B5EF4-FFF2-40B4-BE49-F238E27FC236}">
                  <a16:creationId xmlns:a16="http://schemas.microsoft.com/office/drawing/2014/main" id="{F1908F83-1B2D-55C6-1184-41153442A105}"/>
                </a:ext>
              </a:extLst>
            </p:cNvPr>
            <p:cNvSpPr/>
            <p:nvPr/>
          </p:nvSpPr>
          <p:spPr>
            <a:xfrm rot="259200">
              <a:off x="9750231" y="3689695"/>
              <a:ext cx="832070" cy="730999"/>
            </a:xfrm>
            <a:custGeom>
              <a:avLst/>
              <a:gdLst>
                <a:gd name="connsiteX0" fmla="*/ 36704 w 832070"/>
                <a:gd name="connsiteY0" fmla="*/ 0 h 730999"/>
                <a:gd name="connsiteX1" fmla="*/ 795367 w 832070"/>
                <a:gd name="connsiteY1" fmla="*/ 0 h 730999"/>
                <a:gd name="connsiteX2" fmla="*/ 832070 w 832070"/>
                <a:gd name="connsiteY2" fmla="*/ 36704 h 730999"/>
                <a:gd name="connsiteX3" fmla="*/ 832071 w 832070"/>
                <a:gd name="connsiteY3" fmla="*/ 685798 h 730999"/>
                <a:gd name="connsiteX4" fmla="*/ 786869 w 832070"/>
                <a:gd name="connsiteY4" fmla="*/ 731000 h 730999"/>
                <a:gd name="connsiteX5" fmla="*/ 37969 w 832070"/>
                <a:gd name="connsiteY5" fmla="*/ 731000 h 730999"/>
                <a:gd name="connsiteX6" fmla="*/ 0 w 832070"/>
                <a:gd name="connsiteY6" fmla="*/ 693030 h 730999"/>
                <a:gd name="connsiteX7" fmla="*/ 0 w 832070"/>
                <a:gd name="connsiteY7" fmla="*/ 36704 h 730999"/>
                <a:gd name="connsiteX8" fmla="*/ 36704 w 832070"/>
                <a:gd name="connsiteY8" fmla="*/ 0 h 73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2070" h="730999">
                  <a:moveTo>
                    <a:pt x="36704" y="0"/>
                  </a:moveTo>
                  <a:lnTo>
                    <a:pt x="795367" y="0"/>
                  </a:lnTo>
                  <a:cubicBezTo>
                    <a:pt x="815638" y="0"/>
                    <a:pt x="832070" y="16433"/>
                    <a:pt x="832070" y="36704"/>
                  </a:cubicBezTo>
                  <a:lnTo>
                    <a:pt x="832071" y="685798"/>
                  </a:lnTo>
                  <a:cubicBezTo>
                    <a:pt x="832071" y="710762"/>
                    <a:pt x="811833" y="731000"/>
                    <a:pt x="786869" y="731000"/>
                  </a:cubicBezTo>
                  <a:lnTo>
                    <a:pt x="37969" y="731000"/>
                  </a:lnTo>
                  <a:cubicBezTo>
                    <a:pt x="16999" y="731000"/>
                    <a:pt x="0" y="714000"/>
                    <a:pt x="0" y="693030"/>
                  </a:cubicBezTo>
                  <a:lnTo>
                    <a:pt x="0" y="36704"/>
                  </a:lnTo>
                  <a:cubicBezTo>
                    <a:pt x="0" y="16433"/>
                    <a:pt x="16433" y="0"/>
                    <a:pt x="36704" y="0"/>
                  </a:cubicBezTo>
                  <a:close/>
                </a:path>
              </a:pathLst>
            </a:custGeom>
            <a:solidFill>
              <a:srgbClr val="455A64"/>
            </a:solidFill>
            <a:ln w="9030" cap="flat">
              <a:noFill/>
              <a:prstDash val="solid"/>
              <a:miter/>
            </a:ln>
          </p:spPr>
          <p:txBody>
            <a:bodyPr rtlCol="0" anchor="ctr"/>
            <a:lstStyle/>
            <a:p>
              <a:endParaRPr lang="zh-CN" altLang="en-US"/>
            </a:p>
          </p:txBody>
        </p:sp>
        <p:sp>
          <p:nvSpPr>
            <p:cNvPr id="1145" name="任意多边形: 形状 1144">
              <a:extLst>
                <a:ext uri="{FF2B5EF4-FFF2-40B4-BE49-F238E27FC236}">
                  <a16:creationId xmlns:a16="http://schemas.microsoft.com/office/drawing/2014/main" id="{CA2EE23B-9659-FE31-3B4A-A6056C0381BF}"/>
                </a:ext>
              </a:extLst>
            </p:cNvPr>
            <p:cNvSpPr/>
            <p:nvPr/>
          </p:nvSpPr>
          <p:spPr>
            <a:xfrm>
              <a:off x="10072302" y="3890167"/>
              <a:ext cx="214189" cy="349467"/>
            </a:xfrm>
            <a:custGeom>
              <a:avLst/>
              <a:gdLst>
                <a:gd name="connsiteX0" fmla="*/ 213894 w 214189"/>
                <a:gd name="connsiteY0" fmla="*/ 109718 h 349467"/>
                <a:gd name="connsiteX1" fmla="*/ 119816 w 214189"/>
                <a:gd name="connsiteY1" fmla="*/ 246 h 349467"/>
                <a:gd name="connsiteX2" fmla="*/ 116710 w 214189"/>
                <a:gd name="connsiteY2" fmla="*/ 59 h 349467"/>
                <a:gd name="connsiteX3" fmla="*/ 10396 w 214189"/>
                <a:gd name="connsiteY3" fmla="*/ 93445 h 349467"/>
                <a:gd name="connsiteX4" fmla="*/ 77023 w 214189"/>
                <a:gd name="connsiteY4" fmla="*/ 197409 h 349467"/>
                <a:gd name="connsiteX5" fmla="*/ 0 w 214189"/>
                <a:gd name="connsiteY5" fmla="*/ 333014 h 349467"/>
                <a:gd name="connsiteX6" fmla="*/ 175201 w 214189"/>
                <a:gd name="connsiteY6" fmla="*/ 349467 h 349467"/>
                <a:gd name="connsiteX7" fmla="*/ 132531 w 214189"/>
                <a:gd name="connsiteY7" fmla="*/ 201748 h 349467"/>
                <a:gd name="connsiteX8" fmla="*/ 213894 w 214189"/>
                <a:gd name="connsiteY8" fmla="*/ 109718 h 34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189" h="349467">
                  <a:moveTo>
                    <a:pt x="213894" y="109718"/>
                  </a:moveTo>
                  <a:cubicBezTo>
                    <a:pt x="218145" y="53509"/>
                    <a:pt x="176025" y="4497"/>
                    <a:pt x="119816" y="246"/>
                  </a:cubicBezTo>
                  <a:cubicBezTo>
                    <a:pt x="118782" y="168"/>
                    <a:pt x="117747" y="105"/>
                    <a:pt x="116710" y="59"/>
                  </a:cubicBezTo>
                  <a:cubicBezTo>
                    <a:pt x="62173" y="-1767"/>
                    <a:pt x="15617" y="39128"/>
                    <a:pt x="10396" y="93445"/>
                  </a:cubicBezTo>
                  <a:cubicBezTo>
                    <a:pt x="6683" y="139144"/>
                    <a:pt x="33952" y="181693"/>
                    <a:pt x="77023" y="197409"/>
                  </a:cubicBezTo>
                  <a:lnTo>
                    <a:pt x="0" y="333014"/>
                  </a:lnTo>
                  <a:lnTo>
                    <a:pt x="175201" y="349467"/>
                  </a:lnTo>
                  <a:lnTo>
                    <a:pt x="132531" y="201748"/>
                  </a:lnTo>
                  <a:cubicBezTo>
                    <a:pt x="177224" y="192792"/>
                    <a:pt x="210484" y="155171"/>
                    <a:pt x="213894" y="109718"/>
                  </a:cubicBezTo>
                  <a:close/>
                </a:path>
              </a:pathLst>
            </a:custGeom>
            <a:solidFill>
              <a:srgbClr val="000000"/>
            </a:solidFill>
            <a:ln w="9030" cap="flat">
              <a:noFill/>
              <a:prstDash val="solid"/>
              <a:miter/>
            </a:ln>
          </p:spPr>
          <p:txBody>
            <a:bodyPr rtlCol="0" anchor="ctr"/>
            <a:lstStyle/>
            <a:p>
              <a:endParaRPr lang="zh-CN" altLang="en-US"/>
            </a:p>
          </p:txBody>
        </p:sp>
        <p:sp>
          <p:nvSpPr>
            <p:cNvPr id="1146" name="任意多边形: 形状 1145">
              <a:extLst>
                <a:ext uri="{FF2B5EF4-FFF2-40B4-BE49-F238E27FC236}">
                  <a16:creationId xmlns:a16="http://schemas.microsoft.com/office/drawing/2014/main" id="{CA6947B2-24DE-1A00-8595-5F2F94A54FDA}"/>
                </a:ext>
              </a:extLst>
            </p:cNvPr>
            <p:cNvSpPr/>
            <p:nvPr/>
          </p:nvSpPr>
          <p:spPr>
            <a:xfrm>
              <a:off x="10558931" y="3816005"/>
              <a:ext cx="45496" cy="566827"/>
            </a:xfrm>
            <a:custGeom>
              <a:avLst/>
              <a:gdLst>
                <a:gd name="connsiteX0" fmla="*/ 102 w 45496"/>
                <a:gd name="connsiteY0" fmla="*/ 566828 h 566827"/>
                <a:gd name="connsiteX1" fmla="*/ 20533 w 45496"/>
                <a:gd name="connsiteY1" fmla="*/ 283233 h 566827"/>
                <a:gd name="connsiteX2" fmla="*/ 45394 w 45496"/>
                <a:gd name="connsiteY2" fmla="*/ 0 h 566827"/>
                <a:gd name="connsiteX3" fmla="*/ 25053 w 45496"/>
                <a:gd name="connsiteY3" fmla="*/ 283595 h 566827"/>
                <a:gd name="connsiteX4" fmla="*/ 102 w 45496"/>
                <a:gd name="connsiteY4" fmla="*/ 566828 h 566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6" h="566827">
                  <a:moveTo>
                    <a:pt x="102" y="566828"/>
                  </a:moveTo>
                  <a:cubicBezTo>
                    <a:pt x="-1073" y="566828"/>
                    <a:pt x="8057" y="439721"/>
                    <a:pt x="20533" y="283233"/>
                  </a:cubicBezTo>
                  <a:cubicBezTo>
                    <a:pt x="33009" y="126745"/>
                    <a:pt x="44219" y="-90"/>
                    <a:pt x="45394" y="0"/>
                  </a:cubicBezTo>
                  <a:cubicBezTo>
                    <a:pt x="46569" y="91"/>
                    <a:pt x="37529" y="127107"/>
                    <a:pt x="25053" y="283595"/>
                  </a:cubicBezTo>
                  <a:cubicBezTo>
                    <a:pt x="12578" y="440082"/>
                    <a:pt x="1368" y="566918"/>
                    <a:pt x="102" y="566828"/>
                  </a:cubicBezTo>
                  <a:close/>
                </a:path>
              </a:pathLst>
            </a:custGeom>
            <a:solidFill>
              <a:srgbClr val="263238"/>
            </a:solidFill>
            <a:ln w="9030" cap="flat">
              <a:noFill/>
              <a:prstDash val="solid"/>
              <a:miter/>
            </a:ln>
          </p:spPr>
          <p:txBody>
            <a:bodyPr rtlCol="0" anchor="ctr"/>
            <a:lstStyle/>
            <a:p>
              <a:endParaRPr lang="zh-CN" altLang="en-US"/>
            </a:p>
          </p:txBody>
        </p:sp>
        <p:sp>
          <p:nvSpPr>
            <p:cNvPr id="1147" name="任意多边形: 形状 1146">
              <a:extLst>
                <a:ext uri="{FF2B5EF4-FFF2-40B4-BE49-F238E27FC236}">
                  <a16:creationId xmlns:a16="http://schemas.microsoft.com/office/drawing/2014/main" id="{B00C9ACA-A8DA-F895-8E5F-28EC9F5E3114}"/>
                </a:ext>
              </a:extLst>
            </p:cNvPr>
            <p:cNvSpPr/>
            <p:nvPr/>
          </p:nvSpPr>
          <p:spPr>
            <a:xfrm>
              <a:off x="9915634" y="3698247"/>
              <a:ext cx="499386" cy="31841"/>
            </a:xfrm>
            <a:custGeom>
              <a:avLst/>
              <a:gdLst>
                <a:gd name="connsiteX0" fmla="*/ 499387 w 499386"/>
                <a:gd name="connsiteY0" fmla="*/ 31694 h 31841"/>
                <a:gd name="connsiteX1" fmla="*/ 249603 w 499386"/>
                <a:gd name="connsiteY1" fmla="*/ 18314 h 31841"/>
                <a:gd name="connsiteX2" fmla="*/ 0 w 499386"/>
                <a:gd name="connsiteY2" fmla="*/ 233 h 31841"/>
                <a:gd name="connsiteX3" fmla="*/ 249874 w 499386"/>
                <a:gd name="connsiteY3" fmla="*/ 13523 h 31841"/>
                <a:gd name="connsiteX4" fmla="*/ 499387 w 499386"/>
                <a:gd name="connsiteY4" fmla="*/ 31694 h 31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86" h="31841">
                  <a:moveTo>
                    <a:pt x="499387" y="31694"/>
                  </a:moveTo>
                  <a:cubicBezTo>
                    <a:pt x="499387" y="32869"/>
                    <a:pt x="387468" y="26902"/>
                    <a:pt x="249603" y="18314"/>
                  </a:cubicBezTo>
                  <a:cubicBezTo>
                    <a:pt x="111738" y="9726"/>
                    <a:pt x="-90" y="1770"/>
                    <a:pt x="0" y="233"/>
                  </a:cubicBezTo>
                  <a:cubicBezTo>
                    <a:pt x="90" y="-1303"/>
                    <a:pt x="111919" y="4934"/>
                    <a:pt x="249874" y="13523"/>
                  </a:cubicBezTo>
                  <a:cubicBezTo>
                    <a:pt x="387829" y="22111"/>
                    <a:pt x="499477" y="30428"/>
                    <a:pt x="499387" y="31694"/>
                  </a:cubicBezTo>
                  <a:close/>
                </a:path>
              </a:pathLst>
            </a:custGeom>
            <a:solidFill>
              <a:srgbClr val="FFFFFF"/>
            </a:solidFill>
            <a:ln w="9030" cap="flat">
              <a:noFill/>
              <a:prstDash val="solid"/>
              <a:miter/>
            </a:ln>
          </p:spPr>
          <p:txBody>
            <a:bodyPr rtlCol="0" anchor="ctr"/>
            <a:lstStyle/>
            <a:p>
              <a:endParaRPr lang="zh-CN" altLang="en-US"/>
            </a:p>
          </p:txBody>
        </p:sp>
        <p:sp>
          <p:nvSpPr>
            <p:cNvPr id="1148" name="任意多边形: 形状 1147">
              <a:extLst>
                <a:ext uri="{FF2B5EF4-FFF2-40B4-BE49-F238E27FC236}">
                  <a16:creationId xmlns:a16="http://schemas.microsoft.com/office/drawing/2014/main" id="{29C3EC16-7394-62B6-5A55-B7B8FDC0C3FF}"/>
                </a:ext>
              </a:extLst>
            </p:cNvPr>
            <p:cNvSpPr/>
            <p:nvPr/>
          </p:nvSpPr>
          <p:spPr>
            <a:xfrm>
              <a:off x="10062518" y="3880553"/>
              <a:ext cx="78128" cy="158476"/>
            </a:xfrm>
            <a:custGeom>
              <a:avLst/>
              <a:gdLst>
                <a:gd name="connsiteX0" fmla="*/ 12677 w 78128"/>
                <a:gd name="connsiteY0" fmla="*/ 158477 h 158476"/>
                <a:gd name="connsiteX1" fmla="*/ 8970 w 78128"/>
                <a:gd name="connsiteY1" fmla="*/ 151877 h 158476"/>
                <a:gd name="connsiteX2" fmla="*/ 2642 w 78128"/>
                <a:gd name="connsiteY2" fmla="*/ 131988 h 158476"/>
                <a:gd name="connsiteX3" fmla="*/ 52273 w 78128"/>
                <a:gd name="connsiteY3" fmla="*/ 11662 h 158476"/>
                <a:gd name="connsiteX4" fmla="*/ 70806 w 78128"/>
                <a:gd name="connsiteY4" fmla="*/ 2079 h 158476"/>
                <a:gd name="connsiteX5" fmla="*/ 78128 w 78128"/>
                <a:gd name="connsiteY5" fmla="*/ 0 h 158476"/>
                <a:gd name="connsiteX6" fmla="*/ 54081 w 78128"/>
                <a:gd name="connsiteY6" fmla="*/ 14284 h 158476"/>
                <a:gd name="connsiteX7" fmla="*/ 5715 w 78128"/>
                <a:gd name="connsiteY7" fmla="*/ 131808 h 158476"/>
                <a:gd name="connsiteX8" fmla="*/ 12677 w 78128"/>
                <a:gd name="connsiteY8" fmla="*/ 158477 h 1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8" h="158476">
                  <a:moveTo>
                    <a:pt x="12677" y="158477"/>
                  </a:moveTo>
                  <a:cubicBezTo>
                    <a:pt x="11103" y="156485"/>
                    <a:pt x="9852" y="154258"/>
                    <a:pt x="8970" y="151877"/>
                  </a:cubicBezTo>
                  <a:cubicBezTo>
                    <a:pt x="6129" y="145503"/>
                    <a:pt x="4007" y="138832"/>
                    <a:pt x="2642" y="131988"/>
                  </a:cubicBezTo>
                  <a:cubicBezTo>
                    <a:pt x="-7534" y="85454"/>
                    <a:pt x="12249" y="37491"/>
                    <a:pt x="52273" y="11662"/>
                  </a:cubicBezTo>
                  <a:cubicBezTo>
                    <a:pt x="58095" y="7823"/>
                    <a:pt x="64307" y="4611"/>
                    <a:pt x="70806" y="2079"/>
                  </a:cubicBezTo>
                  <a:cubicBezTo>
                    <a:pt x="73108" y="967"/>
                    <a:pt x="75585" y="263"/>
                    <a:pt x="78128" y="0"/>
                  </a:cubicBezTo>
                  <a:cubicBezTo>
                    <a:pt x="78128" y="814"/>
                    <a:pt x="68094" y="4249"/>
                    <a:pt x="54081" y="14284"/>
                  </a:cubicBezTo>
                  <a:cubicBezTo>
                    <a:pt x="16342" y="40612"/>
                    <a:pt x="-2561" y="86543"/>
                    <a:pt x="5715" y="131808"/>
                  </a:cubicBezTo>
                  <a:cubicBezTo>
                    <a:pt x="8608" y="148442"/>
                    <a:pt x="13490" y="158206"/>
                    <a:pt x="12677" y="158477"/>
                  </a:cubicBezTo>
                  <a:close/>
                </a:path>
              </a:pathLst>
            </a:custGeom>
            <a:solidFill>
              <a:srgbClr val="FFFFFF"/>
            </a:solidFill>
            <a:ln w="9030" cap="flat">
              <a:noFill/>
              <a:prstDash val="solid"/>
              <a:miter/>
            </a:ln>
          </p:spPr>
          <p:txBody>
            <a:bodyPr rtlCol="0" anchor="ctr"/>
            <a:lstStyle/>
            <a:p>
              <a:endParaRPr lang="zh-CN" altLang="en-US"/>
            </a:p>
          </p:txBody>
        </p:sp>
        <p:sp>
          <p:nvSpPr>
            <p:cNvPr id="1149" name="任意多边形: 形状 1148">
              <a:extLst>
                <a:ext uri="{FF2B5EF4-FFF2-40B4-BE49-F238E27FC236}">
                  <a16:creationId xmlns:a16="http://schemas.microsoft.com/office/drawing/2014/main" id="{515F8B12-DAB6-718B-DE4C-20A27FAE057A}"/>
                </a:ext>
              </a:extLst>
            </p:cNvPr>
            <p:cNvSpPr/>
            <p:nvPr/>
          </p:nvSpPr>
          <p:spPr>
            <a:xfrm>
              <a:off x="10088319" y="4073431"/>
              <a:ext cx="23562" cy="17139"/>
            </a:xfrm>
            <a:custGeom>
              <a:avLst/>
              <a:gdLst>
                <a:gd name="connsiteX0" fmla="*/ 23489 w 23562"/>
                <a:gd name="connsiteY0" fmla="*/ 16948 h 17139"/>
                <a:gd name="connsiteX1" fmla="*/ 10471 w 23562"/>
                <a:gd name="connsiteY1" fmla="*/ 10348 h 17139"/>
                <a:gd name="connsiteX2" fmla="*/ 75 w 23562"/>
                <a:gd name="connsiteY2" fmla="*/ 223 h 17139"/>
                <a:gd name="connsiteX3" fmla="*/ 13093 w 23562"/>
                <a:gd name="connsiteY3" fmla="*/ 6732 h 17139"/>
                <a:gd name="connsiteX4" fmla="*/ 23489 w 23562"/>
                <a:gd name="connsiteY4" fmla="*/ 16948 h 1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2" h="17139">
                  <a:moveTo>
                    <a:pt x="23489" y="16948"/>
                  </a:moveTo>
                  <a:cubicBezTo>
                    <a:pt x="22766" y="17942"/>
                    <a:pt x="16980" y="14959"/>
                    <a:pt x="10471" y="10348"/>
                  </a:cubicBezTo>
                  <a:cubicBezTo>
                    <a:pt x="3962" y="5738"/>
                    <a:pt x="-648" y="1308"/>
                    <a:pt x="75" y="223"/>
                  </a:cubicBezTo>
                  <a:cubicBezTo>
                    <a:pt x="798" y="-862"/>
                    <a:pt x="6674" y="2122"/>
                    <a:pt x="13093" y="6732"/>
                  </a:cubicBezTo>
                  <a:cubicBezTo>
                    <a:pt x="19511" y="11343"/>
                    <a:pt x="24212" y="15953"/>
                    <a:pt x="23489" y="16948"/>
                  </a:cubicBezTo>
                  <a:close/>
                </a:path>
              </a:pathLst>
            </a:custGeom>
            <a:solidFill>
              <a:srgbClr val="FFFFFF"/>
            </a:solidFill>
            <a:ln w="9030" cap="flat">
              <a:noFill/>
              <a:prstDash val="solid"/>
              <a:miter/>
            </a:ln>
          </p:spPr>
          <p:txBody>
            <a:bodyPr rtlCol="0" anchor="ctr"/>
            <a:lstStyle/>
            <a:p>
              <a:endParaRPr lang="zh-CN" altLang="en-US"/>
            </a:p>
          </p:txBody>
        </p:sp>
        <p:sp>
          <p:nvSpPr>
            <p:cNvPr id="1150" name="任意多边形: 形状 1149">
              <a:extLst>
                <a:ext uri="{FF2B5EF4-FFF2-40B4-BE49-F238E27FC236}">
                  <a16:creationId xmlns:a16="http://schemas.microsoft.com/office/drawing/2014/main" id="{52C88553-03BA-51F9-6B0E-00866221D5AD}"/>
                </a:ext>
              </a:extLst>
            </p:cNvPr>
            <p:cNvSpPr/>
            <p:nvPr/>
          </p:nvSpPr>
          <p:spPr>
            <a:xfrm>
              <a:off x="9972468" y="3220880"/>
              <a:ext cx="280369" cy="279799"/>
            </a:xfrm>
            <a:custGeom>
              <a:avLst/>
              <a:gdLst>
                <a:gd name="connsiteX0" fmla="*/ 280369 w 280369"/>
                <a:gd name="connsiteY0" fmla="*/ 634 h 279799"/>
                <a:gd name="connsiteX1" fmla="*/ 263102 w 280369"/>
                <a:gd name="connsiteY1" fmla="*/ 1719 h 279799"/>
                <a:gd name="connsiteX2" fmla="*/ 216545 w 280369"/>
                <a:gd name="connsiteY2" fmla="*/ 8590 h 279799"/>
                <a:gd name="connsiteX3" fmla="*/ 8618 w 280369"/>
                <a:gd name="connsiteY3" fmla="*/ 216065 h 279799"/>
                <a:gd name="connsiteX4" fmla="*/ 1657 w 280369"/>
                <a:gd name="connsiteY4" fmla="*/ 262532 h 279799"/>
                <a:gd name="connsiteX5" fmla="*/ 481 w 280369"/>
                <a:gd name="connsiteY5" fmla="*/ 279799 h 279799"/>
                <a:gd name="connsiteX6" fmla="*/ 30 w 280369"/>
                <a:gd name="connsiteY6" fmla="*/ 275369 h 279799"/>
                <a:gd name="connsiteX7" fmla="*/ 29 w 280369"/>
                <a:gd name="connsiteY7" fmla="*/ 262442 h 279799"/>
                <a:gd name="connsiteX8" fmla="*/ 5725 w 280369"/>
                <a:gd name="connsiteY8" fmla="*/ 215342 h 279799"/>
                <a:gd name="connsiteX9" fmla="*/ 216093 w 280369"/>
                <a:gd name="connsiteY9" fmla="*/ 5516 h 279799"/>
                <a:gd name="connsiteX10" fmla="*/ 263193 w 280369"/>
                <a:gd name="connsiteY10" fmla="*/ 1 h 279799"/>
                <a:gd name="connsiteX11" fmla="*/ 276120 w 280369"/>
                <a:gd name="connsiteY11" fmla="*/ 1 h 279799"/>
                <a:gd name="connsiteX12" fmla="*/ 280369 w 280369"/>
                <a:gd name="connsiteY12" fmla="*/ 634 h 2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369" h="279799">
                  <a:moveTo>
                    <a:pt x="280369" y="634"/>
                  </a:moveTo>
                  <a:cubicBezTo>
                    <a:pt x="280369" y="634"/>
                    <a:pt x="274222" y="634"/>
                    <a:pt x="263102" y="1719"/>
                  </a:cubicBezTo>
                  <a:cubicBezTo>
                    <a:pt x="247420" y="2723"/>
                    <a:pt x="231848" y="5021"/>
                    <a:pt x="216545" y="8590"/>
                  </a:cubicBezTo>
                  <a:cubicBezTo>
                    <a:pt x="112902" y="31640"/>
                    <a:pt x="31894" y="112473"/>
                    <a:pt x="8618" y="216065"/>
                  </a:cubicBezTo>
                  <a:cubicBezTo>
                    <a:pt x="5023" y="231336"/>
                    <a:pt x="2694" y="246878"/>
                    <a:pt x="1657" y="262532"/>
                  </a:cubicBezTo>
                  <a:cubicBezTo>
                    <a:pt x="933" y="273652"/>
                    <a:pt x="843" y="279799"/>
                    <a:pt x="481" y="279799"/>
                  </a:cubicBezTo>
                  <a:cubicBezTo>
                    <a:pt x="83" y="278358"/>
                    <a:pt x="-70" y="276861"/>
                    <a:pt x="30" y="275369"/>
                  </a:cubicBezTo>
                  <a:cubicBezTo>
                    <a:pt x="29" y="272386"/>
                    <a:pt x="29" y="268047"/>
                    <a:pt x="29" y="262442"/>
                  </a:cubicBezTo>
                  <a:cubicBezTo>
                    <a:pt x="436" y="246597"/>
                    <a:pt x="2343" y="230826"/>
                    <a:pt x="5725" y="215342"/>
                  </a:cubicBezTo>
                  <a:cubicBezTo>
                    <a:pt x="27673" y="109676"/>
                    <a:pt x="110371" y="27191"/>
                    <a:pt x="216093" y="5516"/>
                  </a:cubicBezTo>
                  <a:cubicBezTo>
                    <a:pt x="231580" y="2176"/>
                    <a:pt x="247352" y="329"/>
                    <a:pt x="263193" y="1"/>
                  </a:cubicBezTo>
                  <a:cubicBezTo>
                    <a:pt x="268798" y="1"/>
                    <a:pt x="273137" y="1"/>
                    <a:pt x="276120" y="1"/>
                  </a:cubicBezTo>
                  <a:cubicBezTo>
                    <a:pt x="277562" y="-19"/>
                    <a:pt x="278997" y="194"/>
                    <a:pt x="280369" y="634"/>
                  </a:cubicBezTo>
                  <a:close/>
                </a:path>
              </a:pathLst>
            </a:custGeom>
            <a:solidFill>
              <a:srgbClr val="FFFFFF"/>
            </a:solidFill>
            <a:ln w="9030" cap="flat">
              <a:noFill/>
              <a:prstDash val="solid"/>
              <a:miter/>
            </a:ln>
          </p:spPr>
          <p:txBody>
            <a:bodyPr rtlCol="0" anchor="ctr"/>
            <a:lstStyle/>
            <a:p>
              <a:endParaRPr lang="zh-CN" altLang="en-US"/>
            </a:p>
          </p:txBody>
        </p:sp>
        <p:sp>
          <p:nvSpPr>
            <p:cNvPr id="1151" name="任意多边形: 形状 1150">
              <a:extLst>
                <a:ext uri="{FF2B5EF4-FFF2-40B4-BE49-F238E27FC236}">
                  <a16:creationId xmlns:a16="http://schemas.microsoft.com/office/drawing/2014/main" id="{93A390FC-F0FB-FC0B-144D-C787973C65AF}"/>
                </a:ext>
              </a:extLst>
            </p:cNvPr>
            <p:cNvSpPr/>
            <p:nvPr/>
          </p:nvSpPr>
          <p:spPr>
            <a:xfrm>
              <a:off x="9962183" y="3526082"/>
              <a:ext cx="6746" cy="52976"/>
            </a:xfrm>
            <a:custGeom>
              <a:avLst/>
              <a:gdLst>
                <a:gd name="connsiteX0" fmla="*/ 1093 w 6746"/>
                <a:gd name="connsiteY0" fmla="*/ 52976 h 52976"/>
                <a:gd name="connsiteX1" fmla="*/ 1093 w 6746"/>
                <a:gd name="connsiteY1" fmla="*/ 26307 h 52976"/>
                <a:gd name="connsiteX2" fmla="*/ 5613 w 6746"/>
                <a:gd name="connsiteY2" fmla="*/ 0 h 52976"/>
                <a:gd name="connsiteX3" fmla="*/ 5613 w 6746"/>
                <a:gd name="connsiteY3" fmla="*/ 26669 h 52976"/>
                <a:gd name="connsiteX4" fmla="*/ 1093 w 6746"/>
                <a:gd name="connsiteY4" fmla="*/ 52976 h 52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6" h="52976">
                  <a:moveTo>
                    <a:pt x="1093" y="52976"/>
                  </a:moveTo>
                  <a:cubicBezTo>
                    <a:pt x="-364" y="44146"/>
                    <a:pt x="-364" y="35137"/>
                    <a:pt x="1093" y="26307"/>
                  </a:cubicBezTo>
                  <a:cubicBezTo>
                    <a:pt x="1116" y="17347"/>
                    <a:pt x="2644" y="8454"/>
                    <a:pt x="5613" y="0"/>
                  </a:cubicBezTo>
                  <a:cubicBezTo>
                    <a:pt x="7124" y="8825"/>
                    <a:pt x="7124" y="17843"/>
                    <a:pt x="5613" y="26669"/>
                  </a:cubicBezTo>
                  <a:cubicBezTo>
                    <a:pt x="5590" y="35629"/>
                    <a:pt x="4062" y="44522"/>
                    <a:pt x="1093" y="52976"/>
                  </a:cubicBezTo>
                  <a:close/>
                </a:path>
              </a:pathLst>
            </a:custGeom>
            <a:solidFill>
              <a:srgbClr val="FFFFFF"/>
            </a:solidFill>
            <a:ln w="9030" cap="flat">
              <a:noFill/>
              <a:prstDash val="solid"/>
              <a:miter/>
            </a:ln>
          </p:spPr>
          <p:txBody>
            <a:bodyPr rtlCol="0" anchor="ctr"/>
            <a:lstStyle/>
            <a:p>
              <a:endParaRPr lang="zh-CN" altLang="en-US"/>
            </a:p>
          </p:txBody>
        </p:sp>
      </p:grpSp>
      <p:grpSp>
        <p:nvGrpSpPr>
          <p:cNvPr id="1152" name="图形 1050">
            <a:extLst>
              <a:ext uri="{FF2B5EF4-FFF2-40B4-BE49-F238E27FC236}">
                <a16:creationId xmlns:a16="http://schemas.microsoft.com/office/drawing/2014/main" id="{3304AAEE-8073-2255-7051-AA96BD25B74C}"/>
              </a:ext>
            </a:extLst>
          </p:cNvPr>
          <p:cNvGrpSpPr/>
          <p:nvPr/>
        </p:nvGrpSpPr>
        <p:grpSpPr>
          <a:xfrm>
            <a:off x="6632499" y="2597670"/>
            <a:ext cx="1966667" cy="3330867"/>
            <a:chOff x="7150111" y="3131809"/>
            <a:chExt cx="1628611" cy="2758314"/>
          </a:xfrm>
        </p:grpSpPr>
        <p:sp>
          <p:nvSpPr>
            <p:cNvPr id="1153" name="任意多边形: 形状 1152">
              <a:extLst>
                <a:ext uri="{FF2B5EF4-FFF2-40B4-BE49-F238E27FC236}">
                  <a16:creationId xmlns:a16="http://schemas.microsoft.com/office/drawing/2014/main" id="{A6A53F34-FE13-0295-EA74-528858D3C328}"/>
                </a:ext>
              </a:extLst>
            </p:cNvPr>
            <p:cNvSpPr/>
            <p:nvPr/>
          </p:nvSpPr>
          <p:spPr>
            <a:xfrm>
              <a:off x="7741439" y="5028853"/>
              <a:ext cx="765804" cy="765804"/>
            </a:xfrm>
            <a:custGeom>
              <a:avLst/>
              <a:gdLst>
                <a:gd name="connsiteX0" fmla="*/ 120327 w 765804"/>
                <a:gd name="connsiteY0" fmla="*/ 0 h 765804"/>
                <a:gd name="connsiteX1" fmla="*/ 721688 w 765804"/>
                <a:gd name="connsiteY1" fmla="*/ 0 h 765804"/>
                <a:gd name="connsiteX2" fmla="*/ 765805 w 765804"/>
                <a:gd name="connsiteY2" fmla="*/ 44117 h 765804"/>
                <a:gd name="connsiteX3" fmla="*/ 765805 w 765804"/>
                <a:gd name="connsiteY3" fmla="*/ 721688 h 765804"/>
                <a:gd name="connsiteX4" fmla="*/ 721688 w 765804"/>
                <a:gd name="connsiteY4" fmla="*/ 765805 h 765804"/>
                <a:gd name="connsiteX5" fmla="*/ 120327 w 765804"/>
                <a:gd name="connsiteY5" fmla="*/ 765805 h 765804"/>
                <a:gd name="connsiteX6" fmla="*/ 0 w 765804"/>
                <a:gd name="connsiteY6" fmla="*/ 645478 h 765804"/>
                <a:gd name="connsiteX7" fmla="*/ 0 w 765804"/>
                <a:gd name="connsiteY7" fmla="*/ 120236 h 765804"/>
                <a:gd name="connsiteX8" fmla="*/ 120327 w 765804"/>
                <a:gd name="connsiteY8"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804" h="765804">
                  <a:moveTo>
                    <a:pt x="120327" y="0"/>
                  </a:moveTo>
                  <a:lnTo>
                    <a:pt x="721688" y="0"/>
                  </a:lnTo>
                  <a:cubicBezTo>
                    <a:pt x="746053" y="0"/>
                    <a:pt x="765805" y="19752"/>
                    <a:pt x="765805" y="44117"/>
                  </a:cubicBezTo>
                  <a:lnTo>
                    <a:pt x="765805" y="721688"/>
                  </a:lnTo>
                  <a:cubicBezTo>
                    <a:pt x="765805" y="746053"/>
                    <a:pt x="746053" y="765805"/>
                    <a:pt x="721688" y="765805"/>
                  </a:cubicBezTo>
                  <a:lnTo>
                    <a:pt x="120327" y="765805"/>
                  </a:lnTo>
                  <a:cubicBezTo>
                    <a:pt x="53872" y="765805"/>
                    <a:pt x="0" y="711933"/>
                    <a:pt x="0" y="645478"/>
                  </a:cubicBezTo>
                  <a:lnTo>
                    <a:pt x="0" y="120236"/>
                  </a:lnTo>
                  <a:cubicBezTo>
                    <a:pt x="50" y="53817"/>
                    <a:pt x="53907" y="0"/>
                    <a:pt x="120327" y="0"/>
                  </a:cubicBezTo>
                  <a:close/>
                </a:path>
              </a:pathLst>
            </a:custGeom>
            <a:solidFill>
              <a:srgbClr val="FF725E"/>
            </a:solidFill>
            <a:ln w="9030" cap="flat">
              <a:noFill/>
              <a:prstDash val="solid"/>
              <a:miter/>
            </a:ln>
          </p:spPr>
          <p:txBody>
            <a:bodyPr rtlCol="0" anchor="ctr"/>
            <a:lstStyle/>
            <a:p>
              <a:endParaRPr lang="zh-CN" altLang="en-US"/>
            </a:p>
          </p:txBody>
        </p:sp>
        <p:sp>
          <p:nvSpPr>
            <p:cNvPr id="1154" name="任意多边形: 形状 1153">
              <a:extLst>
                <a:ext uri="{FF2B5EF4-FFF2-40B4-BE49-F238E27FC236}">
                  <a16:creationId xmlns:a16="http://schemas.microsoft.com/office/drawing/2014/main" id="{9C56F077-AD6E-5FD3-64D2-1882075F0C8E}"/>
                </a:ext>
              </a:extLst>
            </p:cNvPr>
            <p:cNvSpPr/>
            <p:nvPr/>
          </p:nvSpPr>
          <p:spPr>
            <a:xfrm>
              <a:off x="7741439" y="5028853"/>
              <a:ext cx="765804" cy="765804"/>
            </a:xfrm>
            <a:custGeom>
              <a:avLst/>
              <a:gdLst>
                <a:gd name="connsiteX0" fmla="*/ 120327 w 765804"/>
                <a:gd name="connsiteY0" fmla="*/ 0 h 765804"/>
                <a:gd name="connsiteX1" fmla="*/ 721688 w 765804"/>
                <a:gd name="connsiteY1" fmla="*/ 0 h 765804"/>
                <a:gd name="connsiteX2" fmla="*/ 765805 w 765804"/>
                <a:gd name="connsiteY2" fmla="*/ 44117 h 765804"/>
                <a:gd name="connsiteX3" fmla="*/ 765805 w 765804"/>
                <a:gd name="connsiteY3" fmla="*/ 721688 h 765804"/>
                <a:gd name="connsiteX4" fmla="*/ 721688 w 765804"/>
                <a:gd name="connsiteY4" fmla="*/ 765805 h 765804"/>
                <a:gd name="connsiteX5" fmla="*/ 120327 w 765804"/>
                <a:gd name="connsiteY5" fmla="*/ 765805 h 765804"/>
                <a:gd name="connsiteX6" fmla="*/ 0 w 765804"/>
                <a:gd name="connsiteY6" fmla="*/ 645478 h 765804"/>
                <a:gd name="connsiteX7" fmla="*/ 0 w 765804"/>
                <a:gd name="connsiteY7" fmla="*/ 120236 h 765804"/>
                <a:gd name="connsiteX8" fmla="*/ 120327 w 765804"/>
                <a:gd name="connsiteY8"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804" h="765804">
                  <a:moveTo>
                    <a:pt x="120327" y="0"/>
                  </a:moveTo>
                  <a:lnTo>
                    <a:pt x="721688" y="0"/>
                  </a:lnTo>
                  <a:cubicBezTo>
                    <a:pt x="746053" y="0"/>
                    <a:pt x="765805" y="19752"/>
                    <a:pt x="765805" y="44117"/>
                  </a:cubicBezTo>
                  <a:lnTo>
                    <a:pt x="765805" y="721688"/>
                  </a:lnTo>
                  <a:cubicBezTo>
                    <a:pt x="765805" y="746053"/>
                    <a:pt x="746053" y="765805"/>
                    <a:pt x="721688" y="765805"/>
                  </a:cubicBezTo>
                  <a:lnTo>
                    <a:pt x="120327" y="765805"/>
                  </a:lnTo>
                  <a:cubicBezTo>
                    <a:pt x="53872" y="765805"/>
                    <a:pt x="0" y="711933"/>
                    <a:pt x="0" y="645478"/>
                  </a:cubicBezTo>
                  <a:lnTo>
                    <a:pt x="0" y="120236"/>
                  </a:lnTo>
                  <a:cubicBezTo>
                    <a:pt x="50" y="53817"/>
                    <a:pt x="53907" y="0"/>
                    <a:pt x="120327" y="0"/>
                  </a:cubicBezTo>
                  <a:close/>
                </a:path>
              </a:pathLst>
            </a:custGeom>
            <a:solidFill>
              <a:srgbClr val="000000"/>
            </a:solidFill>
            <a:ln w="9030" cap="flat">
              <a:noFill/>
              <a:prstDash val="solid"/>
              <a:miter/>
            </a:ln>
          </p:spPr>
          <p:txBody>
            <a:bodyPr rtlCol="0" anchor="ctr"/>
            <a:lstStyle/>
            <a:p>
              <a:endParaRPr lang="zh-CN" altLang="en-US"/>
            </a:p>
          </p:txBody>
        </p:sp>
        <p:sp>
          <p:nvSpPr>
            <p:cNvPr id="1155" name="任意多边形: 形状 1154">
              <a:extLst>
                <a:ext uri="{FF2B5EF4-FFF2-40B4-BE49-F238E27FC236}">
                  <a16:creationId xmlns:a16="http://schemas.microsoft.com/office/drawing/2014/main" id="{3C903FEF-C0B3-C6F1-50A5-EE54176C141A}"/>
                </a:ext>
              </a:extLst>
            </p:cNvPr>
            <p:cNvSpPr/>
            <p:nvPr/>
          </p:nvSpPr>
          <p:spPr>
            <a:xfrm>
              <a:off x="7603935" y="5028853"/>
              <a:ext cx="765804" cy="765804"/>
            </a:xfrm>
            <a:custGeom>
              <a:avLst/>
              <a:gdLst>
                <a:gd name="connsiteX0" fmla="*/ 729192 w 765804"/>
                <a:gd name="connsiteY0" fmla="*/ 0 h 765804"/>
                <a:gd name="connsiteX1" fmla="*/ 765805 w 765804"/>
                <a:gd name="connsiteY1" fmla="*/ 0 h 765804"/>
                <a:gd name="connsiteX2" fmla="*/ 765805 w 765804"/>
                <a:gd name="connsiteY2" fmla="*/ 765805 h 765804"/>
                <a:gd name="connsiteX3" fmla="*/ 729192 w 765804"/>
                <a:gd name="connsiteY3" fmla="*/ 765805 h 765804"/>
                <a:gd name="connsiteX4" fmla="*/ 36613 w 765804"/>
                <a:gd name="connsiteY4" fmla="*/ 765805 h 765804"/>
                <a:gd name="connsiteX5" fmla="*/ 0 w 765804"/>
                <a:gd name="connsiteY5" fmla="*/ 765805 h 765804"/>
                <a:gd name="connsiteX6" fmla="*/ 0 w 765804"/>
                <a:gd name="connsiteY6" fmla="*/ 0 h 765804"/>
                <a:gd name="connsiteX7" fmla="*/ 36613 w 765804"/>
                <a:gd name="connsiteY7"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5804" h="765804">
                  <a:moveTo>
                    <a:pt x="729192" y="0"/>
                  </a:moveTo>
                  <a:cubicBezTo>
                    <a:pt x="749413" y="0"/>
                    <a:pt x="765805" y="0"/>
                    <a:pt x="765805" y="0"/>
                  </a:cubicBezTo>
                  <a:lnTo>
                    <a:pt x="765805" y="765805"/>
                  </a:lnTo>
                  <a:cubicBezTo>
                    <a:pt x="765805" y="765805"/>
                    <a:pt x="749413" y="765805"/>
                    <a:pt x="729192" y="765805"/>
                  </a:cubicBezTo>
                  <a:lnTo>
                    <a:pt x="36613" y="765805"/>
                  </a:lnTo>
                  <a:cubicBezTo>
                    <a:pt x="16392" y="765805"/>
                    <a:pt x="0" y="765805"/>
                    <a:pt x="0" y="765805"/>
                  </a:cubicBezTo>
                  <a:lnTo>
                    <a:pt x="0" y="0"/>
                  </a:lnTo>
                  <a:cubicBezTo>
                    <a:pt x="0" y="0"/>
                    <a:pt x="16392" y="0"/>
                    <a:pt x="36613" y="0"/>
                  </a:cubicBezTo>
                  <a:close/>
                </a:path>
              </a:pathLst>
            </a:custGeom>
            <a:solidFill>
              <a:schemeClr val="accent1"/>
            </a:solidFill>
            <a:ln w="9030" cap="flat">
              <a:noFill/>
              <a:prstDash val="solid"/>
              <a:miter/>
            </a:ln>
          </p:spPr>
          <p:txBody>
            <a:bodyPr rtlCol="0" anchor="ctr"/>
            <a:lstStyle/>
            <a:p>
              <a:endParaRPr lang="zh-CN" altLang="en-US"/>
            </a:p>
          </p:txBody>
        </p:sp>
        <p:sp>
          <p:nvSpPr>
            <p:cNvPr id="1156" name="任意多边形: 形状 1155">
              <a:extLst>
                <a:ext uri="{FF2B5EF4-FFF2-40B4-BE49-F238E27FC236}">
                  <a16:creationId xmlns:a16="http://schemas.microsoft.com/office/drawing/2014/main" id="{1763B122-78AF-731E-5FC9-3CB4CF14D96C}"/>
                </a:ext>
              </a:extLst>
            </p:cNvPr>
            <p:cNvSpPr/>
            <p:nvPr/>
          </p:nvSpPr>
          <p:spPr>
            <a:xfrm>
              <a:off x="7748942" y="5237413"/>
              <a:ext cx="516834" cy="387015"/>
            </a:xfrm>
            <a:custGeom>
              <a:avLst/>
              <a:gdLst>
                <a:gd name="connsiteX0" fmla="*/ 226189 w 516834"/>
                <a:gd name="connsiteY0" fmla="*/ 387016 h 387015"/>
                <a:gd name="connsiteX1" fmla="*/ 0 w 516834"/>
                <a:gd name="connsiteY1" fmla="*/ 203317 h 387015"/>
                <a:gd name="connsiteX2" fmla="*/ 64186 w 516834"/>
                <a:gd name="connsiteY2" fmla="*/ 124395 h 387015"/>
                <a:gd name="connsiteX3" fmla="*/ 215792 w 516834"/>
                <a:gd name="connsiteY3" fmla="*/ 247524 h 387015"/>
                <a:gd name="connsiteX4" fmla="*/ 441800 w 516834"/>
                <a:gd name="connsiteY4" fmla="*/ 0 h 387015"/>
                <a:gd name="connsiteX5" fmla="*/ 516835 w 516834"/>
                <a:gd name="connsiteY5" fmla="*/ 68525 h 387015"/>
                <a:gd name="connsiteX6" fmla="*/ 226189 w 516834"/>
                <a:gd name="connsiteY6" fmla="*/ 387016 h 38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834" h="387015">
                  <a:moveTo>
                    <a:pt x="226189" y="387016"/>
                  </a:moveTo>
                  <a:lnTo>
                    <a:pt x="0" y="203317"/>
                  </a:lnTo>
                  <a:lnTo>
                    <a:pt x="64186" y="124395"/>
                  </a:lnTo>
                  <a:lnTo>
                    <a:pt x="215792" y="247524"/>
                  </a:lnTo>
                  <a:lnTo>
                    <a:pt x="441800" y="0"/>
                  </a:lnTo>
                  <a:lnTo>
                    <a:pt x="516835" y="68525"/>
                  </a:lnTo>
                  <a:lnTo>
                    <a:pt x="226189" y="387016"/>
                  </a:lnTo>
                  <a:close/>
                </a:path>
              </a:pathLst>
            </a:custGeom>
            <a:solidFill>
              <a:srgbClr val="FFFFFF"/>
            </a:solidFill>
            <a:ln w="9030" cap="flat">
              <a:noFill/>
              <a:prstDash val="solid"/>
              <a:miter/>
            </a:ln>
          </p:spPr>
          <p:txBody>
            <a:bodyPr rtlCol="0" anchor="ctr"/>
            <a:lstStyle/>
            <a:p>
              <a:endParaRPr lang="zh-CN" altLang="en-US"/>
            </a:p>
          </p:txBody>
        </p:sp>
        <p:sp>
          <p:nvSpPr>
            <p:cNvPr id="1157" name="任意多边形: 形状 1156">
              <a:extLst>
                <a:ext uri="{FF2B5EF4-FFF2-40B4-BE49-F238E27FC236}">
                  <a16:creationId xmlns:a16="http://schemas.microsoft.com/office/drawing/2014/main" id="{F2BA9F05-458F-FB03-7F7A-95A65714B199}"/>
                </a:ext>
              </a:extLst>
            </p:cNvPr>
            <p:cNvSpPr/>
            <p:nvPr/>
          </p:nvSpPr>
          <p:spPr>
            <a:xfrm>
              <a:off x="8086076" y="3131809"/>
              <a:ext cx="440565" cy="448139"/>
            </a:xfrm>
            <a:custGeom>
              <a:avLst/>
              <a:gdLst>
                <a:gd name="connsiteX0" fmla="*/ 167587 w 440565"/>
                <a:gd name="connsiteY0" fmla="*/ 30672 h 448139"/>
                <a:gd name="connsiteX1" fmla="*/ 211161 w 440565"/>
                <a:gd name="connsiteY1" fmla="*/ 17383 h 448139"/>
                <a:gd name="connsiteX2" fmla="*/ 229965 w 440565"/>
                <a:gd name="connsiteY2" fmla="*/ 17383 h 448139"/>
                <a:gd name="connsiteX3" fmla="*/ 239458 w 440565"/>
                <a:gd name="connsiteY3" fmla="*/ 7529 h 448139"/>
                <a:gd name="connsiteX4" fmla="*/ 276150 w 440565"/>
                <a:gd name="connsiteY4" fmla="*/ 7670 h 448139"/>
                <a:gd name="connsiteX5" fmla="*/ 276794 w 440565"/>
                <a:gd name="connsiteY5" fmla="*/ 8343 h 448139"/>
                <a:gd name="connsiteX6" fmla="*/ 283755 w 440565"/>
                <a:gd name="connsiteY6" fmla="*/ 15937 h 448139"/>
                <a:gd name="connsiteX7" fmla="*/ 322628 w 440565"/>
                <a:gd name="connsiteY7" fmla="*/ 7619 h 448139"/>
                <a:gd name="connsiteX8" fmla="*/ 308345 w 440565"/>
                <a:gd name="connsiteY8" fmla="*/ 17835 h 448139"/>
                <a:gd name="connsiteX9" fmla="*/ 309068 w 440565"/>
                <a:gd name="connsiteY9" fmla="*/ 34288 h 448139"/>
                <a:gd name="connsiteX10" fmla="*/ 352823 w 440565"/>
                <a:gd name="connsiteY10" fmla="*/ 32209 h 448139"/>
                <a:gd name="connsiteX11" fmla="*/ 367920 w 440565"/>
                <a:gd name="connsiteY11" fmla="*/ 51374 h 448139"/>
                <a:gd name="connsiteX12" fmla="*/ 377503 w 440565"/>
                <a:gd name="connsiteY12" fmla="*/ 51374 h 448139"/>
                <a:gd name="connsiteX13" fmla="*/ 399290 w 440565"/>
                <a:gd name="connsiteY13" fmla="*/ 70811 h 448139"/>
                <a:gd name="connsiteX14" fmla="*/ 401189 w 440565"/>
                <a:gd name="connsiteY14" fmla="*/ 97480 h 448139"/>
                <a:gd name="connsiteX15" fmla="*/ 417461 w 440565"/>
                <a:gd name="connsiteY15" fmla="*/ 100644 h 448139"/>
                <a:gd name="connsiteX16" fmla="*/ 410229 w 440565"/>
                <a:gd name="connsiteY16" fmla="*/ 124691 h 448139"/>
                <a:gd name="connsiteX17" fmla="*/ 419269 w 440565"/>
                <a:gd name="connsiteY17" fmla="*/ 169893 h 448139"/>
                <a:gd name="connsiteX18" fmla="*/ 437350 w 440565"/>
                <a:gd name="connsiteY18" fmla="*/ 190505 h 448139"/>
                <a:gd name="connsiteX19" fmla="*/ 436265 w 440565"/>
                <a:gd name="connsiteY19" fmla="*/ 216812 h 448139"/>
                <a:gd name="connsiteX20" fmla="*/ 432468 w 440565"/>
                <a:gd name="connsiteY20" fmla="*/ 221875 h 448139"/>
                <a:gd name="connsiteX21" fmla="*/ 432468 w 440565"/>
                <a:gd name="connsiteY21" fmla="*/ 228565 h 448139"/>
                <a:gd name="connsiteX22" fmla="*/ 436536 w 440565"/>
                <a:gd name="connsiteY22" fmla="*/ 254601 h 448139"/>
                <a:gd name="connsiteX23" fmla="*/ 420173 w 440565"/>
                <a:gd name="connsiteY23" fmla="*/ 271506 h 448139"/>
                <a:gd name="connsiteX24" fmla="*/ 414116 w 440565"/>
                <a:gd name="connsiteY24" fmla="*/ 271506 h 448139"/>
                <a:gd name="connsiteX25" fmla="*/ 411856 w 440565"/>
                <a:gd name="connsiteY25" fmla="*/ 275393 h 448139"/>
                <a:gd name="connsiteX26" fmla="*/ 411856 w 440565"/>
                <a:gd name="connsiteY26" fmla="*/ 294288 h 448139"/>
                <a:gd name="connsiteX27" fmla="*/ 408150 w 440565"/>
                <a:gd name="connsiteY27" fmla="*/ 312368 h 448139"/>
                <a:gd name="connsiteX28" fmla="*/ 393114 w 440565"/>
                <a:gd name="connsiteY28" fmla="*/ 314693 h 448139"/>
                <a:gd name="connsiteX29" fmla="*/ 391787 w 440565"/>
                <a:gd name="connsiteY29" fmla="*/ 313543 h 448139"/>
                <a:gd name="connsiteX30" fmla="*/ 397934 w 440565"/>
                <a:gd name="connsiteY30" fmla="*/ 343286 h 448139"/>
                <a:gd name="connsiteX31" fmla="*/ 395493 w 440565"/>
                <a:gd name="connsiteY31" fmla="*/ 360282 h 448139"/>
                <a:gd name="connsiteX32" fmla="*/ 376057 w 440565"/>
                <a:gd name="connsiteY32" fmla="*/ 353863 h 448139"/>
                <a:gd name="connsiteX33" fmla="*/ 367016 w 440565"/>
                <a:gd name="connsiteY33" fmla="*/ 331986 h 448139"/>
                <a:gd name="connsiteX34" fmla="*/ 362044 w 440565"/>
                <a:gd name="connsiteY34" fmla="*/ 323669 h 448139"/>
                <a:gd name="connsiteX35" fmla="*/ 359151 w 440565"/>
                <a:gd name="connsiteY35" fmla="*/ 316708 h 448139"/>
                <a:gd name="connsiteX36" fmla="*/ 349388 w 440565"/>
                <a:gd name="connsiteY36" fmla="*/ 323578 h 448139"/>
                <a:gd name="connsiteX37" fmla="*/ 356530 w 440565"/>
                <a:gd name="connsiteY37" fmla="*/ 336867 h 448139"/>
                <a:gd name="connsiteX38" fmla="*/ 359061 w 440565"/>
                <a:gd name="connsiteY38" fmla="*/ 351061 h 448139"/>
                <a:gd name="connsiteX39" fmla="*/ 353998 w 440565"/>
                <a:gd name="connsiteY39" fmla="*/ 356485 h 448139"/>
                <a:gd name="connsiteX40" fmla="*/ 360959 w 440565"/>
                <a:gd name="connsiteY40" fmla="*/ 379990 h 448139"/>
                <a:gd name="connsiteX41" fmla="*/ 351919 w 440565"/>
                <a:gd name="connsiteY41" fmla="*/ 395901 h 448139"/>
                <a:gd name="connsiteX42" fmla="*/ 332392 w 440565"/>
                <a:gd name="connsiteY42" fmla="*/ 397799 h 448139"/>
                <a:gd name="connsiteX43" fmla="*/ 331036 w 440565"/>
                <a:gd name="connsiteY43" fmla="*/ 389934 h 448139"/>
                <a:gd name="connsiteX44" fmla="*/ 325340 w 440565"/>
                <a:gd name="connsiteY44" fmla="*/ 382612 h 448139"/>
                <a:gd name="connsiteX45" fmla="*/ 314492 w 440565"/>
                <a:gd name="connsiteY45" fmla="*/ 362452 h 448139"/>
                <a:gd name="connsiteX46" fmla="*/ 321815 w 440565"/>
                <a:gd name="connsiteY46" fmla="*/ 390657 h 448139"/>
                <a:gd name="connsiteX47" fmla="*/ 312774 w 440565"/>
                <a:gd name="connsiteY47" fmla="*/ 399698 h 448139"/>
                <a:gd name="connsiteX48" fmla="*/ 296502 w 440565"/>
                <a:gd name="connsiteY48" fmla="*/ 419134 h 448139"/>
                <a:gd name="connsiteX49" fmla="*/ 273540 w 440565"/>
                <a:gd name="connsiteY49" fmla="*/ 424287 h 448139"/>
                <a:gd name="connsiteX50" fmla="*/ 260057 w 440565"/>
                <a:gd name="connsiteY50" fmla="*/ 447505 h 448139"/>
                <a:gd name="connsiteX51" fmla="*/ 240814 w 440565"/>
                <a:gd name="connsiteY51" fmla="*/ 441554 h 448139"/>
                <a:gd name="connsiteX52" fmla="*/ 235841 w 440565"/>
                <a:gd name="connsiteY52" fmla="*/ 436763 h 448139"/>
                <a:gd name="connsiteX53" fmla="*/ 228428 w 440565"/>
                <a:gd name="connsiteY53" fmla="*/ 436763 h 448139"/>
                <a:gd name="connsiteX54" fmla="*/ 189465 w 440565"/>
                <a:gd name="connsiteY54" fmla="*/ 418682 h 448139"/>
                <a:gd name="connsiteX55" fmla="*/ 197149 w 440565"/>
                <a:gd name="connsiteY55" fmla="*/ 416332 h 448139"/>
                <a:gd name="connsiteX56" fmla="*/ 155112 w 440565"/>
                <a:gd name="connsiteY56" fmla="*/ 401777 h 448139"/>
                <a:gd name="connsiteX57" fmla="*/ 143088 w 440565"/>
                <a:gd name="connsiteY57" fmla="*/ 362361 h 448139"/>
                <a:gd name="connsiteX58" fmla="*/ 149687 w 440565"/>
                <a:gd name="connsiteY58" fmla="*/ 344281 h 448139"/>
                <a:gd name="connsiteX59" fmla="*/ 139472 w 440565"/>
                <a:gd name="connsiteY59" fmla="*/ 336235 h 448139"/>
                <a:gd name="connsiteX60" fmla="*/ 87490 w 440565"/>
                <a:gd name="connsiteY60" fmla="*/ 315080 h 448139"/>
                <a:gd name="connsiteX61" fmla="*/ 64889 w 440565"/>
                <a:gd name="connsiteY61" fmla="*/ 300525 h 448139"/>
                <a:gd name="connsiteX62" fmla="*/ 67402 w 440565"/>
                <a:gd name="connsiteY62" fmla="*/ 276493 h 448139"/>
                <a:gd name="connsiteX63" fmla="*/ 67420 w 440565"/>
                <a:gd name="connsiteY63" fmla="*/ 276478 h 448139"/>
                <a:gd name="connsiteX64" fmla="*/ 50063 w 440565"/>
                <a:gd name="connsiteY64" fmla="*/ 255776 h 448139"/>
                <a:gd name="connsiteX65" fmla="*/ 22942 w 440565"/>
                <a:gd name="connsiteY65" fmla="*/ 241854 h 448139"/>
                <a:gd name="connsiteX66" fmla="*/ 7483 w 440565"/>
                <a:gd name="connsiteY66" fmla="*/ 217174 h 448139"/>
                <a:gd name="connsiteX67" fmla="*/ 29813 w 440565"/>
                <a:gd name="connsiteY67" fmla="*/ 207501 h 448139"/>
                <a:gd name="connsiteX68" fmla="*/ 70 w 440565"/>
                <a:gd name="connsiteY68" fmla="*/ 174323 h 448139"/>
                <a:gd name="connsiteX69" fmla="*/ 23665 w 440565"/>
                <a:gd name="connsiteY69" fmla="*/ 147202 h 448139"/>
                <a:gd name="connsiteX70" fmla="*/ 16343 w 440565"/>
                <a:gd name="connsiteY70" fmla="*/ 135449 h 448139"/>
                <a:gd name="connsiteX71" fmla="*/ 31711 w 440565"/>
                <a:gd name="connsiteY71" fmla="*/ 114114 h 448139"/>
                <a:gd name="connsiteX72" fmla="*/ 54131 w 440565"/>
                <a:gd name="connsiteY72" fmla="*/ 97209 h 448139"/>
                <a:gd name="connsiteX73" fmla="*/ 54131 w 440565"/>
                <a:gd name="connsiteY73" fmla="*/ 68009 h 448139"/>
                <a:gd name="connsiteX74" fmla="*/ 68686 w 440565"/>
                <a:gd name="connsiteY74" fmla="*/ 65116 h 448139"/>
                <a:gd name="connsiteX75" fmla="*/ 119945 w 440565"/>
                <a:gd name="connsiteY75" fmla="*/ 47035 h 448139"/>
                <a:gd name="connsiteX76" fmla="*/ 121301 w 440565"/>
                <a:gd name="connsiteY76" fmla="*/ 42786 h 448139"/>
                <a:gd name="connsiteX77" fmla="*/ 119764 w 440565"/>
                <a:gd name="connsiteY77" fmla="*/ 39260 h 448139"/>
                <a:gd name="connsiteX78" fmla="*/ 105661 w 440565"/>
                <a:gd name="connsiteY78" fmla="*/ 27237 h 448139"/>
                <a:gd name="connsiteX79" fmla="*/ 99604 w 440565"/>
                <a:gd name="connsiteY79" fmla="*/ 10964 h 448139"/>
                <a:gd name="connsiteX80" fmla="*/ 112622 w 440565"/>
                <a:gd name="connsiteY80" fmla="*/ 12139 h 448139"/>
                <a:gd name="connsiteX81" fmla="*/ 131758 w 440565"/>
                <a:gd name="connsiteY81" fmla="*/ 15523 h 448139"/>
                <a:gd name="connsiteX82" fmla="*/ 133324 w 440565"/>
                <a:gd name="connsiteY82" fmla="*/ 18468 h 448139"/>
                <a:gd name="connsiteX83" fmla="*/ 151405 w 440565"/>
                <a:gd name="connsiteY83" fmla="*/ 17654 h 448139"/>
                <a:gd name="connsiteX84" fmla="*/ 163881 w 440565"/>
                <a:gd name="connsiteY84" fmla="*/ 33294 h 44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40565" h="448139">
                  <a:moveTo>
                    <a:pt x="167587" y="30672"/>
                  </a:moveTo>
                  <a:cubicBezTo>
                    <a:pt x="179230" y="19664"/>
                    <a:pt x="195357" y="14746"/>
                    <a:pt x="211161" y="17383"/>
                  </a:cubicBezTo>
                  <a:cubicBezTo>
                    <a:pt x="217250" y="19505"/>
                    <a:pt x="223877" y="19505"/>
                    <a:pt x="229965" y="17383"/>
                  </a:cubicBezTo>
                  <a:cubicBezTo>
                    <a:pt x="234033" y="15213"/>
                    <a:pt x="236293" y="10874"/>
                    <a:pt x="239458" y="7529"/>
                  </a:cubicBezTo>
                  <a:cubicBezTo>
                    <a:pt x="249629" y="-2564"/>
                    <a:pt x="266057" y="-2501"/>
                    <a:pt x="276150" y="7670"/>
                  </a:cubicBezTo>
                  <a:cubicBezTo>
                    <a:pt x="276369" y="7890"/>
                    <a:pt x="276583" y="8115"/>
                    <a:pt x="276794" y="8343"/>
                  </a:cubicBezTo>
                  <a:cubicBezTo>
                    <a:pt x="278701" y="11224"/>
                    <a:pt x="281050" y="13786"/>
                    <a:pt x="283755" y="15937"/>
                  </a:cubicBezTo>
                  <a:cubicBezTo>
                    <a:pt x="295869" y="22988"/>
                    <a:pt x="310876" y="387"/>
                    <a:pt x="322628" y="7619"/>
                  </a:cubicBezTo>
                  <a:cubicBezTo>
                    <a:pt x="316934" y="9483"/>
                    <a:pt x="311949" y="13049"/>
                    <a:pt x="308345" y="17835"/>
                  </a:cubicBezTo>
                  <a:cubicBezTo>
                    <a:pt x="304782" y="22836"/>
                    <a:pt x="305080" y="29619"/>
                    <a:pt x="309068" y="34288"/>
                  </a:cubicBezTo>
                  <a:cubicBezTo>
                    <a:pt x="320188" y="45046"/>
                    <a:pt x="340347" y="23169"/>
                    <a:pt x="352823" y="32209"/>
                  </a:cubicBezTo>
                  <a:cubicBezTo>
                    <a:pt x="359513" y="37091"/>
                    <a:pt x="359965" y="49024"/>
                    <a:pt x="367920" y="51374"/>
                  </a:cubicBezTo>
                  <a:cubicBezTo>
                    <a:pt x="371092" y="51914"/>
                    <a:pt x="374332" y="51914"/>
                    <a:pt x="377503" y="51374"/>
                  </a:cubicBezTo>
                  <a:cubicBezTo>
                    <a:pt x="388756" y="51092"/>
                    <a:pt x="398292" y="59599"/>
                    <a:pt x="399290" y="70811"/>
                  </a:cubicBezTo>
                  <a:cubicBezTo>
                    <a:pt x="399290" y="79851"/>
                    <a:pt x="394589" y="91061"/>
                    <a:pt x="401189" y="97480"/>
                  </a:cubicBezTo>
                  <a:cubicBezTo>
                    <a:pt x="405889" y="100864"/>
                    <a:pt x="411835" y="102020"/>
                    <a:pt x="417461" y="100644"/>
                  </a:cubicBezTo>
                  <a:cubicBezTo>
                    <a:pt x="416932" y="109109"/>
                    <a:pt x="414457" y="117338"/>
                    <a:pt x="410229" y="124691"/>
                  </a:cubicBezTo>
                  <a:cubicBezTo>
                    <a:pt x="424801" y="134946"/>
                    <a:pt x="428776" y="154823"/>
                    <a:pt x="419269" y="169893"/>
                  </a:cubicBezTo>
                  <a:cubicBezTo>
                    <a:pt x="426576" y="175526"/>
                    <a:pt x="432717" y="182527"/>
                    <a:pt x="437350" y="190505"/>
                  </a:cubicBezTo>
                  <a:cubicBezTo>
                    <a:pt x="442000" y="198772"/>
                    <a:pt x="441580" y="208956"/>
                    <a:pt x="436265" y="216812"/>
                  </a:cubicBezTo>
                  <a:cubicBezTo>
                    <a:pt x="434747" y="218294"/>
                    <a:pt x="433466" y="220002"/>
                    <a:pt x="432468" y="221875"/>
                  </a:cubicBezTo>
                  <a:cubicBezTo>
                    <a:pt x="431835" y="224060"/>
                    <a:pt x="431835" y="226380"/>
                    <a:pt x="432468" y="228565"/>
                  </a:cubicBezTo>
                  <a:cubicBezTo>
                    <a:pt x="434796" y="237063"/>
                    <a:pt x="436161" y="245797"/>
                    <a:pt x="436536" y="254601"/>
                  </a:cubicBezTo>
                  <a:cubicBezTo>
                    <a:pt x="435813" y="263641"/>
                    <a:pt x="428852" y="272681"/>
                    <a:pt x="420173" y="271506"/>
                  </a:cubicBezTo>
                  <a:cubicBezTo>
                    <a:pt x="418214" y="270810"/>
                    <a:pt x="416075" y="270810"/>
                    <a:pt x="414116" y="271506"/>
                  </a:cubicBezTo>
                  <a:cubicBezTo>
                    <a:pt x="412836" y="272414"/>
                    <a:pt x="412012" y="273832"/>
                    <a:pt x="411856" y="275393"/>
                  </a:cubicBezTo>
                  <a:cubicBezTo>
                    <a:pt x="410818" y="281649"/>
                    <a:pt x="410818" y="288032"/>
                    <a:pt x="411856" y="294288"/>
                  </a:cubicBezTo>
                  <a:cubicBezTo>
                    <a:pt x="412977" y="300567"/>
                    <a:pt x="411651" y="307037"/>
                    <a:pt x="408150" y="312368"/>
                  </a:cubicBezTo>
                  <a:cubicBezTo>
                    <a:pt x="404640" y="317162"/>
                    <a:pt x="397908" y="318203"/>
                    <a:pt x="393114" y="314693"/>
                  </a:cubicBezTo>
                  <a:cubicBezTo>
                    <a:pt x="392641" y="314347"/>
                    <a:pt x="392197" y="313962"/>
                    <a:pt x="391787" y="313543"/>
                  </a:cubicBezTo>
                  <a:cubicBezTo>
                    <a:pt x="393866" y="323488"/>
                    <a:pt x="395855" y="333342"/>
                    <a:pt x="397934" y="343286"/>
                  </a:cubicBezTo>
                  <a:cubicBezTo>
                    <a:pt x="400034" y="349001"/>
                    <a:pt x="399117" y="355389"/>
                    <a:pt x="395493" y="360282"/>
                  </a:cubicBezTo>
                  <a:cubicBezTo>
                    <a:pt x="389707" y="365616"/>
                    <a:pt x="379944" y="360282"/>
                    <a:pt x="376057" y="353863"/>
                  </a:cubicBezTo>
                  <a:cubicBezTo>
                    <a:pt x="372169" y="347445"/>
                    <a:pt x="371446" y="338676"/>
                    <a:pt x="367016" y="331986"/>
                  </a:cubicBezTo>
                  <a:cubicBezTo>
                    <a:pt x="365071" y="329396"/>
                    <a:pt x="363404" y="326608"/>
                    <a:pt x="362044" y="323669"/>
                  </a:cubicBezTo>
                  <a:cubicBezTo>
                    <a:pt x="361231" y="321318"/>
                    <a:pt x="361050" y="318425"/>
                    <a:pt x="359151" y="316708"/>
                  </a:cubicBezTo>
                  <a:cubicBezTo>
                    <a:pt x="355354" y="313272"/>
                    <a:pt x="349026" y="318516"/>
                    <a:pt x="349388" y="323578"/>
                  </a:cubicBezTo>
                  <a:cubicBezTo>
                    <a:pt x="350405" y="328616"/>
                    <a:pt x="352890" y="333240"/>
                    <a:pt x="356530" y="336867"/>
                  </a:cubicBezTo>
                  <a:cubicBezTo>
                    <a:pt x="360111" y="340679"/>
                    <a:pt x="361104" y="346246"/>
                    <a:pt x="359061" y="351061"/>
                  </a:cubicBezTo>
                  <a:cubicBezTo>
                    <a:pt x="357705" y="353050"/>
                    <a:pt x="355354" y="354315"/>
                    <a:pt x="353998" y="356485"/>
                  </a:cubicBezTo>
                  <a:cubicBezTo>
                    <a:pt x="349478" y="363717"/>
                    <a:pt x="360055" y="371492"/>
                    <a:pt x="360959" y="379990"/>
                  </a:cubicBezTo>
                  <a:cubicBezTo>
                    <a:pt x="360581" y="386410"/>
                    <a:pt x="357240" y="392289"/>
                    <a:pt x="351919" y="395901"/>
                  </a:cubicBezTo>
                  <a:cubicBezTo>
                    <a:pt x="346224" y="401054"/>
                    <a:pt x="335466" y="404941"/>
                    <a:pt x="332392" y="397799"/>
                  </a:cubicBezTo>
                  <a:cubicBezTo>
                    <a:pt x="331794" y="395205"/>
                    <a:pt x="331341" y="392579"/>
                    <a:pt x="331036" y="389934"/>
                  </a:cubicBezTo>
                  <a:cubicBezTo>
                    <a:pt x="329763" y="387066"/>
                    <a:pt x="327807" y="384552"/>
                    <a:pt x="325340" y="382612"/>
                  </a:cubicBezTo>
                  <a:cubicBezTo>
                    <a:pt x="319840" y="377090"/>
                    <a:pt x="316070" y="370084"/>
                    <a:pt x="314492" y="362452"/>
                  </a:cubicBezTo>
                  <a:cubicBezTo>
                    <a:pt x="320549" y="370769"/>
                    <a:pt x="326877" y="381617"/>
                    <a:pt x="321815" y="390657"/>
                  </a:cubicBezTo>
                  <a:cubicBezTo>
                    <a:pt x="319267" y="394103"/>
                    <a:pt x="316220" y="397150"/>
                    <a:pt x="312774" y="399698"/>
                  </a:cubicBezTo>
                  <a:cubicBezTo>
                    <a:pt x="306627" y="405483"/>
                    <a:pt x="302559" y="413258"/>
                    <a:pt x="296502" y="419134"/>
                  </a:cubicBezTo>
                  <a:cubicBezTo>
                    <a:pt x="290810" y="425708"/>
                    <a:pt x="281495" y="427799"/>
                    <a:pt x="273540" y="424287"/>
                  </a:cubicBezTo>
                  <a:cubicBezTo>
                    <a:pt x="276228" y="434422"/>
                    <a:pt x="270191" y="444817"/>
                    <a:pt x="260057" y="447505"/>
                  </a:cubicBezTo>
                  <a:cubicBezTo>
                    <a:pt x="253032" y="449368"/>
                    <a:pt x="245560" y="447058"/>
                    <a:pt x="240814" y="441554"/>
                  </a:cubicBezTo>
                  <a:cubicBezTo>
                    <a:pt x="239277" y="439837"/>
                    <a:pt x="238011" y="437667"/>
                    <a:pt x="235841" y="436763"/>
                  </a:cubicBezTo>
                  <a:cubicBezTo>
                    <a:pt x="233423" y="436039"/>
                    <a:pt x="230846" y="436039"/>
                    <a:pt x="228428" y="436763"/>
                  </a:cubicBezTo>
                  <a:cubicBezTo>
                    <a:pt x="213078" y="438513"/>
                    <a:pt x="198038" y="431534"/>
                    <a:pt x="189465" y="418682"/>
                  </a:cubicBezTo>
                  <a:lnTo>
                    <a:pt x="197149" y="416332"/>
                  </a:lnTo>
                  <a:cubicBezTo>
                    <a:pt x="182188" y="414848"/>
                    <a:pt x="167787" y="409862"/>
                    <a:pt x="155112" y="401777"/>
                  </a:cubicBezTo>
                  <a:cubicBezTo>
                    <a:pt x="143178" y="392737"/>
                    <a:pt x="136036" y="375560"/>
                    <a:pt x="143088" y="362361"/>
                  </a:cubicBezTo>
                  <a:cubicBezTo>
                    <a:pt x="146162" y="356575"/>
                    <a:pt x="152128" y="350880"/>
                    <a:pt x="149687" y="344281"/>
                  </a:cubicBezTo>
                  <a:cubicBezTo>
                    <a:pt x="148241" y="340032"/>
                    <a:pt x="143630" y="337952"/>
                    <a:pt x="139472" y="336235"/>
                  </a:cubicBezTo>
                  <a:lnTo>
                    <a:pt x="87490" y="315080"/>
                  </a:lnTo>
                  <a:cubicBezTo>
                    <a:pt x="78775" y="312371"/>
                    <a:pt x="70962" y="307339"/>
                    <a:pt x="64889" y="300525"/>
                  </a:cubicBezTo>
                  <a:cubicBezTo>
                    <a:pt x="58947" y="293195"/>
                    <a:pt x="60072" y="282435"/>
                    <a:pt x="67402" y="276493"/>
                  </a:cubicBezTo>
                  <a:cubicBezTo>
                    <a:pt x="67408" y="276488"/>
                    <a:pt x="67414" y="276483"/>
                    <a:pt x="67420" y="276478"/>
                  </a:cubicBezTo>
                  <a:cubicBezTo>
                    <a:pt x="63744" y="268053"/>
                    <a:pt x="57718" y="260865"/>
                    <a:pt x="50063" y="255776"/>
                  </a:cubicBezTo>
                  <a:cubicBezTo>
                    <a:pt x="41565" y="250081"/>
                    <a:pt x="31440" y="247188"/>
                    <a:pt x="22942" y="241854"/>
                  </a:cubicBezTo>
                  <a:cubicBezTo>
                    <a:pt x="13435" y="237326"/>
                    <a:pt x="7408" y="227704"/>
                    <a:pt x="7483" y="217174"/>
                  </a:cubicBezTo>
                  <a:cubicBezTo>
                    <a:pt x="8568" y="206958"/>
                    <a:pt x="23123" y="199726"/>
                    <a:pt x="29813" y="207501"/>
                  </a:cubicBezTo>
                  <a:cubicBezTo>
                    <a:pt x="29089" y="192042"/>
                    <a:pt x="1697" y="189420"/>
                    <a:pt x="70" y="174323"/>
                  </a:cubicBezTo>
                  <a:cubicBezTo>
                    <a:pt x="-1196" y="161847"/>
                    <a:pt x="14987" y="156242"/>
                    <a:pt x="23665" y="147202"/>
                  </a:cubicBezTo>
                  <a:cubicBezTo>
                    <a:pt x="22219" y="142772"/>
                    <a:pt x="17880" y="139789"/>
                    <a:pt x="16343" y="135449"/>
                  </a:cubicBezTo>
                  <a:cubicBezTo>
                    <a:pt x="12998" y="126409"/>
                    <a:pt x="22671" y="117821"/>
                    <a:pt x="31711" y="114114"/>
                  </a:cubicBezTo>
                  <a:cubicBezTo>
                    <a:pt x="40752" y="110408"/>
                    <a:pt x="51509" y="106611"/>
                    <a:pt x="54131" y="97209"/>
                  </a:cubicBezTo>
                  <a:cubicBezTo>
                    <a:pt x="56753" y="87807"/>
                    <a:pt x="48978" y="76326"/>
                    <a:pt x="54131" y="68009"/>
                  </a:cubicBezTo>
                  <a:cubicBezTo>
                    <a:pt x="57512" y="63437"/>
                    <a:pt x="63814" y="62184"/>
                    <a:pt x="68686" y="65116"/>
                  </a:cubicBezTo>
                  <a:cubicBezTo>
                    <a:pt x="76642" y="47758"/>
                    <a:pt x="109458" y="62765"/>
                    <a:pt x="119945" y="47035"/>
                  </a:cubicBezTo>
                  <a:cubicBezTo>
                    <a:pt x="120913" y="45838"/>
                    <a:pt x="121396" y="44322"/>
                    <a:pt x="121301" y="42786"/>
                  </a:cubicBezTo>
                  <a:cubicBezTo>
                    <a:pt x="121155" y="41483"/>
                    <a:pt x="120619" y="40254"/>
                    <a:pt x="119764" y="39260"/>
                  </a:cubicBezTo>
                  <a:cubicBezTo>
                    <a:pt x="115553" y="34711"/>
                    <a:pt x="110819" y="30675"/>
                    <a:pt x="105661" y="27237"/>
                  </a:cubicBezTo>
                  <a:cubicBezTo>
                    <a:pt x="100368" y="23668"/>
                    <a:pt x="97933" y="17126"/>
                    <a:pt x="99604" y="10964"/>
                  </a:cubicBezTo>
                  <a:cubicBezTo>
                    <a:pt x="102135" y="5269"/>
                    <a:pt x="113074" y="5992"/>
                    <a:pt x="112622" y="12139"/>
                  </a:cubicBezTo>
                  <a:cubicBezTo>
                    <a:pt x="118841" y="7789"/>
                    <a:pt x="127408" y="9304"/>
                    <a:pt x="131758" y="15523"/>
                  </a:cubicBezTo>
                  <a:cubicBezTo>
                    <a:pt x="132398" y="16437"/>
                    <a:pt x="132924" y="17426"/>
                    <a:pt x="133324" y="18468"/>
                  </a:cubicBezTo>
                  <a:cubicBezTo>
                    <a:pt x="138442" y="14059"/>
                    <a:pt x="145911" y="13723"/>
                    <a:pt x="151405" y="17654"/>
                  </a:cubicBezTo>
                  <a:cubicBezTo>
                    <a:pt x="156727" y="21822"/>
                    <a:pt x="161000" y="27178"/>
                    <a:pt x="163881" y="33294"/>
                  </a:cubicBezTo>
                </a:path>
              </a:pathLst>
            </a:custGeom>
            <a:solidFill>
              <a:srgbClr val="263238"/>
            </a:solidFill>
            <a:ln w="9030" cap="flat">
              <a:noFill/>
              <a:prstDash val="solid"/>
              <a:miter/>
            </a:ln>
          </p:spPr>
          <p:txBody>
            <a:bodyPr rtlCol="0" anchor="ctr"/>
            <a:lstStyle/>
            <a:p>
              <a:endParaRPr lang="zh-CN" altLang="en-US"/>
            </a:p>
          </p:txBody>
        </p:sp>
        <p:sp>
          <p:nvSpPr>
            <p:cNvPr id="1158" name="任意多边形: 形状 1157">
              <a:extLst>
                <a:ext uri="{FF2B5EF4-FFF2-40B4-BE49-F238E27FC236}">
                  <a16:creationId xmlns:a16="http://schemas.microsoft.com/office/drawing/2014/main" id="{6EA1DD8B-9101-9651-241A-5F4A5F0AB6EF}"/>
                </a:ext>
              </a:extLst>
            </p:cNvPr>
            <p:cNvSpPr/>
            <p:nvPr/>
          </p:nvSpPr>
          <p:spPr>
            <a:xfrm>
              <a:off x="8227084" y="3283931"/>
              <a:ext cx="102209" cy="144327"/>
            </a:xfrm>
            <a:custGeom>
              <a:avLst/>
              <a:gdLst>
                <a:gd name="connsiteX0" fmla="*/ 101161 w 102209"/>
                <a:gd name="connsiteY0" fmla="*/ 79245 h 144327"/>
                <a:gd name="connsiteX1" fmla="*/ 57677 w 102209"/>
                <a:gd name="connsiteY1" fmla="*/ 15962 h 144327"/>
                <a:gd name="connsiteX2" fmla="*/ 28929 w 102209"/>
                <a:gd name="connsiteY2" fmla="*/ 684 h 144327"/>
                <a:gd name="connsiteX3" fmla="*/ 0 w 102209"/>
                <a:gd name="connsiteY3" fmla="*/ 11623 h 144327"/>
                <a:gd name="connsiteX4" fmla="*/ 1085 w 102209"/>
                <a:gd name="connsiteY4" fmla="*/ 29704 h 144327"/>
                <a:gd name="connsiteX5" fmla="*/ 29833 w 102209"/>
                <a:gd name="connsiteY5" fmla="*/ 111067 h 144327"/>
                <a:gd name="connsiteX6" fmla="*/ 49089 w 102209"/>
                <a:gd name="connsiteY6" fmla="*/ 142527 h 144327"/>
                <a:gd name="connsiteX7" fmla="*/ 68525 w 102209"/>
                <a:gd name="connsiteY7" fmla="*/ 142527 h 144327"/>
                <a:gd name="connsiteX8" fmla="*/ 101161 w 102209"/>
                <a:gd name="connsiteY8" fmla="*/ 79245 h 14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09" h="144327">
                  <a:moveTo>
                    <a:pt x="101161" y="79245"/>
                  </a:moveTo>
                  <a:cubicBezTo>
                    <a:pt x="96370" y="53570"/>
                    <a:pt x="78018" y="32416"/>
                    <a:pt x="57677" y="15962"/>
                  </a:cubicBezTo>
                  <a:cubicBezTo>
                    <a:pt x="49490" y="8592"/>
                    <a:pt x="39618" y="3346"/>
                    <a:pt x="28929" y="684"/>
                  </a:cubicBezTo>
                  <a:cubicBezTo>
                    <a:pt x="17967" y="-1777"/>
                    <a:pt x="6591" y="2524"/>
                    <a:pt x="0" y="11623"/>
                  </a:cubicBezTo>
                  <a:lnTo>
                    <a:pt x="1085" y="29704"/>
                  </a:lnTo>
                  <a:cubicBezTo>
                    <a:pt x="-1989" y="58633"/>
                    <a:pt x="19798" y="83946"/>
                    <a:pt x="29833" y="111067"/>
                  </a:cubicBezTo>
                  <a:cubicBezTo>
                    <a:pt x="34172" y="123000"/>
                    <a:pt x="37608" y="137193"/>
                    <a:pt x="49089" y="142527"/>
                  </a:cubicBezTo>
                  <a:cubicBezTo>
                    <a:pt x="55345" y="144928"/>
                    <a:pt x="62269" y="144928"/>
                    <a:pt x="68525" y="142527"/>
                  </a:cubicBezTo>
                  <a:cubicBezTo>
                    <a:pt x="93658" y="134662"/>
                    <a:pt x="106043" y="104558"/>
                    <a:pt x="101161" y="79245"/>
                  </a:cubicBezTo>
                  <a:close/>
                </a:path>
              </a:pathLst>
            </a:custGeom>
            <a:solidFill>
              <a:srgbClr val="455A64"/>
            </a:solidFill>
            <a:ln w="9030" cap="flat">
              <a:noFill/>
              <a:prstDash val="solid"/>
              <a:miter/>
            </a:ln>
          </p:spPr>
          <p:txBody>
            <a:bodyPr rtlCol="0" anchor="ctr"/>
            <a:lstStyle/>
            <a:p>
              <a:endParaRPr lang="zh-CN" altLang="en-US"/>
            </a:p>
          </p:txBody>
        </p:sp>
        <p:sp>
          <p:nvSpPr>
            <p:cNvPr id="1159" name="任意多边形: 形状 1158">
              <a:extLst>
                <a:ext uri="{FF2B5EF4-FFF2-40B4-BE49-F238E27FC236}">
                  <a16:creationId xmlns:a16="http://schemas.microsoft.com/office/drawing/2014/main" id="{0E649E92-4677-EE74-F050-4855C62A8C85}"/>
                </a:ext>
              </a:extLst>
            </p:cNvPr>
            <p:cNvSpPr/>
            <p:nvPr/>
          </p:nvSpPr>
          <p:spPr>
            <a:xfrm>
              <a:off x="7897003" y="3258068"/>
              <a:ext cx="441996" cy="382464"/>
            </a:xfrm>
            <a:custGeom>
              <a:avLst/>
              <a:gdLst>
                <a:gd name="connsiteX0" fmla="*/ 430519 w 441996"/>
                <a:gd name="connsiteY0" fmla="*/ 238995 h 382464"/>
                <a:gd name="connsiteX1" fmla="*/ 426089 w 441996"/>
                <a:gd name="connsiteY1" fmla="*/ 164231 h 382464"/>
                <a:gd name="connsiteX2" fmla="*/ 422564 w 441996"/>
                <a:gd name="connsiteY2" fmla="*/ 116770 h 382464"/>
                <a:gd name="connsiteX3" fmla="*/ 380345 w 441996"/>
                <a:gd name="connsiteY3" fmla="*/ 88293 h 382464"/>
                <a:gd name="connsiteX4" fmla="*/ 289400 w 441996"/>
                <a:gd name="connsiteY4" fmla="*/ 29983 h 382464"/>
                <a:gd name="connsiteX5" fmla="*/ 191222 w 441996"/>
                <a:gd name="connsiteY5" fmla="*/ 4489 h 382464"/>
                <a:gd name="connsiteX6" fmla="*/ 165457 w 441996"/>
                <a:gd name="connsiteY6" fmla="*/ 9913 h 382464"/>
                <a:gd name="connsiteX7" fmla="*/ 146201 w 441996"/>
                <a:gd name="connsiteY7" fmla="*/ 7020 h 382464"/>
                <a:gd name="connsiteX8" fmla="*/ 61584 w 441996"/>
                <a:gd name="connsiteY8" fmla="*/ 59093 h 382464"/>
                <a:gd name="connsiteX9" fmla="*/ 53900 w 441996"/>
                <a:gd name="connsiteY9" fmla="*/ 74371 h 382464"/>
                <a:gd name="connsiteX10" fmla="*/ 36362 w 441996"/>
                <a:gd name="connsiteY10" fmla="*/ 88112 h 382464"/>
                <a:gd name="connsiteX11" fmla="*/ 14303 w 441996"/>
                <a:gd name="connsiteY11" fmla="*/ 129607 h 382464"/>
                <a:gd name="connsiteX12" fmla="*/ 11953 w 441996"/>
                <a:gd name="connsiteY12" fmla="*/ 170289 h 382464"/>
                <a:gd name="connsiteX13" fmla="*/ 1376 w 441996"/>
                <a:gd name="connsiteY13" fmla="*/ 187917 h 382464"/>
                <a:gd name="connsiteX14" fmla="*/ 11229 w 441996"/>
                <a:gd name="connsiteY14" fmla="*/ 245685 h 382464"/>
                <a:gd name="connsiteX15" fmla="*/ 7433 w 441996"/>
                <a:gd name="connsiteY15" fmla="*/ 257256 h 382464"/>
                <a:gd name="connsiteX16" fmla="*/ 9331 w 441996"/>
                <a:gd name="connsiteY16" fmla="*/ 281665 h 382464"/>
                <a:gd name="connsiteX17" fmla="*/ 16835 w 441996"/>
                <a:gd name="connsiteY17" fmla="*/ 299203 h 382464"/>
                <a:gd name="connsiteX18" fmla="*/ 13761 w 441996"/>
                <a:gd name="connsiteY18" fmla="*/ 313397 h 382464"/>
                <a:gd name="connsiteX19" fmla="*/ 46035 w 441996"/>
                <a:gd name="connsiteY19" fmla="*/ 376679 h 382464"/>
                <a:gd name="connsiteX20" fmla="*/ 347439 w 441996"/>
                <a:gd name="connsiteY20" fmla="*/ 382465 h 382464"/>
                <a:gd name="connsiteX21" fmla="*/ 391555 w 441996"/>
                <a:gd name="connsiteY21" fmla="*/ 334461 h 382464"/>
                <a:gd name="connsiteX22" fmla="*/ 394448 w 441996"/>
                <a:gd name="connsiteY22" fmla="*/ 323341 h 382464"/>
                <a:gd name="connsiteX23" fmla="*/ 402765 w 441996"/>
                <a:gd name="connsiteY23" fmla="*/ 318098 h 382464"/>
                <a:gd name="connsiteX24" fmla="*/ 423106 w 441996"/>
                <a:gd name="connsiteY24" fmla="*/ 259245 h 382464"/>
                <a:gd name="connsiteX25" fmla="*/ 423106 w 441996"/>
                <a:gd name="connsiteY25" fmla="*/ 250205 h 382464"/>
                <a:gd name="connsiteX26" fmla="*/ 430519 w 441996"/>
                <a:gd name="connsiteY26" fmla="*/ 238995 h 3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1996" h="382464">
                  <a:moveTo>
                    <a:pt x="430519" y="238995"/>
                  </a:moveTo>
                  <a:cubicBezTo>
                    <a:pt x="447358" y="216294"/>
                    <a:pt x="445491" y="184785"/>
                    <a:pt x="426089" y="164231"/>
                  </a:cubicBezTo>
                  <a:cubicBezTo>
                    <a:pt x="436938" y="150942"/>
                    <a:pt x="433322" y="130150"/>
                    <a:pt x="422564" y="116770"/>
                  </a:cubicBezTo>
                  <a:cubicBezTo>
                    <a:pt x="410841" y="104189"/>
                    <a:pt x="396402" y="94449"/>
                    <a:pt x="380345" y="88293"/>
                  </a:cubicBezTo>
                  <a:cubicBezTo>
                    <a:pt x="370325" y="47789"/>
                    <a:pt x="330390" y="22184"/>
                    <a:pt x="289400" y="29983"/>
                  </a:cubicBezTo>
                  <a:cubicBezTo>
                    <a:pt x="269330" y="-121"/>
                    <a:pt x="226118" y="-5274"/>
                    <a:pt x="191222" y="4489"/>
                  </a:cubicBezTo>
                  <a:cubicBezTo>
                    <a:pt x="182940" y="7528"/>
                    <a:pt x="174262" y="9355"/>
                    <a:pt x="165457" y="9913"/>
                  </a:cubicBezTo>
                  <a:cubicBezTo>
                    <a:pt x="158984" y="9354"/>
                    <a:pt x="152553" y="8388"/>
                    <a:pt x="146201" y="7020"/>
                  </a:cubicBezTo>
                  <a:cubicBezTo>
                    <a:pt x="110944" y="1958"/>
                    <a:pt x="75687" y="26457"/>
                    <a:pt x="61584" y="59093"/>
                  </a:cubicBezTo>
                  <a:cubicBezTo>
                    <a:pt x="59683" y="64492"/>
                    <a:pt x="57101" y="69626"/>
                    <a:pt x="53900" y="74371"/>
                  </a:cubicBezTo>
                  <a:cubicBezTo>
                    <a:pt x="48665" y="79682"/>
                    <a:pt x="42771" y="84300"/>
                    <a:pt x="36362" y="88112"/>
                  </a:cubicBezTo>
                  <a:cubicBezTo>
                    <a:pt x="23304" y="98061"/>
                    <a:pt x="15247" y="113219"/>
                    <a:pt x="14303" y="129607"/>
                  </a:cubicBezTo>
                  <a:cubicBezTo>
                    <a:pt x="13580" y="143258"/>
                    <a:pt x="17829" y="157903"/>
                    <a:pt x="11953" y="170289"/>
                  </a:cubicBezTo>
                  <a:cubicBezTo>
                    <a:pt x="8124" y="175977"/>
                    <a:pt x="4593" y="181861"/>
                    <a:pt x="1376" y="187917"/>
                  </a:cubicBezTo>
                  <a:cubicBezTo>
                    <a:pt x="-5405" y="206721"/>
                    <a:pt x="15298" y="226158"/>
                    <a:pt x="11229" y="245685"/>
                  </a:cubicBezTo>
                  <a:cubicBezTo>
                    <a:pt x="10416" y="249662"/>
                    <a:pt x="8608" y="253369"/>
                    <a:pt x="7433" y="257256"/>
                  </a:cubicBezTo>
                  <a:cubicBezTo>
                    <a:pt x="5105" y="265356"/>
                    <a:pt x="5779" y="274023"/>
                    <a:pt x="9331" y="281665"/>
                  </a:cubicBezTo>
                  <a:cubicBezTo>
                    <a:pt x="12917" y="286985"/>
                    <a:pt x="15463" y="292936"/>
                    <a:pt x="16835" y="299203"/>
                  </a:cubicBezTo>
                  <a:cubicBezTo>
                    <a:pt x="16438" y="304049"/>
                    <a:pt x="15405" y="308821"/>
                    <a:pt x="13761" y="313397"/>
                  </a:cubicBezTo>
                  <a:cubicBezTo>
                    <a:pt x="11320" y="325059"/>
                    <a:pt x="36000" y="370351"/>
                    <a:pt x="46035" y="376679"/>
                  </a:cubicBezTo>
                  <a:lnTo>
                    <a:pt x="347439" y="382465"/>
                  </a:lnTo>
                  <a:cubicBezTo>
                    <a:pt x="370853" y="377466"/>
                    <a:pt x="388547" y="358212"/>
                    <a:pt x="391555" y="334461"/>
                  </a:cubicBezTo>
                  <a:cubicBezTo>
                    <a:pt x="391471" y="330558"/>
                    <a:pt x="392472" y="326708"/>
                    <a:pt x="394448" y="323341"/>
                  </a:cubicBezTo>
                  <a:cubicBezTo>
                    <a:pt x="396854" y="321070"/>
                    <a:pt x="399679" y="319289"/>
                    <a:pt x="402765" y="318098"/>
                  </a:cubicBezTo>
                  <a:cubicBezTo>
                    <a:pt x="422292" y="307882"/>
                    <a:pt x="424914" y="281213"/>
                    <a:pt x="423106" y="259245"/>
                  </a:cubicBezTo>
                  <a:cubicBezTo>
                    <a:pt x="422618" y="256252"/>
                    <a:pt x="422618" y="253199"/>
                    <a:pt x="423106" y="250205"/>
                  </a:cubicBezTo>
                  <a:cubicBezTo>
                    <a:pt x="424819" y="246019"/>
                    <a:pt x="427338" y="242210"/>
                    <a:pt x="430519" y="238995"/>
                  </a:cubicBezTo>
                  <a:close/>
                </a:path>
              </a:pathLst>
            </a:custGeom>
            <a:solidFill>
              <a:srgbClr val="263238"/>
            </a:solidFill>
            <a:ln w="9030" cap="flat">
              <a:noFill/>
              <a:prstDash val="solid"/>
              <a:miter/>
            </a:ln>
          </p:spPr>
          <p:txBody>
            <a:bodyPr rtlCol="0" anchor="ctr"/>
            <a:lstStyle/>
            <a:p>
              <a:endParaRPr lang="zh-CN" altLang="en-US"/>
            </a:p>
          </p:txBody>
        </p:sp>
        <p:sp>
          <p:nvSpPr>
            <p:cNvPr id="1160" name="任意多边形: 形状 1159">
              <a:extLst>
                <a:ext uri="{FF2B5EF4-FFF2-40B4-BE49-F238E27FC236}">
                  <a16:creationId xmlns:a16="http://schemas.microsoft.com/office/drawing/2014/main" id="{E2CA3AC2-B7AD-7BFF-36C6-1FA47385D277}"/>
                </a:ext>
              </a:extLst>
            </p:cNvPr>
            <p:cNvSpPr/>
            <p:nvPr/>
          </p:nvSpPr>
          <p:spPr>
            <a:xfrm>
              <a:off x="7923614" y="3334931"/>
              <a:ext cx="318024" cy="631323"/>
            </a:xfrm>
            <a:custGeom>
              <a:avLst/>
              <a:gdLst>
                <a:gd name="connsiteX0" fmla="*/ 318025 w 318024"/>
                <a:gd name="connsiteY0" fmla="*/ 161679 h 631323"/>
                <a:gd name="connsiteX1" fmla="*/ 233859 w 318024"/>
                <a:gd name="connsiteY1" fmla="*/ 20018 h 631323"/>
                <a:gd name="connsiteX2" fmla="*/ 157017 w 318024"/>
                <a:gd name="connsiteY2" fmla="*/ 671 h 631323"/>
                <a:gd name="connsiteX3" fmla="*/ 85779 w 318024"/>
                <a:gd name="connsiteY3" fmla="*/ 14865 h 631323"/>
                <a:gd name="connsiteX4" fmla="*/ 3874 w 318024"/>
                <a:gd name="connsiteY4" fmla="*/ 134197 h 631323"/>
                <a:gd name="connsiteX5" fmla="*/ 5230 w 318024"/>
                <a:gd name="connsiteY5" fmla="*/ 333626 h 631323"/>
                <a:gd name="connsiteX6" fmla="*/ 98526 w 318024"/>
                <a:gd name="connsiteY6" fmla="*/ 447263 h 631323"/>
                <a:gd name="connsiteX7" fmla="*/ 95000 w 318024"/>
                <a:gd name="connsiteY7" fmla="*/ 527089 h 631323"/>
                <a:gd name="connsiteX8" fmla="*/ 151231 w 318024"/>
                <a:gd name="connsiteY8" fmla="*/ 631323 h 631323"/>
                <a:gd name="connsiteX9" fmla="*/ 295876 w 318024"/>
                <a:gd name="connsiteY9" fmla="*/ 483695 h 63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24" h="631323">
                  <a:moveTo>
                    <a:pt x="318025" y="161679"/>
                  </a:moveTo>
                  <a:cubicBezTo>
                    <a:pt x="317990" y="102619"/>
                    <a:pt x="285712" y="48291"/>
                    <a:pt x="233859" y="20018"/>
                  </a:cubicBezTo>
                  <a:cubicBezTo>
                    <a:pt x="209786" y="8524"/>
                    <a:pt x="183662" y="1947"/>
                    <a:pt x="157017" y="671"/>
                  </a:cubicBezTo>
                  <a:cubicBezTo>
                    <a:pt x="132381" y="-1920"/>
                    <a:pt x="107540" y="3029"/>
                    <a:pt x="85779" y="14865"/>
                  </a:cubicBezTo>
                  <a:cubicBezTo>
                    <a:pt x="69145" y="18571"/>
                    <a:pt x="7671" y="73717"/>
                    <a:pt x="3874" y="134197"/>
                  </a:cubicBezTo>
                  <a:cubicBezTo>
                    <a:pt x="-285" y="201366"/>
                    <a:pt x="-2726" y="283543"/>
                    <a:pt x="5230" y="333626"/>
                  </a:cubicBezTo>
                  <a:cubicBezTo>
                    <a:pt x="21321" y="434425"/>
                    <a:pt x="98526" y="447263"/>
                    <a:pt x="98526" y="447263"/>
                  </a:cubicBezTo>
                  <a:cubicBezTo>
                    <a:pt x="98526" y="447263"/>
                    <a:pt x="95000" y="527089"/>
                    <a:pt x="95000" y="527089"/>
                  </a:cubicBezTo>
                  <a:lnTo>
                    <a:pt x="151231" y="631323"/>
                  </a:lnTo>
                  <a:lnTo>
                    <a:pt x="295876" y="483695"/>
                  </a:lnTo>
                  <a:close/>
                </a:path>
              </a:pathLst>
            </a:custGeom>
            <a:solidFill>
              <a:srgbClr val="FFBF9D"/>
            </a:solidFill>
            <a:ln w="9030" cap="flat">
              <a:noFill/>
              <a:prstDash val="solid"/>
              <a:miter/>
            </a:ln>
          </p:spPr>
          <p:txBody>
            <a:bodyPr rtlCol="0" anchor="ctr"/>
            <a:lstStyle/>
            <a:p>
              <a:endParaRPr lang="zh-CN" altLang="en-US"/>
            </a:p>
          </p:txBody>
        </p:sp>
        <p:sp>
          <p:nvSpPr>
            <p:cNvPr id="1161" name="任意多边形: 形状 1160">
              <a:extLst>
                <a:ext uri="{FF2B5EF4-FFF2-40B4-BE49-F238E27FC236}">
                  <a16:creationId xmlns:a16="http://schemas.microsoft.com/office/drawing/2014/main" id="{CBC080CA-2507-7C16-F230-9B1B17126558}"/>
                </a:ext>
              </a:extLst>
            </p:cNvPr>
            <p:cNvSpPr/>
            <p:nvPr/>
          </p:nvSpPr>
          <p:spPr>
            <a:xfrm>
              <a:off x="8034002" y="3633932"/>
              <a:ext cx="45565" cy="42144"/>
            </a:xfrm>
            <a:custGeom>
              <a:avLst/>
              <a:gdLst>
                <a:gd name="connsiteX0" fmla="*/ 45544 w 45565"/>
                <a:gd name="connsiteY0" fmla="*/ 19438 h 42144"/>
                <a:gd name="connsiteX1" fmla="*/ 21533 w 45565"/>
                <a:gd name="connsiteY1" fmla="*/ 129 h 42144"/>
                <a:gd name="connsiteX2" fmla="*/ 12728 w 45565"/>
                <a:gd name="connsiteY2" fmla="*/ 3075 h 42144"/>
                <a:gd name="connsiteX3" fmla="*/ 162 w 45565"/>
                <a:gd name="connsiteY3" fmla="*/ 30196 h 42144"/>
                <a:gd name="connsiteX4" fmla="*/ 162 w 45565"/>
                <a:gd name="connsiteY4" fmla="*/ 30196 h 42144"/>
                <a:gd name="connsiteX5" fmla="*/ 18242 w 45565"/>
                <a:gd name="connsiteY5" fmla="*/ 42129 h 42144"/>
                <a:gd name="connsiteX6" fmla="*/ 21768 w 45565"/>
                <a:gd name="connsiteY6" fmla="*/ 42129 h 42144"/>
                <a:gd name="connsiteX7" fmla="*/ 38041 w 45565"/>
                <a:gd name="connsiteY7" fmla="*/ 36614 h 42144"/>
                <a:gd name="connsiteX8" fmla="*/ 45544 w 45565"/>
                <a:gd name="connsiteY8" fmla="*/ 19438 h 4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65" h="42144">
                  <a:moveTo>
                    <a:pt x="45544" y="19438"/>
                  </a:moveTo>
                  <a:cubicBezTo>
                    <a:pt x="44246" y="7476"/>
                    <a:pt x="33495" y="-1169"/>
                    <a:pt x="21533" y="129"/>
                  </a:cubicBezTo>
                  <a:cubicBezTo>
                    <a:pt x="18420" y="467"/>
                    <a:pt x="15417" y="1472"/>
                    <a:pt x="12728" y="3075"/>
                  </a:cubicBezTo>
                  <a:cubicBezTo>
                    <a:pt x="3863" y="9110"/>
                    <a:pt x="-965" y="19531"/>
                    <a:pt x="162" y="30196"/>
                  </a:cubicBezTo>
                  <a:lnTo>
                    <a:pt x="162" y="30196"/>
                  </a:lnTo>
                  <a:cubicBezTo>
                    <a:pt x="4269" y="36512"/>
                    <a:pt x="10819" y="40836"/>
                    <a:pt x="18242" y="42129"/>
                  </a:cubicBezTo>
                  <a:lnTo>
                    <a:pt x="21768" y="42129"/>
                  </a:lnTo>
                  <a:cubicBezTo>
                    <a:pt x="27684" y="42341"/>
                    <a:pt x="33472" y="40379"/>
                    <a:pt x="38041" y="36614"/>
                  </a:cubicBezTo>
                  <a:cubicBezTo>
                    <a:pt x="43069" y="32361"/>
                    <a:pt x="45840" y="26017"/>
                    <a:pt x="45544" y="19438"/>
                  </a:cubicBezTo>
                  <a:close/>
                </a:path>
              </a:pathLst>
            </a:custGeom>
            <a:solidFill>
              <a:srgbClr val="FF9A6C"/>
            </a:solidFill>
            <a:ln w="9030" cap="flat">
              <a:noFill/>
              <a:prstDash val="solid"/>
              <a:miter/>
            </a:ln>
          </p:spPr>
          <p:txBody>
            <a:bodyPr rtlCol="0" anchor="ctr"/>
            <a:lstStyle/>
            <a:p>
              <a:endParaRPr lang="zh-CN" altLang="en-US"/>
            </a:p>
          </p:txBody>
        </p:sp>
        <p:sp>
          <p:nvSpPr>
            <p:cNvPr id="1162" name="任意多边形: 形状 1161">
              <a:extLst>
                <a:ext uri="{FF2B5EF4-FFF2-40B4-BE49-F238E27FC236}">
                  <a16:creationId xmlns:a16="http://schemas.microsoft.com/office/drawing/2014/main" id="{982C8CBE-0605-CB90-F488-E5F7E6C1DC8D}"/>
                </a:ext>
              </a:extLst>
            </p:cNvPr>
            <p:cNvSpPr/>
            <p:nvPr/>
          </p:nvSpPr>
          <p:spPr>
            <a:xfrm>
              <a:off x="7962745" y="3536262"/>
              <a:ext cx="25855" cy="24840"/>
            </a:xfrm>
            <a:custGeom>
              <a:avLst/>
              <a:gdLst>
                <a:gd name="connsiteX0" fmla="*/ 0 w 25855"/>
                <a:gd name="connsiteY0" fmla="*/ 11697 h 24840"/>
                <a:gd name="connsiteX1" fmla="*/ 12476 w 25855"/>
                <a:gd name="connsiteY1" fmla="*/ 24806 h 24840"/>
                <a:gd name="connsiteX2" fmla="*/ 25845 w 25855"/>
                <a:gd name="connsiteY2" fmla="*/ 13293 h 24840"/>
                <a:gd name="connsiteX3" fmla="*/ 25855 w 25855"/>
                <a:gd name="connsiteY3" fmla="*/ 13144 h 24840"/>
                <a:gd name="connsiteX4" fmla="*/ 13380 w 25855"/>
                <a:gd name="connsiteY4" fmla="*/ 35 h 24840"/>
                <a:gd name="connsiteX5" fmla="*/ 10 w 25855"/>
                <a:gd name="connsiteY5" fmla="*/ 11548 h 24840"/>
                <a:gd name="connsiteX6" fmla="*/ 0 w 25855"/>
                <a:gd name="connsiteY6" fmla="*/ 11697 h 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55" h="24840">
                  <a:moveTo>
                    <a:pt x="0" y="11697"/>
                  </a:moveTo>
                  <a:cubicBezTo>
                    <a:pt x="-8" y="18697"/>
                    <a:pt x="5484" y="24468"/>
                    <a:pt x="12476" y="24806"/>
                  </a:cubicBezTo>
                  <a:cubicBezTo>
                    <a:pt x="19347" y="25318"/>
                    <a:pt x="25332" y="20164"/>
                    <a:pt x="25845" y="13293"/>
                  </a:cubicBezTo>
                  <a:cubicBezTo>
                    <a:pt x="25849" y="13243"/>
                    <a:pt x="25852" y="13193"/>
                    <a:pt x="25855" y="13144"/>
                  </a:cubicBezTo>
                  <a:cubicBezTo>
                    <a:pt x="25863" y="6144"/>
                    <a:pt x="20371" y="373"/>
                    <a:pt x="13380" y="35"/>
                  </a:cubicBezTo>
                  <a:cubicBezTo>
                    <a:pt x="6509" y="-478"/>
                    <a:pt x="523" y="4677"/>
                    <a:pt x="10" y="11548"/>
                  </a:cubicBezTo>
                  <a:cubicBezTo>
                    <a:pt x="6" y="11598"/>
                    <a:pt x="3" y="11647"/>
                    <a:pt x="0" y="11697"/>
                  </a:cubicBezTo>
                  <a:close/>
                </a:path>
              </a:pathLst>
            </a:custGeom>
            <a:solidFill>
              <a:srgbClr val="263238"/>
            </a:solidFill>
            <a:ln w="9030" cap="flat">
              <a:noFill/>
              <a:prstDash val="solid"/>
              <a:miter/>
            </a:ln>
          </p:spPr>
          <p:txBody>
            <a:bodyPr rtlCol="0" anchor="ctr"/>
            <a:lstStyle/>
            <a:p>
              <a:endParaRPr lang="zh-CN" altLang="en-US"/>
            </a:p>
          </p:txBody>
        </p:sp>
        <p:sp>
          <p:nvSpPr>
            <p:cNvPr id="1163" name="任意多边形: 形状 1162">
              <a:extLst>
                <a:ext uri="{FF2B5EF4-FFF2-40B4-BE49-F238E27FC236}">
                  <a16:creationId xmlns:a16="http://schemas.microsoft.com/office/drawing/2014/main" id="{F1B61B62-7DD1-6CD1-2545-3AF22FF87F47}"/>
                </a:ext>
              </a:extLst>
            </p:cNvPr>
            <p:cNvSpPr/>
            <p:nvPr/>
          </p:nvSpPr>
          <p:spPr>
            <a:xfrm>
              <a:off x="7949946" y="3494260"/>
              <a:ext cx="51500" cy="13824"/>
            </a:xfrm>
            <a:custGeom>
              <a:avLst/>
              <a:gdLst>
                <a:gd name="connsiteX0" fmla="*/ 143 w 51500"/>
                <a:gd name="connsiteY0" fmla="*/ 13561 h 13824"/>
                <a:gd name="connsiteX1" fmla="*/ 25365 w 51500"/>
                <a:gd name="connsiteY1" fmla="*/ 8046 h 13824"/>
                <a:gd name="connsiteX2" fmla="*/ 51040 w 51500"/>
                <a:gd name="connsiteY2" fmla="*/ 13380 h 13824"/>
                <a:gd name="connsiteX3" fmla="*/ 45706 w 51500"/>
                <a:gd name="connsiteY3" fmla="*/ 6328 h 13824"/>
                <a:gd name="connsiteX4" fmla="*/ 25184 w 51500"/>
                <a:gd name="connsiteY4" fmla="*/ 0 h 13824"/>
                <a:gd name="connsiteX5" fmla="*/ 5024 w 51500"/>
                <a:gd name="connsiteY5" fmla="*/ 6509 h 13824"/>
                <a:gd name="connsiteX6" fmla="*/ 143 w 51500"/>
                <a:gd name="connsiteY6" fmla="*/ 13561 h 1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00" h="13824">
                  <a:moveTo>
                    <a:pt x="143" y="13561"/>
                  </a:moveTo>
                  <a:cubicBezTo>
                    <a:pt x="1679" y="15278"/>
                    <a:pt x="11533" y="8046"/>
                    <a:pt x="25365" y="8046"/>
                  </a:cubicBezTo>
                  <a:cubicBezTo>
                    <a:pt x="39197" y="8046"/>
                    <a:pt x="49503" y="15007"/>
                    <a:pt x="51040" y="13380"/>
                  </a:cubicBezTo>
                  <a:cubicBezTo>
                    <a:pt x="52576" y="11753"/>
                    <a:pt x="50136" y="9583"/>
                    <a:pt x="45706" y="6328"/>
                  </a:cubicBezTo>
                  <a:cubicBezTo>
                    <a:pt x="39664" y="2190"/>
                    <a:pt x="32508" y="-17"/>
                    <a:pt x="25184" y="0"/>
                  </a:cubicBezTo>
                  <a:cubicBezTo>
                    <a:pt x="17946" y="-8"/>
                    <a:pt x="10891" y="2270"/>
                    <a:pt x="5024" y="6509"/>
                  </a:cubicBezTo>
                  <a:cubicBezTo>
                    <a:pt x="956" y="9673"/>
                    <a:pt x="-490" y="12747"/>
                    <a:pt x="143" y="13561"/>
                  </a:cubicBezTo>
                  <a:close/>
                </a:path>
              </a:pathLst>
            </a:custGeom>
            <a:solidFill>
              <a:srgbClr val="263238"/>
            </a:solidFill>
            <a:ln w="9030" cap="flat">
              <a:noFill/>
              <a:prstDash val="solid"/>
              <a:miter/>
            </a:ln>
          </p:spPr>
          <p:txBody>
            <a:bodyPr rtlCol="0" anchor="ctr"/>
            <a:lstStyle/>
            <a:p>
              <a:endParaRPr lang="zh-CN" altLang="en-US"/>
            </a:p>
          </p:txBody>
        </p:sp>
        <p:sp>
          <p:nvSpPr>
            <p:cNvPr id="1164" name="任意多边形: 形状 1163">
              <a:extLst>
                <a:ext uri="{FF2B5EF4-FFF2-40B4-BE49-F238E27FC236}">
                  <a16:creationId xmlns:a16="http://schemas.microsoft.com/office/drawing/2014/main" id="{27842306-6FDD-58E0-4121-63A6623D3DAD}"/>
                </a:ext>
              </a:extLst>
            </p:cNvPr>
            <p:cNvSpPr/>
            <p:nvPr/>
          </p:nvSpPr>
          <p:spPr>
            <a:xfrm>
              <a:off x="7996238" y="3501576"/>
              <a:ext cx="41691" cy="116638"/>
            </a:xfrm>
            <a:custGeom>
              <a:avLst/>
              <a:gdLst>
                <a:gd name="connsiteX0" fmla="*/ 35214 w 41691"/>
                <a:gd name="connsiteY0" fmla="*/ 115994 h 116638"/>
                <a:gd name="connsiteX1" fmla="*/ 12704 w 41691"/>
                <a:gd name="connsiteY1" fmla="*/ 111926 h 116638"/>
                <a:gd name="connsiteX2" fmla="*/ 5110 w 41691"/>
                <a:gd name="connsiteY2" fmla="*/ 108400 h 116638"/>
                <a:gd name="connsiteX3" fmla="*/ 7551 w 41691"/>
                <a:gd name="connsiteY3" fmla="*/ 97914 h 116638"/>
                <a:gd name="connsiteX4" fmla="*/ 18038 w 41691"/>
                <a:gd name="connsiteY4" fmla="*/ 70793 h 116638"/>
                <a:gd name="connsiteX5" fmla="*/ 41542 w 41691"/>
                <a:gd name="connsiteY5" fmla="*/ 7 h 116638"/>
                <a:gd name="connsiteX6" fmla="*/ 12342 w 41691"/>
                <a:gd name="connsiteY6" fmla="*/ 68713 h 116638"/>
                <a:gd name="connsiteX7" fmla="*/ 2308 w 41691"/>
                <a:gd name="connsiteY7" fmla="*/ 95834 h 116638"/>
                <a:gd name="connsiteX8" fmla="*/ 499 w 41691"/>
                <a:gd name="connsiteY8" fmla="*/ 109756 h 116638"/>
                <a:gd name="connsiteX9" fmla="*/ 6285 w 41691"/>
                <a:gd name="connsiteY9" fmla="*/ 114909 h 116638"/>
                <a:gd name="connsiteX10" fmla="*/ 12342 w 41691"/>
                <a:gd name="connsiteY10" fmla="*/ 115814 h 116638"/>
                <a:gd name="connsiteX11" fmla="*/ 35214 w 41691"/>
                <a:gd name="connsiteY11" fmla="*/ 115994 h 11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91" h="116638">
                  <a:moveTo>
                    <a:pt x="35214" y="115994"/>
                  </a:moveTo>
                  <a:cubicBezTo>
                    <a:pt x="27913" y="113691"/>
                    <a:pt x="20349" y="112324"/>
                    <a:pt x="12704" y="111926"/>
                  </a:cubicBezTo>
                  <a:cubicBezTo>
                    <a:pt x="9088" y="111926"/>
                    <a:pt x="5743" y="110841"/>
                    <a:pt x="5110" y="108400"/>
                  </a:cubicBezTo>
                  <a:cubicBezTo>
                    <a:pt x="4840" y="104738"/>
                    <a:pt x="5691" y="101080"/>
                    <a:pt x="7551" y="97914"/>
                  </a:cubicBezTo>
                  <a:cubicBezTo>
                    <a:pt x="10805" y="89325"/>
                    <a:pt x="14331" y="80285"/>
                    <a:pt x="18038" y="70793"/>
                  </a:cubicBezTo>
                  <a:cubicBezTo>
                    <a:pt x="32593" y="32281"/>
                    <a:pt x="43079" y="549"/>
                    <a:pt x="41542" y="7"/>
                  </a:cubicBezTo>
                  <a:cubicBezTo>
                    <a:pt x="40006" y="-535"/>
                    <a:pt x="26897" y="30202"/>
                    <a:pt x="12342" y="68713"/>
                  </a:cubicBezTo>
                  <a:cubicBezTo>
                    <a:pt x="8817" y="78206"/>
                    <a:pt x="5472" y="87246"/>
                    <a:pt x="2308" y="95834"/>
                  </a:cubicBezTo>
                  <a:cubicBezTo>
                    <a:pt x="79" y="100116"/>
                    <a:pt x="-561" y="105048"/>
                    <a:pt x="499" y="109756"/>
                  </a:cubicBezTo>
                  <a:cubicBezTo>
                    <a:pt x="1557" y="112255"/>
                    <a:pt x="3681" y="114147"/>
                    <a:pt x="6285" y="114909"/>
                  </a:cubicBezTo>
                  <a:cubicBezTo>
                    <a:pt x="8265" y="115431"/>
                    <a:pt x="10296" y="115734"/>
                    <a:pt x="12342" y="115814"/>
                  </a:cubicBezTo>
                  <a:cubicBezTo>
                    <a:pt x="19927" y="116850"/>
                    <a:pt x="27614" y="116911"/>
                    <a:pt x="35214" y="115994"/>
                  </a:cubicBezTo>
                  <a:close/>
                </a:path>
              </a:pathLst>
            </a:custGeom>
            <a:solidFill>
              <a:srgbClr val="263238"/>
            </a:solidFill>
            <a:ln w="9030" cap="flat">
              <a:noFill/>
              <a:prstDash val="solid"/>
              <a:miter/>
            </a:ln>
          </p:spPr>
          <p:txBody>
            <a:bodyPr rtlCol="0" anchor="ctr"/>
            <a:lstStyle/>
            <a:p>
              <a:endParaRPr lang="zh-CN" altLang="en-US"/>
            </a:p>
          </p:txBody>
        </p:sp>
        <p:sp>
          <p:nvSpPr>
            <p:cNvPr id="1165" name="任意多边形: 形状 1164">
              <a:extLst>
                <a:ext uri="{FF2B5EF4-FFF2-40B4-BE49-F238E27FC236}">
                  <a16:creationId xmlns:a16="http://schemas.microsoft.com/office/drawing/2014/main" id="{C09F9707-8382-7F57-FA7D-9E1ED88C3C43}"/>
                </a:ext>
              </a:extLst>
            </p:cNvPr>
            <p:cNvSpPr/>
            <p:nvPr/>
          </p:nvSpPr>
          <p:spPr>
            <a:xfrm>
              <a:off x="8020875" y="3746033"/>
              <a:ext cx="136508" cy="64064"/>
            </a:xfrm>
            <a:custGeom>
              <a:avLst/>
              <a:gdLst>
                <a:gd name="connsiteX0" fmla="*/ 1537 w 136508"/>
                <a:gd name="connsiteY0" fmla="*/ 36161 h 64064"/>
                <a:gd name="connsiteX1" fmla="*/ 136509 w 136508"/>
                <a:gd name="connsiteY1" fmla="*/ 0 h 64064"/>
                <a:gd name="connsiteX2" fmla="*/ 0 w 136508"/>
                <a:gd name="connsiteY2" fmla="*/ 63282 h 64064"/>
              </a:gdLst>
              <a:ahLst/>
              <a:cxnLst>
                <a:cxn ang="0">
                  <a:pos x="connsiteX0" y="connsiteY0"/>
                </a:cxn>
                <a:cxn ang="0">
                  <a:pos x="connsiteX1" y="connsiteY1"/>
                </a:cxn>
                <a:cxn ang="0">
                  <a:pos x="connsiteX2" y="connsiteY2"/>
                </a:cxn>
              </a:cxnLst>
              <a:rect l="l" t="t" r="r" b="b"/>
              <a:pathLst>
                <a:path w="136508" h="64064">
                  <a:moveTo>
                    <a:pt x="1537" y="36161"/>
                  </a:moveTo>
                  <a:cubicBezTo>
                    <a:pt x="49003" y="36799"/>
                    <a:pt x="95719" y="24283"/>
                    <a:pt x="136509" y="0"/>
                  </a:cubicBezTo>
                  <a:cubicBezTo>
                    <a:pt x="136509" y="0"/>
                    <a:pt x="100890" y="72322"/>
                    <a:pt x="0" y="63282"/>
                  </a:cubicBezTo>
                  <a:close/>
                </a:path>
              </a:pathLst>
            </a:custGeom>
            <a:solidFill>
              <a:srgbClr val="FF9A6C"/>
            </a:solidFill>
            <a:ln w="9030" cap="flat">
              <a:noFill/>
              <a:prstDash val="solid"/>
              <a:miter/>
            </a:ln>
          </p:spPr>
          <p:txBody>
            <a:bodyPr rtlCol="0" anchor="ctr"/>
            <a:lstStyle/>
            <a:p>
              <a:endParaRPr lang="zh-CN" altLang="en-US"/>
            </a:p>
          </p:txBody>
        </p:sp>
        <p:sp>
          <p:nvSpPr>
            <p:cNvPr id="1166" name="任意多边形: 形状 1165">
              <a:extLst>
                <a:ext uri="{FF2B5EF4-FFF2-40B4-BE49-F238E27FC236}">
                  <a16:creationId xmlns:a16="http://schemas.microsoft.com/office/drawing/2014/main" id="{5FAC68AF-1327-C8BC-1E7F-72CC106C2D72}"/>
                </a:ext>
              </a:extLst>
            </p:cNvPr>
            <p:cNvSpPr/>
            <p:nvPr/>
          </p:nvSpPr>
          <p:spPr>
            <a:xfrm>
              <a:off x="8028281" y="3627151"/>
              <a:ext cx="46581" cy="39964"/>
            </a:xfrm>
            <a:custGeom>
              <a:avLst/>
              <a:gdLst>
                <a:gd name="connsiteX0" fmla="*/ 44304 w 46581"/>
                <a:gd name="connsiteY0" fmla="*/ 2 h 39964"/>
                <a:gd name="connsiteX1" fmla="*/ 29116 w 46581"/>
                <a:gd name="connsiteY1" fmla="*/ 25676 h 39964"/>
                <a:gd name="connsiteX2" fmla="*/ 6 w 46581"/>
                <a:gd name="connsiteY2" fmla="*/ 36886 h 39964"/>
                <a:gd name="connsiteX3" fmla="*/ 10403 w 46581"/>
                <a:gd name="connsiteY3" fmla="*/ 39960 h 39964"/>
                <a:gd name="connsiteX4" fmla="*/ 34721 w 46581"/>
                <a:gd name="connsiteY4" fmla="*/ 31552 h 39964"/>
                <a:gd name="connsiteX5" fmla="*/ 46474 w 46581"/>
                <a:gd name="connsiteY5" fmla="*/ 9946 h 39964"/>
                <a:gd name="connsiteX6" fmla="*/ 44304 w 46581"/>
                <a:gd name="connsiteY6" fmla="*/ 2 h 3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81" h="39964">
                  <a:moveTo>
                    <a:pt x="44304" y="2"/>
                  </a:moveTo>
                  <a:cubicBezTo>
                    <a:pt x="42044" y="2"/>
                    <a:pt x="42044" y="15009"/>
                    <a:pt x="29116" y="25676"/>
                  </a:cubicBezTo>
                  <a:cubicBezTo>
                    <a:pt x="16188" y="36344"/>
                    <a:pt x="187" y="34716"/>
                    <a:pt x="6" y="36886"/>
                  </a:cubicBezTo>
                  <a:cubicBezTo>
                    <a:pt x="-175" y="39056"/>
                    <a:pt x="3622" y="39779"/>
                    <a:pt x="10403" y="39960"/>
                  </a:cubicBezTo>
                  <a:cubicBezTo>
                    <a:pt x="19245" y="40104"/>
                    <a:pt x="27856" y="37127"/>
                    <a:pt x="34721" y="31552"/>
                  </a:cubicBezTo>
                  <a:cubicBezTo>
                    <a:pt x="41277" y="26134"/>
                    <a:pt x="45487" y="18394"/>
                    <a:pt x="46474" y="9946"/>
                  </a:cubicBezTo>
                  <a:cubicBezTo>
                    <a:pt x="47016" y="3618"/>
                    <a:pt x="45389" y="-89"/>
                    <a:pt x="44304" y="2"/>
                  </a:cubicBezTo>
                  <a:close/>
                </a:path>
              </a:pathLst>
            </a:custGeom>
            <a:solidFill>
              <a:srgbClr val="263238"/>
            </a:solidFill>
            <a:ln w="9030" cap="flat">
              <a:noFill/>
              <a:prstDash val="solid"/>
              <a:miter/>
            </a:ln>
          </p:spPr>
          <p:txBody>
            <a:bodyPr rtlCol="0" anchor="ctr"/>
            <a:lstStyle/>
            <a:p>
              <a:endParaRPr lang="zh-CN" altLang="en-US"/>
            </a:p>
          </p:txBody>
        </p:sp>
        <p:sp>
          <p:nvSpPr>
            <p:cNvPr id="1167" name="任意多边形: 形状 1166">
              <a:extLst>
                <a:ext uri="{FF2B5EF4-FFF2-40B4-BE49-F238E27FC236}">
                  <a16:creationId xmlns:a16="http://schemas.microsoft.com/office/drawing/2014/main" id="{6FEF897B-7BAD-C963-2D1B-4DE4A9157F85}"/>
                </a:ext>
              </a:extLst>
            </p:cNvPr>
            <p:cNvSpPr/>
            <p:nvPr/>
          </p:nvSpPr>
          <p:spPr>
            <a:xfrm>
              <a:off x="7955520" y="3443571"/>
              <a:ext cx="51677" cy="16740"/>
            </a:xfrm>
            <a:custGeom>
              <a:avLst/>
              <a:gdLst>
                <a:gd name="connsiteX0" fmla="*/ 264 w 51677"/>
                <a:gd name="connsiteY0" fmla="*/ 12087 h 16740"/>
                <a:gd name="connsiteX1" fmla="*/ 25758 w 51677"/>
                <a:gd name="connsiteY1" fmla="*/ 14257 h 16740"/>
                <a:gd name="connsiteX2" fmla="*/ 51252 w 51677"/>
                <a:gd name="connsiteY2" fmla="*/ 15432 h 16740"/>
                <a:gd name="connsiteX3" fmla="*/ 46731 w 51677"/>
                <a:gd name="connsiteY3" fmla="*/ 7206 h 16740"/>
                <a:gd name="connsiteX4" fmla="*/ 26571 w 51677"/>
                <a:gd name="connsiteY4" fmla="*/ 154 h 16740"/>
                <a:gd name="connsiteX5" fmla="*/ 5779 w 51677"/>
                <a:gd name="connsiteY5" fmla="*/ 4493 h 16740"/>
                <a:gd name="connsiteX6" fmla="*/ 264 w 51677"/>
                <a:gd name="connsiteY6" fmla="*/ 12087 h 1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77" h="16740">
                  <a:moveTo>
                    <a:pt x="264" y="12087"/>
                  </a:moveTo>
                  <a:cubicBezTo>
                    <a:pt x="2615" y="15432"/>
                    <a:pt x="13282" y="13172"/>
                    <a:pt x="25758" y="14257"/>
                  </a:cubicBezTo>
                  <a:cubicBezTo>
                    <a:pt x="38233" y="15342"/>
                    <a:pt x="48539" y="18506"/>
                    <a:pt x="51252" y="15432"/>
                  </a:cubicBezTo>
                  <a:cubicBezTo>
                    <a:pt x="52427" y="13986"/>
                    <a:pt x="51252" y="10641"/>
                    <a:pt x="46731" y="7206"/>
                  </a:cubicBezTo>
                  <a:cubicBezTo>
                    <a:pt x="40834" y="2956"/>
                    <a:pt x="33832" y="507"/>
                    <a:pt x="26571" y="154"/>
                  </a:cubicBezTo>
                  <a:cubicBezTo>
                    <a:pt x="19363" y="-514"/>
                    <a:pt x="12119" y="998"/>
                    <a:pt x="5779" y="4493"/>
                  </a:cubicBezTo>
                  <a:cubicBezTo>
                    <a:pt x="1078" y="7296"/>
                    <a:pt x="-730" y="10460"/>
                    <a:pt x="264" y="12087"/>
                  </a:cubicBezTo>
                  <a:close/>
                </a:path>
              </a:pathLst>
            </a:custGeom>
            <a:solidFill>
              <a:srgbClr val="263238"/>
            </a:solidFill>
            <a:ln w="9030" cap="flat">
              <a:noFill/>
              <a:prstDash val="solid"/>
              <a:miter/>
            </a:ln>
          </p:spPr>
          <p:txBody>
            <a:bodyPr rtlCol="0" anchor="ctr"/>
            <a:lstStyle/>
            <a:p>
              <a:endParaRPr lang="zh-CN" altLang="en-US"/>
            </a:p>
          </p:txBody>
        </p:sp>
        <p:sp>
          <p:nvSpPr>
            <p:cNvPr id="1168" name="任意多边形: 形状 1167">
              <a:extLst>
                <a:ext uri="{FF2B5EF4-FFF2-40B4-BE49-F238E27FC236}">
                  <a16:creationId xmlns:a16="http://schemas.microsoft.com/office/drawing/2014/main" id="{799CFA34-7FA1-A909-9D96-8B9C7CEE266A}"/>
                </a:ext>
              </a:extLst>
            </p:cNvPr>
            <p:cNvSpPr/>
            <p:nvPr/>
          </p:nvSpPr>
          <p:spPr>
            <a:xfrm>
              <a:off x="8094734" y="3543066"/>
              <a:ext cx="25764" cy="24791"/>
            </a:xfrm>
            <a:custGeom>
              <a:avLst/>
              <a:gdLst>
                <a:gd name="connsiteX0" fmla="*/ 25765 w 25764"/>
                <a:gd name="connsiteY0" fmla="*/ 12217 h 24791"/>
                <a:gd name="connsiteX1" fmla="*/ 12837 w 25764"/>
                <a:gd name="connsiteY1" fmla="*/ 24783 h 24791"/>
                <a:gd name="connsiteX2" fmla="*/ 6 w 25764"/>
                <a:gd name="connsiteY2" fmla="*/ 12860 h 24791"/>
                <a:gd name="connsiteX3" fmla="*/ 0 w 25764"/>
                <a:gd name="connsiteY3" fmla="*/ 12669 h 24791"/>
                <a:gd name="connsiteX4" fmla="*/ 12928 w 25764"/>
                <a:gd name="connsiteY4" fmla="*/ 12 h 24791"/>
                <a:gd name="connsiteX5" fmla="*/ 25753 w 25764"/>
                <a:gd name="connsiteY5" fmla="*/ 11752 h 24791"/>
                <a:gd name="connsiteX6" fmla="*/ 25765 w 25764"/>
                <a:gd name="connsiteY6" fmla="*/ 12217 h 2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64" h="24791">
                  <a:moveTo>
                    <a:pt x="25765" y="12217"/>
                  </a:moveTo>
                  <a:cubicBezTo>
                    <a:pt x="25523" y="19194"/>
                    <a:pt x="19819" y="24738"/>
                    <a:pt x="12837" y="24783"/>
                  </a:cubicBezTo>
                  <a:cubicBezTo>
                    <a:pt x="6002" y="25034"/>
                    <a:pt x="257" y="19696"/>
                    <a:pt x="6" y="12860"/>
                  </a:cubicBezTo>
                  <a:cubicBezTo>
                    <a:pt x="3" y="12796"/>
                    <a:pt x="1" y="12732"/>
                    <a:pt x="0" y="12669"/>
                  </a:cubicBezTo>
                  <a:cubicBezTo>
                    <a:pt x="195" y="5656"/>
                    <a:pt x="5912" y="58"/>
                    <a:pt x="12928" y="12"/>
                  </a:cubicBezTo>
                  <a:cubicBezTo>
                    <a:pt x="19711" y="-288"/>
                    <a:pt x="25453" y="4969"/>
                    <a:pt x="25753" y="11752"/>
                  </a:cubicBezTo>
                  <a:cubicBezTo>
                    <a:pt x="25760" y="11907"/>
                    <a:pt x="25764" y="12062"/>
                    <a:pt x="25765" y="12217"/>
                  </a:cubicBezTo>
                  <a:close/>
                </a:path>
              </a:pathLst>
            </a:custGeom>
            <a:solidFill>
              <a:srgbClr val="263238"/>
            </a:solidFill>
            <a:ln w="9030" cap="flat">
              <a:noFill/>
              <a:prstDash val="solid"/>
              <a:miter/>
            </a:ln>
          </p:spPr>
          <p:txBody>
            <a:bodyPr rtlCol="0" anchor="ctr"/>
            <a:lstStyle/>
            <a:p>
              <a:endParaRPr lang="zh-CN" altLang="en-US"/>
            </a:p>
          </p:txBody>
        </p:sp>
        <p:sp>
          <p:nvSpPr>
            <p:cNvPr id="1169" name="任意多边形: 形状 1168">
              <a:extLst>
                <a:ext uri="{FF2B5EF4-FFF2-40B4-BE49-F238E27FC236}">
                  <a16:creationId xmlns:a16="http://schemas.microsoft.com/office/drawing/2014/main" id="{AE1C4DF4-E3A9-E616-8B0F-5045B015CFFA}"/>
                </a:ext>
              </a:extLst>
            </p:cNvPr>
            <p:cNvSpPr/>
            <p:nvPr/>
          </p:nvSpPr>
          <p:spPr>
            <a:xfrm>
              <a:off x="8089256" y="3498562"/>
              <a:ext cx="51530" cy="14820"/>
            </a:xfrm>
            <a:custGeom>
              <a:avLst/>
              <a:gdLst>
                <a:gd name="connsiteX0" fmla="*/ 51312 w 51530"/>
                <a:gd name="connsiteY0" fmla="*/ 14592 h 14820"/>
                <a:gd name="connsiteX1" fmla="*/ 26180 w 51530"/>
                <a:gd name="connsiteY1" fmla="*/ 8083 h 14820"/>
                <a:gd name="connsiteX2" fmla="*/ 415 w 51530"/>
                <a:gd name="connsiteY2" fmla="*/ 12423 h 14820"/>
                <a:gd name="connsiteX3" fmla="*/ 6020 w 51530"/>
                <a:gd name="connsiteY3" fmla="*/ 5643 h 14820"/>
                <a:gd name="connsiteX4" fmla="*/ 26723 w 51530"/>
                <a:gd name="connsiteY4" fmla="*/ 38 h 14820"/>
                <a:gd name="connsiteX5" fmla="*/ 46611 w 51530"/>
                <a:gd name="connsiteY5" fmla="*/ 7270 h 14820"/>
                <a:gd name="connsiteX6" fmla="*/ 51312 w 51530"/>
                <a:gd name="connsiteY6" fmla="*/ 14592 h 1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30" h="14820">
                  <a:moveTo>
                    <a:pt x="51312" y="14592"/>
                  </a:moveTo>
                  <a:cubicBezTo>
                    <a:pt x="49595" y="16220"/>
                    <a:pt x="40102" y="8626"/>
                    <a:pt x="26180" y="8083"/>
                  </a:cubicBezTo>
                  <a:cubicBezTo>
                    <a:pt x="12258" y="7541"/>
                    <a:pt x="1862" y="14231"/>
                    <a:pt x="415" y="12423"/>
                  </a:cubicBezTo>
                  <a:cubicBezTo>
                    <a:pt x="-1031" y="10615"/>
                    <a:pt x="1410" y="8716"/>
                    <a:pt x="6020" y="5643"/>
                  </a:cubicBezTo>
                  <a:cubicBezTo>
                    <a:pt x="12167" y="1659"/>
                    <a:pt x="19406" y="-301"/>
                    <a:pt x="26723" y="38"/>
                  </a:cubicBezTo>
                  <a:cubicBezTo>
                    <a:pt x="33947" y="302"/>
                    <a:pt x="40905" y="2832"/>
                    <a:pt x="46611" y="7270"/>
                  </a:cubicBezTo>
                  <a:cubicBezTo>
                    <a:pt x="50680" y="10705"/>
                    <a:pt x="52126" y="13869"/>
                    <a:pt x="51312" y="14592"/>
                  </a:cubicBezTo>
                  <a:close/>
                </a:path>
              </a:pathLst>
            </a:custGeom>
            <a:solidFill>
              <a:srgbClr val="263238"/>
            </a:solidFill>
            <a:ln w="9030" cap="flat">
              <a:noFill/>
              <a:prstDash val="solid"/>
              <a:miter/>
            </a:ln>
          </p:spPr>
          <p:txBody>
            <a:bodyPr rtlCol="0" anchor="ctr"/>
            <a:lstStyle/>
            <a:p>
              <a:endParaRPr lang="zh-CN" altLang="en-US"/>
            </a:p>
          </p:txBody>
        </p:sp>
        <p:sp>
          <p:nvSpPr>
            <p:cNvPr id="1170" name="任意多边形: 形状 1169">
              <a:extLst>
                <a:ext uri="{FF2B5EF4-FFF2-40B4-BE49-F238E27FC236}">
                  <a16:creationId xmlns:a16="http://schemas.microsoft.com/office/drawing/2014/main" id="{F51AABF0-2146-B7D8-1A04-D7EE08664A58}"/>
                </a:ext>
              </a:extLst>
            </p:cNvPr>
            <p:cNvSpPr/>
            <p:nvPr/>
          </p:nvSpPr>
          <p:spPr>
            <a:xfrm>
              <a:off x="8091545" y="3451045"/>
              <a:ext cx="53362" cy="16665"/>
            </a:xfrm>
            <a:custGeom>
              <a:avLst/>
              <a:gdLst>
                <a:gd name="connsiteX0" fmla="*/ 52911 w 53362"/>
                <a:gd name="connsiteY0" fmla="*/ 15462 h 16665"/>
                <a:gd name="connsiteX1" fmla="*/ 26603 w 53362"/>
                <a:gd name="connsiteY1" fmla="*/ 14196 h 16665"/>
                <a:gd name="connsiteX2" fmla="*/ 296 w 53362"/>
                <a:gd name="connsiteY2" fmla="*/ 12027 h 16665"/>
                <a:gd name="connsiteX3" fmla="*/ 5991 w 53362"/>
                <a:gd name="connsiteY3" fmla="*/ 4523 h 16665"/>
                <a:gd name="connsiteX4" fmla="*/ 48390 w 53362"/>
                <a:gd name="connsiteY4" fmla="*/ 7235 h 16665"/>
                <a:gd name="connsiteX5" fmla="*/ 52911 w 53362"/>
                <a:gd name="connsiteY5" fmla="*/ 15462 h 1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62" h="16665">
                  <a:moveTo>
                    <a:pt x="52911" y="15462"/>
                  </a:moveTo>
                  <a:cubicBezTo>
                    <a:pt x="50018" y="18536"/>
                    <a:pt x="39440" y="14829"/>
                    <a:pt x="26603" y="14196"/>
                  </a:cubicBezTo>
                  <a:cubicBezTo>
                    <a:pt x="13766" y="13563"/>
                    <a:pt x="2646" y="15462"/>
                    <a:pt x="296" y="12027"/>
                  </a:cubicBezTo>
                  <a:cubicBezTo>
                    <a:pt x="-789" y="10399"/>
                    <a:pt x="1110" y="7326"/>
                    <a:pt x="5991" y="4523"/>
                  </a:cubicBezTo>
                  <a:cubicBezTo>
                    <a:pt x="19563" y="-2366"/>
                    <a:pt x="35807" y="-1326"/>
                    <a:pt x="48390" y="7235"/>
                  </a:cubicBezTo>
                  <a:cubicBezTo>
                    <a:pt x="52820" y="10670"/>
                    <a:pt x="54176" y="13925"/>
                    <a:pt x="52911" y="15462"/>
                  </a:cubicBezTo>
                  <a:close/>
                </a:path>
              </a:pathLst>
            </a:custGeom>
            <a:solidFill>
              <a:srgbClr val="263238"/>
            </a:solidFill>
            <a:ln w="9030" cap="flat">
              <a:noFill/>
              <a:prstDash val="solid"/>
              <a:miter/>
            </a:ln>
          </p:spPr>
          <p:txBody>
            <a:bodyPr rtlCol="0" anchor="ctr"/>
            <a:lstStyle/>
            <a:p>
              <a:endParaRPr lang="zh-CN" altLang="en-US"/>
            </a:p>
          </p:txBody>
        </p:sp>
        <p:sp>
          <p:nvSpPr>
            <p:cNvPr id="1171" name="任意多边形: 形状 1170">
              <a:extLst>
                <a:ext uri="{FF2B5EF4-FFF2-40B4-BE49-F238E27FC236}">
                  <a16:creationId xmlns:a16="http://schemas.microsoft.com/office/drawing/2014/main" id="{656BD045-DAB4-B614-A79A-74EC1585BA1C}"/>
                </a:ext>
              </a:extLst>
            </p:cNvPr>
            <p:cNvSpPr/>
            <p:nvPr/>
          </p:nvSpPr>
          <p:spPr>
            <a:xfrm>
              <a:off x="8225005" y="3564782"/>
              <a:ext cx="71960" cy="105153"/>
            </a:xfrm>
            <a:custGeom>
              <a:avLst/>
              <a:gdLst>
                <a:gd name="connsiteX0" fmla="*/ 0 w 71960"/>
                <a:gd name="connsiteY0" fmla="*/ 27295 h 105153"/>
                <a:gd name="connsiteX1" fmla="*/ 16092 w 71960"/>
                <a:gd name="connsiteY1" fmla="*/ 987 h 105153"/>
                <a:gd name="connsiteX2" fmla="*/ 71961 w 71960"/>
                <a:gd name="connsiteY2" fmla="*/ 49715 h 105153"/>
                <a:gd name="connsiteX3" fmla="*/ 3164 w 71960"/>
                <a:gd name="connsiteY3" fmla="*/ 102781 h 105153"/>
                <a:gd name="connsiteX4" fmla="*/ 0 w 71960"/>
                <a:gd name="connsiteY4" fmla="*/ 27295 h 105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0" h="105153">
                  <a:moveTo>
                    <a:pt x="0" y="27295"/>
                  </a:moveTo>
                  <a:cubicBezTo>
                    <a:pt x="0" y="19791"/>
                    <a:pt x="9040" y="2072"/>
                    <a:pt x="16092" y="987"/>
                  </a:cubicBezTo>
                  <a:cubicBezTo>
                    <a:pt x="35890" y="-2177"/>
                    <a:pt x="71599" y="-550"/>
                    <a:pt x="71961" y="49715"/>
                  </a:cubicBezTo>
                  <a:cubicBezTo>
                    <a:pt x="71961" y="118421"/>
                    <a:pt x="3345" y="104680"/>
                    <a:pt x="3164" y="102781"/>
                  </a:cubicBezTo>
                  <a:cubicBezTo>
                    <a:pt x="2983" y="100883"/>
                    <a:pt x="0" y="53240"/>
                    <a:pt x="0" y="27295"/>
                  </a:cubicBezTo>
                  <a:close/>
                </a:path>
              </a:pathLst>
            </a:custGeom>
            <a:solidFill>
              <a:srgbClr val="FFBF9D"/>
            </a:solidFill>
            <a:ln w="9030" cap="flat">
              <a:noFill/>
              <a:prstDash val="solid"/>
              <a:miter/>
            </a:ln>
          </p:spPr>
          <p:txBody>
            <a:bodyPr rtlCol="0" anchor="ctr"/>
            <a:lstStyle/>
            <a:p>
              <a:endParaRPr lang="zh-CN" altLang="en-US"/>
            </a:p>
          </p:txBody>
        </p:sp>
        <p:sp>
          <p:nvSpPr>
            <p:cNvPr id="1172" name="任意多边形: 形状 1171">
              <a:extLst>
                <a:ext uri="{FF2B5EF4-FFF2-40B4-BE49-F238E27FC236}">
                  <a16:creationId xmlns:a16="http://schemas.microsoft.com/office/drawing/2014/main" id="{6CDE5941-F5C4-6585-369F-CBF9ADFC4F0F}"/>
                </a:ext>
              </a:extLst>
            </p:cNvPr>
            <p:cNvSpPr/>
            <p:nvPr/>
          </p:nvSpPr>
          <p:spPr>
            <a:xfrm>
              <a:off x="8246895" y="3587400"/>
              <a:ext cx="30647" cy="60060"/>
            </a:xfrm>
            <a:custGeom>
              <a:avLst/>
              <a:gdLst>
                <a:gd name="connsiteX0" fmla="*/ 78 w 30647"/>
                <a:gd name="connsiteY0" fmla="*/ 54941 h 60060"/>
                <a:gd name="connsiteX1" fmla="*/ 3332 w 30647"/>
                <a:gd name="connsiteY1" fmla="*/ 56658 h 60060"/>
                <a:gd name="connsiteX2" fmla="*/ 12372 w 30647"/>
                <a:gd name="connsiteY2" fmla="*/ 56658 h 60060"/>
                <a:gd name="connsiteX3" fmla="*/ 25843 w 30647"/>
                <a:gd name="connsiteY3" fmla="*/ 29537 h 60060"/>
                <a:gd name="connsiteX4" fmla="*/ 22407 w 30647"/>
                <a:gd name="connsiteY4" fmla="*/ 12451 h 60060"/>
                <a:gd name="connsiteX5" fmla="*/ 13367 w 30647"/>
                <a:gd name="connsiteY5" fmla="*/ 3411 h 60060"/>
                <a:gd name="connsiteX6" fmla="*/ 6315 w 30647"/>
                <a:gd name="connsiteY6" fmla="*/ 6756 h 60060"/>
                <a:gd name="connsiteX7" fmla="*/ 5502 w 30647"/>
                <a:gd name="connsiteY7" fmla="*/ 10101 h 60060"/>
                <a:gd name="connsiteX8" fmla="*/ 4507 w 30647"/>
                <a:gd name="connsiteY8" fmla="*/ 6123 h 60060"/>
                <a:gd name="connsiteX9" fmla="*/ 7219 w 30647"/>
                <a:gd name="connsiteY9" fmla="*/ 1874 h 60060"/>
                <a:gd name="connsiteX10" fmla="*/ 13819 w 30647"/>
                <a:gd name="connsiteY10" fmla="*/ 66 h 60060"/>
                <a:gd name="connsiteX11" fmla="*/ 26385 w 30647"/>
                <a:gd name="connsiteY11" fmla="*/ 10643 h 60060"/>
                <a:gd name="connsiteX12" fmla="*/ 30634 w 30647"/>
                <a:gd name="connsiteY12" fmla="*/ 29718 h 60060"/>
                <a:gd name="connsiteX13" fmla="*/ 13367 w 30647"/>
                <a:gd name="connsiteY13" fmla="*/ 59551 h 60060"/>
                <a:gd name="connsiteX14" fmla="*/ 2428 w 30647"/>
                <a:gd name="connsiteY14" fmla="*/ 57743 h 60060"/>
                <a:gd name="connsiteX15" fmla="*/ 78 w 30647"/>
                <a:gd name="connsiteY15" fmla="*/ 54941 h 6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647" h="60060">
                  <a:moveTo>
                    <a:pt x="78" y="54941"/>
                  </a:moveTo>
                  <a:cubicBezTo>
                    <a:pt x="78" y="54941"/>
                    <a:pt x="1253" y="55754"/>
                    <a:pt x="3332" y="56658"/>
                  </a:cubicBezTo>
                  <a:cubicBezTo>
                    <a:pt x="6229" y="57844"/>
                    <a:pt x="9476" y="57844"/>
                    <a:pt x="12372" y="56658"/>
                  </a:cubicBezTo>
                  <a:cubicBezTo>
                    <a:pt x="21519" y="50792"/>
                    <a:pt x="26695" y="40370"/>
                    <a:pt x="25843" y="29537"/>
                  </a:cubicBezTo>
                  <a:cubicBezTo>
                    <a:pt x="26018" y="23654"/>
                    <a:pt x="24843" y="17809"/>
                    <a:pt x="22407" y="12451"/>
                  </a:cubicBezTo>
                  <a:cubicBezTo>
                    <a:pt x="21051" y="8142"/>
                    <a:pt x="17676" y="4767"/>
                    <a:pt x="13367" y="3411"/>
                  </a:cubicBezTo>
                  <a:cubicBezTo>
                    <a:pt x="10516" y="2661"/>
                    <a:pt x="7539" y="4073"/>
                    <a:pt x="6315" y="6756"/>
                  </a:cubicBezTo>
                  <a:cubicBezTo>
                    <a:pt x="5411" y="8654"/>
                    <a:pt x="5863" y="10010"/>
                    <a:pt x="5502" y="10101"/>
                  </a:cubicBezTo>
                  <a:cubicBezTo>
                    <a:pt x="5140" y="10191"/>
                    <a:pt x="3965" y="9016"/>
                    <a:pt x="4507" y="6123"/>
                  </a:cubicBezTo>
                  <a:cubicBezTo>
                    <a:pt x="4873" y="4427"/>
                    <a:pt x="5835" y="2919"/>
                    <a:pt x="7219" y="1874"/>
                  </a:cubicBezTo>
                  <a:cubicBezTo>
                    <a:pt x="9097" y="430"/>
                    <a:pt x="11467" y="-219"/>
                    <a:pt x="13819" y="66"/>
                  </a:cubicBezTo>
                  <a:cubicBezTo>
                    <a:pt x="19562" y="1167"/>
                    <a:pt x="24320" y="5172"/>
                    <a:pt x="26385" y="10643"/>
                  </a:cubicBezTo>
                  <a:cubicBezTo>
                    <a:pt x="29344" y="16557"/>
                    <a:pt x="30803" y="23107"/>
                    <a:pt x="30634" y="29718"/>
                  </a:cubicBezTo>
                  <a:cubicBezTo>
                    <a:pt x="30634" y="43550"/>
                    <a:pt x="23311" y="56839"/>
                    <a:pt x="13367" y="59551"/>
                  </a:cubicBezTo>
                  <a:cubicBezTo>
                    <a:pt x="9635" y="60635"/>
                    <a:pt x="5613" y="59970"/>
                    <a:pt x="2428" y="57743"/>
                  </a:cubicBezTo>
                  <a:cubicBezTo>
                    <a:pt x="168" y="56568"/>
                    <a:pt x="-194" y="55031"/>
                    <a:pt x="78" y="54941"/>
                  </a:cubicBezTo>
                  <a:close/>
                </a:path>
              </a:pathLst>
            </a:custGeom>
            <a:solidFill>
              <a:srgbClr val="FF9A6C"/>
            </a:solidFill>
            <a:ln w="9030" cap="flat">
              <a:noFill/>
              <a:prstDash val="solid"/>
              <a:miter/>
            </a:ln>
          </p:spPr>
          <p:txBody>
            <a:bodyPr rtlCol="0" anchor="ctr"/>
            <a:lstStyle/>
            <a:p>
              <a:endParaRPr lang="zh-CN" altLang="en-US"/>
            </a:p>
          </p:txBody>
        </p:sp>
        <p:sp>
          <p:nvSpPr>
            <p:cNvPr id="1173" name="任意多边形: 形状 1172">
              <a:extLst>
                <a:ext uri="{FF2B5EF4-FFF2-40B4-BE49-F238E27FC236}">
                  <a16:creationId xmlns:a16="http://schemas.microsoft.com/office/drawing/2014/main" id="{2ADDAC8D-34E7-AC7B-A1B7-F986AAB2CFC6}"/>
                </a:ext>
              </a:extLst>
            </p:cNvPr>
            <p:cNvSpPr/>
            <p:nvPr/>
          </p:nvSpPr>
          <p:spPr>
            <a:xfrm>
              <a:off x="7911849" y="3301446"/>
              <a:ext cx="365827" cy="281317"/>
            </a:xfrm>
            <a:custGeom>
              <a:avLst/>
              <a:gdLst>
                <a:gd name="connsiteX0" fmla="*/ 0 w 365827"/>
                <a:gd name="connsiteY0" fmla="*/ 168586 h 281317"/>
                <a:gd name="connsiteX1" fmla="*/ 21878 w 365827"/>
                <a:gd name="connsiteY1" fmla="*/ 131792 h 281317"/>
                <a:gd name="connsiteX2" fmla="*/ 45744 w 365827"/>
                <a:gd name="connsiteY2" fmla="*/ 114706 h 281317"/>
                <a:gd name="connsiteX3" fmla="*/ 57316 w 365827"/>
                <a:gd name="connsiteY3" fmla="*/ 93100 h 281317"/>
                <a:gd name="connsiteX4" fmla="*/ 58039 w 365827"/>
                <a:gd name="connsiteY4" fmla="*/ 87585 h 281317"/>
                <a:gd name="connsiteX5" fmla="*/ 65542 w 365827"/>
                <a:gd name="connsiteY5" fmla="*/ 83155 h 281317"/>
                <a:gd name="connsiteX6" fmla="*/ 95827 w 365827"/>
                <a:gd name="connsiteY6" fmla="*/ 51153 h 281317"/>
                <a:gd name="connsiteX7" fmla="*/ 142927 w 365827"/>
                <a:gd name="connsiteY7" fmla="*/ 58927 h 281317"/>
                <a:gd name="connsiteX8" fmla="*/ 194670 w 365827"/>
                <a:gd name="connsiteY8" fmla="*/ 68788 h 281317"/>
                <a:gd name="connsiteX9" fmla="*/ 206210 w 365827"/>
                <a:gd name="connsiteY9" fmla="*/ 56215 h 281317"/>
                <a:gd name="connsiteX10" fmla="*/ 228539 w 365827"/>
                <a:gd name="connsiteY10" fmla="*/ 72669 h 281317"/>
                <a:gd name="connsiteX11" fmla="*/ 257016 w 365827"/>
                <a:gd name="connsiteY11" fmla="*/ 74205 h 281317"/>
                <a:gd name="connsiteX12" fmla="*/ 282962 w 365827"/>
                <a:gd name="connsiteY12" fmla="*/ 118865 h 281317"/>
                <a:gd name="connsiteX13" fmla="*/ 289290 w 365827"/>
                <a:gd name="connsiteY13" fmla="*/ 122661 h 281317"/>
                <a:gd name="connsiteX14" fmla="*/ 288296 w 365827"/>
                <a:gd name="connsiteY14" fmla="*/ 130346 h 281317"/>
                <a:gd name="connsiteX15" fmla="*/ 307977 w 365827"/>
                <a:gd name="connsiteY15" fmla="*/ 169533 h 281317"/>
                <a:gd name="connsiteX16" fmla="*/ 308998 w 365827"/>
                <a:gd name="connsiteY16" fmla="*/ 169852 h 281317"/>
                <a:gd name="connsiteX17" fmla="*/ 307245 w 365827"/>
                <a:gd name="connsiteY17" fmla="*/ 202534 h 281317"/>
                <a:gd name="connsiteX18" fmla="*/ 311167 w 365827"/>
                <a:gd name="connsiteY18" fmla="*/ 206013 h 281317"/>
                <a:gd name="connsiteX19" fmla="*/ 316501 w 365827"/>
                <a:gd name="connsiteY19" fmla="*/ 212160 h 281317"/>
                <a:gd name="connsiteX20" fmla="*/ 314964 w 365827"/>
                <a:gd name="connsiteY20" fmla="*/ 215144 h 281317"/>
                <a:gd name="connsiteX21" fmla="*/ 304116 w 365827"/>
                <a:gd name="connsiteY21" fmla="*/ 237835 h 281317"/>
                <a:gd name="connsiteX22" fmla="*/ 317767 w 365827"/>
                <a:gd name="connsiteY22" fmla="*/ 255916 h 281317"/>
                <a:gd name="connsiteX23" fmla="*/ 308727 w 365827"/>
                <a:gd name="connsiteY23" fmla="*/ 271013 h 281317"/>
                <a:gd name="connsiteX24" fmla="*/ 320298 w 365827"/>
                <a:gd name="connsiteY24" fmla="*/ 280867 h 281317"/>
                <a:gd name="connsiteX25" fmla="*/ 358358 w 365827"/>
                <a:gd name="connsiteY25" fmla="*/ 271194 h 281317"/>
                <a:gd name="connsiteX26" fmla="*/ 351397 w 365827"/>
                <a:gd name="connsiteY26" fmla="*/ 182960 h 281317"/>
                <a:gd name="connsiteX27" fmla="*/ 321745 w 365827"/>
                <a:gd name="connsiteY27" fmla="*/ 90116 h 281317"/>
                <a:gd name="connsiteX28" fmla="*/ 297336 w 365827"/>
                <a:gd name="connsiteY28" fmla="*/ 56938 h 281317"/>
                <a:gd name="connsiteX29" fmla="*/ 259547 w 365827"/>
                <a:gd name="connsiteY29" fmla="*/ 29185 h 281317"/>
                <a:gd name="connsiteX30" fmla="*/ 204492 w 365827"/>
                <a:gd name="connsiteY30" fmla="*/ 2877 h 281317"/>
                <a:gd name="connsiteX31" fmla="*/ 94290 w 365827"/>
                <a:gd name="connsiteY31" fmla="*/ 23580 h 281317"/>
                <a:gd name="connsiteX32" fmla="*/ 56954 w 365827"/>
                <a:gd name="connsiteY32" fmla="*/ 45547 h 281317"/>
                <a:gd name="connsiteX33" fmla="*/ 25494 w 365827"/>
                <a:gd name="connsiteY33" fmla="*/ 86590 h 281317"/>
                <a:gd name="connsiteX34" fmla="*/ 633 w 365827"/>
                <a:gd name="connsiteY34" fmla="*/ 156924 h 28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65827" h="281317">
                  <a:moveTo>
                    <a:pt x="0" y="168586"/>
                  </a:moveTo>
                  <a:cubicBezTo>
                    <a:pt x="13785" y="161575"/>
                    <a:pt x="22301" y="147252"/>
                    <a:pt x="21878" y="131792"/>
                  </a:cubicBezTo>
                  <a:cubicBezTo>
                    <a:pt x="30918" y="134504"/>
                    <a:pt x="40410" y="122752"/>
                    <a:pt x="45744" y="114706"/>
                  </a:cubicBezTo>
                  <a:cubicBezTo>
                    <a:pt x="51078" y="106660"/>
                    <a:pt x="57768" y="102682"/>
                    <a:pt x="57316" y="93100"/>
                  </a:cubicBezTo>
                  <a:cubicBezTo>
                    <a:pt x="57047" y="91230"/>
                    <a:pt x="57297" y="89322"/>
                    <a:pt x="58039" y="87585"/>
                  </a:cubicBezTo>
                  <a:cubicBezTo>
                    <a:pt x="59395" y="84873"/>
                    <a:pt x="62649" y="84059"/>
                    <a:pt x="65542" y="83155"/>
                  </a:cubicBezTo>
                  <a:cubicBezTo>
                    <a:pt x="80430" y="78343"/>
                    <a:pt x="91843" y="66282"/>
                    <a:pt x="95827" y="51153"/>
                  </a:cubicBezTo>
                  <a:cubicBezTo>
                    <a:pt x="110620" y="57676"/>
                    <a:pt x="126823" y="60350"/>
                    <a:pt x="142927" y="58927"/>
                  </a:cubicBezTo>
                  <a:cubicBezTo>
                    <a:pt x="154493" y="75939"/>
                    <a:pt x="177659" y="80353"/>
                    <a:pt x="194670" y="68788"/>
                  </a:cubicBezTo>
                  <a:cubicBezTo>
                    <a:pt x="199438" y="65547"/>
                    <a:pt x="203388" y="61243"/>
                    <a:pt x="206210" y="56215"/>
                  </a:cubicBezTo>
                  <a:cubicBezTo>
                    <a:pt x="210903" y="64689"/>
                    <a:pt x="219056" y="70696"/>
                    <a:pt x="228539" y="72669"/>
                  </a:cubicBezTo>
                  <a:cubicBezTo>
                    <a:pt x="237903" y="74585"/>
                    <a:pt x="247500" y="75103"/>
                    <a:pt x="257016" y="74205"/>
                  </a:cubicBezTo>
                  <a:cubicBezTo>
                    <a:pt x="253307" y="93481"/>
                    <a:pt x="264380" y="112540"/>
                    <a:pt x="282962" y="118865"/>
                  </a:cubicBezTo>
                  <a:cubicBezTo>
                    <a:pt x="285403" y="119588"/>
                    <a:pt x="288205" y="120401"/>
                    <a:pt x="289290" y="122661"/>
                  </a:cubicBezTo>
                  <a:cubicBezTo>
                    <a:pt x="289990" y="125253"/>
                    <a:pt x="289633" y="128017"/>
                    <a:pt x="288296" y="130346"/>
                  </a:cubicBezTo>
                  <a:cubicBezTo>
                    <a:pt x="282909" y="146602"/>
                    <a:pt x="291721" y="164147"/>
                    <a:pt x="307977" y="169533"/>
                  </a:cubicBezTo>
                  <a:cubicBezTo>
                    <a:pt x="308316" y="169645"/>
                    <a:pt x="308656" y="169752"/>
                    <a:pt x="308998" y="169852"/>
                  </a:cubicBezTo>
                  <a:cubicBezTo>
                    <a:pt x="299489" y="178393"/>
                    <a:pt x="298704" y="193025"/>
                    <a:pt x="307245" y="202534"/>
                  </a:cubicBezTo>
                  <a:cubicBezTo>
                    <a:pt x="308416" y="203839"/>
                    <a:pt x="309732" y="205006"/>
                    <a:pt x="311167" y="206013"/>
                  </a:cubicBezTo>
                  <a:cubicBezTo>
                    <a:pt x="313608" y="207459"/>
                    <a:pt x="316863" y="209268"/>
                    <a:pt x="316501" y="212160"/>
                  </a:cubicBezTo>
                  <a:cubicBezTo>
                    <a:pt x="316267" y="213275"/>
                    <a:pt x="315736" y="214306"/>
                    <a:pt x="314964" y="215144"/>
                  </a:cubicBezTo>
                  <a:cubicBezTo>
                    <a:pt x="309275" y="221529"/>
                    <a:pt x="305513" y="229397"/>
                    <a:pt x="304116" y="237835"/>
                  </a:cubicBezTo>
                  <a:cubicBezTo>
                    <a:pt x="303179" y="246521"/>
                    <a:pt x="309157" y="254438"/>
                    <a:pt x="317767" y="255916"/>
                  </a:cubicBezTo>
                  <a:cubicBezTo>
                    <a:pt x="312806" y="259491"/>
                    <a:pt x="309536" y="264952"/>
                    <a:pt x="308727" y="271013"/>
                  </a:cubicBezTo>
                  <a:cubicBezTo>
                    <a:pt x="308727" y="276980"/>
                    <a:pt x="314693" y="283037"/>
                    <a:pt x="320298" y="280867"/>
                  </a:cubicBezTo>
                  <a:cubicBezTo>
                    <a:pt x="333141" y="278294"/>
                    <a:pt x="345845" y="275065"/>
                    <a:pt x="358358" y="271194"/>
                  </a:cubicBezTo>
                  <a:cubicBezTo>
                    <a:pt x="377795" y="244796"/>
                    <a:pt x="353386" y="215686"/>
                    <a:pt x="351397" y="182960"/>
                  </a:cubicBezTo>
                  <a:cubicBezTo>
                    <a:pt x="348838" y="150133"/>
                    <a:pt x="338687" y="118350"/>
                    <a:pt x="321745" y="90116"/>
                  </a:cubicBezTo>
                  <a:cubicBezTo>
                    <a:pt x="315100" y="78033"/>
                    <a:pt x="306894" y="66878"/>
                    <a:pt x="297336" y="56938"/>
                  </a:cubicBezTo>
                  <a:cubicBezTo>
                    <a:pt x="285846" y="46268"/>
                    <a:pt x="273166" y="36956"/>
                    <a:pt x="259547" y="29185"/>
                  </a:cubicBezTo>
                  <a:cubicBezTo>
                    <a:pt x="242749" y="17479"/>
                    <a:pt x="224152" y="8593"/>
                    <a:pt x="204492" y="2877"/>
                  </a:cubicBezTo>
                  <a:cubicBezTo>
                    <a:pt x="167336" y="-6163"/>
                    <a:pt x="128824" y="7578"/>
                    <a:pt x="94290" y="23580"/>
                  </a:cubicBezTo>
                  <a:cubicBezTo>
                    <a:pt x="80912" y="29186"/>
                    <a:pt x="68352" y="36575"/>
                    <a:pt x="56954" y="45547"/>
                  </a:cubicBezTo>
                  <a:cubicBezTo>
                    <a:pt x="44104" y="57243"/>
                    <a:pt x="33450" y="71143"/>
                    <a:pt x="25494" y="86590"/>
                  </a:cubicBezTo>
                  <a:cubicBezTo>
                    <a:pt x="12408" y="108052"/>
                    <a:pt x="3941" y="132006"/>
                    <a:pt x="633" y="156924"/>
                  </a:cubicBezTo>
                </a:path>
              </a:pathLst>
            </a:custGeom>
            <a:solidFill>
              <a:srgbClr val="263238"/>
            </a:solidFill>
            <a:ln w="9030" cap="flat">
              <a:noFill/>
              <a:prstDash val="solid"/>
              <a:miter/>
            </a:ln>
          </p:spPr>
          <p:txBody>
            <a:bodyPr rtlCol="0" anchor="ctr"/>
            <a:lstStyle/>
            <a:p>
              <a:endParaRPr lang="zh-CN" altLang="en-US"/>
            </a:p>
          </p:txBody>
        </p:sp>
        <p:sp>
          <p:nvSpPr>
            <p:cNvPr id="1174" name="任意多边形: 形状 1173">
              <a:extLst>
                <a:ext uri="{FF2B5EF4-FFF2-40B4-BE49-F238E27FC236}">
                  <a16:creationId xmlns:a16="http://schemas.microsoft.com/office/drawing/2014/main" id="{AFD4D099-1E3F-6A4F-F247-C8FE1779D467}"/>
                </a:ext>
              </a:extLst>
            </p:cNvPr>
            <p:cNvSpPr/>
            <p:nvPr/>
          </p:nvSpPr>
          <p:spPr>
            <a:xfrm>
              <a:off x="7898378" y="3257108"/>
              <a:ext cx="441265" cy="325295"/>
            </a:xfrm>
            <a:custGeom>
              <a:avLst/>
              <a:gdLst>
                <a:gd name="connsiteX0" fmla="*/ 0 w 441265"/>
                <a:gd name="connsiteY0" fmla="*/ 188877 h 325295"/>
                <a:gd name="connsiteX1" fmla="*/ 3707 w 441265"/>
                <a:gd name="connsiteY1" fmla="*/ 181555 h 325295"/>
                <a:gd name="connsiteX2" fmla="*/ 9131 w 441265"/>
                <a:gd name="connsiteY2" fmla="*/ 173147 h 325295"/>
                <a:gd name="connsiteX3" fmla="*/ 13018 w 441265"/>
                <a:gd name="connsiteY3" fmla="*/ 160400 h 325295"/>
                <a:gd name="connsiteX4" fmla="*/ 13018 w 441265"/>
                <a:gd name="connsiteY4" fmla="*/ 143314 h 325295"/>
                <a:gd name="connsiteX5" fmla="*/ 13560 w 441265"/>
                <a:gd name="connsiteY5" fmla="*/ 122973 h 325295"/>
                <a:gd name="connsiteX6" fmla="*/ 31099 w 441265"/>
                <a:gd name="connsiteY6" fmla="*/ 91603 h 325295"/>
                <a:gd name="connsiteX7" fmla="*/ 41947 w 441265"/>
                <a:gd name="connsiteY7" fmla="*/ 83557 h 325295"/>
                <a:gd name="connsiteX8" fmla="*/ 52434 w 441265"/>
                <a:gd name="connsiteY8" fmla="*/ 74517 h 325295"/>
                <a:gd name="connsiteX9" fmla="*/ 58943 w 441265"/>
                <a:gd name="connsiteY9" fmla="*/ 61590 h 325295"/>
                <a:gd name="connsiteX10" fmla="*/ 75667 w 441265"/>
                <a:gd name="connsiteY10" fmla="*/ 35102 h 325295"/>
                <a:gd name="connsiteX11" fmla="*/ 102336 w 441265"/>
                <a:gd name="connsiteY11" fmla="*/ 14670 h 325295"/>
                <a:gd name="connsiteX12" fmla="*/ 118880 w 441265"/>
                <a:gd name="connsiteY12" fmla="*/ 8433 h 325295"/>
                <a:gd name="connsiteX13" fmla="*/ 136961 w 441265"/>
                <a:gd name="connsiteY13" fmla="*/ 6444 h 325295"/>
                <a:gd name="connsiteX14" fmla="*/ 146001 w 441265"/>
                <a:gd name="connsiteY14" fmla="*/ 7167 h 325295"/>
                <a:gd name="connsiteX15" fmla="*/ 155041 w 441265"/>
                <a:gd name="connsiteY15" fmla="*/ 8885 h 325295"/>
                <a:gd name="connsiteX16" fmla="*/ 173122 w 441265"/>
                <a:gd name="connsiteY16" fmla="*/ 8885 h 325295"/>
                <a:gd name="connsiteX17" fmla="*/ 191745 w 441265"/>
                <a:gd name="connsiteY17" fmla="*/ 3912 h 325295"/>
                <a:gd name="connsiteX18" fmla="*/ 231342 w 441265"/>
                <a:gd name="connsiteY18" fmla="*/ 387 h 325295"/>
                <a:gd name="connsiteX19" fmla="*/ 251502 w 441265"/>
                <a:gd name="connsiteY19" fmla="*/ 4093 h 325295"/>
                <a:gd name="connsiteX20" fmla="*/ 286036 w 441265"/>
                <a:gd name="connsiteY20" fmla="*/ 26965 h 325295"/>
                <a:gd name="connsiteX21" fmla="*/ 288567 w 441265"/>
                <a:gd name="connsiteY21" fmla="*/ 30401 h 325295"/>
                <a:gd name="connsiteX22" fmla="*/ 287482 w 441265"/>
                <a:gd name="connsiteY22" fmla="*/ 30401 h 325295"/>
                <a:gd name="connsiteX23" fmla="*/ 379693 w 441265"/>
                <a:gd name="connsiteY23" fmla="*/ 89524 h 325295"/>
                <a:gd name="connsiteX24" fmla="*/ 379151 w 441265"/>
                <a:gd name="connsiteY24" fmla="*/ 88801 h 325295"/>
                <a:gd name="connsiteX25" fmla="*/ 403198 w 441265"/>
                <a:gd name="connsiteY25" fmla="*/ 101548 h 325295"/>
                <a:gd name="connsiteX26" fmla="*/ 422815 w 441265"/>
                <a:gd name="connsiteY26" fmla="*/ 119628 h 325295"/>
                <a:gd name="connsiteX27" fmla="*/ 431856 w 441265"/>
                <a:gd name="connsiteY27" fmla="*/ 143404 h 325295"/>
                <a:gd name="connsiteX28" fmla="*/ 425256 w 441265"/>
                <a:gd name="connsiteY28" fmla="*/ 166638 h 325295"/>
                <a:gd name="connsiteX29" fmla="*/ 425256 w 441265"/>
                <a:gd name="connsiteY29" fmla="*/ 165463 h 325295"/>
                <a:gd name="connsiteX30" fmla="*/ 440987 w 441265"/>
                <a:gd name="connsiteY30" fmla="*/ 200810 h 325295"/>
                <a:gd name="connsiteX31" fmla="*/ 433845 w 441265"/>
                <a:gd name="connsiteY31" fmla="*/ 234892 h 325295"/>
                <a:gd name="connsiteX32" fmla="*/ 429234 w 441265"/>
                <a:gd name="connsiteY32" fmla="*/ 241673 h 325295"/>
                <a:gd name="connsiteX33" fmla="*/ 424533 w 441265"/>
                <a:gd name="connsiteY33" fmla="*/ 247820 h 325295"/>
                <a:gd name="connsiteX34" fmla="*/ 422092 w 441265"/>
                <a:gd name="connsiteY34" fmla="*/ 254600 h 325295"/>
                <a:gd name="connsiteX35" fmla="*/ 422092 w 441265"/>
                <a:gd name="connsiteY35" fmla="*/ 261652 h 325295"/>
                <a:gd name="connsiteX36" fmla="*/ 421279 w 441265"/>
                <a:gd name="connsiteY36" fmla="*/ 287778 h 325295"/>
                <a:gd name="connsiteX37" fmla="*/ 414498 w 441265"/>
                <a:gd name="connsiteY37" fmla="*/ 307576 h 325295"/>
                <a:gd name="connsiteX38" fmla="*/ 403740 w 441265"/>
                <a:gd name="connsiteY38" fmla="*/ 318696 h 325295"/>
                <a:gd name="connsiteX39" fmla="*/ 395333 w 441265"/>
                <a:gd name="connsiteY39" fmla="*/ 323216 h 325295"/>
                <a:gd name="connsiteX40" fmla="*/ 392802 w 441265"/>
                <a:gd name="connsiteY40" fmla="*/ 325295 h 325295"/>
                <a:gd name="connsiteX41" fmla="*/ 395152 w 441265"/>
                <a:gd name="connsiteY41" fmla="*/ 323035 h 325295"/>
                <a:gd name="connsiteX42" fmla="*/ 403469 w 441265"/>
                <a:gd name="connsiteY42" fmla="*/ 318334 h 325295"/>
                <a:gd name="connsiteX43" fmla="*/ 413865 w 441265"/>
                <a:gd name="connsiteY43" fmla="*/ 307215 h 325295"/>
                <a:gd name="connsiteX44" fmla="*/ 420284 w 441265"/>
                <a:gd name="connsiteY44" fmla="*/ 287597 h 325295"/>
                <a:gd name="connsiteX45" fmla="*/ 420827 w 441265"/>
                <a:gd name="connsiteY45" fmla="*/ 261742 h 325295"/>
                <a:gd name="connsiteX46" fmla="*/ 420827 w 441265"/>
                <a:gd name="connsiteY46" fmla="*/ 254419 h 325295"/>
                <a:gd name="connsiteX47" fmla="*/ 423448 w 441265"/>
                <a:gd name="connsiteY47" fmla="*/ 247097 h 325295"/>
                <a:gd name="connsiteX48" fmla="*/ 428240 w 441265"/>
                <a:gd name="connsiteY48" fmla="*/ 240859 h 325295"/>
                <a:gd name="connsiteX49" fmla="*/ 432579 w 441265"/>
                <a:gd name="connsiteY49" fmla="*/ 234260 h 325295"/>
                <a:gd name="connsiteX50" fmla="*/ 439449 w 441265"/>
                <a:gd name="connsiteY50" fmla="*/ 200901 h 325295"/>
                <a:gd name="connsiteX51" fmla="*/ 424081 w 441265"/>
                <a:gd name="connsiteY51" fmla="*/ 166638 h 325295"/>
                <a:gd name="connsiteX52" fmla="*/ 423539 w 441265"/>
                <a:gd name="connsiteY52" fmla="*/ 166096 h 325295"/>
                <a:gd name="connsiteX53" fmla="*/ 423991 w 441265"/>
                <a:gd name="connsiteY53" fmla="*/ 165553 h 325295"/>
                <a:gd name="connsiteX54" fmla="*/ 430138 w 441265"/>
                <a:gd name="connsiteY54" fmla="*/ 143495 h 325295"/>
                <a:gd name="connsiteX55" fmla="*/ 421098 w 441265"/>
                <a:gd name="connsiteY55" fmla="*/ 120804 h 325295"/>
                <a:gd name="connsiteX56" fmla="*/ 401932 w 441265"/>
                <a:gd name="connsiteY56" fmla="*/ 103627 h 325295"/>
                <a:gd name="connsiteX57" fmla="*/ 378066 w 441265"/>
                <a:gd name="connsiteY57" fmla="*/ 91061 h 325295"/>
                <a:gd name="connsiteX58" fmla="*/ 378066 w 441265"/>
                <a:gd name="connsiteY58" fmla="*/ 91061 h 325295"/>
                <a:gd name="connsiteX59" fmla="*/ 378066 w 441265"/>
                <a:gd name="connsiteY59" fmla="*/ 90519 h 325295"/>
                <a:gd name="connsiteX60" fmla="*/ 288205 w 441265"/>
                <a:gd name="connsiteY60" fmla="*/ 33022 h 325295"/>
                <a:gd name="connsiteX61" fmla="*/ 287572 w 441265"/>
                <a:gd name="connsiteY61" fmla="*/ 33022 h 325295"/>
                <a:gd name="connsiteX62" fmla="*/ 287120 w 441265"/>
                <a:gd name="connsiteY62" fmla="*/ 32389 h 325295"/>
                <a:gd name="connsiteX63" fmla="*/ 284679 w 441265"/>
                <a:gd name="connsiteY63" fmla="*/ 29135 h 325295"/>
                <a:gd name="connsiteX64" fmla="*/ 251140 w 441265"/>
                <a:gd name="connsiteY64" fmla="*/ 6986 h 325295"/>
                <a:gd name="connsiteX65" fmla="*/ 231432 w 441265"/>
                <a:gd name="connsiteY65" fmla="*/ 3280 h 325295"/>
                <a:gd name="connsiteX66" fmla="*/ 211634 w 441265"/>
                <a:gd name="connsiteY66" fmla="*/ 3280 h 325295"/>
                <a:gd name="connsiteX67" fmla="*/ 192468 w 441265"/>
                <a:gd name="connsiteY67" fmla="*/ 6624 h 325295"/>
                <a:gd name="connsiteX68" fmla="*/ 173845 w 441265"/>
                <a:gd name="connsiteY68" fmla="*/ 11597 h 325295"/>
                <a:gd name="connsiteX69" fmla="*/ 164172 w 441265"/>
                <a:gd name="connsiteY69" fmla="*/ 12591 h 325295"/>
                <a:gd name="connsiteX70" fmla="*/ 155132 w 441265"/>
                <a:gd name="connsiteY70" fmla="*/ 11506 h 325295"/>
                <a:gd name="connsiteX71" fmla="*/ 146091 w 441265"/>
                <a:gd name="connsiteY71" fmla="*/ 9789 h 325295"/>
                <a:gd name="connsiteX72" fmla="*/ 137051 w 441265"/>
                <a:gd name="connsiteY72" fmla="*/ 9065 h 325295"/>
                <a:gd name="connsiteX73" fmla="*/ 119513 w 441265"/>
                <a:gd name="connsiteY73" fmla="*/ 10964 h 325295"/>
                <a:gd name="connsiteX74" fmla="*/ 103331 w 441265"/>
                <a:gd name="connsiteY74" fmla="*/ 17021 h 325295"/>
                <a:gd name="connsiteX75" fmla="*/ 77114 w 441265"/>
                <a:gd name="connsiteY75" fmla="*/ 37000 h 325295"/>
                <a:gd name="connsiteX76" fmla="*/ 60570 w 441265"/>
                <a:gd name="connsiteY76" fmla="*/ 62946 h 325295"/>
                <a:gd name="connsiteX77" fmla="*/ 53790 w 441265"/>
                <a:gd name="connsiteY77" fmla="*/ 76235 h 325295"/>
                <a:gd name="connsiteX78" fmla="*/ 42942 w 441265"/>
                <a:gd name="connsiteY78" fmla="*/ 85275 h 325295"/>
                <a:gd name="connsiteX79" fmla="*/ 32184 w 441265"/>
                <a:gd name="connsiteY79" fmla="*/ 93140 h 325295"/>
                <a:gd name="connsiteX80" fmla="*/ 23867 w 441265"/>
                <a:gd name="connsiteY80" fmla="*/ 102633 h 325295"/>
                <a:gd name="connsiteX81" fmla="*/ 14826 w 441265"/>
                <a:gd name="connsiteY81" fmla="*/ 123697 h 325295"/>
                <a:gd name="connsiteX82" fmla="*/ 14103 w 441265"/>
                <a:gd name="connsiteY82" fmla="*/ 143856 h 325295"/>
                <a:gd name="connsiteX83" fmla="*/ 14103 w 441265"/>
                <a:gd name="connsiteY83" fmla="*/ 160943 h 325295"/>
                <a:gd name="connsiteX84" fmla="*/ 9944 w 441265"/>
                <a:gd name="connsiteY84" fmla="*/ 174051 h 325295"/>
                <a:gd name="connsiteX85" fmla="*/ 4339 w 441265"/>
                <a:gd name="connsiteY85" fmla="*/ 182278 h 325295"/>
                <a:gd name="connsiteX86" fmla="*/ 1175 w 441265"/>
                <a:gd name="connsiteY86" fmla="*/ 187521 h 32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41265" h="325295">
                  <a:moveTo>
                    <a:pt x="0" y="188877"/>
                  </a:moveTo>
                  <a:cubicBezTo>
                    <a:pt x="813" y="186245"/>
                    <a:pt x="2067" y="183769"/>
                    <a:pt x="3707" y="181555"/>
                  </a:cubicBezTo>
                  <a:cubicBezTo>
                    <a:pt x="5153" y="179294"/>
                    <a:pt x="7232" y="176582"/>
                    <a:pt x="9131" y="173147"/>
                  </a:cubicBezTo>
                  <a:cubicBezTo>
                    <a:pt x="11317" y="169222"/>
                    <a:pt x="12642" y="164877"/>
                    <a:pt x="13018" y="160400"/>
                  </a:cubicBezTo>
                  <a:cubicBezTo>
                    <a:pt x="13508" y="154715"/>
                    <a:pt x="13508" y="148999"/>
                    <a:pt x="13018" y="143314"/>
                  </a:cubicBezTo>
                  <a:cubicBezTo>
                    <a:pt x="12262" y="136541"/>
                    <a:pt x="12444" y="129696"/>
                    <a:pt x="13560" y="122973"/>
                  </a:cubicBezTo>
                  <a:cubicBezTo>
                    <a:pt x="15880" y="110902"/>
                    <a:pt x="22030" y="99901"/>
                    <a:pt x="31099" y="91603"/>
                  </a:cubicBezTo>
                  <a:cubicBezTo>
                    <a:pt x="34505" y="88650"/>
                    <a:pt x="38132" y="85960"/>
                    <a:pt x="41947" y="83557"/>
                  </a:cubicBezTo>
                  <a:cubicBezTo>
                    <a:pt x="45923" y="81151"/>
                    <a:pt x="49468" y="78095"/>
                    <a:pt x="52434" y="74517"/>
                  </a:cubicBezTo>
                  <a:cubicBezTo>
                    <a:pt x="55155" y="70508"/>
                    <a:pt x="57343" y="66163"/>
                    <a:pt x="58943" y="61590"/>
                  </a:cubicBezTo>
                  <a:cubicBezTo>
                    <a:pt x="62934" y="51854"/>
                    <a:pt x="68593" y="42890"/>
                    <a:pt x="75667" y="35102"/>
                  </a:cubicBezTo>
                  <a:cubicBezTo>
                    <a:pt x="83169" y="26649"/>
                    <a:pt x="92223" y="19714"/>
                    <a:pt x="102336" y="14670"/>
                  </a:cubicBezTo>
                  <a:cubicBezTo>
                    <a:pt x="107600" y="11979"/>
                    <a:pt x="113149" y="9886"/>
                    <a:pt x="118880" y="8433"/>
                  </a:cubicBezTo>
                  <a:cubicBezTo>
                    <a:pt x="124797" y="6999"/>
                    <a:pt x="130873" y="6330"/>
                    <a:pt x="136961" y="6444"/>
                  </a:cubicBezTo>
                  <a:cubicBezTo>
                    <a:pt x="140034" y="6444"/>
                    <a:pt x="143108" y="6896"/>
                    <a:pt x="146001" y="7167"/>
                  </a:cubicBezTo>
                  <a:cubicBezTo>
                    <a:pt x="148894" y="7438"/>
                    <a:pt x="152148" y="8342"/>
                    <a:pt x="155041" y="8885"/>
                  </a:cubicBezTo>
                  <a:cubicBezTo>
                    <a:pt x="161007" y="10102"/>
                    <a:pt x="167157" y="10102"/>
                    <a:pt x="173122" y="8885"/>
                  </a:cubicBezTo>
                  <a:cubicBezTo>
                    <a:pt x="179360" y="7709"/>
                    <a:pt x="185326" y="5449"/>
                    <a:pt x="191745" y="3912"/>
                  </a:cubicBezTo>
                  <a:cubicBezTo>
                    <a:pt x="204648" y="497"/>
                    <a:pt x="218038" y="-695"/>
                    <a:pt x="231342" y="387"/>
                  </a:cubicBezTo>
                  <a:cubicBezTo>
                    <a:pt x="238167" y="955"/>
                    <a:pt x="244920" y="2197"/>
                    <a:pt x="251502" y="4093"/>
                  </a:cubicBezTo>
                  <a:cubicBezTo>
                    <a:pt x="265097" y="7972"/>
                    <a:pt x="277159" y="15961"/>
                    <a:pt x="286036" y="26965"/>
                  </a:cubicBezTo>
                  <a:lnTo>
                    <a:pt x="288567" y="30401"/>
                  </a:lnTo>
                  <a:lnTo>
                    <a:pt x="287482" y="30401"/>
                  </a:lnTo>
                  <a:cubicBezTo>
                    <a:pt x="329044" y="22489"/>
                    <a:pt x="369538" y="48453"/>
                    <a:pt x="379693" y="89524"/>
                  </a:cubicBezTo>
                  <a:lnTo>
                    <a:pt x="379151" y="88801"/>
                  </a:lnTo>
                  <a:cubicBezTo>
                    <a:pt x="387417" y="92560"/>
                    <a:pt x="395447" y="96817"/>
                    <a:pt x="403198" y="101548"/>
                  </a:cubicBezTo>
                  <a:cubicBezTo>
                    <a:pt x="410784" y="106329"/>
                    <a:pt x="417433" y="112457"/>
                    <a:pt x="422815" y="119628"/>
                  </a:cubicBezTo>
                  <a:cubicBezTo>
                    <a:pt x="427924" y="126590"/>
                    <a:pt x="431048" y="134807"/>
                    <a:pt x="431856" y="143404"/>
                  </a:cubicBezTo>
                  <a:cubicBezTo>
                    <a:pt x="432717" y="151709"/>
                    <a:pt x="430355" y="160027"/>
                    <a:pt x="425256" y="166638"/>
                  </a:cubicBezTo>
                  <a:lnTo>
                    <a:pt x="425256" y="165463"/>
                  </a:lnTo>
                  <a:cubicBezTo>
                    <a:pt x="434503" y="175023"/>
                    <a:pt x="440074" y="187542"/>
                    <a:pt x="440987" y="200810"/>
                  </a:cubicBezTo>
                  <a:cubicBezTo>
                    <a:pt x="442151" y="212634"/>
                    <a:pt x="439658" y="224531"/>
                    <a:pt x="433845" y="234892"/>
                  </a:cubicBezTo>
                  <a:cubicBezTo>
                    <a:pt x="432487" y="237269"/>
                    <a:pt x="430946" y="239537"/>
                    <a:pt x="429234" y="241673"/>
                  </a:cubicBezTo>
                  <a:cubicBezTo>
                    <a:pt x="427607" y="243752"/>
                    <a:pt x="425889" y="245741"/>
                    <a:pt x="424533" y="247820"/>
                  </a:cubicBezTo>
                  <a:cubicBezTo>
                    <a:pt x="423153" y="249834"/>
                    <a:pt x="422313" y="252169"/>
                    <a:pt x="422092" y="254600"/>
                  </a:cubicBezTo>
                  <a:cubicBezTo>
                    <a:pt x="421866" y="256945"/>
                    <a:pt x="421866" y="259307"/>
                    <a:pt x="422092" y="261652"/>
                  </a:cubicBezTo>
                  <a:cubicBezTo>
                    <a:pt x="422799" y="270363"/>
                    <a:pt x="422526" y="279127"/>
                    <a:pt x="421279" y="287778"/>
                  </a:cubicBezTo>
                  <a:cubicBezTo>
                    <a:pt x="420325" y="294755"/>
                    <a:pt x="418022" y="301480"/>
                    <a:pt x="414498" y="307576"/>
                  </a:cubicBezTo>
                  <a:cubicBezTo>
                    <a:pt x="411882" y="312111"/>
                    <a:pt x="408187" y="315931"/>
                    <a:pt x="403740" y="318696"/>
                  </a:cubicBezTo>
                  <a:cubicBezTo>
                    <a:pt x="400215" y="321047"/>
                    <a:pt x="397051" y="321951"/>
                    <a:pt x="395333" y="323216"/>
                  </a:cubicBezTo>
                  <a:cubicBezTo>
                    <a:pt x="394443" y="323852"/>
                    <a:pt x="393598" y="324546"/>
                    <a:pt x="392802" y="325295"/>
                  </a:cubicBezTo>
                  <a:cubicBezTo>
                    <a:pt x="393419" y="324386"/>
                    <a:pt x="394219" y="323616"/>
                    <a:pt x="395152" y="323035"/>
                  </a:cubicBezTo>
                  <a:cubicBezTo>
                    <a:pt x="396960" y="321679"/>
                    <a:pt x="400034" y="320685"/>
                    <a:pt x="403469" y="318334"/>
                  </a:cubicBezTo>
                  <a:cubicBezTo>
                    <a:pt x="407717" y="315445"/>
                    <a:pt x="411268" y="311647"/>
                    <a:pt x="413865" y="307215"/>
                  </a:cubicBezTo>
                  <a:cubicBezTo>
                    <a:pt x="417223" y="301139"/>
                    <a:pt x="419400" y="294483"/>
                    <a:pt x="420284" y="287597"/>
                  </a:cubicBezTo>
                  <a:cubicBezTo>
                    <a:pt x="421479" y="279030"/>
                    <a:pt x="421661" y="270352"/>
                    <a:pt x="420827" y="261742"/>
                  </a:cubicBezTo>
                  <a:cubicBezTo>
                    <a:pt x="420597" y="259307"/>
                    <a:pt x="420597" y="256855"/>
                    <a:pt x="420827" y="254419"/>
                  </a:cubicBezTo>
                  <a:cubicBezTo>
                    <a:pt x="421081" y="251799"/>
                    <a:pt x="421982" y="249283"/>
                    <a:pt x="423448" y="247097"/>
                  </a:cubicBezTo>
                  <a:cubicBezTo>
                    <a:pt x="424908" y="244916"/>
                    <a:pt x="426509" y="242832"/>
                    <a:pt x="428240" y="240859"/>
                  </a:cubicBezTo>
                  <a:cubicBezTo>
                    <a:pt x="429821" y="238751"/>
                    <a:pt x="431270" y="236547"/>
                    <a:pt x="432579" y="234260"/>
                  </a:cubicBezTo>
                  <a:cubicBezTo>
                    <a:pt x="438207" y="224097"/>
                    <a:pt x="440604" y="212460"/>
                    <a:pt x="439449" y="200901"/>
                  </a:cubicBezTo>
                  <a:cubicBezTo>
                    <a:pt x="438455" y="188043"/>
                    <a:pt x="433022" y="175931"/>
                    <a:pt x="424081" y="166638"/>
                  </a:cubicBezTo>
                  <a:lnTo>
                    <a:pt x="423539" y="166096"/>
                  </a:lnTo>
                  <a:lnTo>
                    <a:pt x="423991" y="165553"/>
                  </a:lnTo>
                  <a:cubicBezTo>
                    <a:pt x="428796" y="159262"/>
                    <a:pt x="430997" y="151364"/>
                    <a:pt x="430138" y="143495"/>
                  </a:cubicBezTo>
                  <a:cubicBezTo>
                    <a:pt x="429264" y="135245"/>
                    <a:pt x="426136" y="127394"/>
                    <a:pt x="421098" y="120804"/>
                  </a:cubicBezTo>
                  <a:cubicBezTo>
                    <a:pt x="415778" y="113988"/>
                    <a:pt x="409288" y="108172"/>
                    <a:pt x="401932" y="103627"/>
                  </a:cubicBezTo>
                  <a:cubicBezTo>
                    <a:pt x="394231" y="98973"/>
                    <a:pt x="386261" y="94777"/>
                    <a:pt x="378066" y="91061"/>
                  </a:cubicBezTo>
                  <a:lnTo>
                    <a:pt x="378066" y="91061"/>
                  </a:lnTo>
                  <a:lnTo>
                    <a:pt x="378066" y="90519"/>
                  </a:lnTo>
                  <a:cubicBezTo>
                    <a:pt x="368020" y="50612"/>
                    <a:pt x="328648" y="25420"/>
                    <a:pt x="288205" y="33022"/>
                  </a:cubicBezTo>
                  <a:lnTo>
                    <a:pt x="287572" y="33022"/>
                  </a:lnTo>
                  <a:lnTo>
                    <a:pt x="287120" y="32389"/>
                  </a:lnTo>
                  <a:lnTo>
                    <a:pt x="284679" y="29135"/>
                  </a:lnTo>
                  <a:cubicBezTo>
                    <a:pt x="276062" y="18458"/>
                    <a:pt x="264343" y="10719"/>
                    <a:pt x="251140" y="6986"/>
                  </a:cubicBezTo>
                  <a:cubicBezTo>
                    <a:pt x="244702" y="5134"/>
                    <a:pt x="238103" y="3893"/>
                    <a:pt x="231432" y="3280"/>
                  </a:cubicBezTo>
                  <a:cubicBezTo>
                    <a:pt x="224844" y="2737"/>
                    <a:pt x="218222" y="2737"/>
                    <a:pt x="211634" y="3280"/>
                  </a:cubicBezTo>
                  <a:cubicBezTo>
                    <a:pt x="205161" y="3843"/>
                    <a:pt x="198749" y="4962"/>
                    <a:pt x="192468" y="6624"/>
                  </a:cubicBezTo>
                  <a:cubicBezTo>
                    <a:pt x="186230" y="8161"/>
                    <a:pt x="180173" y="10331"/>
                    <a:pt x="173845" y="11597"/>
                  </a:cubicBezTo>
                  <a:cubicBezTo>
                    <a:pt x="170661" y="12245"/>
                    <a:pt x="167421" y="12578"/>
                    <a:pt x="164172" y="12591"/>
                  </a:cubicBezTo>
                  <a:cubicBezTo>
                    <a:pt x="161137" y="12441"/>
                    <a:pt x="158116" y="12079"/>
                    <a:pt x="155132" y="11506"/>
                  </a:cubicBezTo>
                  <a:cubicBezTo>
                    <a:pt x="151968" y="10964"/>
                    <a:pt x="148984" y="10241"/>
                    <a:pt x="146091" y="9789"/>
                  </a:cubicBezTo>
                  <a:cubicBezTo>
                    <a:pt x="143199" y="9337"/>
                    <a:pt x="140125" y="9065"/>
                    <a:pt x="137051" y="9065"/>
                  </a:cubicBezTo>
                  <a:cubicBezTo>
                    <a:pt x="131149" y="8966"/>
                    <a:pt x="125257" y="9604"/>
                    <a:pt x="119513" y="10964"/>
                  </a:cubicBezTo>
                  <a:cubicBezTo>
                    <a:pt x="113922" y="12412"/>
                    <a:pt x="108499" y="14443"/>
                    <a:pt x="103331" y="17021"/>
                  </a:cubicBezTo>
                  <a:cubicBezTo>
                    <a:pt x="93404" y="21958"/>
                    <a:pt x="84507" y="28738"/>
                    <a:pt x="77114" y="37000"/>
                  </a:cubicBezTo>
                  <a:cubicBezTo>
                    <a:pt x="70157" y="44640"/>
                    <a:pt x="64562" y="53415"/>
                    <a:pt x="60570" y="62946"/>
                  </a:cubicBezTo>
                  <a:cubicBezTo>
                    <a:pt x="58914" y="67659"/>
                    <a:pt x="56634" y="72128"/>
                    <a:pt x="53790" y="76235"/>
                  </a:cubicBezTo>
                  <a:cubicBezTo>
                    <a:pt x="50689" y="79818"/>
                    <a:pt x="47025" y="82872"/>
                    <a:pt x="42942" y="85275"/>
                  </a:cubicBezTo>
                  <a:cubicBezTo>
                    <a:pt x="39179" y="87647"/>
                    <a:pt x="35585" y="90275"/>
                    <a:pt x="32184" y="93140"/>
                  </a:cubicBezTo>
                  <a:cubicBezTo>
                    <a:pt x="29077" y="95995"/>
                    <a:pt x="26288" y="99178"/>
                    <a:pt x="23867" y="102633"/>
                  </a:cubicBezTo>
                  <a:cubicBezTo>
                    <a:pt x="19439" y="108959"/>
                    <a:pt x="16361" y="116129"/>
                    <a:pt x="14826" y="123697"/>
                  </a:cubicBezTo>
                  <a:cubicBezTo>
                    <a:pt x="13698" y="130355"/>
                    <a:pt x="13455" y="137134"/>
                    <a:pt x="14103" y="143856"/>
                  </a:cubicBezTo>
                  <a:cubicBezTo>
                    <a:pt x="14599" y="149541"/>
                    <a:pt x="14599" y="155258"/>
                    <a:pt x="14103" y="160943"/>
                  </a:cubicBezTo>
                  <a:cubicBezTo>
                    <a:pt x="13656" y="165556"/>
                    <a:pt x="12238" y="170023"/>
                    <a:pt x="9944" y="174051"/>
                  </a:cubicBezTo>
                  <a:cubicBezTo>
                    <a:pt x="7956" y="177486"/>
                    <a:pt x="5786" y="180108"/>
                    <a:pt x="4339" y="182278"/>
                  </a:cubicBezTo>
                  <a:cubicBezTo>
                    <a:pt x="3158" y="183946"/>
                    <a:pt x="2100" y="185698"/>
                    <a:pt x="1175" y="187521"/>
                  </a:cubicBezTo>
                  <a:close/>
                </a:path>
              </a:pathLst>
            </a:custGeom>
            <a:solidFill>
              <a:srgbClr val="455A64"/>
            </a:solidFill>
            <a:ln w="9030" cap="flat">
              <a:noFill/>
              <a:prstDash val="solid"/>
              <a:miter/>
            </a:ln>
          </p:spPr>
          <p:txBody>
            <a:bodyPr rtlCol="0" anchor="ctr"/>
            <a:lstStyle/>
            <a:p>
              <a:endParaRPr lang="zh-CN" altLang="en-US"/>
            </a:p>
          </p:txBody>
        </p:sp>
        <p:sp>
          <p:nvSpPr>
            <p:cNvPr id="1175" name="任意多边形: 形状 1174">
              <a:extLst>
                <a:ext uri="{FF2B5EF4-FFF2-40B4-BE49-F238E27FC236}">
                  <a16:creationId xmlns:a16="http://schemas.microsoft.com/office/drawing/2014/main" id="{E9094388-638C-66D2-7DD7-4AC150767E13}"/>
                </a:ext>
              </a:extLst>
            </p:cNvPr>
            <p:cNvSpPr/>
            <p:nvPr/>
          </p:nvSpPr>
          <p:spPr>
            <a:xfrm>
              <a:off x="8051095" y="3263245"/>
              <a:ext cx="103033" cy="71182"/>
            </a:xfrm>
            <a:custGeom>
              <a:avLst/>
              <a:gdLst>
                <a:gd name="connsiteX0" fmla="*/ 103034 w 103033"/>
                <a:gd name="connsiteY0" fmla="*/ 9527 h 71182"/>
                <a:gd name="connsiteX1" fmla="*/ 97881 w 103033"/>
                <a:gd name="connsiteY1" fmla="*/ 6906 h 71182"/>
                <a:gd name="connsiteX2" fmla="*/ 82964 w 103033"/>
                <a:gd name="connsiteY2" fmla="*/ 2476 h 71182"/>
                <a:gd name="connsiteX3" fmla="*/ 60364 w 103033"/>
                <a:gd name="connsiteY3" fmla="*/ 5730 h 71182"/>
                <a:gd name="connsiteX4" fmla="*/ 39752 w 103033"/>
                <a:gd name="connsiteY4" fmla="*/ 23811 h 71182"/>
                <a:gd name="connsiteX5" fmla="*/ 36316 w 103033"/>
                <a:gd name="connsiteY5" fmla="*/ 31586 h 71182"/>
                <a:gd name="connsiteX6" fmla="*/ 36768 w 103033"/>
                <a:gd name="connsiteY6" fmla="*/ 38818 h 71182"/>
                <a:gd name="connsiteX7" fmla="*/ 38486 w 103033"/>
                <a:gd name="connsiteY7" fmla="*/ 41168 h 71182"/>
                <a:gd name="connsiteX8" fmla="*/ 35684 w 103033"/>
                <a:gd name="connsiteY8" fmla="*/ 40355 h 71182"/>
                <a:gd name="connsiteX9" fmla="*/ 14439 w 103033"/>
                <a:gd name="connsiteY9" fmla="*/ 42886 h 71182"/>
                <a:gd name="connsiteX10" fmla="*/ 2777 w 103033"/>
                <a:gd name="connsiteY10" fmla="*/ 55543 h 71182"/>
                <a:gd name="connsiteX11" fmla="*/ 65 w 103033"/>
                <a:gd name="connsiteY11" fmla="*/ 66843 h 71182"/>
                <a:gd name="connsiteX12" fmla="*/ 65 w 103033"/>
                <a:gd name="connsiteY12" fmla="*/ 71182 h 71182"/>
                <a:gd name="connsiteX13" fmla="*/ 65 w 103033"/>
                <a:gd name="connsiteY13" fmla="*/ 70097 h 71182"/>
                <a:gd name="connsiteX14" fmla="*/ 65 w 103033"/>
                <a:gd name="connsiteY14" fmla="*/ 66843 h 71182"/>
                <a:gd name="connsiteX15" fmla="*/ 2325 w 103033"/>
                <a:gd name="connsiteY15" fmla="*/ 55000 h 71182"/>
                <a:gd name="connsiteX16" fmla="*/ 14258 w 103033"/>
                <a:gd name="connsiteY16" fmla="*/ 41349 h 71182"/>
                <a:gd name="connsiteX17" fmla="*/ 36949 w 103033"/>
                <a:gd name="connsiteY17" fmla="*/ 38456 h 71182"/>
                <a:gd name="connsiteX18" fmla="*/ 35864 w 103033"/>
                <a:gd name="connsiteY18" fmla="*/ 39993 h 71182"/>
                <a:gd name="connsiteX19" fmla="*/ 35051 w 103033"/>
                <a:gd name="connsiteY19" fmla="*/ 30953 h 71182"/>
                <a:gd name="connsiteX20" fmla="*/ 38667 w 103033"/>
                <a:gd name="connsiteY20" fmla="*/ 22726 h 71182"/>
                <a:gd name="connsiteX21" fmla="*/ 60273 w 103033"/>
                <a:gd name="connsiteY21" fmla="*/ 3380 h 71182"/>
                <a:gd name="connsiteX22" fmla="*/ 83868 w 103033"/>
                <a:gd name="connsiteY22" fmla="*/ 487 h 71182"/>
                <a:gd name="connsiteX23" fmla="*/ 98966 w 103033"/>
                <a:gd name="connsiteY23" fmla="*/ 5640 h 71182"/>
                <a:gd name="connsiteX24" fmla="*/ 102672 w 103033"/>
                <a:gd name="connsiteY24" fmla="*/ 7990 h 7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3033" h="71182">
                  <a:moveTo>
                    <a:pt x="103034" y="9527"/>
                  </a:moveTo>
                  <a:cubicBezTo>
                    <a:pt x="103034" y="9527"/>
                    <a:pt x="101226" y="8533"/>
                    <a:pt x="97881" y="6906"/>
                  </a:cubicBezTo>
                  <a:cubicBezTo>
                    <a:pt x="93202" y="4578"/>
                    <a:pt x="88155" y="3079"/>
                    <a:pt x="82964" y="2476"/>
                  </a:cubicBezTo>
                  <a:cubicBezTo>
                    <a:pt x="75275" y="1501"/>
                    <a:pt x="67465" y="2626"/>
                    <a:pt x="60364" y="5730"/>
                  </a:cubicBezTo>
                  <a:cubicBezTo>
                    <a:pt x="51760" y="9436"/>
                    <a:pt x="44547" y="15764"/>
                    <a:pt x="39752" y="23811"/>
                  </a:cubicBezTo>
                  <a:cubicBezTo>
                    <a:pt x="38292" y="26252"/>
                    <a:pt x="37138" y="28863"/>
                    <a:pt x="36316" y="31586"/>
                  </a:cubicBezTo>
                  <a:cubicBezTo>
                    <a:pt x="35452" y="33954"/>
                    <a:pt x="35616" y="36576"/>
                    <a:pt x="36768" y="38818"/>
                  </a:cubicBezTo>
                  <a:lnTo>
                    <a:pt x="38486" y="41168"/>
                  </a:lnTo>
                  <a:lnTo>
                    <a:pt x="35684" y="40355"/>
                  </a:lnTo>
                  <a:cubicBezTo>
                    <a:pt x="28544" y="38386"/>
                    <a:pt x="20916" y="39295"/>
                    <a:pt x="14439" y="42886"/>
                  </a:cubicBezTo>
                  <a:cubicBezTo>
                    <a:pt x="9280" y="45727"/>
                    <a:pt x="5187" y="50170"/>
                    <a:pt x="2777" y="55543"/>
                  </a:cubicBezTo>
                  <a:cubicBezTo>
                    <a:pt x="1132" y="59092"/>
                    <a:pt x="210" y="62933"/>
                    <a:pt x="65" y="66843"/>
                  </a:cubicBezTo>
                  <a:cubicBezTo>
                    <a:pt x="159" y="68288"/>
                    <a:pt x="159" y="69737"/>
                    <a:pt x="65" y="71182"/>
                  </a:cubicBezTo>
                  <a:cubicBezTo>
                    <a:pt x="10" y="70823"/>
                    <a:pt x="10" y="70457"/>
                    <a:pt x="65" y="70097"/>
                  </a:cubicBezTo>
                  <a:cubicBezTo>
                    <a:pt x="-22" y="69014"/>
                    <a:pt x="-22" y="67926"/>
                    <a:pt x="65" y="66843"/>
                  </a:cubicBezTo>
                  <a:cubicBezTo>
                    <a:pt x="-80" y="62776"/>
                    <a:pt x="692" y="58728"/>
                    <a:pt x="2325" y="55000"/>
                  </a:cubicBezTo>
                  <a:cubicBezTo>
                    <a:pt x="4692" y="49261"/>
                    <a:pt x="8886" y="44462"/>
                    <a:pt x="14258" y="41349"/>
                  </a:cubicBezTo>
                  <a:cubicBezTo>
                    <a:pt x="21147" y="37437"/>
                    <a:pt x="29299" y="36398"/>
                    <a:pt x="36949" y="38456"/>
                  </a:cubicBezTo>
                  <a:lnTo>
                    <a:pt x="35864" y="39993"/>
                  </a:lnTo>
                  <a:cubicBezTo>
                    <a:pt x="34236" y="37259"/>
                    <a:pt x="33936" y="33934"/>
                    <a:pt x="35051" y="30953"/>
                  </a:cubicBezTo>
                  <a:cubicBezTo>
                    <a:pt x="35898" y="28067"/>
                    <a:pt x="37114" y="25302"/>
                    <a:pt x="38667" y="22726"/>
                  </a:cubicBezTo>
                  <a:cubicBezTo>
                    <a:pt x="43600" y="14121"/>
                    <a:pt x="51178" y="7337"/>
                    <a:pt x="60273" y="3380"/>
                  </a:cubicBezTo>
                  <a:cubicBezTo>
                    <a:pt x="67731" y="297"/>
                    <a:pt x="75886" y="-703"/>
                    <a:pt x="83868" y="487"/>
                  </a:cubicBezTo>
                  <a:cubicBezTo>
                    <a:pt x="89180" y="1240"/>
                    <a:pt x="94302" y="2988"/>
                    <a:pt x="98966" y="5640"/>
                  </a:cubicBezTo>
                  <a:cubicBezTo>
                    <a:pt x="100256" y="6333"/>
                    <a:pt x="101495" y="7119"/>
                    <a:pt x="102672" y="7990"/>
                  </a:cubicBezTo>
                  <a:close/>
                </a:path>
              </a:pathLst>
            </a:custGeom>
            <a:solidFill>
              <a:srgbClr val="455A64"/>
            </a:solidFill>
            <a:ln w="9030" cap="flat">
              <a:noFill/>
              <a:prstDash val="solid"/>
              <a:miter/>
            </a:ln>
          </p:spPr>
          <p:txBody>
            <a:bodyPr rtlCol="0" anchor="ctr"/>
            <a:lstStyle/>
            <a:p>
              <a:endParaRPr lang="zh-CN" altLang="en-US"/>
            </a:p>
          </p:txBody>
        </p:sp>
        <p:sp>
          <p:nvSpPr>
            <p:cNvPr id="1176" name="任意多边形: 形状 1175">
              <a:extLst>
                <a:ext uri="{FF2B5EF4-FFF2-40B4-BE49-F238E27FC236}">
                  <a16:creationId xmlns:a16="http://schemas.microsoft.com/office/drawing/2014/main" id="{3166DCDB-0276-9A03-02A6-1CA8F00DC4F6}"/>
                </a:ext>
              </a:extLst>
            </p:cNvPr>
            <p:cNvSpPr/>
            <p:nvPr/>
          </p:nvSpPr>
          <p:spPr>
            <a:xfrm>
              <a:off x="8173656" y="3352030"/>
              <a:ext cx="91759" cy="25008"/>
            </a:xfrm>
            <a:custGeom>
              <a:avLst/>
              <a:gdLst>
                <a:gd name="connsiteX0" fmla="*/ 91759 w 91759"/>
                <a:gd name="connsiteY0" fmla="*/ 26 h 25008"/>
                <a:gd name="connsiteX1" fmla="*/ 89409 w 91759"/>
                <a:gd name="connsiteY1" fmla="*/ 2467 h 25008"/>
                <a:gd name="connsiteX2" fmla="*/ 81634 w 91759"/>
                <a:gd name="connsiteY2" fmla="*/ 7801 h 25008"/>
                <a:gd name="connsiteX3" fmla="*/ 67893 w 91759"/>
                <a:gd name="connsiteY3" fmla="*/ 11869 h 25008"/>
                <a:gd name="connsiteX4" fmla="*/ 50807 w 91759"/>
                <a:gd name="connsiteY4" fmla="*/ 6716 h 25008"/>
                <a:gd name="connsiteX5" fmla="*/ 52343 w 91759"/>
                <a:gd name="connsiteY5" fmla="*/ 6716 h 25008"/>
                <a:gd name="connsiteX6" fmla="*/ 50355 w 91759"/>
                <a:gd name="connsiteY6" fmla="*/ 9609 h 25008"/>
                <a:gd name="connsiteX7" fmla="*/ 48004 w 91759"/>
                <a:gd name="connsiteY7" fmla="*/ 12231 h 25008"/>
                <a:gd name="connsiteX8" fmla="*/ 14374 w 91759"/>
                <a:gd name="connsiteY8" fmla="*/ 24887 h 25008"/>
                <a:gd name="connsiteX9" fmla="*/ 3616 w 91759"/>
                <a:gd name="connsiteY9" fmla="*/ 22446 h 25008"/>
                <a:gd name="connsiteX10" fmla="*/ 0 w 91759"/>
                <a:gd name="connsiteY10" fmla="*/ 20547 h 25008"/>
                <a:gd name="connsiteX11" fmla="*/ 14465 w 91759"/>
                <a:gd name="connsiteY11" fmla="*/ 23440 h 25008"/>
                <a:gd name="connsiteX12" fmla="*/ 30195 w 91759"/>
                <a:gd name="connsiteY12" fmla="*/ 21090 h 25008"/>
                <a:gd name="connsiteX13" fmla="*/ 46467 w 91759"/>
                <a:gd name="connsiteY13" fmla="*/ 10874 h 25008"/>
                <a:gd name="connsiteX14" fmla="*/ 48727 w 91759"/>
                <a:gd name="connsiteY14" fmla="*/ 8253 h 25008"/>
                <a:gd name="connsiteX15" fmla="*/ 50626 w 91759"/>
                <a:gd name="connsiteY15" fmla="*/ 5631 h 25008"/>
                <a:gd name="connsiteX16" fmla="*/ 51349 w 91759"/>
                <a:gd name="connsiteY16" fmla="*/ 4727 h 25008"/>
                <a:gd name="connsiteX17" fmla="*/ 52163 w 91759"/>
                <a:gd name="connsiteY17" fmla="*/ 5450 h 25008"/>
                <a:gd name="connsiteX18" fmla="*/ 67802 w 91759"/>
                <a:gd name="connsiteY18" fmla="*/ 10332 h 25008"/>
                <a:gd name="connsiteX19" fmla="*/ 81001 w 91759"/>
                <a:gd name="connsiteY19" fmla="*/ 6897 h 25008"/>
                <a:gd name="connsiteX20" fmla="*/ 91759 w 91759"/>
                <a:gd name="connsiteY20" fmla="*/ 26 h 2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59" h="25008">
                  <a:moveTo>
                    <a:pt x="91759" y="26"/>
                  </a:moveTo>
                  <a:cubicBezTo>
                    <a:pt x="91759" y="26"/>
                    <a:pt x="91036" y="1021"/>
                    <a:pt x="89409" y="2467"/>
                  </a:cubicBezTo>
                  <a:cubicBezTo>
                    <a:pt x="87010" y="4511"/>
                    <a:pt x="84404" y="6299"/>
                    <a:pt x="81634" y="7801"/>
                  </a:cubicBezTo>
                  <a:cubicBezTo>
                    <a:pt x="77409" y="10153"/>
                    <a:pt x="72717" y="11542"/>
                    <a:pt x="67893" y="11869"/>
                  </a:cubicBezTo>
                  <a:cubicBezTo>
                    <a:pt x="61751" y="12369"/>
                    <a:pt x="55647" y="10529"/>
                    <a:pt x="50807" y="6716"/>
                  </a:cubicBezTo>
                  <a:lnTo>
                    <a:pt x="52343" y="6716"/>
                  </a:lnTo>
                  <a:lnTo>
                    <a:pt x="50355" y="9609"/>
                  </a:lnTo>
                  <a:cubicBezTo>
                    <a:pt x="49631" y="10513"/>
                    <a:pt x="48818" y="11327"/>
                    <a:pt x="48004" y="12231"/>
                  </a:cubicBezTo>
                  <a:cubicBezTo>
                    <a:pt x="39210" y="21204"/>
                    <a:pt x="26902" y="25836"/>
                    <a:pt x="14374" y="24887"/>
                  </a:cubicBezTo>
                  <a:cubicBezTo>
                    <a:pt x="10690" y="24590"/>
                    <a:pt x="7067" y="23768"/>
                    <a:pt x="3616" y="22446"/>
                  </a:cubicBezTo>
                  <a:cubicBezTo>
                    <a:pt x="2326" y="21990"/>
                    <a:pt x="1108" y="21350"/>
                    <a:pt x="0" y="20547"/>
                  </a:cubicBezTo>
                  <a:cubicBezTo>
                    <a:pt x="4685" y="22099"/>
                    <a:pt x="9543" y="23071"/>
                    <a:pt x="14465" y="23440"/>
                  </a:cubicBezTo>
                  <a:cubicBezTo>
                    <a:pt x="19809" y="23650"/>
                    <a:pt x="25145" y="22852"/>
                    <a:pt x="30195" y="21090"/>
                  </a:cubicBezTo>
                  <a:cubicBezTo>
                    <a:pt x="36345" y="19008"/>
                    <a:pt x="41919" y="15509"/>
                    <a:pt x="46467" y="10874"/>
                  </a:cubicBezTo>
                  <a:lnTo>
                    <a:pt x="48727" y="8253"/>
                  </a:lnTo>
                  <a:lnTo>
                    <a:pt x="50626" y="5631"/>
                  </a:lnTo>
                  <a:lnTo>
                    <a:pt x="51349" y="4727"/>
                  </a:lnTo>
                  <a:lnTo>
                    <a:pt x="52163" y="5450"/>
                  </a:lnTo>
                  <a:cubicBezTo>
                    <a:pt x="56614" y="8915"/>
                    <a:pt x="62170" y="10650"/>
                    <a:pt x="67802" y="10332"/>
                  </a:cubicBezTo>
                  <a:cubicBezTo>
                    <a:pt x="72387" y="10078"/>
                    <a:pt x="76875" y="8910"/>
                    <a:pt x="81001" y="6897"/>
                  </a:cubicBezTo>
                  <a:cubicBezTo>
                    <a:pt x="87962" y="3100"/>
                    <a:pt x="91578" y="-335"/>
                    <a:pt x="91759" y="26"/>
                  </a:cubicBezTo>
                  <a:close/>
                </a:path>
              </a:pathLst>
            </a:custGeom>
            <a:solidFill>
              <a:srgbClr val="455A64"/>
            </a:solidFill>
            <a:ln w="9030" cap="flat">
              <a:noFill/>
              <a:prstDash val="solid"/>
              <a:miter/>
            </a:ln>
          </p:spPr>
          <p:txBody>
            <a:bodyPr rtlCol="0" anchor="ctr"/>
            <a:lstStyle/>
            <a:p>
              <a:endParaRPr lang="zh-CN" altLang="en-US"/>
            </a:p>
          </p:txBody>
        </p:sp>
        <p:sp>
          <p:nvSpPr>
            <p:cNvPr id="1177" name="任意多边形: 形状 1176">
              <a:extLst>
                <a:ext uri="{FF2B5EF4-FFF2-40B4-BE49-F238E27FC236}">
                  <a16:creationId xmlns:a16="http://schemas.microsoft.com/office/drawing/2014/main" id="{27D87B36-0C9F-4828-EC19-986B6E7A590B}"/>
                </a:ext>
              </a:extLst>
            </p:cNvPr>
            <p:cNvSpPr/>
            <p:nvPr/>
          </p:nvSpPr>
          <p:spPr>
            <a:xfrm>
              <a:off x="8196249" y="3409100"/>
              <a:ext cx="105327" cy="19175"/>
            </a:xfrm>
            <a:custGeom>
              <a:avLst/>
              <a:gdLst>
                <a:gd name="connsiteX0" fmla="*/ 105328 w 105327"/>
                <a:gd name="connsiteY0" fmla="*/ 6690 h 19175"/>
                <a:gd name="connsiteX1" fmla="*/ 105328 w 105327"/>
                <a:gd name="connsiteY1" fmla="*/ 7956 h 19175"/>
                <a:gd name="connsiteX2" fmla="*/ 103791 w 105327"/>
                <a:gd name="connsiteY2" fmla="*/ 11300 h 19175"/>
                <a:gd name="connsiteX3" fmla="*/ 92671 w 105327"/>
                <a:gd name="connsiteY3" fmla="*/ 18623 h 19175"/>
                <a:gd name="connsiteX4" fmla="*/ 73054 w 105327"/>
                <a:gd name="connsiteY4" fmla="*/ 16453 h 19175"/>
                <a:gd name="connsiteX5" fmla="*/ 62205 w 105327"/>
                <a:gd name="connsiteY5" fmla="*/ 12204 h 19175"/>
                <a:gd name="connsiteX6" fmla="*/ 53165 w 105327"/>
                <a:gd name="connsiteY6" fmla="*/ 3164 h 19175"/>
                <a:gd name="connsiteX7" fmla="*/ 53165 w 105327"/>
                <a:gd name="connsiteY7" fmla="*/ 2079 h 19175"/>
                <a:gd name="connsiteX8" fmla="*/ 54702 w 105327"/>
                <a:gd name="connsiteY8" fmla="*/ 2531 h 19175"/>
                <a:gd name="connsiteX9" fmla="*/ 34361 w 105327"/>
                <a:gd name="connsiteY9" fmla="*/ 14736 h 19175"/>
                <a:gd name="connsiteX10" fmla="*/ 15015 w 105327"/>
                <a:gd name="connsiteY10" fmla="*/ 16634 h 19175"/>
                <a:gd name="connsiteX11" fmla="*/ 3172 w 105327"/>
                <a:gd name="connsiteY11" fmla="*/ 11210 h 19175"/>
                <a:gd name="connsiteX12" fmla="*/ 641 w 105327"/>
                <a:gd name="connsiteY12" fmla="*/ 8679 h 19175"/>
                <a:gd name="connsiteX13" fmla="*/ 8 w 105327"/>
                <a:gd name="connsiteY13" fmla="*/ 7684 h 19175"/>
                <a:gd name="connsiteX14" fmla="*/ 3624 w 105327"/>
                <a:gd name="connsiteY14" fmla="*/ 10577 h 19175"/>
                <a:gd name="connsiteX15" fmla="*/ 15286 w 105327"/>
                <a:gd name="connsiteY15" fmla="*/ 15278 h 19175"/>
                <a:gd name="connsiteX16" fmla="*/ 33367 w 105327"/>
                <a:gd name="connsiteY16" fmla="*/ 12928 h 19175"/>
                <a:gd name="connsiteX17" fmla="*/ 53165 w 105327"/>
                <a:gd name="connsiteY17" fmla="*/ 904 h 19175"/>
                <a:gd name="connsiteX18" fmla="*/ 54340 w 105327"/>
                <a:gd name="connsiteY18" fmla="*/ 0 h 19175"/>
                <a:gd name="connsiteX19" fmla="*/ 54792 w 105327"/>
                <a:gd name="connsiteY19" fmla="*/ 1356 h 19175"/>
                <a:gd name="connsiteX20" fmla="*/ 54792 w 105327"/>
                <a:gd name="connsiteY20" fmla="*/ 2350 h 19175"/>
                <a:gd name="connsiteX21" fmla="*/ 63290 w 105327"/>
                <a:gd name="connsiteY21" fmla="*/ 10035 h 19175"/>
                <a:gd name="connsiteX22" fmla="*/ 73867 w 105327"/>
                <a:gd name="connsiteY22" fmla="*/ 14284 h 19175"/>
                <a:gd name="connsiteX23" fmla="*/ 92490 w 105327"/>
                <a:gd name="connsiteY23" fmla="*/ 16905 h 19175"/>
                <a:gd name="connsiteX24" fmla="*/ 103248 w 105327"/>
                <a:gd name="connsiteY24" fmla="*/ 10487 h 19175"/>
                <a:gd name="connsiteX25" fmla="*/ 105327 w 105327"/>
                <a:gd name="connsiteY25" fmla="*/ 6690 h 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5327" h="19175">
                  <a:moveTo>
                    <a:pt x="105328" y="6690"/>
                  </a:moveTo>
                  <a:cubicBezTo>
                    <a:pt x="105328" y="6690"/>
                    <a:pt x="105328" y="7142"/>
                    <a:pt x="105328" y="7956"/>
                  </a:cubicBezTo>
                  <a:cubicBezTo>
                    <a:pt x="104980" y="9139"/>
                    <a:pt x="104462" y="10266"/>
                    <a:pt x="103791" y="11300"/>
                  </a:cubicBezTo>
                  <a:cubicBezTo>
                    <a:pt x="101151" y="15067"/>
                    <a:pt x="97174" y="17685"/>
                    <a:pt x="92671" y="18623"/>
                  </a:cubicBezTo>
                  <a:cubicBezTo>
                    <a:pt x="86060" y="19818"/>
                    <a:pt x="79244" y="19064"/>
                    <a:pt x="73054" y="16453"/>
                  </a:cubicBezTo>
                  <a:cubicBezTo>
                    <a:pt x="69528" y="15188"/>
                    <a:pt x="65912" y="13922"/>
                    <a:pt x="62205" y="12204"/>
                  </a:cubicBezTo>
                  <a:cubicBezTo>
                    <a:pt x="58246" y="10315"/>
                    <a:pt x="55055" y="7123"/>
                    <a:pt x="53165" y="3164"/>
                  </a:cubicBezTo>
                  <a:lnTo>
                    <a:pt x="53165" y="2079"/>
                  </a:lnTo>
                  <a:lnTo>
                    <a:pt x="54702" y="2531"/>
                  </a:lnTo>
                  <a:cubicBezTo>
                    <a:pt x="48589" y="7621"/>
                    <a:pt x="41728" y="11737"/>
                    <a:pt x="34361" y="14736"/>
                  </a:cubicBezTo>
                  <a:cubicBezTo>
                    <a:pt x="28219" y="17174"/>
                    <a:pt x="21514" y="17832"/>
                    <a:pt x="15015" y="16634"/>
                  </a:cubicBezTo>
                  <a:cubicBezTo>
                    <a:pt x="10645" y="15946"/>
                    <a:pt x="6548" y="14069"/>
                    <a:pt x="3172" y="11210"/>
                  </a:cubicBezTo>
                  <a:cubicBezTo>
                    <a:pt x="2260" y="10437"/>
                    <a:pt x="1414" y="9591"/>
                    <a:pt x="641" y="8679"/>
                  </a:cubicBezTo>
                  <a:cubicBezTo>
                    <a:pt x="641" y="8046"/>
                    <a:pt x="-83" y="7684"/>
                    <a:pt x="8" y="7684"/>
                  </a:cubicBezTo>
                  <a:cubicBezTo>
                    <a:pt x="98" y="7684"/>
                    <a:pt x="1183" y="8859"/>
                    <a:pt x="3624" y="10577"/>
                  </a:cubicBezTo>
                  <a:cubicBezTo>
                    <a:pt x="7089" y="13036"/>
                    <a:pt x="11084" y="14646"/>
                    <a:pt x="15286" y="15278"/>
                  </a:cubicBezTo>
                  <a:cubicBezTo>
                    <a:pt x="21415" y="16052"/>
                    <a:pt x="27639" y="15243"/>
                    <a:pt x="33367" y="12928"/>
                  </a:cubicBezTo>
                  <a:cubicBezTo>
                    <a:pt x="40517" y="9907"/>
                    <a:pt x="47187" y="5856"/>
                    <a:pt x="53165" y="904"/>
                  </a:cubicBezTo>
                  <a:lnTo>
                    <a:pt x="54340" y="0"/>
                  </a:lnTo>
                  <a:lnTo>
                    <a:pt x="54792" y="1356"/>
                  </a:lnTo>
                  <a:lnTo>
                    <a:pt x="54792" y="2350"/>
                  </a:lnTo>
                  <a:cubicBezTo>
                    <a:pt x="56717" y="5765"/>
                    <a:pt x="59699" y="8462"/>
                    <a:pt x="63290" y="10035"/>
                  </a:cubicBezTo>
                  <a:cubicBezTo>
                    <a:pt x="66816" y="11662"/>
                    <a:pt x="70432" y="13018"/>
                    <a:pt x="73867" y="14284"/>
                  </a:cubicBezTo>
                  <a:cubicBezTo>
                    <a:pt x="79713" y="16864"/>
                    <a:pt x="86159" y="17771"/>
                    <a:pt x="92490" y="16905"/>
                  </a:cubicBezTo>
                  <a:cubicBezTo>
                    <a:pt x="96707" y="16065"/>
                    <a:pt x="100506" y="13799"/>
                    <a:pt x="103248" y="10487"/>
                  </a:cubicBezTo>
                  <a:cubicBezTo>
                    <a:pt x="104074" y="9299"/>
                    <a:pt x="104771" y="8026"/>
                    <a:pt x="105327" y="6690"/>
                  </a:cubicBezTo>
                  <a:close/>
                </a:path>
              </a:pathLst>
            </a:custGeom>
            <a:solidFill>
              <a:srgbClr val="455A64"/>
            </a:solidFill>
            <a:ln w="9030" cap="flat">
              <a:noFill/>
              <a:prstDash val="solid"/>
              <a:miter/>
            </a:ln>
          </p:spPr>
          <p:txBody>
            <a:bodyPr rtlCol="0" anchor="ctr"/>
            <a:lstStyle/>
            <a:p>
              <a:endParaRPr lang="zh-CN" altLang="en-US"/>
            </a:p>
          </p:txBody>
        </p:sp>
        <p:sp>
          <p:nvSpPr>
            <p:cNvPr id="1178" name="任意多边形: 形状 1177">
              <a:extLst>
                <a:ext uri="{FF2B5EF4-FFF2-40B4-BE49-F238E27FC236}">
                  <a16:creationId xmlns:a16="http://schemas.microsoft.com/office/drawing/2014/main" id="{9A2AE698-47D5-E2AF-13F7-08C3375DCF1F}"/>
                </a:ext>
              </a:extLst>
            </p:cNvPr>
            <p:cNvSpPr/>
            <p:nvPr/>
          </p:nvSpPr>
          <p:spPr>
            <a:xfrm>
              <a:off x="8297032" y="3170617"/>
              <a:ext cx="78674" cy="147292"/>
            </a:xfrm>
            <a:custGeom>
              <a:avLst/>
              <a:gdLst>
                <a:gd name="connsiteX0" fmla="*/ 78675 w 78674"/>
                <a:gd name="connsiteY0" fmla="*/ 0 h 147292"/>
                <a:gd name="connsiteX1" fmla="*/ 75420 w 78674"/>
                <a:gd name="connsiteY1" fmla="*/ 542 h 147292"/>
                <a:gd name="connsiteX2" fmla="*/ 67736 w 78674"/>
                <a:gd name="connsiteY2" fmla="*/ 5515 h 147292"/>
                <a:gd name="connsiteX3" fmla="*/ 62583 w 78674"/>
                <a:gd name="connsiteY3" fmla="*/ 18623 h 147292"/>
                <a:gd name="connsiteX4" fmla="*/ 65114 w 78674"/>
                <a:gd name="connsiteY4" fmla="*/ 37337 h 147292"/>
                <a:gd name="connsiteX5" fmla="*/ 65114 w 78674"/>
                <a:gd name="connsiteY5" fmla="*/ 38512 h 147292"/>
                <a:gd name="connsiteX6" fmla="*/ 63939 w 78674"/>
                <a:gd name="connsiteY6" fmla="*/ 38512 h 147292"/>
                <a:gd name="connsiteX7" fmla="*/ 40163 w 78674"/>
                <a:gd name="connsiteY7" fmla="*/ 45744 h 147292"/>
                <a:gd name="connsiteX8" fmla="*/ 27055 w 78674"/>
                <a:gd name="connsiteY8" fmla="*/ 69791 h 147292"/>
                <a:gd name="connsiteX9" fmla="*/ 36999 w 78674"/>
                <a:gd name="connsiteY9" fmla="*/ 92663 h 147292"/>
                <a:gd name="connsiteX10" fmla="*/ 39349 w 78674"/>
                <a:gd name="connsiteY10" fmla="*/ 94471 h 147292"/>
                <a:gd name="connsiteX11" fmla="*/ 36366 w 78674"/>
                <a:gd name="connsiteY11" fmla="*/ 94471 h 147292"/>
                <a:gd name="connsiteX12" fmla="*/ 10330 w 78674"/>
                <a:gd name="connsiteY12" fmla="*/ 105862 h 147292"/>
                <a:gd name="connsiteX13" fmla="*/ 1290 w 78674"/>
                <a:gd name="connsiteY13" fmla="*/ 126926 h 147292"/>
                <a:gd name="connsiteX14" fmla="*/ 3640 w 78674"/>
                <a:gd name="connsiteY14" fmla="*/ 142114 h 147292"/>
                <a:gd name="connsiteX15" fmla="*/ 5810 w 78674"/>
                <a:gd name="connsiteY15" fmla="*/ 147267 h 147292"/>
                <a:gd name="connsiteX16" fmla="*/ 4996 w 78674"/>
                <a:gd name="connsiteY16" fmla="*/ 146091 h 147292"/>
                <a:gd name="connsiteX17" fmla="*/ 3007 w 78674"/>
                <a:gd name="connsiteY17" fmla="*/ 142385 h 147292"/>
                <a:gd name="connsiteX18" fmla="*/ 8883 w 78674"/>
                <a:gd name="connsiteY18" fmla="*/ 104687 h 147292"/>
                <a:gd name="connsiteX19" fmla="*/ 36004 w 78674"/>
                <a:gd name="connsiteY19" fmla="*/ 92482 h 147292"/>
                <a:gd name="connsiteX20" fmla="*/ 35372 w 78674"/>
                <a:gd name="connsiteY20" fmla="*/ 94291 h 147292"/>
                <a:gd name="connsiteX21" fmla="*/ 24523 w 78674"/>
                <a:gd name="connsiteY21" fmla="*/ 69701 h 147292"/>
                <a:gd name="connsiteX22" fmla="*/ 28682 w 78674"/>
                <a:gd name="connsiteY22" fmla="*/ 54965 h 147292"/>
                <a:gd name="connsiteX23" fmla="*/ 38536 w 78674"/>
                <a:gd name="connsiteY23" fmla="*/ 44117 h 147292"/>
                <a:gd name="connsiteX24" fmla="*/ 63577 w 78674"/>
                <a:gd name="connsiteY24" fmla="*/ 36794 h 147292"/>
                <a:gd name="connsiteX25" fmla="*/ 62673 w 78674"/>
                <a:gd name="connsiteY25" fmla="*/ 37879 h 147292"/>
                <a:gd name="connsiteX26" fmla="*/ 60413 w 78674"/>
                <a:gd name="connsiteY26" fmla="*/ 18623 h 147292"/>
                <a:gd name="connsiteX27" fmla="*/ 66289 w 78674"/>
                <a:gd name="connsiteY27" fmla="*/ 4882 h 147292"/>
                <a:gd name="connsiteX28" fmla="*/ 74606 w 78674"/>
                <a:gd name="connsiteY28" fmla="*/ 181 h 147292"/>
                <a:gd name="connsiteX29" fmla="*/ 77138 w 78674"/>
                <a:gd name="connsiteY29" fmla="*/ 181 h 14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674" h="147292">
                  <a:moveTo>
                    <a:pt x="78675" y="0"/>
                  </a:moveTo>
                  <a:cubicBezTo>
                    <a:pt x="78675" y="0"/>
                    <a:pt x="77499" y="0"/>
                    <a:pt x="75420" y="542"/>
                  </a:cubicBezTo>
                  <a:cubicBezTo>
                    <a:pt x="72438" y="1435"/>
                    <a:pt x="69772" y="3160"/>
                    <a:pt x="67736" y="5515"/>
                  </a:cubicBezTo>
                  <a:cubicBezTo>
                    <a:pt x="64590" y="9179"/>
                    <a:pt x="62774" y="13798"/>
                    <a:pt x="62583" y="18623"/>
                  </a:cubicBezTo>
                  <a:cubicBezTo>
                    <a:pt x="62431" y="24955"/>
                    <a:pt x="63285" y="31272"/>
                    <a:pt x="65114" y="37337"/>
                  </a:cubicBezTo>
                  <a:lnTo>
                    <a:pt x="65114" y="38512"/>
                  </a:lnTo>
                  <a:lnTo>
                    <a:pt x="63939" y="38512"/>
                  </a:lnTo>
                  <a:cubicBezTo>
                    <a:pt x="55439" y="38283"/>
                    <a:pt x="47095" y="40821"/>
                    <a:pt x="40163" y="45744"/>
                  </a:cubicBezTo>
                  <a:cubicBezTo>
                    <a:pt x="32223" y="51223"/>
                    <a:pt x="27357" y="60149"/>
                    <a:pt x="27055" y="69791"/>
                  </a:cubicBezTo>
                  <a:cubicBezTo>
                    <a:pt x="26663" y="78541"/>
                    <a:pt x="30333" y="86982"/>
                    <a:pt x="36999" y="92663"/>
                  </a:cubicBezTo>
                  <a:lnTo>
                    <a:pt x="39349" y="94471"/>
                  </a:lnTo>
                  <a:lnTo>
                    <a:pt x="36366" y="94471"/>
                  </a:lnTo>
                  <a:cubicBezTo>
                    <a:pt x="26481" y="94481"/>
                    <a:pt x="17046" y="98608"/>
                    <a:pt x="10330" y="105862"/>
                  </a:cubicBezTo>
                  <a:cubicBezTo>
                    <a:pt x="5018" y="111657"/>
                    <a:pt x="1831" y="119084"/>
                    <a:pt x="1290" y="126926"/>
                  </a:cubicBezTo>
                  <a:cubicBezTo>
                    <a:pt x="1001" y="132097"/>
                    <a:pt x="1801" y="137272"/>
                    <a:pt x="3640" y="142114"/>
                  </a:cubicBezTo>
                  <a:cubicBezTo>
                    <a:pt x="4906" y="145549"/>
                    <a:pt x="5991" y="147176"/>
                    <a:pt x="5810" y="147267"/>
                  </a:cubicBezTo>
                  <a:cubicBezTo>
                    <a:pt x="5629" y="147357"/>
                    <a:pt x="5810" y="147267"/>
                    <a:pt x="4996" y="146091"/>
                  </a:cubicBezTo>
                  <a:cubicBezTo>
                    <a:pt x="4191" y="144938"/>
                    <a:pt x="3524" y="143694"/>
                    <a:pt x="3007" y="142385"/>
                  </a:cubicBezTo>
                  <a:cubicBezTo>
                    <a:pt x="-2566" y="129750"/>
                    <a:pt x="-271" y="115026"/>
                    <a:pt x="8883" y="104687"/>
                  </a:cubicBezTo>
                  <a:cubicBezTo>
                    <a:pt x="15817" y="97002"/>
                    <a:pt x="25654" y="92575"/>
                    <a:pt x="36004" y="92482"/>
                  </a:cubicBezTo>
                  <a:lnTo>
                    <a:pt x="35372" y="94291"/>
                  </a:lnTo>
                  <a:cubicBezTo>
                    <a:pt x="28140" y="88218"/>
                    <a:pt x="24133" y="79136"/>
                    <a:pt x="24523" y="69701"/>
                  </a:cubicBezTo>
                  <a:cubicBezTo>
                    <a:pt x="24682" y="64523"/>
                    <a:pt x="26110" y="59463"/>
                    <a:pt x="28682" y="54965"/>
                  </a:cubicBezTo>
                  <a:cubicBezTo>
                    <a:pt x="31124" y="50665"/>
                    <a:pt x="34490" y="46960"/>
                    <a:pt x="38536" y="44117"/>
                  </a:cubicBezTo>
                  <a:cubicBezTo>
                    <a:pt x="45853" y="38993"/>
                    <a:pt x="54653" y="36419"/>
                    <a:pt x="63577" y="36794"/>
                  </a:cubicBezTo>
                  <a:lnTo>
                    <a:pt x="62673" y="37879"/>
                  </a:lnTo>
                  <a:cubicBezTo>
                    <a:pt x="60955" y="31611"/>
                    <a:pt x="60193" y="25119"/>
                    <a:pt x="60413" y="18623"/>
                  </a:cubicBezTo>
                  <a:cubicBezTo>
                    <a:pt x="60750" y="13507"/>
                    <a:pt x="62823" y="8659"/>
                    <a:pt x="66289" y="4882"/>
                  </a:cubicBezTo>
                  <a:cubicBezTo>
                    <a:pt x="68484" y="2461"/>
                    <a:pt x="71401" y="812"/>
                    <a:pt x="74606" y="181"/>
                  </a:cubicBezTo>
                  <a:cubicBezTo>
                    <a:pt x="75446" y="62"/>
                    <a:pt x="76298" y="62"/>
                    <a:pt x="77138" y="181"/>
                  </a:cubicBezTo>
                  <a:close/>
                </a:path>
              </a:pathLst>
            </a:custGeom>
            <a:solidFill>
              <a:srgbClr val="455A64"/>
            </a:solidFill>
            <a:ln w="9030" cap="flat">
              <a:noFill/>
              <a:prstDash val="solid"/>
              <a:miter/>
            </a:ln>
          </p:spPr>
          <p:txBody>
            <a:bodyPr rtlCol="0" anchor="ctr"/>
            <a:lstStyle/>
            <a:p>
              <a:endParaRPr lang="zh-CN" altLang="en-US"/>
            </a:p>
          </p:txBody>
        </p:sp>
        <p:sp>
          <p:nvSpPr>
            <p:cNvPr id="1179" name="任意多边形: 形状 1178">
              <a:extLst>
                <a:ext uri="{FF2B5EF4-FFF2-40B4-BE49-F238E27FC236}">
                  <a16:creationId xmlns:a16="http://schemas.microsoft.com/office/drawing/2014/main" id="{9F61F8ED-6BB2-71CF-A552-EA9D729EF2CB}"/>
                </a:ext>
              </a:extLst>
            </p:cNvPr>
            <p:cNvSpPr/>
            <p:nvPr/>
          </p:nvSpPr>
          <p:spPr>
            <a:xfrm>
              <a:off x="8314413" y="3305318"/>
              <a:ext cx="183609" cy="25422"/>
            </a:xfrm>
            <a:custGeom>
              <a:avLst/>
              <a:gdLst>
                <a:gd name="connsiteX0" fmla="*/ 183609 w 183609"/>
                <a:gd name="connsiteY0" fmla="*/ 14464 h 25422"/>
                <a:gd name="connsiteX1" fmla="*/ 182524 w 183609"/>
                <a:gd name="connsiteY1" fmla="*/ 15097 h 25422"/>
                <a:gd name="connsiteX2" fmla="*/ 179089 w 183609"/>
                <a:gd name="connsiteY2" fmla="*/ 16634 h 25422"/>
                <a:gd name="connsiteX3" fmla="*/ 165257 w 183609"/>
                <a:gd name="connsiteY3" fmla="*/ 19798 h 25422"/>
                <a:gd name="connsiteX4" fmla="*/ 143651 w 183609"/>
                <a:gd name="connsiteY4" fmla="*/ 17177 h 25422"/>
                <a:gd name="connsiteX5" fmla="*/ 120508 w 183609"/>
                <a:gd name="connsiteY5" fmla="*/ 1899 h 25422"/>
                <a:gd name="connsiteX6" fmla="*/ 122044 w 183609"/>
                <a:gd name="connsiteY6" fmla="*/ 1898 h 25422"/>
                <a:gd name="connsiteX7" fmla="*/ 91127 w 183609"/>
                <a:gd name="connsiteY7" fmla="*/ 23053 h 25422"/>
                <a:gd name="connsiteX8" fmla="*/ 56954 w 183609"/>
                <a:gd name="connsiteY8" fmla="*/ 4972 h 25422"/>
                <a:gd name="connsiteX9" fmla="*/ 58672 w 183609"/>
                <a:gd name="connsiteY9" fmla="*/ 4972 h 25422"/>
                <a:gd name="connsiteX10" fmla="*/ 50445 w 183609"/>
                <a:gd name="connsiteY10" fmla="*/ 16634 h 25422"/>
                <a:gd name="connsiteX11" fmla="*/ 39145 w 183609"/>
                <a:gd name="connsiteY11" fmla="*/ 22962 h 25422"/>
                <a:gd name="connsiteX12" fmla="*/ 18171 w 183609"/>
                <a:gd name="connsiteY12" fmla="*/ 25132 h 25422"/>
                <a:gd name="connsiteX13" fmla="*/ 4701 w 183609"/>
                <a:gd name="connsiteY13" fmla="*/ 22962 h 25422"/>
                <a:gd name="connsiteX14" fmla="*/ 0 w 183609"/>
                <a:gd name="connsiteY14" fmla="*/ 21606 h 25422"/>
                <a:gd name="connsiteX15" fmla="*/ 4792 w 183609"/>
                <a:gd name="connsiteY15" fmla="*/ 22330 h 25422"/>
                <a:gd name="connsiteX16" fmla="*/ 18262 w 183609"/>
                <a:gd name="connsiteY16" fmla="*/ 23957 h 25422"/>
                <a:gd name="connsiteX17" fmla="*/ 38602 w 183609"/>
                <a:gd name="connsiteY17" fmla="*/ 21516 h 25422"/>
                <a:gd name="connsiteX18" fmla="*/ 56683 w 183609"/>
                <a:gd name="connsiteY18" fmla="*/ 4339 h 25422"/>
                <a:gd name="connsiteX19" fmla="*/ 57497 w 183609"/>
                <a:gd name="connsiteY19" fmla="*/ 2079 h 25422"/>
                <a:gd name="connsiteX20" fmla="*/ 58491 w 183609"/>
                <a:gd name="connsiteY20" fmla="*/ 4249 h 25422"/>
                <a:gd name="connsiteX21" fmla="*/ 90675 w 183609"/>
                <a:gd name="connsiteY21" fmla="*/ 21245 h 25422"/>
                <a:gd name="connsiteX22" fmla="*/ 120236 w 183609"/>
                <a:gd name="connsiteY22" fmla="*/ 1175 h 25422"/>
                <a:gd name="connsiteX23" fmla="*/ 120960 w 183609"/>
                <a:gd name="connsiteY23" fmla="*/ 0 h 25422"/>
                <a:gd name="connsiteX24" fmla="*/ 121773 w 183609"/>
                <a:gd name="connsiteY24" fmla="*/ 1085 h 25422"/>
                <a:gd name="connsiteX25" fmla="*/ 144013 w 183609"/>
                <a:gd name="connsiteY25" fmla="*/ 16001 h 25422"/>
                <a:gd name="connsiteX26" fmla="*/ 164986 w 183609"/>
                <a:gd name="connsiteY26" fmla="*/ 18985 h 25422"/>
                <a:gd name="connsiteX27" fmla="*/ 183609 w 183609"/>
                <a:gd name="connsiteY27" fmla="*/ 14464 h 2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3609" h="25422">
                  <a:moveTo>
                    <a:pt x="183609" y="14464"/>
                  </a:moveTo>
                  <a:lnTo>
                    <a:pt x="182524" y="15097"/>
                  </a:lnTo>
                  <a:cubicBezTo>
                    <a:pt x="181407" y="15670"/>
                    <a:pt x="180260" y="16183"/>
                    <a:pt x="179089" y="16634"/>
                  </a:cubicBezTo>
                  <a:cubicBezTo>
                    <a:pt x="174660" y="18366"/>
                    <a:pt x="169999" y="19432"/>
                    <a:pt x="165257" y="19798"/>
                  </a:cubicBezTo>
                  <a:cubicBezTo>
                    <a:pt x="157953" y="20342"/>
                    <a:pt x="150613" y="19452"/>
                    <a:pt x="143651" y="17177"/>
                  </a:cubicBezTo>
                  <a:cubicBezTo>
                    <a:pt x="134691" y="14282"/>
                    <a:pt x="126690" y="9000"/>
                    <a:pt x="120508" y="1899"/>
                  </a:cubicBezTo>
                  <a:lnTo>
                    <a:pt x="122044" y="1898"/>
                  </a:lnTo>
                  <a:cubicBezTo>
                    <a:pt x="115441" y="13237"/>
                    <a:pt x="104088" y="21005"/>
                    <a:pt x="91127" y="23053"/>
                  </a:cubicBezTo>
                  <a:cubicBezTo>
                    <a:pt x="77038" y="24971"/>
                    <a:pt x="63294" y="17699"/>
                    <a:pt x="56954" y="4972"/>
                  </a:cubicBezTo>
                  <a:lnTo>
                    <a:pt x="58672" y="4972"/>
                  </a:lnTo>
                  <a:cubicBezTo>
                    <a:pt x="56997" y="9512"/>
                    <a:pt x="54160" y="13533"/>
                    <a:pt x="50445" y="16634"/>
                  </a:cubicBezTo>
                  <a:cubicBezTo>
                    <a:pt x="47090" y="19406"/>
                    <a:pt x="43262" y="21550"/>
                    <a:pt x="39145" y="22962"/>
                  </a:cubicBezTo>
                  <a:cubicBezTo>
                    <a:pt x="32384" y="25155"/>
                    <a:pt x="25237" y="25894"/>
                    <a:pt x="18171" y="25132"/>
                  </a:cubicBezTo>
                  <a:cubicBezTo>
                    <a:pt x="13643" y="24672"/>
                    <a:pt x="9145" y="23948"/>
                    <a:pt x="4701" y="22962"/>
                  </a:cubicBezTo>
                  <a:cubicBezTo>
                    <a:pt x="3094" y="22664"/>
                    <a:pt x="1519" y="22209"/>
                    <a:pt x="0" y="21606"/>
                  </a:cubicBezTo>
                  <a:lnTo>
                    <a:pt x="4792" y="22330"/>
                  </a:lnTo>
                  <a:cubicBezTo>
                    <a:pt x="7956" y="22781"/>
                    <a:pt x="12476" y="23595"/>
                    <a:pt x="18262" y="23957"/>
                  </a:cubicBezTo>
                  <a:cubicBezTo>
                    <a:pt x="25137" y="24533"/>
                    <a:pt x="32058" y="23702"/>
                    <a:pt x="38602" y="21516"/>
                  </a:cubicBezTo>
                  <a:cubicBezTo>
                    <a:pt x="46842" y="18694"/>
                    <a:pt x="53443" y="12423"/>
                    <a:pt x="56683" y="4339"/>
                  </a:cubicBezTo>
                  <a:lnTo>
                    <a:pt x="57497" y="2079"/>
                  </a:lnTo>
                  <a:lnTo>
                    <a:pt x="58491" y="4249"/>
                  </a:lnTo>
                  <a:cubicBezTo>
                    <a:pt x="64480" y="16215"/>
                    <a:pt x="77416" y="23046"/>
                    <a:pt x="90675" y="21245"/>
                  </a:cubicBezTo>
                  <a:cubicBezTo>
                    <a:pt x="103032" y="19308"/>
                    <a:pt x="113876" y="11946"/>
                    <a:pt x="120236" y="1175"/>
                  </a:cubicBezTo>
                  <a:lnTo>
                    <a:pt x="120960" y="0"/>
                  </a:lnTo>
                  <a:lnTo>
                    <a:pt x="121773" y="1085"/>
                  </a:lnTo>
                  <a:cubicBezTo>
                    <a:pt x="127751" y="7920"/>
                    <a:pt x="135420" y="13064"/>
                    <a:pt x="144013" y="16001"/>
                  </a:cubicBezTo>
                  <a:cubicBezTo>
                    <a:pt x="150746" y="18337"/>
                    <a:pt x="157868" y="19350"/>
                    <a:pt x="164986" y="18985"/>
                  </a:cubicBezTo>
                  <a:cubicBezTo>
                    <a:pt x="171387" y="18432"/>
                    <a:pt x="177667" y="16908"/>
                    <a:pt x="183609" y="14464"/>
                  </a:cubicBezTo>
                  <a:close/>
                </a:path>
              </a:pathLst>
            </a:custGeom>
            <a:solidFill>
              <a:srgbClr val="455A64"/>
            </a:solidFill>
            <a:ln w="9030" cap="flat">
              <a:noFill/>
              <a:prstDash val="solid"/>
              <a:miter/>
            </a:ln>
          </p:spPr>
          <p:txBody>
            <a:bodyPr rtlCol="0" anchor="ctr"/>
            <a:lstStyle/>
            <a:p>
              <a:endParaRPr lang="zh-CN" altLang="en-US"/>
            </a:p>
          </p:txBody>
        </p:sp>
        <p:sp>
          <p:nvSpPr>
            <p:cNvPr id="1180" name="任意多边形: 形状 1179">
              <a:extLst>
                <a:ext uri="{FF2B5EF4-FFF2-40B4-BE49-F238E27FC236}">
                  <a16:creationId xmlns:a16="http://schemas.microsoft.com/office/drawing/2014/main" id="{2C32D7E0-F988-0212-E918-E31C92E928E0}"/>
                </a:ext>
              </a:extLst>
            </p:cNvPr>
            <p:cNvSpPr/>
            <p:nvPr/>
          </p:nvSpPr>
          <p:spPr>
            <a:xfrm>
              <a:off x="8322550" y="3359288"/>
              <a:ext cx="103240" cy="63919"/>
            </a:xfrm>
            <a:custGeom>
              <a:avLst/>
              <a:gdLst>
                <a:gd name="connsiteX0" fmla="*/ 103240 w 103240"/>
                <a:gd name="connsiteY0" fmla="*/ 60841 h 63919"/>
                <a:gd name="connsiteX1" fmla="*/ 102427 w 103240"/>
                <a:gd name="connsiteY1" fmla="*/ 62107 h 63919"/>
                <a:gd name="connsiteX2" fmla="*/ 98539 w 103240"/>
                <a:gd name="connsiteY2" fmla="*/ 63825 h 63919"/>
                <a:gd name="connsiteX3" fmla="*/ 83352 w 103240"/>
                <a:gd name="connsiteY3" fmla="*/ 61293 h 63919"/>
                <a:gd name="connsiteX4" fmla="*/ 65904 w 103240"/>
                <a:gd name="connsiteY4" fmla="*/ 46648 h 63919"/>
                <a:gd name="connsiteX5" fmla="*/ 60932 w 103240"/>
                <a:gd name="connsiteY5" fmla="*/ 19527 h 63919"/>
                <a:gd name="connsiteX6" fmla="*/ 60932 w 103240"/>
                <a:gd name="connsiteY6" fmla="*/ 19527 h 63919"/>
                <a:gd name="connsiteX7" fmla="*/ 62469 w 103240"/>
                <a:gd name="connsiteY7" fmla="*/ 20702 h 63919"/>
                <a:gd name="connsiteX8" fmla="*/ 34896 w 103240"/>
                <a:gd name="connsiteY8" fmla="*/ 24409 h 63919"/>
                <a:gd name="connsiteX9" fmla="*/ 14013 w 103240"/>
                <a:gd name="connsiteY9" fmla="*/ 15369 h 63919"/>
                <a:gd name="connsiteX10" fmla="*/ 3074 w 103240"/>
                <a:gd name="connsiteY10" fmla="*/ 4701 h 63919"/>
                <a:gd name="connsiteX11" fmla="*/ 0 w 103240"/>
                <a:gd name="connsiteY11" fmla="*/ 0 h 63919"/>
                <a:gd name="connsiteX12" fmla="*/ 14826 w 103240"/>
                <a:gd name="connsiteY12" fmla="*/ 14193 h 63919"/>
                <a:gd name="connsiteX13" fmla="*/ 35167 w 103240"/>
                <a:gd name="connsiteY13" fmla="*/ 22510 h 63919"/>
                <a:gd name="connsiteX14" fmla="*/ 61474 w 103240"/>
                <a:gd name="connsiteY14" fmla="*/ 18804 h 63919"/>
                <a:gd name="connsiteX15" fmla="*/ 63373 w 103240"/>
                <a:gd name="connsiteY15" fmla="*/ 17900 h 63919"/>
                <a:gd name="connsiteX16" fmla="*/ 63373 w 103240"/>
                <a:gd name="connsiteY16" fmla="*/ 19979 h 63919"/>
                <a:gd name="connsiteX17" fmla="*/ 63373 w 103240"/>
                <a:gd name="connsiteY17" fmla="*/ 19979 h 63919"/>
                <a:gd name="connsiteX18" fmla="*/ 67983 w 103240"/>
                <a:gd name="connsiteY18" fmla="*/ 45925 h 63919"/>
                <a:gd name="connsiteX19" fmla="*/ 84437 w 103240"/>
                <a:gd name="connsiteY19" fmla="*/ 60208 h 63919"/>
                <a:gd name="connsiteX20" fmla="*/ 98901 w 103240"/>
                <a:gd name="connsiteY20" fmla="*/ 63282 h 63919"/>
                <a:gd name="connsiteX21" fmla="*/ 103240 w 103240"/>
                <a:gd name="connsiteY21" fmla="*/ 60841 h 6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240" h="63919">
                  <a:moveTo>
                    <a:pt x="103240" y="60841"/>
                  </a:moveTo>
                  <a:cubicBezTo>
                    <a:pt x="103240" y="60841"/>
                    <a:pt x="103240" y="61384"/>
                    <a:pt x="102427" y="62107"/>
                  </a:cubicBezTo>
                  <a:cubicBezTo>
                    <a:pt x="101360" y="63098"/>
                    <a:pt x="99991" y="63703"/>
                    <a:pt x="98539" y="63825"/>
                  </a:cubicBezTo>
                  <a:cubicBezTo>
                    <a:pt x="93347" y="64226"/>
                    <a:pt x="88134" y="63357"/>
                    <a:pt x="83352" y="61293"/>
                  </a:cubicBezTo>
                  <a:cubicBezTo>
                    <a:pt x="76165" y="58328"/>
                    <a:pt x="70071" y="53212"/>
                    <a:pt x="65904" y="46648"/>
                  </a:cubicBezTo>
                  <a:cubicBezTo>
                    <a:pt x="60940" y="38537"/>
                    <a:pt x="59168" y="28871"/>
                    <a:pt x="60932" y="19527"/>
                  </a:cubicBezTo>
                  <a:lnTo>
                    <a:pt x="60932" y="19527"/>
                  </a:lnTo>
                  <a:lnTo>
                    <a:pt x="62469" y="20702"/>
                  </a:lnTo>
                  <a:cubicBezTo>
                    <a:pt x="53907" y="24842"/>
                    <a:pt x="44247" y="26141"/>
                    <a:pt x="34896" y="24409"/>
                  </a:cubicBezTo>
                  <a:cubicBezTo>
                    <a:pt x="27331" y="23044"/>
                    <a:pt x="20184" y="19950"/>
                    <a:pt x="14013" y="15369"/>
                  </a:cubicBezTo>
                  <a:cubicBezTo>
                    <a:pt x="9895" y="12330"/>
                    <a:pt x="6214" y="8741"/>
                    <a:pt x="3074" y="4701"/>
                  </a:cubicBezTo>
                  <a:cubicBezTo>
                    <a:pt x="1818" y="3298"/>
                    <a:pt x="782" y="1713"/>
                    <a:pt x="0" y="0"/>
                  </a:cubicBezTo>
                  <a:cubicBezTo>
                    <a:pt x="4342" y="5320"/>
                    <a:pt x="9322" y="10087"/>
                    <a:pt x="14826" y="14193"/>
                  </a:cubicBezTo>
                  <a:cubicBezTo>
                    <a:pt x="20911" y="18429"/>
                    <a:pt x="27857" y="21269"/>
                    <a:pt x="35167" y="22510"/>
                  </a:cubicBezTo>
                  <a:cubicBezTo>
                    <a:pt x="44108" y="24074"/>
                    <a:pt x="53314" y="22777"/>
                    <a:pt x="61474" y="18804"/>
                  </a:cubicBezTo>
                  <a:lnTo>
                    <a:pt x="63373" y="17900"/>
                  </a:lnTo>
                  <a:lnTo>
                    <a:pt x="63373" y="19979"/>
                  </a:lnTo>
                  <a:lnTo>
                    <a:pt x="63373" y="19979"/>
                  </a:lnTo>
                  <a:cubicBezTo>
                    <a:pt x="61671" y="28900"/>
                    <a:pt x="63312" y="38136"/>
                    <a:pt x="67983" y="45925"/>
                  </a:cubicBezTo>
                  <a:cubicBezTo>
                    <a:pt x="71869" y="52264"/>
                    <a:pt x="77614" y="57252"/>
                    <a:pt x="84437" y="60208"/>
                  </a:cubicBezTo>
                  <a:cubicBezTo>
                    <a:pt x="88965" y="62308"/>
                    <a:pt x="93910" y="63359"/>
                    <a:pt x="98901" y="63282"/>
                  </a:cubicBezTo>
                  <a:cubicBezTo>
                    <a:pt x="100596" y="63023"/>
                    <a:pt x="102139" y="62155"/>
                    <a:pt x="103240" y="60841"/>
                  </a:cubicBezTo>
                  <a:close/>
                </a:path>
              </a:pathLst>
            </a:custGeom>
            <a:solidFill>
              <a:srgbClr val="455A64"/>
            </a:solidFill>
            <a:ln w="9030" cap="flat">
              <a:noFill/>
              <a:prstDash val="solid"/>
              <a:miter/>
            </a:ln>
          </p:spPr>
          <p:txBody>
            <a:bodyPr rtlCol="0" anchor="ctr"/>
            <a:lstStyle/>
            <a:p>
              <a:endParaRPr lang="zh-CN" altLang="en-US"/>
            </a:p>
          </p:txBody>
        </p:sp>
        <p:sp>
          <p:nvSpPr>
            <p:cNvPr id="1181" name="任意多边形: 形状 1180">
              <a:extLst>
                <a:ext uri="{FF2B5EF4-FFF2-40B4-BE49-F238E27FC236}">
                  <a16:creationId xmlns:a16="http://schemas.microsoft.com/office/drawing/2014/main" id="{34E5A9A7-9021-E1A3-C397-9EF900A9439E}"/>
                </a:ext>
              </a:extLst>
            </p:cNvPr>
            <p:cNvSpPr/>
            <p:nvPr/>
          </p:nvSpPr>
          <p:spPr>
            <a:xfrm>
              <a:off x="8221269" y="3172787"/>
              <a:ext cx="56391" cy="115914"/>
            </a:xfrm>
            <a:custGeom>
              <a:avLst/>
              <a:gdLst>
                <a:gd name="connsiteX0" fmla="*/ 4279 w 56391"/>
                <a:gd name="connsiteY0" fmla="*/ 0 h 115914"/>
                <a:gd name="connsiteX1" fmla="*/ 1115 w 56391"/>
                <a:gd name="connsiteY1" fmla="*/ 21154 h 115914"/>
                <a:gd name="connsiteX2" fmla="*/ 7714 w 56391"/>
                <a:gd name="connsiteY2" fmla="*/ 43032 h 115914"/>
                <a:gd name="connsiteX3" fmla="*/ 44327 w 56391"/>
                <a:gd name="connsiteY3" fmla="*/ 65452 h 115914"/>
                <a:gd name="connsiteX4" fmla="*/ 45231 w 56391"/>
                <a:gd name="connsiteY4" fmla="*/ 65452 h 115914"/>
                <a:gd name="connsiteX5" fmla="*/ 45231 w 56391"/>
                <a:gd name="connsiteY5" fmla="*/ 66627 h 115914"/>
                <a:gd name="connsiteX6" fmla="*/ 42610 w 56391"/>
                <a:gd name="connsiteY6" fmla="*/ 88866 h 115914"/>
                <a:gd name="connsiteX7" fmla="*/ 46497 w 56391"/>
                <a:gd name="connsiteY7" fmla="*/ 106314 h 115914"/>
                <a:gd name="connsiteX8" fmla="*/ 49299 w 56391"/>
                <a:gd name="connsiteY8" fmla="*/ 112461 h 115914"/>
                <a:gd name="connsiteX9" fmla="*/ 52915 w 56391"/>
                <a:gd name="connsiteY9" fmla="*/ 115264 h 115914"/>
                <a:gd name="connsiteX10" fmla="*/ 55718 w 56391"/>
                <a:gd name="connsiteY10" fmla="*/ 114360 h 115914"/>
                <a:gd name="connsiteX11" fmla="*/ 56351 w 56391"/>
                <a:gd name="connsiteY11" fmla="*/ 113546 h 115914"/>
                <a:gd name="connsiteX12" fmla="*/ 56351 w 56391"/>
                <a:gd name="connsiteY12" fmla="*/ 114631 h 115914"/>
                <a:gd name="connsiteX13" fmla="*/ 53277 w 56391"/>
                <a:gd name="connsiteY13" fmla="*/ 115897 h 115914"/>
                <a:gd name="connsiteX14" fmla="*/ 48847 w 56391"/>
                <a:gd name="connsiteY14" fmla="*/ 113004 h 115914"/>
                <a:gd name="connsiteX15" fmla="*/ 45683 w 56391"/>
                <a:gd name="connsiteY15" fmla="*/ 106766 h 115914"/>
                <a:gd name="connsiteX16" fmla="*/ 41253 w 56391"/>
                <a:gd name="connsiteY16" fmla="*/ 88685 h 115914"/>
                <a:gd name="connsiteX17" fmla="*/ 43604 w 56391"/>
                <a:gd name="connsiteY17" fmla="*/ 65813 h 115914"/>
                <a:gd name="connsiteX18" fmla="*/ 44508 w 56391"/>
                <a:gd name="connsiteY18" fmla="*/ 67079 h 115914"/>
                <a:gd name="connsiteX19" fmla="*/ 28145 w 56391"/>
                <a:gd name="connsiteY19" fmla="*/ 62920 h 115914"/>
                <a:gd name="connsiteX20" fmla="*/ 30 w 56391"/>
                <a:gd name="connsiteY20" fmla="*/ 20883 h 115914"/>
                <a:gd name="connsiteX21" fmla="*/ 2199 w 56391"/>
                <a:gd name="connsiteY21" fmla="*/ 5063 h 115914"/>
                <a:gd name="connsiteX22" fmla="*/ 3827 w 56391"/>
                <a:gd name="connsiteY22" fmla="*/ 994 h 115914"/>
                <a:gd name="connsiteX23" fmla="*/ 4279 w 56391"/>
                <a:gd name="connsiteY23" fmla="*/ 0 h 11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91" h="115914">
                  <a:moveTo>
                    <a:pt x="4279" y="0"/>
                  </a:moveTo>
                  <a:cubicBezTo>
                    <a:pt x="1945" y="6800"/>
                    <a:pt x="872" y="13969"/>
                    <a:pt x="1115" y="21154"/>
                  </a:cubicBezTo>
                  <a:cubicBezTo>
                    <a:pt x="1549" y="28867"/>
                    <a:pt x="3811" y="36366"/>
                    <a:pt x="7714" y="43032"/>
                  </a:cubicBezTo>
                  <a:cubicBezTo>
                    <a:pt x="15658" y="55903"/>
                    <a:pt x="29252" y="64227"/>
                    <a:pt x="44327" y="65452"/>
                  </a:cubicBezTo>
                  <a:lnTo>
                    <a:pt x="45231" y="65452"/>
                  </a:lnTo>
                  <a:lnTo>
                    <a:pt x="45231" y="66627"/>
                  </a:lnTo>
                  <a:cubicBezTo>
                    <a:pt x="42993" y="73815"/>
                    <a:pt x="42104" y="81355"/>
                    <a:pt x="42610" y="88866"/>
                  </a:cubicBezTo>
                  <a:cubicBezTo>
                    <a:pt x="43073" y="94837"/>
                    <a:pt x="44382" y="100711"/>
                    <a:pt x="46497" y="106314"/>
                  </a:cubicBezTo>
                  <a:cubicBezTo>
                    <a:pt x="47310" y="108416"/>
                    <a:pt x="48246" y="110469"/>
                    <a:pt x="49299" y="112461"/>
                  </a:cubicBezTo>
                  <a:cubicBezTo>
                    <a:pt x="50012" y="113900"/>
                    <a:pt x="51345" y="114933"/>
                    <a:pt x="52915" y="115264"/>
                  </a:cubicBezTo>
                  <a:cubicBezTo>
                    <a:pt x="53939" y="115412"/>
                    <a:pt x="54974" y="115078"/>
                    <a:pt x="55718" y="114360"/>
                  </a:cubicBezTo>
                  <a:cubicBezTo>
                    <a:pt x="56170" y="114360"/>
                    <a:pt x="56260" y="113546"/>
                    <a:pt x="56351" y="113546"/>
                  </a:cubicBezTo>
                  <a:cubicBezTo>
                    <a:pt x="56441" y="113546"/>
                    <a:pt x="56351" y="113998"/>
                    <a:pt x="56351" y="114631"/>
                  </a:cubicBezTo>
                  <a:cubicBezTo>
                    <a:pt x="55602" y="115540"/>
                    <a:pt x="54449" y="116015"/>
                    <a:pt x="53277" y="115897"/>
                  </a:cubicBezTo>
                  <a:cubicBezTo>
                    <a:pt x="51410" y="115734"/>
                    <a:pt x="49747" y="114648"/>
                    <a:pt x="48847" y="113004"/>
                  </a:cubicBezTo>
                  <a:cubicBezTo>
                    <a:pt x="47594" y="111032"/>
                    <a:pt x="46534" y="108943"/>
                    <a:pt x="45683" y="106766"/>
                  </a:cubicBezTo>
                  <a:cubicBezTo>
                    <a:pt x="43225" y="101023"/>
                    <a:pt x="41728" y="94914"/>
                    <a:pt x="41253" y="88685"/>
                  </a:cubicBezTo>
                  <a:cubicBezTo>
                    <a:pt x="40556" y="80981"/>
                    <a:pt x="41354" y="73215"/>
                    <a:pt x="43604" y="65813"/>
                  </a:cubicBezTo>
                  <a:lnTo>
                    <a:pt x="44508" y="67079"/>
                  </a:lnTo>
                  <a:cubicBezTo>
                    <a:pt x="38848" y="66692"/>
                    <a:pt x="33304" y="65283"/>
                    <a:pt x="28145" y="62920"/>
                  </a:cubicBezTo>
                  <a:cubicBezTo>
                    <a:pt x="11362" y="55608"/>
                    <a:pt x="379" y="39187"/>
                    <a:pt x="30" y="20883"/>
                  </a:cubicBezTo>
                  <a:cubicBezTo>
                    <a:pt x="-162" y="15524"/>
                    <a:pt x="572" y="10172"/>
                    <a:pt x="2199" y="5063"/>
                  </a:cubicBezTo>
                  <a:cubicBezTo>
                    <a:pt x="2662" y="3676"/>
                    <a:pt x="3205" y="2317"/>
                    <a:pt x="3827" y="994"/>
                  </a:cubicBezTo>
                  <a:cubicBezTo>
                    <a:pt x="4068" y="331"/>
                    <a:pt x="4218" y="0"/>
                    <a:pt x="4279" y="0"/>
                  </a:cubicBezTo>
                  <a:close/>
                </a:path>
              </a:pathLst>
            </a:custGeom>
            <a:solidFill>
              <a:srgbClr val="455A64"/>
            </a:solidFill>
            <a:ln w="9030" cap="flat">
              <a:noFill/>
              <a:prstDash val="solid"/>
              <a:miter/>
            </a:ln>
          </p:spPr>
          <p:txBody>
            <a:bodyPr rtlCol="0" anchor="ctr"/>
            <a:lstStyle/>
            <a:p>
              <a:endParaRPr lang="zh-CN" altLang="en-US"/>
            </a:p>
          </p:txBody>
        </p:sp>
        <p:sp>
          <p:nvSpPr>
            <p:cNvPr id="1182" name="任意多边形: 形状 1181">
              <a:extLst>
                <a:ext uri="{FF2B5EF4-FFF2-40B4-BE49-F238E27FC236}">
                  <a16:creationId xmlns:a16="http://schemas.microsoft.com/office/drawing/2014/main" id="{5039DE48-DF6D-5879-CB88-C89CC5B46F61}"/>
                </a:ext>
              </a:extLst>
            </p:cNvPr>
            <p:cNvSpPr/>
            <p:nvPr/>
          </p:nvSpPr>
          <p:spPr>
            <a:xfrm>
              <a:off x="7875416" y="3512354"/>
              <a:ext cx="397140" cy="96617"/>
            </a:xfrm>
            <a:custGeom>
              <a:avLst/>
              <a:gdLst>
                <a:gd name="connsiteX0" fmla="*/ 397141 w 397140"/>
                <a:gd name="connsiteY0" fmla="*/ 55946 h 96617"/>
                <a:gd name="connsiteX1" fmla="*/ 397141 w 397140"/>
                <a:gd name="connsiteY1" fmla="*/ 45007 h 96617"/>
                <a:gd name="connsiteX2" fmla="*/ 287120 w 397140"/>
                <a:gd name="connsiteY2" fmla="*/ 9569 h 96617"/>
                <a:gd name="connsiteX3" fmla="*/ 287120 w 397140"/>
                <a:gd name="connsiteY3" fmla="*/ 9569 h 96617"/>
                <a:gd name="connsiteX4" fmla="*/ 159019 w 397140"/>
                <a:gd name="connsiteY4" fmla="*/ 22768 h 96617"/>
                <a:gd name="connsiteX5" fmla="*/ 130452 w 397140"/>
                <a:gd name="connsiteY5" fmla="*/ 23491 h 96617"/>
                <a:gd name="connsiteX6" fmla="*/ 130452 w 397140"/>
                <a:gd name="connsiteY6" fmla="*/ 23491 h 96617"/>
                <a:gd name="connsiteX7" fmla="*/ 0 w 397140"/>
                <a:gd name="connsiteY7" fmla="*/ 11106 h 96617"/>
                <a:gd name="connsiteX8" fmla="*/ 1085 w 397140"/>
                <a:gd name="connsiteY8" fmla="*/ 15717 h 96617"/>
                <a:gd name="connsiteX9" fmla="*/ 1085 w 397140"/>
                <a:gd name="connsiteY9" fmla="*/ 15717 h 96617"/>
                <a:gd name="connsiteX10" fmla="*/ 1085 w 397140"/>
                <a:gd name="connsiteY10" fmla="*/ 17615 h 96617"/>
                <a:gd name="connsiteX11" fmla="*/ 1989 w 397140"/>
                <a:gd name="connsiteY11" fmla="*/ 21774 h 96617"/>
                <a:gd name="connsiteX12" fmla="*/ 21335 w 397140"/>
                <a:gd name="connsiteY12" fmla="*/ 80988 h 96617"/>
                <a:gd name="connsiteX13" fmla="*/ 53790 w 397140"/>
                <a:gd name="connsiteY13" fmla="*/ 90028 h 96617"/>
                <a:gd name="connsiteX14" fmla="*/ 66085 w 397140"/>
                <a:gd name="connsiteY14" fmla="*/ 91113 h 96617"/>
                <a:gd name="connsiteX15" fmla="*/ 109026 w 397140"/>
                <a:gd name="connsiteY15" fmla="*/ 88310 h 96617"/>
                <a:gd name="connsiteX16" fmla="*/ 128915 w 397140"/>
                <a:gd name="connsiteY16" fmla="*/ 29458 h 96617"/>
                <a:gd name="connsiteX17" fmla="*/ 158206 w 397140"/>
                <a:gd name="connsiteY17" fmla="*/ 28825 h 96617"/>
                <a:gd name="connsiteX18" fmla="*/ 181710 w 397140"/>
                <a:gd name="connsiteY18" fmla="*/ 91474 h 96617"/>
                <a:gd name="connsiteX19" fmla="*/ 264248 w 397140"/>
                <a:gd name="connsiteY19" fmla="*/ 87316 h 96617"/>
                <a:gd name="connsiteX20" fmla="*/ 290285 w 397140"/>
                <a:gd name="connsiteY20" fmla="*/ 23310 h 96617"/>
                <a:gd name="connsiteX21" fmla="*/ 290917 w 397140"/>
                <a:gd name="connsiteY21" fmla="*/ 22135 h 96617"/>
                <a:gd name="connsiteX22" fmla="*/ 106495 w 397140"/>
                <a:gd name="connsiteY22" fmla="*/ 83609 h 96617"/>
                <a:gd name="connsiteX23" fmla="*/ 25765 w 397140"/>
                <a:gd name="connsiteY23" fmla="*/ 76739 h 96617"/>
                <a:gd name="connsiteX24" fmla="*/ 7684 w 397140"/>
                <a:gd name="connsiteY24" fmla="*/ 19966 h 96617"/>
                <a:gd name="connsiteX25" fmla="*/ 7684 w 397140"/>
                <a:gd name="connsiteY25" fmla="*/ 19423 h 96617"/>
                <a:gd name="connsiteX26" fmla="*/ 123762 w 397140"/>
                <a:gd name="connsiteY26" fmla="*/ 31447 h 96617"/>
                <a:gd name="connsiteX27" fmla="*/ 106495 w 397140"/>
                <a:gd name="connsiteY27" fmla="*/ 83609 h 96617"/>
                <a:gd name="connsiteX28" fmla="*/ 260903 w 397140"/>
                <a:gd name="connsiteY28" fmla="*/ 83609 h 96617"/>
                <a:gd name="connsiteX29" fmla="*/ 185146 w 397140"/>
                <a:gd name="connsiteY29" fmla="*/ 86141 h 96617"/>
                <a:gd name="connsiteX30" fmla="*/ 165257 w 397140"/>
                <a:gd name="connsiteY30" fmla="*/ 31899 h 96617"/>
                <a:gd name="connsiteX31" fmla="*/ 287030 w 397140"/>
                <a:gd name="connsiteY31" fmla="*/ 21954 h 96617"/>
                <a:gd name="connsiteX32" fmla="*/ 260903 w 397140"/>
                <a:gd name="connsiteY32" fmla="*/ 83609 h 9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7140" h="96617">
                  <a:moveTo>
                    <a:pt x="397141" y="55946"/>
                  </a:moveTo>
                  <a:lnTo>
                    <a:pt x="397141" y="45007"/>
                  </a:lnTo>
                  <a:lnTo>
                    <a:pt x="287120" y="9569"/>
                  </a:lnTo>
                  <a:lnTo>
                    <a:pt x="287120" y="9569"/>
                  </a:lnTo>
                  <a:cubicBezTo>
                    <a:pt x="247885" y="-7246"/>
                    <a:pt x="191926" y="2518"/>
                    <a:pt x="159019" y="22768"/>
                  </a:cubicBezTo>
                  <a:lnTo>
                    <a:pt x="130452" y="23491"/>
                  </a:lnTo>
                  <a:lnTo>
                    <a:pt x="130452" y="23491"/>
                  </a:lnTo>
                  <a:cubicBezTo>
                    <a:pt x="97816" y="-2274"/>
                    <a:pt x="42761" y="-7517"/>
                    <a:pt x="0" y="11106"/>
                  </a:cubicBezTo>
                  <a:lnTo>
                    <a:pt x="1085" y="15717"/>
                  </a:lnTo>
                  <a:lnTo>
                    <a:pt x="1085" y="15717"/>
                  </a:lnTo>
                  <a:cubicBezTo>
                    <a:pt x="1085" y="15717"/>
                    <a:pt x="1085" y="16711"/>
                    <a:pt x="1085" y="17615"/>
                  </a:cubicBezTo>
                  <a:lnTo>
                    <a:pt x="1989" y="21774"/>
                  </a:lnTo>
                  <a:cubicBezTo>
                    <a:pt x="7775" y="46996"/>
                    <a:pt x="14555" y="73846"/>
                    <a:pt x="21335" y="80988"/>
                  </a:cubicBezTo>
                  <a:cubicBezTo>
                    <a:pt x="25946" y="85869"/>
                    <a:pt x="41314" y="88491"/>
                    <a:pt x="53790" y="90028"/>
                  </a:cubicBezTo>
                  <a:cubicBezTo>
                    <a:pt x="58581" y="90570"/>
                    <a:pt x="62830" y="90932"/>
                    <a:pt x="66085" y="91113"/>
                  </a:cubicBezTo>
                  <a:cubicBezTo>
                    <a:pt x="69339" y="91294"/>
                    <a:pt x="103240" y="93463"/>
                    <a:pt x="109026" y="88310"/>
                  </a:cubicBezTo>
                  <a:cubicBezTo>
                    <a:pt x="114812" y="83157"/>
                    <a:pt x="125841" y="41933"/>
                    <a:pt x="128915" y="29458"/>
                  </a:cubicBezTo>
                  <a:lnTo>
                    <a:pt x="158206" y="28825"/>
                  </a:lnTo>
                  <a:cubicBezTo>
                    <a:pt x="161641" y="38679"/>
                    <a:pt x="167246" y="83067"/>
                    <a:pt x="181710" y="91474"/>
                  </a:cubicBezTo>
                  <a:cubicBezTo>
                    <a:pt x="196175" y="99882"/>
                    <a:pt x="257287" y="97622"/>
                    <a:pt x="264248" y="87316"/>
                  </a:cubicBezTo>
                  <a:cubicBezTo>
                    <a:pt x="274506" y="66658"/>
                    <a:pt x="283209" y="45263"/>
                    <a:pt x="290285" y="23310"/>
                  </a:cubicBezTo>
                  <a:lnTo>
                    <a:pt x="290917" y="22135"/>
                  </a:lnTo>
                  <a:close/>
                  <a:moveTo>
                    <a:pt x="106495" y="83609"/>
                  </a:moveTo>
                  <a:cubicBezTo>
                    <a:pt x="100347" y="88491"/>
                    <a:pt x="33720" y="85056"/>
                    <a:pt x="25765" y="76739"/>
                  </a:cubicBezTo>
                  <a:cubicBezTo>
                    <a:pt x="17809" y="68422"/>
                    <a:pt x="10939" y="33616"/>
                    <a:pt x="7684" y="19966"/>
                  </a:cubicBezTo>
                  <a:lnTo>
                    <a:pt x="7684" y="19423"/>
                  </a:lnTo>
                  <a:cubicBezTo>
                    <a:pt x="45744" y="4959"/>
                    <a:pt x="95375" y="9569"/>
                    <a:pt x="123762" y="31447"/>
                  </a:cubicBezTo>
                  <a:cubicBezTo>
                    <a:pt x="118247" y="52872"/>
                    <a:pt x="110111" y="80445"/>
                    <a:pt x="106495" y="83609"/>
                  </a:cubicBezTo>
                  <a:close/>
                  <a:moveTo>
                    <a:pt x="260903" y="83609"/>
                  </a:moveTo>
                  <a:cubicBezTo>
                    <a:pt x="256564" y="90118"/>
                    <a:pt x="199701" y="95271"/>
                    <a:pt x="185146" y="86141"/>
                  </a:cubicBezTo>
                  <a:cubicBezTo>
                    <a:pt x="175111" y="79903"/>
                    <a:pt x="169777" y="49166"/>
                    <a:pt x="165257" y="31899"/>
                  </a:cubicBezTo>
                  <a:cubicBezTo>
                    <a:pt x="197350" y="12733"/>
                    <a:pt x="252225" y="4778"/>
                    <a:pt x="287030" y="21954"/>
                  </a:cubicBezTo>
                  <a:cubicBezTo>
                    <a:pt x="280186" y="43247"/>
                    <a:pt x="271442" y="63882"/>
                    <a:pt x="260903" y="83609"/>
                  </a:cubicBezTo>
                  <a:close/>
                </a:path>
              </a:pathLst>
            </a:custGeom>
            <a:solidFill>
              <a:srgbClr val="263238"/>
            </a:solidFill>
            <a:ln w="9030" cap="flat">
              <a:noFill/>
              <a:prstDash val="solid"/>
              <a:miter/>
            </a:ln>
          </p:spPr>
          <p:txBody>
            <a:bodyPr rtlCol="0" anchor="ctr"/>
            <a:lstStyle/>
            <a:p>
              <a:endParaRPr lang="zh-CN" altLang="en-US"/>
            </a:p>
          </p:txBody>
        </p:sp>
        <p:sp>
          <p:nvSpPr>
            <p:cNvPr id="1183" name="任意多边形: 形状 1182">
              <a:extLst>
                <a:ext uri="{FF2B5EF4-FFF2-40B4-BE49-F238E27FC236}">
                  <a16:creationId xmlns:a16="http://schemas.microsoft.com/office/drawing/2014/main" id="{24D024E4-5EDA-1FF1-296B-2C825753E053}"/>
                </a:ext>
              </a:extLst>
            </p:cNvPr>
            <p:cNvSpPr/>
            <p:nvPr/>
          </p:nvSpPr>
          <p:spPr>
            <a:xfrm>
              <a:off x="8046549" y="3529427"/>
              <a:ext cx="45201" cy="63334"/>
            </a:xfrm>
            <a:custGeom>
              <a:avLst/>
              <a:gdLst>
                <a:gd name="connsiteX0" fmla="*/ 0 w 45201"/>
                <a:gd name="connsiteY0" fmla="*/ 18081 h 63334"/>
                <a:gd name="connsiteX1" fmla="*/ 18081 w 45201"/>
                <a:gd name="connsiteY1" fmla="*/ 63282 h 63334"/>
                <a:gd name="connsiteX2" fmla="*/ 45202 w 45201"/>
                <a:gd name="connsiteY2" fmla="*/ 0 h 63334"/>
                <a:gd name="connsiteX3" fmla="*/ 0 w 45201"/>
                <a:gd name="connsiteY3" fmla="*/ 18081 h 63334"/>
              </a:gdLst>
              <a:ahLst/>
              <a:cxnLst>
                <a:cxn ang="0">
                  <a:pos x="connsiteX0" y="connsiteY0"/>
                </a:cxn>
                <a:cxn ang="0">
                  <a:pos x="connsiteX1" y="connsiteY1"/>
                </a:cxn>
                <a:cxn ang="0">
                  <a:pos x="connsiteX2" y="connsiteY2"/>
                </a:cxn>
                <a:cxn ang="0">
                  <a:pos x="connsiteX3" y="connsiteY3"/>
                </a:cxn>
              </a:cxnLst>
              <a:rect l="l" t="t" r="r" b="b"/>
              <a:pathLst>
                <a:path w="45201" h="63334">
                  <a:moveTo>
                    <a:pt x="0" y="18081"/>
                  </a:moveTo>
                  <a:cubicBezTo>
                    <a:pt x="0" y="18081"/>
                    <a:pt x="5967" y="61112"/>
                    <a:pt x="18081" y="63282"/>
                  </a:cubicBezTo>
                  <a:cubicBezTo>
                    <a:pt x="30195" y="65452"/>
                    <a:pt x="45202" y="0"/>
                    <a:pt x="45202" y="0"/>
                  </a:cubicBezTo>
                  <a:cubicBezTo>
                    <a:pt x="45202" y="0"/>
                    <a:pt x="7775" y="7503"/>
                    <a:pt x="0" y="18081"/>
                  </a:cubicBezTo>
                  <a:close/>
                </a:path>
              </a:pathLst>
            </a:custGeom>
            <a:solidFill>
              <a:srgbClr val="FFFFFF"/>
            </a:solidFill>
            <a:ln w="9030" cap="flat">
              <a:noFill/>
              <a:prstDash val="solid"/>
              <a:miter/>
            </a:ln>
          </p:spPr>
          <p:txBody>
            <a:bodyPr rtlCol="0" anchor="ctr"/>
            <a:lstStyle/>
            <a:p>
              <a:endParaRPr lang="zh-CN" altLang="en-US"/>
            </a:p>
          </p:txBody>
        </p:sp>
        <p:sp>
          <p:nvSpPr>
            <p:cNvPr id="1184" name="任意多边形: 形状 1183">
              <a:extLst>
                <a:ext uri="{FF2B5EF4-FFF2-40B4-BE49-F238E27FC236}">
                  <a16:creationId xmlns:a16="http://schemas.microsoft.com/office/drawing/2014/main" id="{EB85C70F-40B3-621C-0B7E-E1FD7D15B518}"/>
                </a:ext>
              </a:extLst>
            </p:cNvPr>
            <p:cNvSpPr/>
            <p:nvPr/>
          </p:nvSpPr>
          <p:spPr>
            <a:xfrm>
              <a:off x="7887982" y="3526323"/>
              <a:ext cx="55417" cy="58298"/>
            </a:xfrm>
            <a:custGeom>
              <a:avLst/>
              <a:gdLst>
                <a:gd name="connsiteX0" fmla="*/ 0 w 55417"/>
                <a:gd name="connsiteY0" fmla="*/ 7443 h 58298"/>
                <a:gd name="connsiteX1" fmla="*/ 18081 w 55417"/>
                <a:gd name="connsiteY1" fmla="*/ 58250 h 58298"/>
                <a:gd name="connsiteX2" fmla="*/ 55417 w 55417"/>
                <a:gd name="connsiteY2" fmla="*/ 663 h 58298"/>
                <a:gd name="connsiteX3" fmla="*/ 0 w 55417"/>
                <a:gd name="connsiteY3" fmla="*/ 7443 h 58298"/>
              </a:gdLst>
              <a:ahLst/>
              <a:cxnLst>
                <a:cxn ang="0">
                  <a:pos x="connsiteX0" y="connsiteY0"/>
                </a:cxn>
                <a:cxn ang="0">
                  <a:pos x="connsiteX1" y="connsiteY1"/>
                </a:cxn>
                <a:cxn ang="0">
                  <a:pos x="connsiteX2" y="connsiteY2"/>
                </a:cxn>
                <a:cxn ang="0">
                  <a:pos x="connsiteX3" y="connsiteY3"/>
                </a:cxn>
              </a:cxnLst>
              <a:rect l="l" t="t" r="r" b="b"/>
              <a:pathLst>
                <a:path w="55417" h="58298">
                  <a:moveTo>
                    <a:pt x="0" y="7443"/>
                  </a:moveTo>
                  <a:cubicBezTo>
                    <a:pt x="0" y="7443"/>
                    <a:pt x="6057" y="56261"/>
                    <a:pt x="18081" y="58250"/>
                  </a:cubicBezTo>
                  <a:cubicBezTo>
                    <a:pt x="30104" y="60239"/>
                    <a:pt x="55417" y="663"/>
                    <a:pt x="55417" y="663"/>
                  </a:cubicBezTo>
                  <a:cubicBezTo>
                    <a:pt x="55417" y="663"/>
                    <a:pt x="7865" y="-3134"/>
                    <a:pt x="0" y="7443"/>
                  </a:cubicBezTo>
                  <a:close/>
                </a:path>
              </a:pathLst>
            </a:custGeom>
            <a:solidFill>
              <a:srgbClr val="FFFFFF"/>
            </a:solidFill>
            <a:ln w="9030" cap="flat">
              <a:noFill/>
              <a:prstDash val="solid"/>
              <a:miter/>
            </a:ln>
          </p:spPr>
          <p:txBody>
            <a:bodyPr rtlCol="0" anchor="ctr"/>
            <a:lstStyle/>
            <a:p>
              <a:endParaRPr lang="zh-CN" altLang="en-US"/>
            </a:p>
          </p:txBody>
        </p:sp>
        <p:sp>
          <p:nvSpPr>
            <p:cNvPr id="1185" name="任意多边形: 形状 1184">
              <a:extLst>
                <a:ext uri="{FF2B5EF4-FFF2-40B4-BE49-F238E27FC236}">
                  <a16:creationId xmlns:a16="http://schemas.microsoft.com/office/drawing/2014/main" id="{6FF4B9C3-9C40-0FCA-29BE-2AF0912F7D12}"/>
                </a:ext>
              </a:extLst>
            </p:cNvPr>
            <p:cNvSpPr/>
            <p:nvPr/>
          </p:nvSpPr>
          <p:spPr>
            <a:xfrm>
              <a:off x="8500751" y="3549044"/>
              <a:ext cx="208465" cy="306104"/>
            </a:xfrm>
            <a:custGeom>
              <a:avLst/>
              <a:gdLst>
                <a:gd name="connsiteX0" fmla="*/ 71673 w 208465"/>
                <a:gd name="connsiteY0" fmla="*/ 156126 h 306104"/>
                <a:gd name="connsiteX1" fmla="*/ 36326 w 208465"/>
                <a:gd name="connsiteY1" fmla="*/ 129909 h 306104"/>
                <a:gd name="connsiteX2" fmla="*/ 5227 w 208465"/>
                <a:gd name="connsiteY2" fmla="*/ 161279 h 306104"/>
                <a:gd name="connsiteX3" fmla="*/ 14267 w 208465"/>
                <a:gd name="connsiteY3" fmla="*/ 181439 h 306104"/>
                <a:gd name="connsiteX4" fmla="*/ 33252 w 208465"/>
                <a:gd name="connsiteY4" fmla="*/ 168150 h 306104"/>
                <a:gd name="connsiteX5" fmla="*/ 54316 w 208465"/>
                <a:gd name="connsiteY5" fmla="*/ 190570 h 306104"/>
                <a:gd name="connsiteX6" fmla="*/ 50790 w 208465"/>
                <a:gd name="connsiteY6" fmla="*/ 222934 h 306104"/>
                <a:gd name="connsiteX7" fmla="*/ 33704 w 208465"/>
                <a:gd name="connsiteY7" fmla="*/ 234958 h 306104"/>
                <a:gd name="connsiteX8" fmla="*/ 20144 w 208465"/>
                <a:gd name="connsiteY8" fmla="*/ 214436 h 306104"/>
                <a:gd name="connsiteX9" fmla="*/ 21048 w 208465"/>
                <a:gd name="connsiteY9" fmla="*/ 189123 h 306104"/>
                <a:gd name="connsiteX10" fmla="*/ 2967 w 208465"/>
                <a:gd name="connsiteY10" fmla="*/ 201057 h 306104"/>
                <a:gd name="connsiteX11" fmla="*/ 17974 w 208465"/>
                <a:gd name="connsiteY11" fmla="*/ 273379 h 306104"/>
                <a:gd name="connsiteX12" fmla="*/ 81256 w 208465"/>
                <a:gd name="connsiteY12" fmla="*/ 306105 h 306104"/>
                <a:gd name="connsiteX13" fmla="*/ 170213 w 208465"/>
                <a:gd name="connsiteY13" fmla="*/ 286126 h 306104"/>
                <a:gd name="connsiteX14" fmla="*/ 177264 w 208465"/>
                <a:gd name="connsiteY14" fmla="*/ 177009 h 306104"/>
                <a:gd name="connsiteX15" fmla="*/ 208453 w 208465"/>
                <a:gd name="connsiteY15" fmla="*/ 120327 h 306104"/>
                <a:gd name="connsiteX16" fmla="*/ 204385 w 208465"/>
                <a:gd name="connsiteY16" fmla="*/ 59124 h 306104"/>
                <a:gd name="connsiteX17" fmla="*/ 189430 w 208465"/>
                <a:gd name="connsiteY17" fmla="*/ 62548 h 306104"/>
                <a:gd name="connsiteX18" fmla="*/ 188022 w 208465"/>
                <a:gd name="connsiteY18" fmla="*/ 65994 h 306104"/>
                <a:gd name="connsiteX19" fmla="*/ 182508 w 208465"/>
                <a:gd name="connsiteY19" fmla="*/ 117163 h 306104"/>
                <a:gd name="connsiteX20" fmla="*/ 156471 w 208465"/>
                <a:gd name="connsiteY20" fmla="*/ 150340 h 306104"/>
                <a:gd name="connsiteX21" fmla="*/ 150414 w 208465"/>
                <a:gd name="connsiteY21" fmla="*/ 18623 h 306104"/>
                <a:gd name="connsiteX22" fmla="*/ 127362 w 208465"/>
                <a:gd name="connsiteY22" fmla="*/ 39687 h 306104"/>
                <a:gd name="connsiteX23" fmla="*/ 122118 w 208465"/>
                <a:gd name="connsiteY23" fmla="*/ 143741 h 306104"/>
                <a:gd name="connsiteX24" fmla="*/ 107021 w 208465"/>
                <a:gd name="connsiteY24" fmla="*/ 130452 h 306104"/>
                <a:gd name="connsiteX25" fmla="*/ 85595 w 208465"/>
                <a:gd name="connsiteY25" fmla="*/ 0 h 306104"/>
                <a:gd name="connsiteX26" fmla="*/ 65345 w 208465"/>
                <a:gd name="connsiteY26" fmla="*/ 33540 h 306104"/>
                <a:gd name="connsiteX27" fmla="*/ 80262 w 208465"/>
                <a:gd name="connsiteY27" fmla="*/ 140306 h 306104"/>
                <a:gd name="connsiteX28" fmla="*/ 71673 w 208465"/>
                <a:gd name="connsiteY28" fmla="*/ 156126 h 3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8465" h="306104">
                  <a:moveTo>
                    <a:pt x="71673" y="156126"/>
                  </a:moveTo>
                  <a:cubicBezTo>
                    <a:pt x="71673" y="156126"/>
                    <a:pt x="49705" y="125028"/>
                    <a:pt x="36326" y="129909"/>
                  </a:cubicBezTo>
                  <a:cubicBezTo>
                    <a:pt x="22946" y="134791"/>
                    <a:pt x="6041" y="149708"/>
                    <a:pt x="5227" y="161279"/>
                  </a:cubicBezTo>
                  <a:cubicBezTo>
                    <a:pt x="4413" y="172851"/>
                    <a:pt x="9024" y="182614"/>
                    <a:pt x="14267" y="181439"/>
                  </a:cubicBezTo>
                  <a:cubicBezTo>
                    <a:pt x="21173" y="177898"/>
                    <a:pt x="27561" y="173427"/>
                    <a:pt x="33252" y="168150"/>
                  </a:cubicBezTo>
                  <a:lnTo>
                    <a:pt x="54316" y="190570"/>
                  </a:lnTo>
                  <a:lnTo>
                    <a:pt x="50790" y="222934"/>
                  </a:lnTo>
                  <a:lnTo>
                    <a:pt x="33704" y="234958"/>
                  </a:lnTo>
                  <a:lnTo>
                    <a:pt x="20144" y="214436"/>
                  </a:lnTo>
                  <a:lnTo>
                    <a:pt x="21048" y="189123"/>
                  </a:lnTo>
                  <a:cubicBezTo>
                    <a:pt x="21048" y="189123"/>
                    <a:pt x="7125" y="180083"/>
                    <a:pt x="2967" y="201057"/>
                  </a:cubicBezTo>
                  <a:cubicBezTo>
                    <a:pt x="-1192" y="222030"/>
                    <a:pt x="-4356" y="258553"/>
                    <a:pt x="17974" y="273379"/>
                  </a:cubicBezTo>
                  <a:cubicBezTo>
                    <a:pt x="38375" y="285579"/>
                    <a:pt x="59509" y="296508"/>
                    <a:pt x="81256" y="306105"/>
                  </a:cubicBezTo>
                  <a:lnTo>
                    <a:pt x="170213" y="286126"/>
                  </a:lnTo>
                  <a:lnTo>
                    <a:pt x="177264" y="177009"/>
                  </a:lnTo>
                  <a:cubicBezTo>
                    <a:pt x="177264" y="177009"/>
                    <a:pt x="208182" y="135514"/>
                    <a:pt x="208453" y="120327"/>
                  </a:cubicBezTo>
                  <a:cubicBezTo>
                    <a:pt x="208724" y="105139"/>
                    <a:pt x="204385" y="59124"/>
                    <a:pt x="204385" y="59124"/>
                  </a:cubicBezTo>
                  <a:cubicBezTo>
                    <a:pt x="199310" y="55940"/>
                    <a:pt x="192614" y="57473"/>
                    <a:pt x="189430" y="62548"/>
                  </a:cubicBezTo>
                  <a:cubicBezTo>
                    <a:pt x="188766" y="63607"/>
                    <a:pt x="188289" y="64773"/>
                    <a:pt x="188022" y="65994"/>
                  </a:cubicBezTo>
                  <a:cubicBezTo>
                    <a:pt x="184611" y="82844"/>
                    <a:pt x="182765" y="99973"/>
                    <a:pt x="182508" y="117163"/>
                  </a:cubicBezTo>
                  <a:lnTo>
                    <a:pt x="156471" y="150340"/>
                  </a:lnTo>
                  <a:lnTo>
                    <a:pt x="150414" y="18623"/>
                  </a:lnTo>
                  <a:cubicBezTo>
                    <a:pt x="150414" y="18623"/>
                    <a:pt x="130707" y="9583"/>
                    <a:pt x="127362" y="39687"/>
                  </a:cubicBezTo>
                  <a:cubicBezTo>
                    <a:pt x="124017" y="69791"/>
                    <a:pt x="125734" y="143289"/>
                    <a:pt x="122118" y="143741"/>
                  </a:cubicBezTo>
                  <a:cubicBezTo>
                    <a:pt x="118502" y="144193"/>
                    <a:pt x="107473" y="145730"/>
                    <a:pt x="107021" y="130452"/>
                  </a:cubicBezTo>
                  <a:cubicBezTo>
                    <a:pt x="106569" y="115174"/>
                    <a:pt x="85595" y="0"/>
                    <a:pt x="85595" y="0"/>
                  </a:cubicBezTo>
                  <a:cubicBezTo>
                    <a:pt x="85595" y="0"/>
                    <a:pt x="60373" y="9040"/>
                    <a:pt x="65345" y="33540"/>
                  </a:cubicBezTo>
                  <a:cubicBezTo>
                    <a:pt x="70317" y="58039"/>
                    <a:pt x="79900" y="134520"/>
                    <a:pt x="80262" y="140306"/>
                  </a:cubicBezTo>
                  <a:cubicBezTo>
                    <a:pt x="80623" y="146091"/>
                    <a:pt x="71673" y="156126"/>
                    <a:pt x="71673" y="156126"/>
                  </a:cubicBezTo>
                  <a:close/>
                </a:path>
              </a:pathLst>
            </a:custGeom>
            <a:solidFill>
              <a:srgbClr val="FFBF9D"/>
            </a:solidFill>
            <a:ln w="9030" cap="flat">
              <a:noFill/>
              <a:prstDash val="solid"/>
              <a:miter/>
            </a:ln>
          </p:spPr>
          <p:txBody>
            <a:bodyPr rtlCol="0" anchor="ctr"/>
            <a:lstStyle/>
            <a:p>
              <a:endParaRPr lang="zh-CN" altLang="en-US"/>
            </a:p>
          </p:txBody>
        </p:sp>
        <p:sp>
          <p:nvSpPr>
            <p:cNvPr id="1186" name="任意多边形: 形状 1185">
              <a:extLst>
                <a:ext uri="{FF2B5EF4-FFF2-40B4-BE49-F238E27FC236}">
                  <a16:creationId xmlns:a16="http://schemas.microsoft.com/office/drawing/2014/main" id="{5E58701B-AC87-0DAB-759B-7041CF25800A}"/>
                </a:ext>
              </a:extLst>
            </p:cNvPr>
            <p:cNvSpPr/>
            <p:nvPr/>
          </p:nvSpPr>
          <p:spPr>
            <a:xfrm>
              <a:off x="8554343" y="3778920"/>
              <a:ext cx="58785" cy="33378"/>
            </a:xfrm>
            <a:custGeom>
              <a:avLst/>
              <a:gdLst>
                <a:gd name="connsiteX0" fmla="*/ 58672 w 58785"/>
                <a:gd name="connsiteY0" fmla="*/ 33378 h 33378"/>
                <a:gd name="connsiteX1" fmla="*/ 52253 w 58785"/>
                <a:gd name="connsiteY1" fmla="*/ 25152 h 33378"/>
                <a:gd name="connsiteX2" fmla="*/ 10396 w 58785"/>
                <a:gd name="connsiteY2" fmla="*/ 2732 h 33378"/>
                <a:gd name="connsiteX3" fmla="*/ 0 w 58785"/>
                <a:gd name="connsiteY3" fmla="*/ 2009 h 33378"/>
                <a:gd name="connsiteX4" fmla="*/ 10487 w 58785"/>
                <a:gd name="connsiteY4" fmla="*/ 110 h 33378"/>
                <a:gd name="connsiteX5" fmla="*/ 54784 w 58785"/>
                <a:gd name="connsiteY5" fmla="*/ 23796 h 33378"/>
                <a:gd name="connsiteX6" fmla="*/ 58672 w 58785"/>
                <a:gd name="connsiteY6" fmla="*/ 33378 h 3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85" h="33378">
                  <a:moveTo>
                    <a:pt x="58672" y="33378"/>
                  </a:moveTo>
                  <a:cubicBezTo>
                    <a:pt x="58039" y="33378"/>
                    <a:pt x="56231" y="30033"/>
                    <a:pt x="52253" y="25152"/>
                  </a:cubicBezTo>
                  <a:cubicBezTo>
                    <a:pt x="41989" y="12226"/>
                    <a:pt x="26843" y="4114"/>
                    <a:pt x="10396" y="2732"/>
                  </a:cubicBezTo>
                  <a:cubicBezTo>
                    <a:pt x="6916" y="2805"/>
                    <a:pt x="3436" y="2563"/>
                    <a:pt x="0" y="2009"/>
                  </a:cubicBezTo>
                  <a:cubicBezTo>
                    <a:pt x="3239" y="378"/>
                    <a:pt x="6881" y="-282"/>
                    <a:pt x="10487" y="110"/>
                  </a:cubicBezTo>
                  <a:cubicBezTo>
                    <a:pt x="28341" y="-127"/>
                    <a:pt x="45066" y="8816"/>
                    <a:pt x="54784" y="23796"/>
                  </a:cubicBezTo>
                  <a:cubicBezTo>
                    <a:pt x="58310" y="29129"/>
                    <a:pt x="59124" y="33198"/>
                    <a:pt x="58672" y="33378"/>
                  </a:cubicBezTo>
                  <a:close/>
                </a:path>
              </a:pathLst>
            </a:custGeom>
            <a:solidFill>
              <a:srgbClr val="FF9A6C"/>
            </a:solidFill>
            <a:ln w="9030" cap="flat">
              <a:noFill/>
              <a:prstDash val="solid"/>
              <a:miter/>
            </a:ln>
          </p:spPr>
          <p:txBody>
            <a:bodyPr rtlCol="0" anchor="ctr"/>
            <a:lstStyle/>
            <a:p>
              <a:endParaRPr lang="zh-CN" altLang="en-US"/>
            </a:p>
          </p:txBody>
        </p:sp>
        <p:sp>
          <p:nvSpPr>
            <p:cNvPr id="1187" name="任意多边形: 形状 1186">
              <a:extLst>
                <a:ext uri="{FF2B5EF4-FFF2-40B4-BE49-F238E27FC236}">
                  <a16:creationId xmlns:a16="http://schemas.microsoft.com/office/drawing/2014/main" id="{C7388D0B-82BD-A79F-8DED-919C81F0668B}"/>
                </a:ext>
              </a:extLst>
            </p:cNvPr>
            <p:cNvSpPr/>
            <p:nvPr/>
          </p:nvSpPr>
          <p:spPr>
            <a:xfrm>
              <a:off x="8364768" y="3826130"/>
              <a:ext cx="413954" cy="460881"/>
            </a:xfrm>
            <a:custGeom>
              <a:avLst/>
              <a:gdLst>
                <a:gd name="connsiteX0" fmla="*/ 203859 w 413954"/>
                <a:gd name="connsiteY0" fmla="*/ 27211 h 460881"/>
                <a:gd name="connsiteX1" fmla="*/ 234054 w 413954"/>
                <a:gd name="connsiteY1" fmla="*/ 225465 h 460881"/>
                <a:gd name="connsiteX2" fmla="*/ 105500 w 413954"/>
                <a:gd name="connsiteY2" fmla="*/ 107941 h 460881"/>
                <a:gd name="connsiteX3" fmla="*/ 14555 w 413954"/>
                <a:gd name="connsiteY3" fmla="*/ 49902 h 460881"/>
                <a:gd name="connsiteX4" fmla="*/ 10577 w 413954"/>
                <a:gd name="connsiteY4" fmla="*/ 49902 h 460881"/>
                <a:gd name="connsiteX5" fmla="*/ 0 w 413954"/>
                <a:gd name="connsiteY5" fmla="*/ 284227 h 460881"/>
                <a:gd name="connsiteX6" fmla="*/ 171133 w 413954"/>
                <a:gd name="connsiteY6" fmla="*/ 394971 h 460881"/>
                <a:gd name="connsiteX7" fmla="*/ 265424 w 413954"/>
                <a:gd name="connsiteY7" fmla="*/ 446411 h 460881"/>
                <a:gd name="connsiteX8" fmla="*/ 388733 w 413954"/>
                <a:gd name="connsiteY8" fmla="*/ 431946 h 460881"/>
                <a:gd name="connsiteX9" fmla="*/ 373727 w 413954"/>
                <a:gd name="connsiteY9" fmla="*/ 203678 h 460881"/>
                <a:gd name="connsiteX10" fmla="*/ 317767 w 413954"/>
                <a:gd name="connsiteY10" fmla="*/ 0 h 46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954" h="460881">
                  <a:moveTo>
                    <a:pt x="203859" y="27211"/>
                  </a:moveTo>
                  <a:lnTo>
                    <a:pt x="234054" y="225465"/>
                  </a:lnTo>
                  <a:lnTo>
                    <a:pt x="105500" y="107941"/>
                  </a:lnTo>
                  <a:cubicBezTo>
                    <a:pt x="78173" y="84270"/>
                    <a:pt x="47534" y="64717"/>
                    <a:pt x="14555" y="49902"/>
                  </a:cubicBezTo>
                  <a:lnTo>
                    <a:pt x="10577" y="49902"/>
                  </a:lnTo>
                  <a:lnTo>
                    <a:pt x="0" y="284227"/>
                  </a:lnTo>
                  <a:cubicBezTo>
                    <a:pt x="56140" y="328615"/>
                    <a:pt x="108032" y="351126"/>
                    <a:pt x="171133" y="394971"/>
                  </a:cubicBezTo>
                  <a:cubicBezTo>
                    <a:pt x="201310" y="414322"/>
                    <a:pt x="232819" y="431511"/>
                    <a:pt x="265424" y="446411"/>
                  </a:cubicBezTo>
                  <a:cubicBezTo>
                    <a:pt x="299054" y="463316"/>
                    <a:pt x="352663" y="472808"/>
                    <a:pt x="388733" y="431946"/>
                  </a:cubicBezTo>
                  <a:cubicBezTo>
                    <a:pt x="439088" y="374811"/>
                    <a:pt x="403379" y="296341"/>
                    <a:pt x="373727" y="203678"/>
                  </a:cubicBezTo>
                  <a:cubicBezTo>
                    <a:pt x="340820" y="100709"/>
                    <a:pt x="317767" y="0"/>
                    <a:pt x="317767" y="0"/>
                  </a:cubicBezTo>
                  <a:close/>
                </a:path>
              </a:pathLst>
            </a:custGeom>
            <a:solidFill>
              <a:srgbClr val="455A64"/>
            </a:solidFill>
            <a:ln w="9030" cap="flat">
              <a:noFill/>
              <a:prstDash val="solid"/>
              <a:miter/>
            </a:ln>
          </p:spPr>
          <p:txBody>
            <a:bodyPr rtlCol="0" anchor="ctr"/>
            <a:lstStyle/>
            <a:p>
              <a:endParaRPr lang="zh-CN" altLang="en-US"/>
            </a:p>
          </p:txBody>
        </p:sp>
        <p:sp>
          <p:nvSpPr>
            <p:cNvPr id="1188" name="任意多边形: 形状 1187">
              <a:extLst>
                <a:ext uri="{FF2B5EF4-FFF2-40B4-BE49-F238E27FC236}">
                  <a16:creationId xmlns:a16="http://schemas.microsoft.com/office/drawing/2014/main" id="{B935A692-493B-F6DF-5613-CB6AD348F24C}"/>
                </a:ext>
              </a:extLst>
            </p:cNvPr>
            <p:cNvSpPr/>
            <p:nvPr/>
          </p:nvSpPr>
          <p:spPr>
            <a:xfrm>
              <a:off x="8600268" y="4048612"/>
              <a:ext cx="27844" cy="91216"/>
            </a:xfrm>
            <a:custGeom>
              <a:avLst/>
              <a:gdLst>
                <a:gd name="connsiteX0" fmla="*/ 27844 w 27844"/>
                <a:gd name="connsiteY0" fmla="*/ 91217 h 91216"/>
                <a:gd name="connsiteX1" fmla="*/ 10577 w 27844"/>
                <a:gd name="connsiteY1" fmla="*/ 46648 h 91216"/>
                <a:gd name="connsiteX2" fmla="*/ 0 w 27844"/>
                <a:gd name="connsiteY2" fmla="*/ 0 h 91216"/>
                <a:gd name="connsiteX3" fmla="*/ 14736 w 27844"/>
                <a:gd name="connsiteY3" fmla="*/ 45202 h 91216"/>
                <a:gd name="connsiteX4" fmla="*/ 27844 w 27844"/>
                <a:gd name="connsiteY4" fmla="*/ 91217 h 9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4" h="91216">
                  <a:moveTo>
                    <a:pt x="27844" y="91217"/>
                  </a:moveTo>
                  <a:cubicBezTo>
                    <a:pt x="20334" y="77101"/>
                    <a:pt x="14538" y="62139"/>
                    <a:pt x="10577" y="46648"/>
                  </a:cubicBezTo>
                  <a:cubicBezTo>
                    <a:pt x="5240" y="31566"/>
                    <a:pt x="1690" y="15909"/>
                    <a:pt x="0" y="0"/>
                  </a:cubicBezTo>
                  <a:cubicBezTo>
                    <a:pt x="5895" y="14729"/>
                    <a:pt x="10817" y="29829"/>
                    <a:pt x="14736" y="45202"/>
                  </a:cubicBezTo>
                  <a:cubicBezTo>
                    <a:pt x="20046" y="60256"/>
                    <a:pt x="24424" y="75624"/>
                    <a:pt x="27844" y="91217"/>
                  </a:cubicBezTo>
                  <a:close/>
                </a:path>
              </a:pathLst>
            </a:custGeom>
            <a:solidFill>
              <a:srgbClr val="263238"/>
            </a:solidFill>
            <a:ln w="9030" cap="flat">
              <a:noFill/>
              <a:prstDash val="solid"/>
              <a:miter/>
            </a:ln>
          </p:spPr>
          <p:txBody>
            <a:bodyPr rtlCol="0" anchor="ctr"/>
            <a:lstStyle/>
            <a:p>
              <a:endParaRPr lang="zh-CN" altLang="en-US"/>
            </a:p>
          </p:txBody>
        </p:sp>
        <p:sp>
          <p:nvSpPr>
            <p:cNvPr id="1189" name="任意多边形: 形状 1188">
              <a:extLst>
                <a:ext uri="{FF2B5EF4-FFF2-40B4-BE49-F238E27FC236}">
                  <a16:creationId xmlns:a16="http://schemas.microsoft.com/office/drawing/2014/main" id="{9A5A191A-ED09-8FA6-0AE6-C3804AA9B6AD}"/>
                </a:ext>
              </a:extLst>
            </p:cNvPr>
            <p:cNvSpPr/>
            <p:nvPr/>
          </p:nvSpPr>
          <p:spPr>
            <a:xfrm>
              <a:off x="7489645" y="5563045"/>
              <a:ext cx="350785" cy="327078"/>
            </a:xfrm>
            <a:custGeom>
              <a:avLst/>
              <a:gdLst>
                <a:gd name="connsiteX0" fmla="*/ 115014 w 350785"/>
                <a:gd name="connsiteY0" fmla="*/ 59214 h 327078"/>
                <a:gd name="connsiteX1" fmla="*/ 153073 w 350785"/>
                <a:gd name="connsiteY1" fmla="*/ 171043 h 327078"/>
                <a:gd name="connsiteX2" fmla="*/ 292 w 350785"/>
                <a:gd name="connsiteY2" fmla="*/ 327078 h 327078"/>
                <a:gd name="connsiteX3" fmla="*/ 350785 w 350785"/>
                <a:gd name="connsiteY3" fmla="*/ 221216 h 327078"/>
                <a:gd name="connsiteX4" fmla="*/ 293198 w 350785"/>
                <a:gd name="connsiteY4" fmla="*/ 0 h 32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85" h="327078">
                  <a:moveTo>
                    <a:pt x="115014" y="59214"/>
                  </a:moveTo>
                  <a:lnTo>
                    <a:pt x="153073" y="171043"/>
                  </a:lnTo>
                  <a:cubicBezTo>
                    <a:pt x="153073" y="171043"/>
                    <a:pt x="-7754" y="292997"/>
                    <a:pt x="292" y="327078"/>
                  </a:cubicBezTo>
                  <a:lnTo>
                    <a:pt x="350785" y="221216"/>
                  </a:lnTo>
                  <a:lnTo>
                    <a:pt x="293198" y="0"/>
                  </a:lnTo>
                  <a:close/>
                </a:path>
              </a:pathLst>
            </a:custGeom>
            <a:solidFill>
              <a:srgbClr val="263238"/>
            </a:solidFill>
            <a:ln w="9030" cap="flat">
              <a:noFill/>
              <a:prstDash val="solid"/>
              <a:miter/>
            </a:ln>
          </p:spPr>
          <p:txBody>
            <a:bodyPr rtlCol="0" anchor="ctr"/>
            <a:lstStyle/>
            <a:p>
              <a:endParaRPr lang="zh-CN" altLang="en-US"/>
            </a:p>
          </p:txBody>
        </p:sp>
        <p:sp>
          <p:nvSpPr>
            <p:cNvPr id="1190" name="任意多边形: 形状 1189">
              <a:extLst>
                <a:ext uri="{FF2B5EF4-FFF2-40B4-BE49-F238E27FC236}">
                  <a16:creationId xmlns:a16="http://schemas.microsoft.com/office/drawing/2014/main" id="{1993A8B4-2C46-AE53-7CDE-AFFE7F108225}"/>
                </a:ext>
              </a:extLst>
            </p:cNvPr>
            <p:cNvSpPr/>
            <p:nvPr/>
          </p:nvSpPr>
          <p:spPr>
            <a:xfrm>
              <a:off x="7488444" y="5755423"/>
              <a:ext cx="351986" cy="134700"/>
            </a:xfrm>
            <a:custGeom>
              <a:avLst/>
              <a:gdLst>
                <a:gd name="connsiteX0" fmla="*/ 351986 w 351986"/>
                <a:gd name="connsiteY0" fmla="*/ 28839 h 134700"/>
                <a:gd name="connsiteX1" fmla="*/ 344483 w 351986"/>
                <a:gd name="connsiteY1" fmla="*/ 0 h 134700"/>
                <a:gd name="connsiteX2" fmla="*/ 9630 w 351986"/>
                <a:gd name="connsiteY2" fmla="*/ 112733 h 134700"/>
                <a:gd name="connsiteX3" fmla="*/ 1132 w 351986"/>
                <a:gd name="connsiteY3" fmla="*/ 134701 h 134700"/>
              </a:gdLst>
              <a:ahLst/>
              <a:cxnLst>
                <a:cxn ang="0">
                  <a:pos x="connsiteX0" y="connsiteY0"/>
                </a:cxn>
                <a:cxn ang="0">
                  <a:pos x="connsiteX1" y="connsiteY1"/>
                </a:cxn>
                <a:cxn ang="0">
                  <a:pos x="connsiteX2" y="connsiteY2"/>
                </a:cxn>
                <a:cxn ang="0">
                  <a:pos x="connsiteX3" y="connsiteY3"/>
                </a:cxn>
              </a:cxnLst>
              <a:rect l="l" t="t" r="r" b="b"/>
              <a:pathLst>
                <a:path w="351986" h="134700">
                  <a:moveTo>
                    <a:pt x="351986" y="28839"/>
                  </a:moveTo>
                  <a:lnTo>
                    <a:pt x="344483" y="0"/>
                  </a:lnTo>
                  <a:lnTo>
                    <a:pt x="9630" y="112733"/>
                  </a:lnTo>
                  <a:cubicBezTo>
                    <a:pt x="9630" y="112733"/>
                    <a:pt x="-3931" y="124304"/>
                    <a:pt x="1132" y="134701"/>
                  </a:cubicBezTo>
                  <a:close/>
                </a:path>
              </a:pathLst>
            </a:custGeom>
            <a:solidFill>
              <a:srgbClr val="455A64"/>
            </a:solidFill>
            <a:ln w="9030" cap="flat">
              <a:noFill/>
              <a:prstDash val="solid"/>
              <a:miter/>
            </a:ln>
          </p:spPr>
          <p:txBody>
            <a:bodyPr rtlCol="0" anchor="ctr"/>
            <a:lstStyle/>
            <a:p>
              <a:endParaRPr lang="zh-CN" altLang="en-US"/>
            </a:p>
          </p:txBody>
        </p:sp>
        <p:sp>
          <p:nvSpPr>
            <p:cNvPr id="1191" name="任意多边形: 形状 1190">
              <a:extLst>
                <a:ext uri="{FF2B5EF4-FFF2-40B4-BE49-F238E27FC236}">
                  <a16:creationId xmlns:a16="http://schemas.microsoft.com/office/drawing/2014/main" id="{AC96CA84-9085-3885-C9D9-23CDD2C3B829}"/>
                </a:ext>
              </a:extLst>
            </p:cNvPr>
            <p:cNvSpPr/>
            <p:nvPr/>
          </p:nvSpPr>
          <p:spPr>
            <a:xfrm>
              <a:off x="7636614" y="5729712"/>
              <a:ext cx="37763" cy="14963"/>
            </a:xfrm>
            <a:custGeom>
              <a:avLst/>
              <a:gdLst>
                <a:gd name="connsiteX0" fmla="*/ 48 w 37763"/>
                <a:gd name="connsiteY0" fmla="*/ 4286 h 14963"/>
                <a:gd name="connsiteX1" fmla="*/ 19485 w 37763"/>
                <a:gd name="connsiteY1" fmla="*/ 7088 h 14963"/>
                <a:gd name="connsiteX2" fmla="*/ 37565 w 37763"/>
                <a:gd name="connsiteY2" fmla="*/ 14773 h 14963"/>
                <a:gd name="connsiteX3" fmla="*/ 21112 w 37763"/>
                <a:gd name="connsiteY3" fmla="*/ 1122 h 14963"/>
                <a:gd name="connsiteX4" fmla="*/ 48 w 37763"/>
                <a:gd name="connsiteY4" fmla="*/ 4286 h 1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3" h="14963">
                  <a:moveTo>
                    <a:pt x="48" y="4286"/>
                  </a:moveTo>
                  <a:cubicBezTo>
                    <a:pt x="590" y="6004"/>
                    <a:pt x="9088" y="4286"/>
                    <a:pt x="19485" y="7088"/>
                  </a:cubicBezTo>
                  <a:cubicBezTo>
                    <a:pt x="29881" y="9891"/>
                    <a:pt x="36209" y="16129"/>
                    <a:pt x="37565" y="14773"/>
                  </a:cubicBezTo>
                  <a:cubicBezTo>
                    <a:pt x="38921" y="13417"/>
                    <a:pt x="33316" y="4467"/>
                    <a:pt x="21112" y="1122"/>
                  </a:cubicBezTo>
                  <a:cubicBezTo>
                    <a:pt x="8907" y="-2223"/>
                    <a:pt x="-766" y="2839"/>
                    <a:pt x="48" y="4286"/>
                  </a:cubicBezTo>
                  <a:close/>
                </a:path>
              </a:pathLst>
            </a:custGeom>
            <a:solidFill>
              <a:srgbClr val="455A64"/>
            </a:solidFill>
            <a:ln w="9030" cap="flat">
              <a:noFill/>
              <a:prstDash val="solid"/>
              <a:miter/>
            </a:ln>
          </p:spPr>
          <p:txBody>
            <a:bodyPr rtlCol="0" anchor="ctr"/>
            <a:lstStyle/>
            <a:p>
              <a:endParaRPr lang="zh-CN" altLang="en-US"/>
            </a:p>
          </p:txBody>
        </p:sp>
        <p:sp>
          <p:nvSpPr>
            <p:cNvPr id="1192" name="任意多边形: 形状 1191">
              <a:extLst>
                <a:ext uri="{FF2B5EF4-FFF2-40B4-BE49-F238E27FC236}">
                  <a16:creationId xmlns:a16="http://schemas.microsoft.com/office/drawing/2014/main" id="{BED43CDD-601D-B5A1-EAFB-5AAF297D933C}"/>
                </a:ext>
              </a:extLst>
            </p:cNvPr>
            <p:cNvSpPr/>
            <p:nvPr/>
          </p:nvSpPr>
          <p:spPr>
            <a:xfrm>
              <a:off x="7604463" y="5758609"/>
              <a:ext cx="30700" cy="21703"/>
            </a:xfrm>
            <a:custGeom>
              <a:avLst/>
              <a:gdLst>
                <a:gd name="connsiteX0" fmla="*/ 15 w 30700"/>
                <a:gd name="connsiteY0" fmla="*/ 1695 h 21703"/>
                <a:gd name="connsiteX1" fmla="*/ 16468 w 30700"/>
                <a:gd name="connsiteY1" fmla="*/ 9651 h 21703"/>
                <a:gd name="connsiteX2" fmla="*/ 30119 w 30700"/>
                <a:gd name="connsiteY2" fmla="*/ 21674 h 21703"/>
                <a:gd name="connsiteX3" fmla="*/ 19903 w 30700"/>
                <a:gd name="connsiteY3" fmla="*/ 4407 h 21703"/>
                <a:gd name="connsiteX4" fmla="*/ 15 w 30700"/>
                <a:gd name="connsiteY4" fmla="*/ 1695 h 2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0" h="21703">
                  <a:moveTo>
                    <a:pt x="15" y="1695"/>
                  </a:moveTo>
                  <a:cubicBezTo>
                    <a:pt x="15" y="3503"/>
                    <a:pt x="8422" y="4136"/>
                    <a:pt x="16468" y="9651"/>
                  </a:cubicBezTo>
                  <a:cubicBezTo>
                    <a:pt x="24514" y="15165"/>
                    <a:pt x="28401" y="22217"/>
                    <a:pt x="30119" y="21674"/>
                  </a:cubicBezTo>
                  <a:cubicBezTo>
                    <a:pt x="31837" y="21132"/>
                    <a:pt x="30119" y="11097"/>
                    <a:pt x="19903" y="4407"/>
                  </a:cubicBezTo>
                  <a:cubicBezTo>
                    <a:pt x="9688" y="-2282"/>
                    <a:pt x="-437" y="249"/>
                    <a:pt x="15" y="1695"/>
                  </a:cubicBezTo>
                  <a:close/>
                </a:path>
              </a:pathLst>
            </a:custGeom>
            <a:solidFill>
              <a:srgbClr val="455A64"/>
            </a:solidFill>
            <a:ln w="9030" cap="flat">
              <a:noFill/>
              <a:prstDash val="solid"/>
              <a:miter/>
            </a:ln>
          </p:spPr>
          <p:txBody>
            <a:bodyPr rtlCol="0" anchor="ctr"/>
            <a:lstStyle/>
            <a:p>
              <a:endParaRPr lang="zh-CN" altLang="en-US"/>
            </a:p>
          </p:txBody>
        </p:sp>
        <p:sp>
          <p:nvSpPr>
            <p:cNvPr id="1193" name="任意多边形: 形状 1192">
              <a:extLst>
                <a:ext uri="{FF2B5EF4-FFF2-40B4-BE49-F238E27FC236}">
                  <a16:creationId xmlns:a16="http://schemas.microsoft.com/office/drawing/2014/main" id="{E843AD38-2085-8B5F-CBE3-B4624EFBD365}"/>
                </a:ext>
              </a:extLst>
            </p:cNvPr>
            <p:cNvSpPr/>
            <p:nvPr/>
          </p:nvSpPr>
          <p:spPr>
            <a:xfrm>
              <a:off x="7574546" y="5784947"/>
              <a:ext cx="23234" cy="25636"/>
            </a:xfrm>
            <a:custGeom>
              <a:avLst/>
              <a:gdLst>
                <a:gd name="connsiteX0" fmla="*/ 22338 w 23234"/>
                <a:gd name="connsiteY0" fmla="*/ 25622 h 25636"/>
                <a:gd name="connsiteX1" fmla="*/ 16643 w 23234"/>
                <a:gd name="connsiteY1" fmla="*/ 8265 h 25636"/>
                <a:gd name="connsiteX2" fmla="*/ 8 w 23234"/>
                <a:gd name="connsiteY2" fmla="*/ 490 h 25636"/>
                <a:gd name="connsiteX3" fmla="*/ 11942 w 23234"/>
                <a:gd name="connsiteY3" fmla="*/ 12423 h 25636"/>
                <a:gd name="connsiteX4" fmla="*/ 22338 w 23234"/>
                <a:gd name="connsiteY4" fmla="*/ 25622 h 25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34" h="25636">
                  <a:moveTo>
                    <a:pt x="22338" y="25622"/>
                  </a:moveTo>
                  <a:cubicBezTo>
                    <a:pt x="24056" y="25622"/>
                    <a:pt x="23875" y="16582"/>
                    <a:pt x="16643" y="8265"/>
                  </a:cubicBezTo>
                  <a:cubicBezTo>
                    <a:pt x="9410" y="-52"/>
                    <a:pt x="280" y="-776"/>
                    <a:pt x="8" y="490"/>
                  </a:cubicBezTo>
                  <a:cubicBezTo>
                    <a:pt x="-263" y="1756"/>
                    <a:pt x="6156" y="5643"/>
                    <a:pt x="11942" y="12423"/>
                  </a:cubicBezTo>
                  <a:cubicBezTo>
                    <a:pt x="17727" y="19204"/>
                    <a:pt x="20620" y="25984"/>
                    <a:pt x="22338" y="25622"/>
                  </a:cubicBezTo>
                  <a:close/>
                </a:path>
              </a:pathLst>
            </a:custGeom>
            <a:solidFill>
              <a:srgbClr val="455A64"/>
            </a:solidFill>
            <a:ln w="9030" cap="flat">
              <a:noFill/>
              <a:prstDash val="solid"/>
              <a:miter/>
            </a:ln>
          </p:spPr>
          <p:txBody>
            <a:bodyPr rtlCol="0" anchor="ctr"/>
            <a:lstStyle/>
            <a:p>
              <a:endParaRPr lang="zh-CN" altLang="en-US"/>
            </a:p>
          </p:txBody>
        </p:sp>
        <p:sp>
          <p:nvSpPr>
            <p:cNvPr id="1194" name="任意多边形: 形状 1193">
              <a:extLst>
                <a:ext uri="{FF2B5EF4-FFF2-40B4-BE49-F238E27FC236}">
                  <a16:creationId xmlns:a16="http://schemas.microsoft.com/office/drawing/2014/main" id="{09B5C4B9-266C-76D4-A2D7-EFE6103A326A}"/>
                </a:ext>
              </a:extLst>
            </p:cNvPr>
            <p:cNvSpPr/>
            <p:nvPr/>
          </p:nvSpPr>
          <p:spPr>
            <a:xfrm>
              <a:off x="7627098" y="5679028"/>
              <a:ext cx="37085" cy="12988"/>
            </a:xfrm>
            <a:custGeom>
              <a:avLst/>
              <a:gdLst>
                <a:gd name="connsiteX0" fmla="*/ 161 w 37085"/>
                <a:gd name="connsiteY0" fmla="*/ 12751 h 12988"/>
                <a:gd name="connsiteX1" fmla="*/ 18242 w 37085"/>
                <a:gd name="connsiteY1" fmla="*/ 7056 h 12988"/>
                <a:gd name="connsiteX2" fmla="*/ 37046 w 37085"/>
                <a:gd name="connsiteY2" fmla="*/ 3801 h 12988"/>
                <a:gd name="connsiteX3" fmla="*/ 16796 w 37085"/>
                <a:gd name="connsiteY3" fmla="*/ 999 h 12988"/>
                <a:gd name="connsiteX4" fmla="*/ 161 w 37085"/>
                <a:gd name="connsiteY4" fmla="*/ 12751 h 1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5" h="12988">
                  <a:moveTo>
                    <a:pt x="161" y="12751"/>
                  </a:moveTo>
                  <a:cubicBezTo>
                    <a:pt x="1337" y="14107"/>
                    <a:pt x="8478" y="9316"/>
                    <a:pt x="18242" y="7056"/>
                  </a:cubicBezTo>
                  <a:cubicBezTo>
                    <a:pt x="28006" y="4796"/>
                    <a:pt x="36323" y="5610"/>
                    <a:pt x="37046" y="3801"/>
                  </a:cubicBezTo>
                  <a:cubicBezTo>
                    <a:pt x="37769" y="1993"/>
                    <a:pt x="28458" y="-1804"/>
                    <a:pt x="16796" y="999"/>
                  </a:cubicBezTo>
                  <a:cubicBezTo>
                    <a:pt x="5134" y="3801"/>
                    <a:pt x="-1104" y="11666"/>
                    <a:pt x="161" y="12751"/>
                  </a:cubicBezTo>
                  <a:close/>
                </a:path>
              </a:pathLst>
            </a:custGeom>
            <a:solidFill>
              <a:srgbClr val="455A64"/>
            </a:solidFill>
            <a:ln w="9030" cap="flat">
              <a:noFill/>
              <a:prstDash val="solid"/>
              <a:miter/>
            </a:ln>
          </p:spPr>
          <p:txBody>
            <a:bodyPr rtlCol="0" anchor="ctr"/>
            <a:lstStyle/>
            <a:p>
              <a:endParaRPr lang="zh-CN" altLang="en-US"/>
            </a:p>
          </p:txBody>
        </p:sp>
        <p:sp>
          <p:nvSpPr>
            <p:cNvPr id="1195" name="任意多边形: 形状 1194">
              <a:extLst>
                <a:ext uri="{FF2B5EF4-FFF2-40B4-BE49-F238E27FC236}">
                  <a16:creationId xmlns:a16="http://schemas.microsoft.com/office/drawing/2014/main" id="{BFE7D2A2-62F9-F153-53E7-B54565484816}"/>
                </a:ext>
              </a:extLst>
            </p:cNvPr>
            <p:cNvSpPr/>
            <p:nvPr/>
          </p:nvSpPr>
          <p:spPr>
            <a:xfrm>
              <a:off x="7355688" y="4666865"/>
              <a:ext cx="1085323" cy="996166"/>
            </a:xfrm>
            <a:custGeom>
              <a:avLst/>
              <a:gdLst>
                <a:gd name="connsiteX0" fmla="*/ 207294 w 1085323"/>
                <a:gd name="connsiteY0" fmla="*/ 996166 h 996166"/>
                <a:gd name="connsiteX1" fmla="*/ 0 w 1085323"/>
                <a:gd name="connsiteY1" fmla="*/ 351230 h 996166"/>
                <a:gd name="connsiteX2" fmla="*/ 30737 w 1085323"/>
                <a:gd name="connsiteY2" fmla="*/ 213275 h 996166"/>
                <a:gd name="connsiteX3" fmla="*/ 648642 w 1085323"/>
                <a:gd name="connsiteY3" fmla="*/ 10682 h 996166"/>
                <a:gd name="connsiteX4" fmla="*/ 898697 w 1085323"/>
                <a:gd name="connsiteY4" fmla="*/ 21078 h 996166"/>
                <a:gd name="connsiteX5" fmla="*/ 1084205 w 1085323"/>
                <a:gd name="connsiteY5" fmla="*/ 179916 h 996166"/>
                <a:gd name="connsiteX6" fmla="*/ 1075164 w 1085323"/>
                <a:gd name="connsiteY6" fmla="*/ 211106 h 996166"/>
                <a:gd name="connsiteX7" fmla="*/ 832432 w 1085323"/>
                <a:gd name="connsiteY7" fmla="*/ 373831 h 996166"/>
                <a:gd name="connsiteX8" fmla="*/ 754233 w 1085323"/>
                <a:gd name="connsiteY8" fmla="*/ 379346 h 996166"/>
                <a:gd name="connsiteX9" fmla="*/ 354019 w 1085323"/>
                <a:gd name="connsiteY9" fmla="*/ 438650 h 996166"/>
                <a:gd name="connsiteX10" fmla="*/ 328353 w 1085323"/>
                <a:gd name="connsiteY10" fmla="*/ 473257 h 996166"/>
                <a:gd name="connsiteX11" fmla="*/ 328977 w 1085323"/>
                <a:gd name="connsiteY11" fmla="*/ 476349 h 996166"/>
                <a:gd name="connsiteX12" fmla="*/ 439450 w 1085323"/>
                <a:gd name="connsiteY12" fmla="*/ 909108 h 996166"/>
                <a:gd name="connsiteX13" fmla="*/ 207294 w 1085323"/>
                <a:gd name="connsiteY13" fmla="*/ 996166 h 99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323" h="996166">
                  <a:moveTo>
                    <a:pt x="207294" y="996166"/>
                  </a:moveTo>
                  <a:lnTo>
                    <a:pt x="0" y="351230"/>
                  </a:lnTo>
                  <a:cubicBezTo>
                    <a:pt x="0" y="351230"/>
                    <a:pt x="9944" y="245820"/>
                    <a:pt x="30737" y="213275"/>
                  </a:cubicBezTo>
                  <a:cubicBezTo>
                    <a:pt x="51530" y="180730"/>
                    <a:pt x="648642" y="10682"/>
                    <a:pt x="648642" y="10682"/>
                  </a:cubicBezTo>
                  <a:cubicBezTo>
                    <a:pt x="648642" y="10682"/>
                    <a:pt x="800158" y="-19242"/>
                    <a:pt x="898697" y="21078"/>
                  </a:cubicBezTo>
                  <a:cubicBezTo>
                    <a:pt x="997237" y="61398"/>
                    <a:pt x="1097042" y="110125"/>
                    <a:pt x="1084205" y="179916"/>
                  </a:cubicBezTo>
                  <a:cubicBezTo>
                    <a:pt x="1082065" y="190546"/>
                    <a:pt x="1079041" y="200979"/>
                    <a:pt x="1075164" y="211106"/>
                  </a:cubicBezTo>
                  <a:cubicBezTo>
                    <a:pt x="1036390" y="310888"/>
                    <a:pt x="939464" y="375867"/>
                    <a:pt x="832432" y="373831"/>
                  </a:cubicBezTo>
                  <a:lnTo>
                    <a:pt x="754233" y="379346"/>
                  </a:lnTo>
                  <a:lnTo>
                    <a:pt x="354019" y="438650"/>
                  </a:lnTo>
                  <a:cubicBezTo>
                    <a:pt x="337375" y="441120"/>
                    <a:pt x="325884" y="456613"/>
                    <a:pt x="328353" y="473257"/>
                  </a:cubicBezTo>
                  <a:cubicBezTo>
                    <a:pt x="328508" y="474298"/>
                    <a:pt x="328716" y="475329"/>
                    <a:pt x="328977" y="476349"/>
                  </a:cubicBezTo>
                  <a:lnTo>
                    <a:pt x="439450" y="909108"/>
                  </a:lnTo>
                  <a:cubicBezTo>
                    <a:pt x="439450" y="909108"/>
                    <a:pt x="296613" y="972029"/>
                    <a:pt x="207294" y="996166"/>
                  </a:cubicBezTo>
                  <a:close/>
                </a:path>
              </a:pathLst>
            </a:custGeom>
            <a:solidFill>
              <a:srgbClr val="263238"/>
            </a:solidFill>
            <a:ln w="9030" cap="flat">
              <a:noFill/>
              <a:prstDash val="solid"/>
              <a:miter/>
            </a:ln>
          </p:spPr>
          <p:txBody>
            <a:bodyPr rtlCol="0" anchor="ctr"/>
            <a:lstStyle/>
            <a:p>
              <a:endParaRPr lang="zh-CN" altLang="en-US"/>
            </a:p>
          </p:txBody>
        </p:sp>
        <p:sp>
          <p:nvSpPr>
            <p:cNvPr id="1196" name="任意多边形: 形状 1195">
              <a:extLst>
                <a:ext uri="{FF2B5EF4-FFF2-40B4-BE49-F238E27FC236}">
                  <a16:creationId xmlns:a16="http://schemas.microsoft.com/office/drawing/2014/main" id="{70D0CFEB-D612-7201-E60A-ED18CE92AD58}"/>
                </a:ext>
              </a:extLst>
            </p:cNvPr>
            <p:cNvSpPr/>
            <p:nvPr/>
          </p:nvSpPr>
          <p:spPr>
            <a:xfrm>
              <a:off x="7150564" y="5324923"/>
              <a:ext cx="404915" cy="255931"/>
            </a:xfrm>
            <a:custGeom>
              <a:avLst/>
              <a:gdLst>
                <a:gd name="connsiteX0" fmla="*/ 229986 w 404915"/>
                <a:gd name="connsiteY0" fmla="*/ 0 h 255931"/>
                <a:gd name="connsiteX1" fmla="*/ 205215 w 404915"/>
                <a:gd name="connsiteY1" fmla="*/ 125660 h 255931"/>
                <a:gd name="connsiteX2" fmla="*/ 0 w 404915"/>
                <a:gd name="connsiteY2" fmla="*/ 200785 h 255931"/>
                <a:gd name="connsiteX3" fmla="*/ 361612 w 404915"/>
                <a:gd name="connsiteY3" fmla="*/ 255931 h 255931"/>
                <a:gd name="connsiteX4" fmla="*/ 404916 w 404915"/>
                <a:gd name="connsiteY4" fmla="*/ 31460 h 25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15" h="255931">
                  <a:moveTo>
                    <a:pt x="229986" y="0"/>
                  </a:moveTo>
                  <a:lnTo>
                    <a:pt x="205215" y="125660"/>
                  </a:lnTo>
                  <a:cubicBezTo>
                    <a:pt x="205215" y="125660"/>
                    <a:pt x="7413" y="166523"/>
                    <a:pt x="0" y="200785"/>
                  </a:cubicBezTo>
                  <a:lnTo>
                    <a:pt x="361612" y="255931"/>
                  </a:lnTo>
                  <a:lnTo>
                    <a:pt x="404916" y="31460"/>
                  </a:lnTo>
                  <a:close/>
                </a:path>
              </a:pathLst>
            </a:custGeom>
            <a:solidFill>
              <a:srgbClr val="263238"/>
            </a:solidFill>
            <a:ln w="9030" cap="flat">
              <a:noFill/>
              <a:prstDash val="solid"/>
              <a:miter/>
            </a:ln>
          </p:spPr>
          <p:txBody>
            <a:bodyPr rtlCol="0" anchor="ctr"/>
            <a:lstStyle/>
            <a:p>
              <a:endParaRPr lang="zh-CN" altLang="en-US"/>
            </a:p>
          </p:txBody>
        </p:sp>
        <p:sp>
          <p:nvSpPr>
            <p:cNvPr id="1197" name="任意多边形: 形状 1196">
              <a:extLst>
                <a:ext uri="{FF2B5EF4-FFF2-40B4-BE49-F238E27FC236}">
                  <a16:creationId xmlns:a16="http://schemas.microsoft.com/office/drawing/2014/main" id="{5D7470DB-0B94-3DEE-1EFA-A86075AD611F}"/>
                </a:ext>
              </a:extLst>
            </p:cNvPr>
            <p:cNvSpPr/>
            <p:nvPr/>
          </p:nvSpPr>
          <p:spPr>
            <a:xfrm>
              <a:off x="7150111" y="5509436"/>
              <a:ext cx="365409" cy="71327"/>
            </a:xfrm>
            <a:custGeom>
              <a:avLst/>
              <a:gdLst>
                <a:gd name="connsiteX0" fmla="*/ 361884 w 365409"/>
                <a:gd name="connsiteY0" fmla="*/ 71328 h 71327"/>
                <a:gd name="connsiteX1" fmla="*/ 365410 w 365409"/>
                <a:gd name="connsiteY1" fmla="*/ 41857 h 71327"/>
                <a:gd name="connsiteX2" fmla="*/ 17087 w 365409"/>
                <a:gd name="connsiteY2" fmla="*/ 0 h 71327"/>
                <a:gd name="connsiteX3" fmla="*/ 0 w 365409"/>
                <a:gd name="connsiteY3" fmla="*/ 16182 h 71327"/>
              </a:gdLst>
              <a:ahLst/>
              <a:cxnLst>
                <a:cxn ang="0">
                  <a:pos x="connsiteX0" y="connsiteY0"/>
                </a:cxn>
                <a:cxn ang="0">
                  <a:pos x="connsiteX1" y="connsiteY1"/>
                </a:cxn>
                <a:cxn ang="0">
                  <a:pos x="connsiteX2" y="connsiteY2"/>
                </a:cxn>
                <a:cxn ang="0">
                  <a:pos x="connsiteX3" y="connsiteY3"/>
                </a:cxn>
              </a:cxnLst>
              <a:rect l="l" t="t" r="r" b="b"/>
              <a:pathLst>
                <a:path w="365409" h="71327">
                  <a:moveTo>
                    <a:pt x="361884" y="71328"/>
                  </a:moveTo>
                  <a:lnTo>
                    <a:pt x="365410" y="41857"/>
                  </a:lnTo>
                  <a:lnTo>
                    <a:pt x="17087" y="0"/>
                  </a:lnTo>
                  <a:cubicBezTo>
                    <a:pt x="17087" y="0"/>
                    <a:pt x="-90" y="4520"/>
                    <a:pt x="0" y="16182"/>
                  </a:cubicBezTo>
                  <a:close/>
                </a:path>
              </a:pathLst>
            </a:custGeom>
            <a:solidFill>
              <a:srgbClr val="455A64"/>
            </a:solidFill>
            <a:ln w="9030" cap="flat">
              <a:noFill/>
              <a:prstDash val="solid"/>
              <a:miter/>
            </a:ln>
          </p:spPr>
          <p:txBody>
            <a:bodyPr rtlCol="0" anchor="ctr"/>
            <a:lstStyle/>
            <a:p>
              <a:endParaRPr lang="zh-CN" altLang="en-US"/>
            </a:p>
          </p:txBody>
        </p:sp>
        <p:sp>
          <p:nvSpPr>
            <p:cNvPr id="1198" name="任意多边形: 形状 1197">
              <a:extLst>
                <a:ext uri="{FF2B5EF4-FFF2-40B4-BE49-F238E27FC236}">
                  <a16:creationId xmlns:a16="http://schemas.microsoft.com/office/drawing/2014/main" id="{AB5DDD9B-3C70-EB2B-BFB2-54E2CF84B26C}"/>
                </a:ext>
              </a:extLst>
            </p:cNvPr>
            <p:cNvSpPr/>
            <p:nvPr/>
          </p:nvSpPr>
          <p:spPr>
            <a:xfrm>
              <a:off x="7349720" y="5446787"/>
              <a:ext cx="30055" cy="26596"/>
            </a:xfrm>
            <a:custGeom>
              <a:avLst/>
              <a:gdLst>
                <a:gd name="connsiteX0" fmla="*/ 2 w 30055"/>
                <a:gd name="connsiteY0" fmla="*/ 994 h 26596"/>
                <a:gd name="connsiteX1" fmla="*/ 16365 w 30055"/>
                <a:gd name="connsiteY1" fmla="*/ 11933 h 26596"/>
                <a:gd name="connsiteX2" fmla="*/ 29383 w 30055"/>
                <a:gd name="connsiteY2" fmla="*/ 26579 h 26596"/>
                <a:gd name="connsiteX3" fmla="*/ 20343 w 30055"/>
                <a:gd name="connsiteY3" fmla="*/ 7232 h 26596"/>
                <a:gd name="connsiteX4" fmla="*/ 2 w 30055"/>
                <a:gd name="connsiteY4" fmla="*/ 994 h 2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55" h="26596">
                  <a:moveTo>
                    <a:pt x="2" y="994"/>
                  </a:moveTo>
                  <a:cubicBezTo>
                    <a:pt x="2" y="2712"/>
                    <a:pt x="8500" y="4882"/>
                    <a:pt x="16365" y="11933"/>
                  </a:cubicBezTo>
                  <a:cubicBezTo>
                    <a:pt x="24230" y="18985"/>
                    <a:pt x="27666" y="27031"/>
                    <a:pt x="29383" y="26579"/>
                  </a:cubicBezTo>
                  <a:cubicBezTo>
                    <a:pt x="31101" y="26127"/>
                    <a:pt x="30016" y="15550"/>
                    <a:pt x="20343" y="7232"/>
                  </a:cubicBezTo>
                  <a:cubicBezTo>
                    <a:pt x="10670" y="-1085"/>
                    <a:pt x="-179" y="-723"/>
                    <a:pt x="2" y="994"/>
                  </a:cubicBezTo>
                  <a:close/>
                </a:path>
              </a:pathLst>
            </a:custGeom>
            <a:solidFill>
              <a:srgbClr val="455A64"/>
            </a:solidFill>
            <a:ln w="9030" cap="flat">
              <a:noFill/>
              <a:prstDash val="solid"/>
              <a:miter/>
            </a:ln>
          </p:spPr>
          <p:txBody>
            <a:bodyPr rtlCol="0" anchor="ctr"/>
            <a:lstStyle/>
            <a:p>
              <a:endParaRPr lang="zh-CN" altLang="en-US"/>
            </a:p>
          </p:txBody>
        </p:sp>
        <p:sp>
          <p:nvSpPr>
            <p:cNvPr id="1199" name="任意多边形: 形状 1198">
              <a:extLst>
                <a:ext uri="{FF2B5EF4-FFF2-40B4-BE49-F238E27FC236}">
                  <a16:creationId xmlns:a16="http://schemas.microsoft.com/office/drawing/2014/main" id="{A246284B-D973-29BA-E65B-6667BC817108}"/>
                </a:ext>
              </a:extLst>
            </p:cNvPr>
            <p:cNvSpPr/>
            <p:nvPr/>
          </p:nvSpPr>
          <p:spPr>
            <a:xfrm>
              <a:off x="7309352" y="5457166"/>
              <a:ext cx="20703" cy="31480"/>
            </a:xfrm>
            <a:custGeom>
              <a:avLst/>
              <a:gdLst>
                <a:gd name="connsiteX0" fmla="*/ 50 w 20703"/>
                <a:gd name="connsiteY0" fmla="*/ 470 h 31480"/>
                <a:gd name="connsiteX1" fmla="*/ 11441 w 20703"/>
                <a:gd name="connsiteY1" fmla="*/ 14663 h 31480"/>
                <a:gd name="connsiteX2" fmla="*/ 18583 w 20703"/>
                <a:gd name="connsiteY2" fmla="*/ 31478 h 31480"/>
                <a:gd name="connsiteX3" fmla="*/ 16775 w 20703"/>
                <a:gd name="connsiteY3" fmla="*/ 11499 h 31480"/>
                <a:gd name="connsiteX4" fmla="*/ 50 w 20703"/>
                <a:gd name="connsiteY4" fmla="*/ 470 h 31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3" h="31480">
                  <a:moveTo>
                    <a:pt x="50" y="470"/>
                  </a:moveTo>
                  <a:cubicBezTo>
                    <a:pt x="-673" y="2097"/>
                    <a:pt x="6559" y="6346"/>
                    <a:pt x="11441" y="14663"/>
                  </a:cubicBezTo>
                  <a:cubicBezTo>
                    <a:pt x="16323" y="22980"/>
                    <a:pt x="16775" y="31297"/>
                    <a:pt x="18583" y="31478"/>
                  </a:cubicBezTo>
                  <a:cubicBezTo>
                    <a:pt x="20391" y="31659"/>
                    <a:pt x="23013" y="21805"/>
                    <a:pt x="16775" y="11499"/>
                  </a:cubicBezTo>
                  <a:cubicBezTo>
                    <a:pt x="10537" y="1193"/>
                    <a:pt x="322" y="-1158"/>
                    <a:pt x="50" y="470"/>
                  </a:cubicBezTo>
                  <a:close/>
                </a:path>
              </a:pathLst>
            </a:custGeom>
            <a:solidFill>
              <a:srgbClr val="455A64"/>
            </a:solidFill>
            <a:ln w="9030" cap="flat">
              <a:noFill/>
              <a:prstDash val="solid"/>
              <a:miter/>
            </a:ln>
          </p:spPr>
          <p:txBody>
            <a:bodyPr rtlCol="0" anchor="ctr"/>
            <a:lstStyle/>
            <a:p>
              <a:endParaRPr lang="zh-CN" altLang="en-US"/>
            </a:p>
          </p:txBody>
        </p:sp>
        <p:sp>
          <p:nvSpPr>
            <p:cNvPr id="1200" name="任意多边形: 形状 1199">
              <a:extLst>
                <a:ext uri="{FF2B5EF4-FFF2-40B4-BE49-F238E27FC236}">
                  <a16:creationId xmlns:a16="http://schemas.microsoft.com/office/drawing/2014/main" id="{395BEBD6-EA20-6B77-A513-531E227F158A}"/>
                </a:ext>
              </a:extLst>
            </p:cNvPr>
            <p:cNvSpPr/>
            <p:nvPr/>
          </p:nvSpPr>
          <p:spPr>
            <a:xfrm>
              <a:off x="7271468" y="5467366"/>
              <a:ext cx="13064" cy="32430"/>
            </a:xfrm>
            <a:custGeom>
              <a:avLst/>
              <a:gdLst>
                <a:gd name="connsiteX0" fmla="*/ 9638 w 13064"/>
                <a:gd name="connsiteY0" fmla="*/ 32397 h 32430"/>
                <a:gd name="connsiteX1" fmla="*/ 11898 w 13064"/>
                <a:gd name="connsiteY1" fmla="*/ 14316 h 32430"/>
                <a:gd name="connsiteX2" fmla="*/ 146 w 13064"/>
                <a:gd name="connsiteY2" fmla="*/ 213 h 32430"/>
                <a:gd name="connsiteX3" fmla="*/ 5931 w 13064"/>
                <a:gd name="connsiteY3" fmla="*/ 16034 h 32430"/>
                <a:gd name="connsiteX4" fmla="*/ 9638 w 13064"/>
                <a:gd name="connsiteY4" fmla="*/ 32397 h 32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4" h="32430">
                  <a:moveTo>
                    <a:pt x="9638" y="32397"/>
                  </a:moveTo>
                  <a:cubicBezTo>
                    <a:pt x="11175" y="33030"/>
                    <a:pt x="14972" y="24622"/>
                    <a:pt x="11898" y="14316"/>
                  </a:cubicBezTo>
                  <a:cubicBezTo>
                    <a:pt x="8824" y="4010"/>
                    <a:pt x="1140" y="-1143"/>
                    <a:pt x="146" y="213"/>
                  </a:cubicBezTo>
                  <a:cubicBezTo>
                    <a:pt x="-849" y="1569"/>
                    <a:pt x="3490" y="7536"/>
                    <a:pt x="5931" y="16034"/>
                  </a:cubicBezTo>
                  <a:cubicBezTo>
                    <a:pt x="8372" y="24532"/>
                    <a:pt x="7649" y="32035"/>
                    <a:pt x="9638" y="32397"/>
                  </a:cubicBezTo>
                  <a:close/>
                </a:path>
              </a:pathLst>
            </a:custGeom>
            <a:solidFill>
              <a:srgbClr val="455A64"/>
            </a:solidFill>
            <a:ln w="9030" cap="flat">
              <a:noFill/>
              <a:prstDash val="solid"/>
              <a:miter/>
            </a:ln>
          </p:spPr>
          <p:txBody>
            <a:bodyPr rtlCol="0" anchor="ctr"/>
            <a:lstStyle/>
            <a:p>
              <a:endParaRPr lang="zh-CN" altLang="en-US"/>
            </a:p>
          </p:txBody>
        </p:sp>
        <p:sp>
          <p:nvSpPr>
            <p:cNvPr id="1201" name="任意多边形: 形状 1200">
              <a:extLst>
                <a:ext uri="{FF2B5EF4-FFF2-40B4-BE49-F238E27FC236}">
                  <a16:creationId xmlns:a16="http://schemas.microsoft.com/office/drawing/2014/main" id="{48DFFCBB-281B-8793-FB4F-5642817BAA55}"/>
                </a:ext>
              </a:extLst>
            </p:cNvPr>
            <p:cNvSpPr/>
            <p:nvPr/>
          </p:nvSpPr>
          <p:spPr>
            <a:xfrm>
              <a:off x="7359363" y="5401585"/>
              <a:ext cx="37091" cy="12128"/>
            </a:xfrm>
            <a:custGeom>
              <a:avLst/>
              <a:gdLst>
                <a:gd name="connsiteX0" fmla="*/ 32 w 37091"/>
                <a:gd name="connsiteY0" fmla="*/ 3978 h 12128"/>
                <a:gd name="connsiteX1" fmla="*/ 18926 w 37091"/>
                <a:gd name="connsiteY1" fmla="*/ 6690 h 12128"/>
                <a:gd name="connsiteX2" fmla="*/ 37007 w 37091"/>
                <a:gd name="connsiteY2" fmla="*/ 11843 h 12128"/>
                <a:gd name="connsiteX3" fmla="*/ 19921 w 37091"/>
                <a:gd name="connsiteY3" fmla="*/ 633 h 12128"/>
                <a:gd name="connsiteX4" fmla="*/ 32 w 37091"/>
                <a:gd name="connsiteY4" fmla="*/ 3978 h 1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91" h="12128">
                  <a:moveTo>
                    <a:pt x="32" y="3978"/>
                  </a:moveTo>
                  <a:cubicBezTo>
                    <a:pt x="574" y="5696"/>
                    <a:pt x="9072" y="4521"/>
                    <a:pt x="18926" y="6690"/>
                  </a:cubicBezTo>
                  <a:cubicBezTo>
                    <a:pt x="28780" y="8860"/>
                    <a:pt x="36103" y="13290"/>
                    <a:pt x="37007" y="11843"/>
                  </a:cubicBezTo>
                  <a:cubicBezTo>
                    <a:pt x="37911" y="10397"/>
                    <a:pt x="31583" y="2803"/>
                    <a:pt x="19921" y="633"/>
                  </a:cubicBezTo>
                  <a:cubicBezTo>
                    <a:pt x="8259" y="-1536"/>
                    <a:pt x="-601" y="2441"/>
                    <a:pt x="32" y="3978"/>
                  </a:cubicBezTo>
                  <a:close/>
                </a:path>
              </a:pathLst>
            </a:custGeom>
            <a:solidFill>
              <a:srgbClr val="455A64"/>
            </a:solidFill>
            <a:ln w="9030" cap="flat">
              <a:noFill/>
              <a:prstDash val="solid"/>
              <a:miter/>
            </a:ln>
          </p:spPr>
          <p:txBody>
            <a:bodyPr rtlCol="0" anchor="ctr"/>
            <a:lstStyle/>
            <a:p>
              <a:endParaRPr lang="zh-CN" altLang="en-US"/>
            </a:p>
          </p:txBody>
        </p:sp>
        <p:sp>
          <p:nvSpPr>
            <p:cNvPr id="1202" name="任意多边形: 形状 1201">
              <a:extLst>
                <a:ext uri="{FF2B5EF4-FFF2-40B4-BE49-F238E27FC236}">
                  <a16:creationId xmlns:a16="http://schemas.microsoft.com/office/drawing/2014/main" id="{8FAC306A-90E3-7D8D-4076-BE6E2BBB4B66}"/>
                </a:ext>
              </a:extLst>
            </p:cNvPr>
            <p:cNvSpPr/>
            <p:nvPr/>
          </p:nvSpPr>
          <p:spPr>
            <a:xfrm>
              <a:off x="7322691" y="4596778"/>
              <a:ext cx="681639" cy="789800"/>
            </a:xfrm>
            <a:custGeom>
              <a:avLst/>
              <a:gdLst>
                <a:gd name="connsiteX0" fmla="*/ 175382 w 681639"/>
                <a:gd name="connsiteY0" fmla="*/ 942 h 789800"/>
                <a:gd name="connsiteX1" fmla="*/ 60209 w 681639"/>
                <a:gd name="connsiteY1" fmla="*/ 96770 h 789800"/>
                <a:gd name="connsiteX2" fmla="*/ 0 w 681639"/>
                <a:gd name="connsiteY2" fmla="*/ 746949 h 789800"/>
                <a:gd name="connsiteX3" fmla="*/ 235681 w 681639"/>
                <a:gd name="connsiteY3" fmla="*/ 789800 h 789800"/>
                <a:gd name="connsiteX4" fmla="*/ 302850 w 681639"/>
                <a:gd name="connsiteY4" fmla="*/ 223696 h 789800"/>
                <a:gd name="connsiteX5" fmla="*/ 681640 w 681639"/>
                <a:gd name="connsiteY5" fmla="*/ 80769 h 789800"/>
                <a:gd name="connsiteX6" fmla="*/ 175382 w 681639"/>
                <a:gd name="connsiteY6" fmla="*/ 942 h 78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1639" h="789800">
                  <a:moveTo>
                    <a:pt x="175382" y="942"/>
                  </a:moveTo>
                  <a:cubicBezTo>
                    <a:pt x="175382" y="942"/>
                    <a:pt x="75939" y="-11172"/>
                    <a:pt x="60209" y="96770"/>
                  </a:cubicBezTo>
                  <a:cubicBezTo>
                    <a:pt x="44478" y="204711"/>
                    <a:pt x="0" y="746949"/>
                    <a:pt x="0" y="746949"/>
                  </a:cubicBezTo>
                  <a:lnTo>
                    <a:pt x="235681" y="789800"/>
                  </a:lnTo>
                  <a:lnTo>
                    <a:pt x="302850" y="223696"/>
                  </a:lnTo>
                  <a:lnTo>
                    <a:pt x="681640" y="80769"/>
                  </a:lnTo>
                  <a:cubicBezTo>
                    <a:pt x="681640" y="80769"/>
                    <a:pt x="242552" y="-10177"/>
                    <a:pt x="175382" y="942"/>
                  </a:cubicBezTo>
                  <a:close/>
                </a:path>
              </a:pathLst>
            </a:custGeom>
            <a:solidFill>
              <a:srgbClr val="263238"/>
            </a:solidFill>
            <a:ln w="9030" cap="flat">
              <a:noFill/>
              <a:prstDash val="solid"/>
              <a:miter/>
            </a:ln>
          </p:spPr>
          <p:txBody>
            <a:bodyPr rtlCol="0" anchor="ctr"/>
            <a:lstStyle/>
            <a:p>
              <a:endParaRPr lang="zh-CN" altLang="en-US"/>
            </a:p>
          </p:txBody>
        </p:sp>
        <p:sp>
          <p:nvSpPr>
            <p:cNvPr id="1203" name="任意多边形: 形状 1202">
              <a:extLst>
                <a:ext uri="{FF2B5EF4-FFF2-40B4-BE49-F238E27FC236}">
                  <a16:creationId xmlns:a16="http://schemas.microsoft.com/office/drawing/2014/main" id="{505E3068-F3DB-F107-8694-DDD10D69C922}"/>
                </a:ext>
              </a:extLst>
            </p:cNvPr>
            <p:cNvSpPr/>
            <p:nvPr/>
          </p:nvSpPr>
          <p:spPr>
            <a:xfrm>
              <a:off x="7857621" y="4497373"/>
              <a:ext cx="595562" cy="427878"/>
            </a:xfrm>
            <a:custGeom>
              <a:avLst/>
              <a:gdLst>
                <a:gd name="connsiteX0" fmla="*/ 53685 w 595562"/>
                <a:gd name="connsiteY0" fmla="*/ 17629 h 427878"/>
                <a:gd name="connsiteX1" fmla="*/ 1251 w 595562"/>
                <a:gd name="connsiteY1" fmla="*/ 158025 h 427878"/>
                <a:gd name="connsiteX2" fmla="*/ 164790 w 595562"/>
                <a:gd name="connsiteY2" fmla="*/ 261898 h 427878"/>
                <a:gd name="connsiteX3" fmla="*/ 548642 w 595562"/>
                <a:gd name="connsiteY3" fmla="*/ 427878 h 427878"/>
                <a:gd name="connsiteX4" fmla="*/ 595471 w 595562"/>
                <a:gd name="connsiteY4" fmla="*/ 267955 h 427878"/>
                <a:gd name="connsiteX5" fmla="*/ 467641 w 595562"/>
                <a:gd name="connsiteY5" fmla="*/ 0 h 4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562" h="427878">
                  <a:moveTo>
                    <a:pt x="53685" y="17629"/>
                  </a:moveTo>
                  <a:cubicBezTo>
                    <a:pt x="53685" y="17629"/>
                    <a:pt x="-9598" y="138678"/>
                    <a:pt x="1251" y="158025"/>
                  </a:cubicBezTo>
                  <a:cubicBezTo>
                    <a:pt x="12099" y="177371"/>
                    <a:pt x="164790" y="261898"/>
                    <a:pt x="164790" y="261898"/>
                  </a:cubicBezTo>
                  <a:lnTo>
                    <a:pt x="548642" y="427878"/>
                  </a:lnTo>
                  <a:cubicBezTo>
                    <a:pt x="577816" y="379516"/>
                    <a:pt x="593951" y="324415"/>
                    <a:pt x="595471" y="267955"/>
                  </a:cubicBezTo>
                  <a:cubicBezTo>
                    <a:pt x="599539" y="170048"/>
                    <a:pt x="467641" y="0"/>
                    <a:pt x="467641" y="0"/>
                  </a:cubicBezTo>
                  <a:close/>
                </a:path>
              </a:pathLst>
            </a:custGeom>
            <a:solidFill>
              <a:srgbClr val="263238"/>
            </a:solidFill>
            <a:ln w="9030" cap="flat">
              <a:noFill/>
              <a:prstDash val="solid"/>
              <a:miter/>
            </a:ln>
          </p:spPr>
          <p:txBody>
            <a:bodyPr rtlCol="0" anchor="ctr"/>
            <a:lstStyle/>
            <a:p>
              <a:endParaRPr lang="zh-CN" altLang="en-US"/>
            </a:p>
          </p:txBody>
        </p:sp>
        <p:sp>
          <p:nvSpPr>
            <p:cNvPr id="1204" name="任意多边形: 形状 1203">
              <a:extLst>
                <a:ext uri="{FF2B5EF4-FFF2-40B4-BE49-F238E27FC236}">
                  <a16:creationId xmlns:a16="http://schemas.microsoft.com/office/drawing/2014/main" id="{1E46041A-3AF7-FCED-19FD-C814A768E161}"/>
                </a:ext>
              </a:extLst>
            </p:cNvPr>
            <p:cNvSpPr/>
            <p:nvPr/>
          </p:nvSpPr>
          <p:spPr>
            <a:xfrm>
              <a:off x="8054233" y="4646502"/>
              <a:ext cx="278531" cy="53012"/>
            </a:xfrm>
            <a:custGeom>
              <a:avLst/>
              <a:gdLst>
                <a:gd name="connsiteX0" fmla="*/ 278532 w 278531"/>
                <a:gd name="connsiteY0" fmla="*/ 53012 h 53012"/>
                <a:gd name="connsiteX1" fmla="*/ 267684 w 278531"/>
                <a:gd name="connsiteY1" fmla="*/ 49577 h 53012"/>
                <a:gd name="connsiteX2" fmla="*/ 238755 w 278531"/>
                <a:gd name="connsiteY2" fmla="*/ 38909 h 53012"/>
                <a:gd name="connsiteX3" fmla="*/ 141481 w 278531"/>
                <a:gd name="connsiteY3" fmla="*/ 9980 h 53012"/>
                <a:gd name="connsiteX4" fmla="*/ 40772 w 278531"/>
                <a:gd name="connsiteY4" fmla="*/ 7087 h 53012"/>
                <a:gd name="connsiteX5" fmla="*/ 0 w 278531"/>
                <a:gd name="connsiteY5" fmla="*/ 17122 h 53012"/>
                <a:gd name="connsiteX6" fmla="*/ 10306 w 278531"/>
                <a:gd name="connsiteY6" fmla="*/ 12421 h 53012"/>
                <a:gd name="connsiteX7" fmla="*/ 40229 w 278531"/>
                <a:gd name="connsiteY7" fmla="*/ 4104 h 53012"/>
                <a:gd name="connsiteX8" fmla="*/ 142294 w 278531"/>
                <a:gd name="connsiteY8" fmla="*/ 5731 h 53012"/>
                <a:gd name="connsiteX9" fmla="*/ 239839 w 278531"/>
                <a:gd name="connsiteY9" fmla="*/ 36016 h 53012"/>
                <a:gd name="connsiteX10" fmla="*/ 268316 w 278531"/>
                <a:gd name="connsiteY10" fmla="*/ 48040 h 53012"/>
                <a:gd name="connsiteX11" fmla="*/ 278532 w 278531"/>
                <a:gd name="connsiteY11" fmla="*/ 53012 h 5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531" h="53012">
                  <a:moveTo>
                    <a:pt x="278532" y="53012"/>
                  </a:moveTo>
                  <a:cubicBezTo>
                    <a:pt x="274804" y="52258"/>
                    <a:pt x="271167" y="51106"/>
                    <a:pt x="267684" y="49577"/>
                  </a:cubicBezTo>
                  <a:lnTo>
                    <a:pt x="238755" y="38909"/>
                  </a:lnTo>
                  <a:cubicBezTo>
                    <a:pt x="207131" y="26753"/>
                    <a:pt x="174608" y="17080"/>
                    <a:pt x="141481" y="9980"/>
                  </a:cubicBezTo>
                  <a:cubicBezTo>
                    <a:pt x="108342" y="3103"/>
                    <a:pt x="74250" y="2124"/>
                    <a:pt x="40772" y="7087"/>
                  </a:cubicBezTo>
                  <a:cubicBezTo>
                    <a:pt x="27018" y="9731"/>
                    <a:pt x="13410" y="13081"/>
                    <a:pt x="0" y="17122"/>
                  </a:cubicBezTo>
                  <a:cubicBezTo>
                    <a:pt x="3231" y="15140"/>
                    <a:pt x="6692" y="13562"/>
                    <a:pt x="10306" y="12421"/>
                  </a:cubicBezTo>
                  <a:cubicBezTo>
                    <a:pt x="20020" y="8784"/>
                    <a:pt x="30032" y="6001"/>
                    <a:pt x="40229" y="4104"/>
                  </a:cubicBezTo>
                  <a:cubicBezTo>
                    <a:pt x="74043" y="-1870"/>
                    <a:pt x="108688" y="-1317"/>
                    <a:pt x="142294" y="5731"/>
                  </a:cubicBezTo>
                  <a:cubicBezTo>
                    <a:pt x="175692" y="12727"/>
                    <a:pt x="208352" y="22867"/>
                    <a:pt x="239839" y="36016"/>
                  </a:cubicBezTo>
                  <a:cubicBezTo>
                    <a:pt x="251953" y="40898"/>
                    <a:pt x="261627" y="45057"/>
                    <a:pt x="268316" y="48040"/>
                  </a:cubicBezTo>
                  <a:cubicBezTo>
                    <a:pt x="271886" y="49335"/>
                    <a:pt x="275310" y="51002"/>
                    <a:pt x="278532" y="53012"/>
                  </a:cubicBezTo>
                  <a:close/>
                </a:path>
              </a:pathLst>
            </a:custGeom>
            <a:solidFill>
              <a:srgbClr val="455A64"/>
            </a:solidFill>
            <a:ln w="9030" cap="flat">
              <a:noFill/>
              <a:prstDash val="solid"/>
              <a:miter/>
            </a:ln>
          </p:spPr>
          <p:txBody>
            <a:bodyPr rtlCol="0" anchor="ctr"/>
            <a:lstStyle/>
            <a:p>
              <a:endParaRPr lang="zh-CN" altLang="en-US"/>
            </a:p>
          </p:txBody>
        </p:sp>
        <p:sp>
          <p:nvSpPr>
            <p:cNvPr id="1205" name="任意多边形: 形状 1204">
              <a:extLst>
                <a:ext uri="{FF2B5EF4-FFF2-40B4-BE49-F238E27FC236}">
                  <a16:creationId xmlns:a16="http://schemas.microsoft.com/office/drawing/2014/main" id="{F0A9A987-AADF-0E82-C043-89254F533172}"/>
                </a:ext>
              </a:extLst>
            </p:cNvPr>
            <p:cNvSpPr/>
            <p:nvPr/>
          </p:nvSpPr>
          <p:spPr>
            <a:xfrm>
              <a:off x="8060200" y="4602686"/>
              <a:ext cx="221125" cy="55876"/>
            </a:xfrm>
            <a:custGeom>
              <a:avLst/>
              <a:gdLst>
                <a:gd name="connsiteX0" fmla="*/ 221126 w 221125"/>
                <a:gd name="connsiteY0" fmla="*/ 4979 h 55876"/>
                <a:gd name="connsiteX1" fmla="*/ 187044 w 221125"/>
                <a:gd name="connsiteY1" fmla="*/ 3352 h 55876"/>
                <a:gd name="connsiteX2" fmla="*/ 149979 w 221125"/>
                <a:gd name="connsiteY2" fmla="*/ 5793 h 55876"/>
                <a:gd name="connsiteX3" fmla="*/ 104777 w 221125"/>
                <a:gd name="connsiteY3" fmla="*/ 10403 h 55876"/>
                <a:gd name="connsiteX4" fmla="*/ 27121 w 221125"/>
                <a:gd name="connsiteY4" fmla="*/ 35626 h 55876"/>
                <a:gd name="connsiteX5" fmla="*/ 0 w 221125"/>
                <a:gd name="connsiteY5" fmla="*/ 55876 h 55876"/>
                <a:gd name="connsiteX6" fmla="*/ 5967 w 221125"/>
                <a:gd name="connsiteY6" fmla="*/ 48734 h 55876"/>
                <a:gd name="connsiteX7" fmla="*/ 25765 w 221125"/>
                <a:gd name="connsiteY7" fmla="*/ 33004 h 55876"/>
                <a:gd name="connsiteX8" fmla="*/ 104416 w 221125"/>
                <a:gd name="connsiteY8" fmla="*/ 5883 h 55876"/>
                <a:gd name="connsiteX9" fmla="*/ 149617 w 221125"/>
                <a:gd name="connsiteY9" fmla="*/ 1544 h 55876"/>
                <a:gd name="connsiteX10" fmla="*/ 186954 w 221125"/>
                <a:gd name="connsiteY10" fmla="*/ 7 h 55876"/>
                <a:gd name="connsiteX11" fmla="*/ 212086 w 221125"/>
                <a:gd name="connsiteY11" fmla="*/ 2176 h 55876"/>
                <a:gd name="connsiteX12" fmla="*/ 221126 w 221125"/>
                <a:gd name="connsiteY12" fmla="*/ 4979 h 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1125" h="55876">
                  <a:moveTo>
                    <a:pt x="221126" y="4979"/>
                  </a:moveTo>
                  <a:cubicBezTo>
                    <a:pt x="209804" y="3808"/>
                    <a:pt x="198426" y="3264"/>
                    <a:pt x="187044" y="3352"/>
                  </a:cubicBezTo>
                  <a:cubicBezTo>
                    <a:pt x="176467" y="3352"/>
                    <a:pt x="163901" y="4708"/>
                    <a:pt x="149979" y="5793"/>
                  </a:cubicBezTo>
                  <a:cubicBezTo>
                    <a:pt x="136057" y="6878"/>
                    <a:pt x="120688" y="8143"/>
                    <a:pt x="104777" y="10403"/>
                  </a:cubicBezTo>
                  <a:cubicBezTo>
                    <a:pt x="77487" y="13631"/>
                    <a:pt x="51099" y="22202"/>
                    <a:pt x="27121" y="35626"/>
                  </a:cubicBezTo>
                  <a:cubicBezTo>
                    <a:pt x="17638" y="41762"/>
                    <a:pt x="8577" y="48527"/>
                    <a:pt x="0" y="55876"/>
                  </a:cubicBezTo>
                  <a:cubicBezTo>
                    <a:pt x="1581" y="53183"/>
                    <a:pt x="3597" y="50769"/>
                    <a:pt x="5967" y="48734"/>
                  </a:cubicBezTo>
                  <a:cubicBezTo>
                    <a:pt x="12007" y="42823"/>
                    <a:pt x="18642" y="37552"/>
                    <a:pt x="25765" y="33004"/>
                  </a:cubicBezTo>
                  <a:cubicBezTo>
                    <a:pt x="49736" y="18435"/>
                    <a:pt x="76559" y="9185"/>
                    <a:pt x="104416" y="5883"/>
                  </a:cubicBezTo>
                  <a:cubicBezTo>
                    <a:pt x="120507" y="3442"/>
                    <a:pt x="135966" y="2357"/>
                    <a:pt x="149617" y="1544"/>
                  </a:cubicBezTo>
                  <a:cubicBezTo>
                    <a:pt x="163268" y="730"/>
                    <a:pt x="176196" y="-83"/>
                    <a:pt x="186954" y="7"/>
                  </a:cubicBezTo>
                  <a:cubicBezTo>
                    <a:pt x="195379" y="-30"/>
                    <a:pt x="203791" y="696"/>
                    <a:pt x="212086" y="2176"/>
                  </a:cubicBezTo>
                  <a:cubicBezTo>
                    <a:pt x="215230" y="2619"/>
                    <a:pt x="218283" y="3565"/>
                    <a:pt x="221126" y="4979"/>
                  </a:cubicBezTo>
                  <a:close/>
                </a:path>
              </a:pathLst>
            </a:custGeom>
            <a:solidFill>
              <a:srgbClr val="455A64"/>
            </a:solidFill>
            <a:ln w="9030" cap="flat">
              <a:noFill/>
              <a:prstDash val="solid"/>
              <a:miter/>
            </a:ln>
          </p:spPr>
          <p:txBody>
            <a:bodyPr rtlCol="0" anchor="ctr"/>
            <a:lstStyle/>
            <a:p>
              <a:endParaRPr lang="zh-CN" altLang="en-US"/>
            </a:p>
          </p:txBody>
        </p:sp>
        <p:sp>
          <p:nvSpPr>
            <p:cNvPr id="1206" name="任意多边形: 形状 1205">
              <a:extLst>
                <a:ext uri="{FF2B5EF4-FFF2-40B4-BE49-F238E27FC236}">
                  <a16:creationId xmlns:a16="http://schemas.microsoft.com/office/drawing/2014/main" id="{DE496E05-C6DA-87B6-F23A-F748DE0D5944}"/>
                </a:ext>
              </a:extLst>
            </p:cNvPr>
            <p:cNvSpPr/>
            <p:nvPr/>
          </p:nvSpPr>
          <p:spPr>
            <a:xfrm>
              <a:off x="7511855" y="5384951"/>
              <a:ext cx="38069" cy="195814"/>
            </a:xfrm>
            <a:custGeom>
              <a:avLst/>
              <a:gdLst>
                <a:gd name="connsiteX0" fmla="*/ 37929 w 38069"/>
                <a:gd name="connsiteY0" fmla="*/ 1 h 195814"/>
                <a:gd name="connsiteX1" fmla="*/ 21385 w 38069"/>
                <a:gd name="connsiteY1" fmla="*/ 98359 h 195814"/>
                <a:gd name="connsiteX2" fmla="*/ 141 w 38069"/>
                <a:gd name="connsiteY2" fmla="*/ 195813 h 195814"/>
                <a:gd name="connsiteX3" fmla="*/ 16685 w 38069"/>
                <a:gd name="connsiteY3" fmla="*/ 97455 h 195814"/>
                <a:gd name="connsiteX4" fmla="*/ 37929 w 38069"/>
                <a:gd name="connsiteY4" fmla="*/ 1 h 195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69" h="195814">
                  <a:moveTo>
                    <a:pt x="37929" y="1"/>
                  </a:moveTo>
                  <a:cubicBezTo>
                    <a:pt x="39195" y="1"/>
                    <a:pt x="31782" y="44298"/>
                    <a:pt x="21385" y="98359"/>
                  </a:cubicBezTo>
                  <a:cubicBezTo>
                    <a:pt x="10989" y="152420"/>
                    <a:pt x="1406" y="196085"/>
                    <a:pt x="141" y="195813"/>
                  </a:cubicBezTo>
                  <a:cubicBezTo>
                    <a:pt x="-1125" y="195542"/>
                    <a:pt x="6288" y="151516"/>
                    <a:pt x="16685" y="97455"/>
                  </a:cubicBezTo>
                  <a:cubicBezTo>
                    <a:pt x="27081" y="43394"/>
                    <a:pt x="36664" y="-180"/>
                    <a:pt x="37929" y="1"/>
                  </a:cubicBezTo>
                  <a:close/>
                </a:path>
              </a:pathLst>
            </a:custGeom>
            <a:solidFill>
              <a:srgbClr val="455A64"/>
            </a:solidFill>
            <a:ln w="9030" cap="flat">
              <a:noFill/>
              <a:prstDash val="solid"/>
              <a:miter/>
            </a:ln>
          </p:spPr>
          <p:txBody>
            <a:bodyPr rtlCol="0" anchor="ctr"/>
            <a:lstStyle/>
            <a:p>
              <a:endParaRPr lang="zh-CN" altLang="en-US"/>
            </a:p>
          </p:txBody>
        </p:sp>
        <p:sp>
          <p:nvSpPr>
            <p:cNvPr id="1207" name="任意多边形: 形状 1206">
              <a:extLst>
                <a:ext uri="{FF2B5EF4-FFF2-40B4-BE49-F238E27FC236}">
                  <a16:creationId xmlns:a16="http://schemas.microsoft.com/office/drawing/2014/main" id="{69C7CE72-3F2A-0B79-971D-2EB893CADF56}"/>
                </a:ext>
              </a:extLst>
            </p:cNvPr>
            <p:cNvSpPr/>
            <p:nvPr/>
          </p:nvSpPr>
          <p:spPr>
            <a:xfrm>
              <a:off x="7322782" y="4673027"/>
              <a:ext cx="710478" cy="715721"/>
            </a:xfrm>
            <a:custGeom>
              <a:avLst/>
              <a:gdLst>
                <a:gd name="connsiteX0" fmla="*/ 710478 w 710478"/>
                <a:gd name="connsiteY0" fmla="*/ 0 h 715721"/>
                <a:gd name="connsiteX1" fmla="*/ 708670 w 710478"/>
                <a:gd name="connsiteY1" fmla="*/ 904 h 715721"/>
                <a:gd name="connsiteX2" fmla="*/ 703065 w 710478"/>
                <a:gd name="connsiteY2" fmla="*/ 3254 h 715721"/>
                <a:gd name="connsiteX3" fmla="*/ 681368 w 710478"/>
                <a:gd name="connsiteY3" fmla="*/ 11752 h 715721"/>
                <a:gd name="connsiteX4" fmla="*/ 600005 w 710478"/>
                <a:gd name="connsiteY4" fmla="*/ 43303 h 715721"/>
                <a:gd name="connsiteX5" fmla="*/ 316501 w 710478"/>
                <a:gd name="connsiteY5" fmla="*/ 151154 h 715721"/>
                <a:gd name="connsiteX6" fmla="*/ 317857 w 710478"/>
                <a:gd name="connsiteY6" fmla="*/ 149436 h 715721"/>
                <a:gd name="connsiteX7" fmla="*/ 290736 w 710478"/>
                <a:gd name="connsiteY7" fmla="*/ 341272 h 715721"/>
                <a:gd name="connsiteX8" fmla="*/ 237308 w 710478"/>
                <a:gd name="connsiteY8" fmla="*/ 713732 h 715721"/>
                <a:gd name="connsiteX9" fmla="*/ 237308 w 710478"/>
                <a:gd name="connsiteY9" fmla="*/ 715721 h 715721"/>
                <a:gd name="connsiteX10" fmla="*/ 235410 w 710478"/>
                <a:gd name="connsiteY10" fmla="*/ 715721 h 715721"/>
                <a:gd name="connsiteX11" fmla="*/ 63644 w 710478"/>
                <a:gd name="connsiteY11" fmla="*/ 683719 h 715721"/>
                <a:gd name="connsiteX12" fmla="*/ 16453 w 710478"/>
                <a:gd name="connsiteY12" fmla="*/ 674678 h 715721"/>
                <a:gd name="connsiteX13" fmla="*/ 4159 w 710478"/>
                <a:gd name="connsiteY13" fmla="*/ 672147 h 715721"/>
                <a:gd name="connsiteX14" fmla="*/ 0 w 710478"/>
                <a:gd name="connsiteY14" fmla="*/ 671153 h 715721"/>
                <a:gd name="connsiteX15" fmla="*/ 4249 w 710478"/>
                <a:gd name="connsiteY15" fmla="*/ 671605 h 715721"/>
                <a:gd name="connsiteX16" fmla="*/ 16725 w 710478"/>
                <a:gd name="connsiteY16" fmla="*/ 673593 h 715721"/>
                <a:gd name="connsiteX17" fmla="*/ 64005 w 710478"/>
                <a:gd name="connsiteY17" fmla="*/ 681730 h 715721"/>
                <a:gd name="connsiteX18" fmla="*/ 235771 w 710478"/>
                <a:gd name="connsiteY18" fmla="*/ 712105 h 715721"/>
                <a:gd name="connsiteX19" fmla="*/ 233602 w 710478"/>
                <a:gd name="connsiteY19" fmla="*/ 713732 h 715721"/>
                <a:gd name="connsiteX20" fmla="*/ 286126 w 710478"/>
                <a:gd name="connsiteY20" fmla="*/ 341000 h 715721"/>
                <a:gd name="connsiteX21" fmla="*/ 313247 w 710478"/>
                <a:gd name="connsiteY21" fmla="*/ 149255 h 715721"/>
                <a:gd name="connsiteX22" fmla="*/ 313247 w 710478"/>
                <a:gd name="connsiteY22" fmla="*/ 147899 h 715721"/>
                <a:gd name="connsiteX23" fmla="*/ 314422 w 710478"/>
                <a:gd name="connsiteY23" fmla="*/ 147447 h 715721"/>
                <a:gd name="connsiteX24" fmla="*/ 598378 w 710478"/>
                <a:gd name="connsiteY24" fmla="*/ 41133 h 715721"/>
                <a:gd name="connsiteX25" fmla="*/ 680464 w 710478"/>
                <a:gd name="connsiteY25" fmla="*/ 10848 h 715721"/>
                <a:gd name="connsiteX26" fmla="*/ 702342 w 710478"/>
                <a:gd name="connsiteY26" fmla="*/ 2983 h 715721"/>
                <a:gd name="connsiteX27" fmla="*/ 708670 w 710478"/>
                <a:gd name="connsiteY27" fmla="*/ 994 h 7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0478" h="715721">
                  <a:moveTo>
                    <a:pt x="710478" y="0"/>
                  </a:moveTo>
                  <a:cubicBezTo>
                    <a:pt x="710478" y="0"/>
                    <a:pt x="709936" y="0"/>
                    <a:pt x="708670" y="904"/>
                  </a:cubicBezTo>
                  <a:lnTo>
                    <a:pt x="703065" y="3254"/>
                  </a:lnTo>
                  <a:lnTo>
                    <a:pt x="681368" y="11752"/>
                  </a:lnTo>
                  <a:lnTo>
                    <a:pt x="600005" y="43303"/>
                  </a:lnTo>
                  <a:lnTo>
                    <a:pt x="316501" y="151154"/>
                  </a:lnTo>
                  <a:lnTo>
                    <a:pt x="317857" y="149436"/>
                  </a:lnTo>
                  <a:cubicBezTo>
                    <a:pt x="309450" y="208921"/>
                    <a:pt x="300319" y="273831"/>
                    <a:pt x="290736" y="341272"/>
                  </a:cubicBezTo>
                  <a:cubicBezTo>
                    <a:pt x="270577" y="482210"/>
                    <a:pt x="251954" y="612029"/>
                    <a:pt x="237308" y="713732"/>
                  </a:cubicBezTo>
                  <a:lnTo>
                    <a:pt x="237308" y="715721"/>
                  </a:lnTo>
                  <a:lnTo>
                    <a:pt x="235410" y="715721"/>
                  </a:lnTo>
                  <a:lnTo>
                    <a:pt x="63644" y="683719"/>
                  </a:lnTo>
                  <a:lnTo>
                    <a:pt x="16453" y="674678"/>
                  </a:lnTo>
                  <a:lnTo>
                    <a:pt x="4159" y="672147"/>
                  </a:lnTo>
                  <a:cubicBezTo>
                    <a:pt x="2746" y="671937"/>
                    <a:pt x="1355" y="671604"/>
                    <a:pt x="0" y="671153"/>
                  </a:cubicBezTo>
                  <a:lnTo>
                    <a:pt x="4249" y="671605"/>
                  </a:lnTo>
                  <a:lnTo>
                    <a:pt x="16725" y="673593"/>
                  </a:lnTo>
                  <a:lnTo>
                    <a:pt x="64005" y="681730"/>
                  </a:lnTo>
                  <a:lnTo>
                    <a:pt x="235771" y="712105"/>
                  </a:lnTo>
                  <a:lnTo>
                    <a:pt x="233602" y="713732"/>
                  </a:lnTo>
                  <a:cubicBezTo>
                    <a:pt x="247976" y="611848"/>
                    <a:pt x="266237" y="482029"/>
                    <a:pt x="286126" y="341000"/>
                  </a:cubicBezTo>
                  <a:cubicBezTo>
                    <a:pt x="295709" y="273560"/>
                    <a:pt x="305020" y="208741"/>
                    <a:pt x="313247" y="149255"/>
                  </a:cubicBezTo>
                  <a:lnTo>
                    <a:pt x="313247" y="147899"/>
                  </a:lnTo>
                  <a:lnTo>
                    <a:pt x="314422" y="147447"/>
                  </a:lnTo>
                  <a:lnTo>
                    <a:pt x="598378" y="41133"/>
                  </a:lnTo>
                  <a:lnTo>
                    <a:pt x="680464" y="10848"/>
                  </a:lnTo>
                  <a:lnTo>
                    <a:pt x="702342" y="2983"/>
                  </a:lnTo>
                  <a:lnTo>
                    <a:pt x="708670" y="994"/>
                  </a:lnTo>
                  <a:close/>
                </a:path>
              </a:pathLst>
            </a:custGeom>
            <a:solidFill>
              <a:srgbClr val="455A64"/>
            </a:solidFill>
            <a:ln w="9030" cap="flat">
              <a:noFill/>
              <a:prstDash val="solid"/>
              <a:miter/>
            </a:ln>
          </p:spPr>
          <p:txBody>
            <a:bodyPr rtlCol="0" anchor="ctr"/>
            <a:lstStyle/>
            <a:p>
              <a:endParaRPr lang="zh-CN" altLang="en-US"/>
            </a:p>
          </p:txBody>
        </p:sp>
        <p:sp>
          <p:nvSpPr>
            <p:cNvPr id="1208" name="任意多边形: 形状 1207">
              <a:extLst>
                <a:ext uri="{FF2B5EF4-FFF2-40B4-BE49-F238E27FC236}">
                  <a16:creationId xmlns:a16="http://schemas.microsoft.com/office/drawing/2014/main" id="{C3F38319-DB49-2BE3-BBD4-015A6FD34FAB}"/>
                </a:ext>
              </a:extLst>
            </p:cNvPr>
            <p:cNvSpPr/>
            <p:nvPr/>
          </p:nvSpPr>
          <p:spPr>
            <a:xfrm>
              <a:off x="7470952" y="3785087"/>
              <a:ext cx="964330" cy="861812"/>
            </a:xfrm>
            <a:custGeom>
              <a:avLst/>
              <a:gdLst>
                <a:gd name="connsiteX0" fmla="*/ 964330 w 964330"/>
                <a:gd name="connsiteY0" fmla="*/ 139582 h 861812"/>
                <a:gd name="connsiteX1" fmla="*/ 916597 w 964330"/>
                <a:gd name="connsiteY1" fmla="*/ 90855 h 861812"/>
                <a:gd name="connsiteX2" fmla="*/ 777467 w 964330"/>
                <a:gd name="connsiteY2" fmla="*/ 56050 h 861812"/>
                <a:gd name="connsiteX3" fmla="*/ 756855 w 964330"/>
                <a:gd name="connsiteY3" fmla="*/ 0 h 861812"/>
                <a:gd name="connsiteX4" fmla="*/ 611035 w 964330"/>
                <a:gd name="connsiteY4" fmla="*/ 67170 h 861812"/>
                <a:gd name="connsiteX5" fmla="*/ 586264 w 964330"/>
                <a:gd name="connsiteY5" fmla="*/ 143289 h 861812"/>
                <a:gd name="connsiteX6" fmla="*/ 586264 w 964330"/>
                <a:gd name="connsiteY6" fmla="*/ 70334 h 861812"/>
                <a:gd name="connsiteX7" fmla="*/ 542780 w 964330"/>
                <a:gd name="connsiteY7" fmla="*/ 36794 h 861812"/>
                <a:gd name="connsiteX8" fmla="*/ 519908 w 964330"/>
                <a:gd name="connsiteY8" fmla="*/ 61112 h 861812"/>
                <a:gd name="connsiteX9" fmla="*/ 451112 w 964330"/>
                <a:gd name="connsiteY9" fmla="*/ 78018 h 861812"/>
                <a:gd name="connsiteX10" fmla="*/ 451112 w 964330"/>
                <a:gd name="connsiteY10" fmla="*/ 78651 h 861812"/>
                <a:gd name="connsiteX11" fmla="*/ 337475 w 964330"/>
                <a:gd name="connsiteY11" fmla="*/ 182795 h 861812"/>
                <a:gd name="connsiteX12" fmla="*/ 207023 w 964330"/>
                <a:gd name="connsiteY12" fmla="*/ 655152 h 861812"/>
                <a:gd name="connsiteX13" fmla="*/ 0 w 964330"/>
                <a:gd name="connsiteY13" fmla="*/ 811730 h 861812"/>
                <a:gd name="connsiteX14" fmla="*/ 98539 w 964330"/>
                <a:gd name="connsiteY14" fmla="*/ 861813 h 861812"/>
                <a:gd name="connsiteX15" fmla="*/ 333588 w 964330"/>
                <a:gd name="connsiteY15" fmla="*/ 749894 h 861812"/>
                <a:gd name="connsiteX16" fmla="*/ 428511 w 964330"/>
                <a:gd name="connsiteY16" fmla="*/ 526960 h 861812"/>
                <a:gd name="connsiteX17" fmla="*/ 421459 w 964330"/>
                <a:gd name="connsiteY17" fmla="*/ 613385 h 861812"/>
                <a:gd name="connsiteX18" fmla="*/ 429505 w 964330"/>
                <a:gd name="connsiteY18" fmla="*/ 759567 h 861812"/>
                <a:gd name="connsiteX19" fmla="*/ 892550 w 964330"/>
                <a:gd name="connsiteY19" fmla="*/ 761737 h 861812"/>
                <a:gd name="connsiteX20" fmla="*/ 910179 w 964330"/>
                <a:gd name="connsiteY20" fmla="*/ 652078 h 861812"/>
                <a:gd name="connsiteX21" fmla="*/ 964330 w 964330"/>
                <a:gd name="connsiteY21" fmla="*/ 139582 h 861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4330" h="861812">
                  <a:moveTo>
                    <a:pt x="964330" y="139582"/>
                  </a:moveTo>
                  <a:cubicBezTo>
                    <a:pt x="964330" y="139582"/>
                    <a:pt x="941097" y="101884"/>
                    <a:pt x="916597" y="90855"/>
                  </a:cubicBezTo>
                  <a:lnTo>
                    <a:pt x="777467" y="56050"/>
                  </a:lnTo>
                  <a:lnTo>
                    <a:pt x="756855" y="0"/>
                  </a:lnTo>
                  <a:lnTo>
                    <a:pt x="611035" y="67170"/>
                  </a:lnTo>
                  <a:lnTo>
                    <a:pt x="586264" y="143289"/>
                  </a:lnTo>
                  <a:lnTo>
                    <a:pt x="586264" y="70334"/>
                  </a:lnTo>
                  <a:lnTo>
                    <a:pt x="542780" y="36794"/>
                  </a:lnTo>
                  <a:lnTo>
                    <a:pt x="519908" y="61112"/>
                  </a:lnTo>
                  <a:lnTo>
                    <a:pt x="451112" y="78018"/>
                  </a:lnTo>
                  <a:lnTo>
                    <a:pt x="451112" y="78651"/>
                  </a:lnTo>
                  <a:cubicBezTo>
                    <a:pt x="446953" y="79826"/>
                    <a:pt x="356821" y="107851"/>
                    <a:pt x="337475" y="182795"/>
                  </a:cubicBezTo>
                  <a:cubicBezTo>
                    <a:pt x="306015" y="304116"/>
                    <a:pt x="207023" y="655152"/>
                    <a:pt x="207023" y="655152"/>
                  </a:cubicBezTo>
                  <a:lnTo>
                    <a:pt x="0" y="811730"/>
                  </a:lnTo>
                  <a:lnTo>
                    <a:pt x="98539" y="861813"/>
                  </a:lnTo>
                  <a:cubicBezTo>
                    <a:pt x="98539" y="861813"/>
                    <a:pt x="286216" y="808114"/>
                    <a:pt x="333588" y="749894"/>
                  </a:cubicBezTo>
                  <a:cubicBezTo>
                    <a:pt x="371014" y="703608"/>
                    <a:pt x="414408" y="585541"/>
                    <a:pt x="428511" y="526960"/>
                  </a:cubicBezTo>
                  <a:cubicBezTo>
                    <a:pt x="428511" y="541786"/>
                    <a:pt x="423358" y="568816"/>
                    <a:pt x="421459" y="613385"/>
                  </a:cubicBezTo>
                  <a:cubicBezTo>
                    <a:pt x="418566" y="680193"/>
                    <a:pt x="386112" y="758030"/>
                    <a:pt x="429505" y="759567"/>
                  </a:cubicBezTo>
                  <a:cubicBezTo>
                    <a:pt x="472899" y="761104"/>
                    <a:pt x="892550" y="761737"/>
                    <a:pt x="892550" y="761737"/>
                  </a:cubicBezTo>
                  <a:cubicBezTo>
                    <a:pt x="892550" y="761737"/>
                    <a:pt x="928711" y="765263"/>
                    <a:pt x="910179" y="652078"/>
                  </a:cubicBezTo>
                  <a:cubicBezTo>
                    <a:pt x="901048" y="596390"/>
                    <a:pt x="964330" y="139582"/>
                    <a:pt x="964330" y="139582"/>
                  </a:cubicBezTo>
                  <a:close/>
                </a:path>
              </a:pathLst>
            </a:custGeom>
            <a:solidFill>
              <a:srgbClr val="455A64"/>
            </a:solidFill>
            <a:ln w="9030" cap="flat">
              <a:noFill/>
              <a:prstDash val="solid"/>
              <a:miter/>
            </a:ln>
          </p:spPr>
          <p:txBody>
            <a:bodyPr rtlCol="0" anchor="ctr"/>
            <a:lstStyle/>
            <a:p>
              <a:endParaRPr lang="zh-CN" altLang="en-US"/>
            </a:p>
          </p:txBody>
        </p:sp>
        <p:sp>
          <p:nvSpPr>
            <p:cNvPr id="1209" name="任意多边形: 形状 1208">
              <a:extLst>
                <a:ext uri="{FF2B5EF4-FFF2-40B4-BE49-F238E27FC236}">
                  <a16:creationId xmlns:a16="http://schemas.microsoft.com/office/drawing/2014/main" id="{1081E392-3EE4-8C39-4884-840C5F4F3B5E}"/>
                </a:ext>
              </a:extLst>
            </p:cNvPr>
            <p:cNvSpPr/>
            <p:nvPr/>
          </p:nvSpPr>
          <p:spPr>
            <a:xfrm>
              <a:off x="7985527" y="3854155"/>
              <a:ext cx="63643" cy="86154"/>
            </a:xfrm>
            <a:custGeom>
              <a:avLst/>
              <a:gdLst>
                <a:gd name="connsiteX0" fmla="*/ 0 w 63643"/>
                <a:gd name="connsiteY0" fmla="*/ 0 h 86154"/>
                <a:gd name="connsiteX1" fmla="*/ 11029 w 63643"/>
                <a:gd name="connsiteY1" fmla="*/ 23053 h 86154"/>
                <a:gd name="connsiteX2" fmla="*/ 36161 w 63643"/>
                <a:gd name="connsiteY2" fmla="*/ 79012 h 86154"/>
                <a:gd name="connsiteX3" fmla="*/ 36884 w 63643"/>
                <a:gd name="connsiteY3" fmla="*/ 80459 h 86154"/>
                <a:gd name="connsiteX4" fmla="*/ 33088 w 63643"/>
                <a:gd name="connsiteY4" fmla="*/ 80459 h 86154"/>
                <a:gd name="connsiteX5" fmla="*/ 54604 w 63643"/>
                <a:gd name="connsiteY5" fmla="*/ 24318 h 86154"/>
                <a:gd name="connsiteX6" fmla="*/ 63644 w 63643"/>
                <a:gd name="connsiteY6" fmla="*/ 1085 h 86154"/>
                <a:gd name="connsiteX7" fmla="*/ 57497 w 63643"/>
                <a:gd name="connsiteY7" fmla="*/ 25222 h 86154"/>
                <a:gd name="connsiteX8" fmla="*/ 37065 w 63643"/>
                <a:gd name="connsiteY8" fmla="*/ 82176 h 86154"/>
                <a:gd name="connsiteX9" fmla="*/ 35257 w 63643"/>
                <a:gd name="connsiteY9" fmla="*/ 86154 h 86154"/>
                <a:gd name="connsiteX10" fmla="*/ 33178 w 63643"/>
                <a:gd name="connsiteY10" fmla="*/ 82448 h 86154"/>
                <a:gd name="connsiteX11" fmla="*/ 32274 w 63643"/>
                <a:gd name="connsiteY11" fmla="*/ 80820 h 86154"/>
                <a:gd name="connsiteX12" fmla="*/ 8136 w 63643"/>
                <a:gd name="connsiteY12" fmla="*/ 23957 h 86154"/>
                <a:gd name="connsiteX13" fmla="*/ 0 w 63643"/>
                <a:gd name="connsiteY13" fmla="*/ 0 h 8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643" h="86154">
                  <a:moveTo>
                    <a:pt x="0" y="0"/>
                  </a:moveTo>
                  <a:cubicBezTo>
                    <a:pt x="4324" y="7357"/>
                    <a:pt x="8014" y="15069"/>
                    <a:pt x="11029" y="23053"/>
                  </a:cubicBezTo>
                  <a:cubicBezTo>
                    <a:pt x="17538" y="37337"/>
                    <a:pt x="25674" y="57768"/>
                    <a:pt x="36161" y="79012"/>
                  </a:cubicBezTo>
                  <a:lnTo>
                    <a:pt x="36884" y="80459"/>
                  </a:lnTo>
                  <a:lnTo>
                    <a:pt x="33088" y="80459"/>
                  </a:lnTo>
                  <a:cubicBezTo>
                    <a:pt x="42761" y="59124"/>
                    <a:pt x="49270" y="38783"/>
                    <a:pt x="54604" y="24318"/>
                  </a:cubicBezTo>
                  <a:cubicBezTo>
                    <a:pt x="56963" y="16335"/>
                    <a:pt x="59987" y="8563"/>
                    <a:pt x="63644" y="1085"/>
                  </a:cubicBezTo>
                  <a:cubicBezTo>
                    <a:pt x="62354" y="9305"/>
                    <a:pt x="60296" y="17386"/>
                    <a:pt x="57497" y="25222"/>
                  </a:cubicBezTo>
                  <a:cubicBezTo>
                    <a:pt x="51950" y="44637"/>
                    <a:pt x="45124" y="63663"/>
                    <a:pt x="37065" y="82176"/>
                  </a:cubicBezTo>
                  <a:lnTo>
                    <a:pt x="35257" y="86154"/>
                  </a:lnTo>
                  <a:lnTo>
                    <a:pt x="33178" y="82448"/>
                  </a:lnTo>
                  <a:lnTo>
                    <a:pt x="32274" y="80820"/>
                  </a:lnTo>
                  <a:cubicBezTo>
                    <a:pt x="21516" y="58853"/>
                    <a:pt x="14193" y="38602"/>
                    <a:pt x="8136" y="23957"/>
                  </a:cubicBezTo>
                  <a:cubicBezTo>
                    <a:pt x="4730" y="16224"/>
                    <a:pt x="2007" y="8208"/>
                    <a:pt x="0" y="0"/>
                  </a:cubicBezTo>
                  <a:close/>
                </a:path>
              </a:pathLst>
            </a:custGeom>
            <a:solidFill>
              <a:srgbClr val="263238"/>
            </a:solidFill>
            <a:ln w="9030" cap="flat">
              <a:noFill/>
              <a:prstDash val="solid"/>
              <a:miter/>
            </a:ln>
          </p:spPr>
          <p:txBody>
            <a:bodyPr rtlCol="0" anchor="ctr"/>
            <a:lstStyle/>
            <a:p>
              <a:endParaRPr lang="zh-CN" altLang="en-US"/>
            </a:p>
          </p:txBody>
        </p:sp>
        <p:sp>
          <p:nvSpPr>
            <p:cNvPr id="1210" name="任意多边形: 形状 1209">
              <a:extLst>
                <a:ext uri="{FF2B5EF4-FFF2-40B4-BE49-F238E27FC236}">
                  <a16:creationId xmlns:a16="http://schemas.microsoft.com/office/drawing/2014/main" id="{3BBC61B2-9F9E-7A57-AB0E-B7156B1BC5F3}"/>
                </a:ext>
              </a:extLst>
            </p:cNvPr>
            <p:cNvSpPr/>
            <p:nvPr/>
          </p:nvSpPr>
          <p:spPr>
            <a:xfrm>
              <a:off x="8073300" y="3842312"/>
              <a:ext cx="156224" cy="101432"/>
            </a:xfrm>
            <a:custGeom>
              <a:avLst/>
              <a:gdLst>
                <a:gd name="connsiteX0" fmla="*/ 156225 w 156224"/>
                <a:gd name="connsiteY0" fmla="*/ 0 h 101432"/>
                <a:gd name="connsiteX1" fmla="*/ 147908 w 156224"/>
                <a:gd name="connsiteY1" fmla="*/ 6509 h 101432"/>
                <a:gd name="connsiteX2" fmla="*/ 124132 w 156224"/>
                <a:gd name="connsiteY2" fmla="*/ 22962 h 101432"/>
                <a:gd name="connsiteX3" fmla="*/ 44938 w 156224"/>
                <a:gd name="connsiteY3" fmla="*/ 75848 h 101432"/>
                <a:gd name="connsiteX4" fmla="*/ 8054 w 156224"/>
                <a:gd name="connsiteY4" fmla="*/ 99443 h 101432"/>
                <a:gd name="connsiteX5" fmla="*/ 4980 w 156224"/>
                <a:gd name="connsiteY5" fmla="*/ 101432 h 101432"/>
                <a:gd name="connsiteX6" fmla="*/ 4980 w 156224"/>
                <a:gd name="connsiteY6" fmla="*/ 97997 h 101432"/>
                <a:gd name="connsiteX7" fmla="*/ 1003 w 156224"/>
                <a:gd name="connsiteY7" fmla="*/ 34715 h 101432"/>
                <a:gd name="connsiteX8" fmla="*/ 189 w 156224"/>
                <a:gd name="connsiteY8" fmla="*/ 16634 h 101432"/>
                <a:gd name="connsiteX9" fmla="*/ 189 w 156224"/>
                <a:gd name="connsiteY9" fmla="*/ 10035 h 101432"/>
                <a:gd name="connsiteX10" fmla="*/ 1364 w 156224"/>
                <a:gd name="connsiteY10" fmla="*/ 16544 h 101432"/>
                <a:gd name="connsiteX11" fmla="*/ 3353 w 156224"/>
                <a:gd name="connsiteY11" fmla="*/ 34624 h 101432"/>
                <a:gd name="connsiteX12" fmla="*/ 8868 w 156224"/>
                <a:gd name="connsiteY12" fmla="*/ 97906 h 101432"/>
                <a:gd name="connsiteX13" fmla="*/ 5703 w 156224"/>
                <a:gd name="connsiteY13" fmla="*/ 96370 h 101432"/>
                <a:gd name="connsiteX14" fmla="*/ 42407 w 156224"/>
                <a:gd name="connsiteY14" fmla="*/ 72051 h 101432"/>
                <a:gd name="connsiteX15" fmla="*/ 122414 w 156224"/>
                <a:gd name="connsiteY15" fmla="*/ 20250 h 101432"/>
                <a:gd name="connsiteX16" fmla="*/ 146913 w 156224"/>
                <a:gd name="connsiteY16" fmla="*/ 4882 h 101432"/>
                <a:gd name="connsiteX17" fmla="*/ 156225 w 156224"/>
                <a:gd name="connsiteY17" fmla="*/ 0 h 10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224" h="101432">
                  <a:moveTo>
                    <a:pt x="156225" y="0"/>
                  </a:moveTo>
                  <a:cubicBezTo>
                    <a:pt x="153727" y="2499"/>
                    <a:pt x="150934" y="4685"/>
                    <a:pt x="147908" y="6509"/>
                  </a:cubicBezTo>
                  <a:lnTo>
                    <a:pt x="124132" y="22962"/>
                  </a:lnTo>
                  <a:cubicBezTo>
                    <a:pt x="103972" y="36704"/>
                    <a:pt x="75947" y="55327"/>
                    <a:pt x="44938" y="75848"/>
                  </a:cubicBezTo>
                  <a:lnTo>
                    <a:pt x="8054" y="99443"/>
                  </a:lnTo>
                  <a:lnTo>
                    <a:pt x="4980" y="101432"/>
                  </a:lnTo>
                  <a:lnTo>
                    <a:pt x="4980" y="97997"/>
                  </a:lnTo>
                  <a:cubicBezTo>
                    <a:pt x="3172" y="72322"/>
                    <a:pt x="1816" y="50355"/>
                    <a:pt x="1003" y="34715"/>
                  </a:cubicBezTo>
                  <a:cubicBezTo>
                    <a:pt x="1003" y="27573"/>
                    <a:pt x="460" y="21516"/>
                    <a:pt x="189" y="16634"/>
                  </a:cubicBezTo>
                  <a:cubicBezTo>
                    <a:pt x="-63" y="14442"/>
                    <a:pt x="-63" y="12227"/>
                    <a:pt x="189" y="10035"/>
                  </a:cubicBezTo>
                  <a:cubicBezTo>
                    <a:pt x="890" y="12137"/>
                    <a:pt x="1286" y="14329"/>
                    <a:pt x="1364" y="16544"/>
                  </a:cubicBezTo>
                  <a:cubicBezTo>
                    <a:pt x="1906" y="21516"/>
                    <a:pt x="2630" y="27482"/>
                    <a:pt x="3353" y="34624"/>
                  </a:cubicBezTo>
                  <a:cubicBezTo>
                    <a:pt x="4890" y="50174"/>
                    <a:pt x="6788" y="72142"/>
                    <a:pt x="8868" y="97906"/>
                  </a:cubicBezTo>
                  <a:lnTo>
                    <a:pt x="5703" y="96370"/>
                  </a:lnTo>
                  <a:lnTo>
                    <a:pt x="42407" y="72051"/>
                  </a:lnTo>
                  <a:cubicBezTo>
                    <a:pt x="73506" y="51620"/>
                    <a:pt x="101802" y="33268"/>
                    <a:pt x="122414" y="20250"/>
                  </a:cubicBezTo>
                  <a:lnTo>
                    <a:pt x="146913" y="4882"/>
                  </a:lnTo>
                  <a:cubicBezTo>
                    <a:pt x="149869" y="2986"/>
                    <a:pt x="152985" y="1353"/>
                    <a:pt x="156225" y="0"/>
                  </a:cubicBezTo>
                  <a:close/>
                </a:path>
              </a:pathLst>
            </a:custGeom>
            <a:solidFill>
              <a:srgbClr val="263238"/>
            </a:solidFill>
            <a:ln w="9030" cap="flat">
              <a:noFill/>
              <a:prstDash val="solid"/>
              <a:miter/>
            </a:ln>
          </p:spPr>
          <p:txBody>
            <a:bodyPr rtlCol="0" anchor="ctr"/>
            <a:lstStyle/>
            <a:p>
              <a:endParaRPr lang="zh-CN" altLang="en-US"/>
            </a:p>
          </p:txBody>
        </p:sp>
        <p:sp>
          <p:nvSpPr>
            <p:cNvPr id="1211" name="任意多边形: 形状 1210">
              <a:extLst>
                <a:ext uri="{FF2B5EF4-FFF2-40B4-BE49-F238E27FC236}">
                  <a16:creationId xmlns:a16="http://schemas.microsoft.com/office/drawing/2014/main" id="{09B843DA-35E0-DEC8-BBAD-10D6E5ED5583}"/>
                </a:ext>
              </a:extLst>
            </p:cNvPr>
            <p:cNvSpPr/>
            <p:nvPr/>
          </p:nvSpPr>
          <p:spPr>
            <a:xfrm>
              <a:off x="7836680" y="3987589"/>
              <a:ext cx="55460" cy="527412"/>
            </a:xfrm>
            <a:custGeom>
              <a:avLst/>
              <a:gdLst>
                <a:gd name="connsiteX0" fmla="*/ 55460 w 55460"/>
                <a:gd name="connsiteY0" fmla="*/ 527413 h 527412"/>
                <a:gd name="connsiteX1" fmla="*/ 53562 w 55460"/>
                <a:gd name="connsiteY1" fmla="*/ 523887 h 527412"/>
                <a:gd name="connsiteX2" fmla="*/ 50398 w 55460"/>
                <a:gd name="connsiteY2" fmla="*/ 512948 h 527412"/>
                <a:gd name="connsiteX3" fmla="*/ 46510 w 55460"/>
                <a:gd name="connsiteY3" fmla="*/ 470730 h 527412"/>
                <a:gd name="connsiteX4" fmla="*/ 47686 w 55460"/>
                <a:gd name="connsiteY4" fmla="*/ 406544 h 527412"/>
                <a:gd name="connsiteX5" fmla="*/ 50850 w 55460"/>
                <a:gd name="connsiteY5" fmla="*/ 325723 h 527412"/>
                <a:gd name="connsiteX6" fmla="*/ 51392 w 55460"/>
                <a:gd name="connsiteY6" fmla="*/ 327170 h 527412"/>
                <a:gd name="connsiteX7" fmla="*/ 12700 w 55460"/>
                <a:gd name="connsiteY7" fmla="*/ 267232 h 527412"/>
                <a:gd name="connsiteX8" fmla="*/ 314 w 55460"/>
                <a:gd name="connsiteY8" fmla="*/ 212991 h 527412"/>
                <a:gd name="connsiteX9" fmla="*/ 3659 w 55460"/>
                <a:gd name="connsiteY9" fmla="*/ 161551 h 527412"/>
                <a:gd name="connsiteX10" fmla="*/ 26712 w 55460"/>
                <a:gd name="connsiteY10" fmla="*/ 77567 h 527412"/>
                <a:gd name="connsiteX11" fmla="*/ 41538 w 55460"/>
                <a:gd name="connsiteY11" fmla="*/ 21065 h 527412"/>
                <a:gd name="connsiteX12" fmla="*/ 45245 w 55460"/>
                <a:gd name="connsiteY12" fmla="*/ 1 h 527412"/>
                <a:gd name="connsiteX13" fmla="*/ 45245 w 55460"/>
                <a:gd name="connsiteY13" fmla="*/ 5515 h 527412"/>
                <a:gd name="connsiteX14" fmla="*/ 43346 w 55460"/>
                <a:gd name="connsiteY14" fmla="*/ 21336 h 527412"/>
                <a:gd name="connsiteX15" fmla="*/ 29876 w 55460"/>
                <a:gd name="connsiteY15" fmla="*/ 78380 h 527412"/>
                <a:gd name="connsiteX16" fmla="*/ 7637 w 55460"/>
                <a:gd name="connsiteY16" fmla="*/ 162094 h 527412"/>
                <a:gd name="connsiteX17" fmla="*/ 4563 w 55460"/>
                <a:gd name="connsiteY17" fmla="*/ 212629 h 527412"/>
                <a:gd name="connsiteX18" fmla="*/ 16768 w 55460"/>
                <a:gd name="connsiteY18" fmla="*/ 265515 h 527412"/>
                <a:gd name="connsiteX19" fmla="*/ 54556 w 55460"/>
                <a:gd name="connsiteY19" fmla="*/ 324186 h 527412"/>
                <a:gd name="connsiteX20" fmla="*/ 55099 w 55460"/>
                <a:gd name="connsiteY20" fmla="*/ 324819 h 527412"/>
                <a:gd name="connsiteX21" fmla="*/ 55099 w 55460"/>
                <a:gd name="connsiteY21" fmla="*/ 325723 h 527412"/>
                <a:gd name="connsiteX22" fmla="*/ 51302 w 55460"/>
                <a:gd name="connsiteY22" fmla="*/ 406544 h 527412"/>
                <a:gd name="connsiteX23" fmla="*/ 49222 w 55460"/>
                <a:gd name="connsiteY23" fmla="*/ 470549 h 527412"/>
                <a:gd name="connsiteX24" fmla="*/ 51844 w 55460"/>
                <a:gd name="connsiteY24" fmla="*/ 512496 h 527412"/>
                <a:gd name="connsiteX25" fmla="*/ 55460 w 55460"/>
                <a:gd name="connsiteY25" fmla="*/ 527413 h 52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60" h="527412">
                  <a:moveTo>
                    <a:pt x="55460" y="527413"/>
                  </a:moveTo>
                  <a:cubicBezTo>
                    <a:pt x="54737" y="526288"/>
                    <a:pt x="54102" y="525109"/>
                    <a:pt x="53562" y="523887"/>
                  </a:cubicBezTo>
                  <a:cubicBezTo>
                    <a:pt x="52134" y="520359"/>
                    <a:pt x="51073" y="516693"/>
                    <a:pt x="50398" y="512948"/>
                  </a:cubicBezTo>
                  <a:cubicBezTo>
                    <a:pt x="47938" y="499007"/>
                    <a:pt x="46638" y="484886"/>
                    <a:pt x="46510" y="470730"/>
                  </a:cubicBezTo>
                  <a:cubicBezTo>
                    <a:pt x="46510" y="452649"/>
                    <a:pt x="46510" y="430952"/>
                    <a:pt x="47686" y="406544"/>
                  </a:cubicBezTo>
                  <a:cubicBezTo>
                    <a:pt x="48861" y="382135"/>
                    <a:pt x="49674" y="354833"/>
                    <a:pt x="50850" y="325723"/>
                  </a:cubicBezTo>
                  <a:lnTo>
                    <a:pt x="51392" y="327170"/>
                  </a:lnTo>
                  <a:cubicBezTo>
                    <a:pt x="34729" y="309889"/>
                    <a:pt x="21587" y="289532"/>
                    <a:pt x="12700" y="267232"/>
                  </a:cubicBezTo>
                  <a:cubicBezTo>
                    <a:pt x="5690" y="249933"/>
                    <a:pt x="1509" y="231618"/>
                    <a:pt x="314" y="212991"/>
                  </a:cubicBezTo>
                  <a:cubicBezTo>
                    <a:pt x="-612" y="195772"/>
                    <a:pt x="511" y="178505"/>
                    <a:pt x="3659" y="161551"/>
                  </a:cubicBezTo>
                  <a:cubicBezTo>
                    <a:pt x="9675" y="133125"/>
                    <a:pt x="17372" y="105081"/>
                    <a:pt x="26712" y="77567"/>
                  </a:cubicBezTo>
                  <a:cubicBezTo>
                    <a:pt x="32680" y="59017"/>
                    <a:pt x="37630" y="40155"/>
                    <a:pt x="41538" y="21065"/>
                  </a:cubicBezTo>
                  <a:cubicBezTo>
                    <a:pt x="44160" y="7595"/>
                    <a:pt x="44793" y="-90"/>
                    <a:pt x="45245" y="1"/>
                  </a:cubicBezTo>
                  <a:cubicBezTo>
                    <a:pt x="45464" y="1832"/>
                    <a:pt x="45464" y="3684"/>
                    <a:pt x="45245" y="5515"/>
                  </a:cubicBezTo>
                  <a:cubicBezTo>
                    <a:pt x="44877" y="10817"/>
                    <a:pt x="44243" y="16097"/>
                    <a:pt x="43346" y="21336"/>
                  </a:cubicBezTo>
                  <a:cubicBezTo>
                    <a:pt x="40118" y="40627"/>
                    <a:pt x="35618" y="59683"/>
                    <a:pt x="29876" y="78380"/>
                  </a:cubicBezTo>
                  <a:cubicBezTo>
                    <a:pt x="20925" y="105853"/>
                    <a:pt x="13500" y="133800"/>
                    <a:pt x="7637" y="162094"/>
                  </a:cubicBezTo>
                  <a:cubicBezTo>
                    <a:pt x="4677" y="178765"/>
                    <a:pt x="3646" y="195722"/>
                    <a:pt x="4563" y="212629"/>
                  </a:cubicBezTo>
                  <a:cubicBezTo>
                    <a:pt x="5839" y="230788"/>
                    <a:pt x="9957" y="248633"/>
                    <a:pt x="16768" y="265515"/>
                  </a:cubicBezTo>
                  <a:cubicBezTo>
                    <a:pt x="25434" y="287340"/>
                    <a:pt x="38269" y="307269"/>
                    <a:pt x="54556" y="324186"/>
                  </a:cubicBezTo>
                  <a:lnTo>
                    <a:pt x="55099" y="324819"/>
                  </a:lnTo>
                  <a:lnTo>
                    <a:pt x="55099" y="325723"/>
                  </a:lnTo>
                  <a:cubicBezTo>
                    <a:pt x="53743" y="354833"/>
                    <a:pt x="52477" y="382044"/>
                    <a:pt x="51302" y="406544"/>
                  </a:cubicBezTo>
                  <a:cubicBezTo>
                    <a:pt x="50126" y="431043"/>
                    <a:pt x="49132" y="452559"/>
                    <a:pt x="49222" y="470549"/>
                  </a:cubicBezTo>
                  <a:cubicBezTo>
                    <a:pt x="49094" y="484576"/>
                    <a:pt x="49971" y="498594"/>
                    <a:pt x="51844" y="512496"/>
                  </a:cubicBezTo>
                  <a:cubicBezTo>
                    <a:pt x="52650" y="517557"/>
                    <a:pt x="53859" y="522545"/>
                    <a:pt x="55460" y="527413"/>
                  </a:cubicBezTo>
                  <a:close/>
                </a:path>
              </a:pathLst>
            </a:custGeom>
            <a:solidFill>
              <a:srgbClr val="263238"/>
            </a:solidFill>
            <a:ln w="9030" cap="flat">
              <a:noFill/>
              <a:prstDash val="solid"/>
              <a:miter/>
            </a:ln>
          </p:spPr>
          <p:txBody>
            <a:bodyPr rtlCol="0" anchor="ctr"/>
            <a:lstStyle/>
            <a:p>
              <a:endParaRPr lang="zh-CN" altLang="en-US"/>
            </a:p>
          </p:txBody>
        </p:sp>
        <p:sp>
          <p:nvSpPr>
            <p:cNvPr id="1212" name="任意多边形: 形状 1211">
              <a:extLst>
                <a:ext uri="{FF2B5EF4-FFF2-40B4-BE49-F238E27FC236}">
                  <a16:creationId xmlns:a16="http://schemas.microsoft.com/office/drawing/2014/main" id="{777BB14E-8624-FC86-C220-F020AE6548AD}"/>
                </a:ext>
              </a:extLst>
            </p:cNvPr>
            <p:cNvSpPr/>
            <p:nvPr/>
          </p:nvSpPr>
          <p:spPr>
            <a:xfrm>
              <a:off x="8011043" y="3928105"/>
              <a:ext cx="31617" cy="585179"/>
            </a:xfrm>
            <a:custGeom>
              <a:avLst/>
              <a:gdLst>
                <a:gd name="connsiteX0" fmla="*/ 5673 w 31617"/>
                <a:gd name="connsiteY0" fmla="*/ 585179 h 585179"/>
                <a:gd name="connsiteX1" fmla="*/ 4950 w 31617"/>
                <a:gd name="connsiteY1" fmla="*/ 579213 h 585179"/>
                <a:gd name="connsiteX2" fmla="*/ 3865 w 31617"/>
                <a:gd name="connsiteY2" fmla="*/ 562127 h 585179"/>
                <a:gd name="connsiteX3" fmla="*/ 1153 w 31617"/>
                <a:gd name="connsiteY3" fmla="*/ 499387 h 585179"/>
                <a:gd name="connsiteX4" fmla="*/ 2780 w 31617"/>
                <a:gd name="connsiteY4" fmla="*/ 292002 h 585179"/>
                <a:gd name="connsiteX5" fmla="*/ 19414 w 31617"/>
                <a:gd name="connsiteY5" fmla="*/ 85160 h 585179"/>
                <a:gd name="connsiteX6" fmla="*/ 27641 w 31617"/>
                <a:gd name="connsiteY6" fmla="*/ 22781 h 585179"/>
                <a:gd name="connsiteX7" fmla="*/ 30263 w 31617"/>
                <a:gd name="connsiteY7" fmla="*/ 5876 h 585179"/>
                <a:gd name="connsiteX8" fmla="*/ 31438 w 31617"/>
                <a:gd name="connsiteY8" fmla="*/ 0 h 585179"/>
                <a:gd name="connsiteX9" fmla="*/ 31438 w 31617"/>
                <a:gd name="connsiteY9" fmla="*/ 5967 h 585179"/>
                <a:gd name="connsiteX10" fmla="*/ 29539 w 31617"/>
                <a:gd name="connsiteY10" fmla="*/ 22962 h 585179"/>
                <a:gd name="connsiteX11" fmla="*/ 22759 w 31617"/>
                <a:gd name="connsiteY11" fmla="*/ 85431 h 585179"/>
                <a:gd name="connsiteX12" fmla="*/ 7481 w 31617"/>
                <a:gd name="connsiteY12" fmla="*/ 292183 h 585179"/>
                <a:gd name="connsiteX13" fmla="*/ 4498 w 31617"/>
                <a:gd name="connsiteY13" fmla="*/ 499296 h 585179"/>
                <a:gd name="connsiteX14" fmla="*/ 5854 w 31617"/>
                <a:gd name="connsiteY14" fmla="*/ 562127 h 585179"/>
                <a:gd name="connsiteX15" fmla="*/ 5854 w 31617"/>
                <a:gd name="connsiteY15" fmla="*/ 579213 h 585179"/>
                <a:gd name="connsiteX16" fmla="*/ 5673 w 31617"/>
                <a:gd name="connsiteY16" fmla="*/ 585179 h 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617" h="585179">
                  <a:moveTo>
                    <a:pt x="5673" y="585179"/>
                  </a:moveTo>
                  <a:cubicBezTo>
                    <a:pt x="5246" y="583217"/>
                    <a:pt x="5004" y="581220"/>
                    <a:pt x="4950" y="579213"/>
                  </a:cubicBezTo>
                  <a:lnTo>
                    <a:pt x="3865" y="562127"/>
                  </a:lnTo>
                  <a:cubicBezTo>
                    <a:pt x="2871" y="547391"/>
                    <a:pt x="1967" y="525965"/>
                    <a:pt x="1153" y="499387"/>
                  </a:cubicBezTo>
                  <a:cubicBezTo>
                    <a:pt x="-474" y="446320"/>
                    <a:pt x="-746" y="372822"/>
                    <a:pt x="2780" y="292002"/>
                  </a:cubicBezTo>
                  <a:cubicBezTo>
                    <a:pt x="6306" y="211182"/>
                    <a:pt x="13176" y="137864"/>
                    <a:pt x="19414" y="85160"/>
                  </a:cubicBezTo>
                  <a:cubicBezTo>
                    <a:pt x="22488" y="58762"/>
                    <a:pt x="25381" y="37517"/>
                    <a:pt x="27641" y="22781"/>
                  </a:cubicBezTo>
                  <a:cubicBezTo>
                    <a:pt x="28726" y="15820"/>
                    <a:pt x="29539" y="10125"/>
                    <a:pt x="30263" y="5876"/>
                  </a:cubicBezTo>
                  <a:cubicBezTo>
                    <a:pt x="30519" y="3893"/>
                    <a:pt x="30911" y="1929"/>
                    <a:pt x="31438" y="0"/>
                  </a:cubicBezTo>
                  <a:cubicBezTo>
                    <a:pt x="31677" y="1982"/>
                    <a:pt x="31677" y="3985"/>
                    <a:pt x="31438" y="5967"/>
                  </a:cubicBezTo>
                  <a:cubicBezTo>
                    <a:pt x="30896" y="10306"/>
                    <a:pt x="30353" y="15911"/>
                    <a:pt x="29539" y="22962"/>
                  </a:cubicBezTo>
                  <a:cubicBezTo>
                    <a:pt x="27912" y="38240"/>
                    <a:pt x="25562" y="59123"/>
                    <a:pt x="22759" y="85431"/>
                  </a:cubicBezTo>
                  <a:cubicBezTo>
                    <a:pt x="17245" y="138226"/>
                    <a:pt x="11007" y="211272"/>
                    <a:pt x="7481" y="292183"/>
                  </a:cubicBezTo>
                  <a:cubicBezTo>
                    <a:pt x="3955" y="373094"/>
                    <a:pt x="3684" y="445868"/>
                    <a:pt x="4498" y="499296"/>
                  </a:cubicBezTo>
                  <a:cubicBezTo>
                    <a:pt x="5040" y="525423"/>
                    <a:pt x="5492" y="546758"/>
                    <a:pt x="5854" y="562127"/>
                  </a:cubicBezTo>
                  <a:cubicBezTo>
                    <a:pt x="5854" y="569178"/>
                    <a:pt x="5854" y="574873"/>
                    <a:pt x="5854" y="579213"/>
                  </a:cubicBezTo>
                  <a:cubicBezTo>
                    <a:pt x="5989" y="581203"/>
                    <a:pt x="5928" y="583201"/>
                    <a:pt x="5673" y="585179"/>
                  </a:cubicBezTo>
                  <a:close/>
                </a:path>
              </a:pathLst>
            </a:custGeom>
            <a:solidFill>
              <a:srgbClr val="263238"/>
            </a:solidFill>
            <a:ln w="9030" cap="flat">
              <a:noFill/>
              <a:prstDash val="solid"/>
              <a:miter/>
            </a:ln>
          </p:spPr>
          <p:txBody>
            <a:bodyPr rtlCol="0" anchor="ctr"/>
            <a:lstStyle/>
            <a:p>
              <a:endParaRPr lang="zh-CN" altLang="en-US"/>
            </a:p>
          </p:txBody>
        </p:sp>
        <p:sp>
          <p:nvSpPr>
            <p:cNvPr id="1213" name="任意多边形: 形状 1212">
              <a:extLst>
                <a:ext uri="{FF2B5EF4-FFF2-40B4-BE49-F238E27FC236}">
                  <a16:creationId xmlns:a16="http://schemas.microsoft.com/office/drawing/2014/main" id="{67855006-75D1-907E-CB0A-EF6D6FBDC200}"/>
                </a:ext>
              </a:extLst>
            </p:cNvPr>
            <p:cNvSpPr/>
            <p:nvPr/>
          </p:nvSpPr>
          <p:spPr>
            <a:xfrm>
              <a:off x="8097796" y="4286900"/>
              <a:ext cx="163279" cy="22402"/>
            </a:xfrm>
            <a:custGeom>
              <a:avLst/>
              <a:gdLst>
                <a:gd name="connsiteX0" fmla="*/ 163279 w 163279"/>
                <a:gd name="connsiteY0" fmla="*/ 6433 h 22402"/>
                <a:gd name="connsiteX1" fmla="*/ 157403 w 163279"/>
                <a:gd name="connsiteY1" fmla="*/ 9416 h 22402"/>
                <a:gd name="connsiteX2" fmla="*/ 140317 w 163279"/>
                <a:gd name="connsiteY2" fmla="*/ 15383 h 22402"/>
                <a:gd name="connsiteX3" fmla="*/ 22160 w 163279"/>
                <a:gd name="connsiteY3" fmla="*/ 10772 h 22402"/>
                <a:gd name="connsiteX4" fmla="*/ 5616 w 163279"/>
                <a:gd name="connsiteY4" fmla="*/ 3540 h 22402"/>
                <a:gd name="connsiteX5" fmla="*/ 11 w 163279"/>
                <a:gd name="connsiteY5" fmla="*/ 14 h 22402"/>
                <a:gd name="connsiteX6" fmla="*/ 23154 w 163279"/>
                <a:gd name="connsiteY6" fmla="*/ 7970 h 22402"/>
                <a:gd name="connsiteX7" fmla="*/ 139503 w 163279"/>
                <a:gd name="connsiteY7" fmla="*/ 12490 h 22402"/>
                <a:gd name="connsiteX8" fmla="*/ 163279 w 163279"/>
                <a:gd name="connsiteY8" fmla="*/ 6433 h 2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279" h="22402">
                  <a:moveTo>
                    <a:pt x="163279" y="6433"/>
                  </a:moveTo>
                  <a:cubicBezTo>
                    <a:pt x="163279" y="6433"/>
                    <a:pt x="161290" y="7699"/>
                    <a:pt x="157403" y="9416"/>
                  </a:cubicBezTo>
                  <a:cubicBezTo>
                    <a:pt x="151863" y="11824"/>
                    <a:pt x="146152" y="13819"/>
                    <a:pt x="140317" y="15383"/>
                  </a:cubicBezTo>
                  <a:cubicBezTo>
                    <a:pt x="101404" y="26119"/>
                    <a:pt x="60118" y="24508"/>
                    <a:pt x="22160" y="10772"/>
                  </a:cubicBezTo>
                  <a:cubicBezTo>
                    <a:pt x="16489" y="8737"/>
                    <a:pt x="10962" y="6320"/>
                    <a:pt x="5616" y="3540"/>
                  </a:cubicBezTo>
                  <a:cubicBezTo>
                    <a:pt x="1819" y="1551"/>
                    <a:pt x="-169" y="286"/>
                    <a:pt x="11" y="14"/>
                  </a:cubicBezTo>
                  <a:cubicBezTo>
                    <a:pt x="192" y="-257"/>
                    <a:pt x="9052" y="3359"/>
                    <a:pt x="23154" y="7970"/>
                  </a:cubicBezTo>
                  <a:cubicBezTo>
                    <a:pt x="60821" y="19936"/>
                    <a:pt x="101022" y="21498"/>
                    <a:pt x="139503" y="12490"/>
                  </a:cubicBezTo>
                  <a:cubicBezTo>
                    <a:pt x="154239" y="9055"/>
                    <a:pt x="163008" y="5710"/>
                    <a:pt x="163279" y="6433"/>
                  </a:cubicBezTo>
                  <a:close/>
                </a:path>
              </a:pathLst>
            </a:custGeom>
            <a:solidFill>
              <a:srgbClr val="263238"/>
            </a:solidFill>
            <a:ln w="9030" cap="flat">
              <a:noFill/>
              <a:prstDash val="solid"/>
              <a:miter/>
            </a:ln>
          </p:spPr>
          <p:txBody>
            <a:bodyPr rtlCol="0" anchor="ctr"/>
            <a:lstStyle/>
            <a:p>
              <a:endParaRPr lang="zh-CN" altLang="en-US"/>
            </a:p>
          </p:txBody>
        </p:sp>
        <p:sp>
          <p:nvSpPr>
            <p:cNvPr id="1214" name="任意多边形: 形状 1213">
              <a:extLst>
                <a:ext uri="{FF2B5EF4-FFF2-40B4-BE49-F238E27FC236}">
                  <a16:creationId xmlns:a16="http://schemas.microsoft.com/office/drawing/2014/main" id="{C7FC6CD6-8124-DC72-8D8E-1ABCE3CBE6AB}"/>
                </a:ext>
              </a:extLst>
            </p:cNvPr>
            <p:cNvSpPr/>
            <p:nvPr/>
          </p:nvSpPr>
          <p:spPr>
            <a:xfrm>
              <a:off x="8322759" y="3875895"/>
              <a:ext cx="56563" cy="169823"/>
            </a:xfrm>
            <a:custGeom>
              <a:avLst/>
              <a:gdLst>
                <a:gd name="connsiteX0" fmla="*/ 28810 w 56563"/>
                <a:gd name="connsiteY0" fmla="*/ 169824 h 169823"/>
                <a:gd name="connsiteX1" fmla="*/ 23657 w 56563"/>
                <a:gd name="connsiteY1" fmla="*/ 163767 h 169823"/>
                <a:gd name="connsiteX2" fmla="*/ 12989 w 56563"/>
                <a:gd name="connsiteY2" fmla="*/ 145144 h 169823"/>
                <a:gd name="connsiteX3" fmla="*/ 423 w 56563"/>
                <a:gd name="connsiteY3" fmla="*/ 75624 h 169823"/>
                <a:gd name="connsiteX4" fmla="*/ 29895 w 56563"/>
                <a:gd name="connsiteY4" fmla="*/ 11799 h 169823"/>
                <a:gd name="connsiteX5" fmla="*/ 48698 w 56563"/>
                <a:gd name="connsiteY5" fmla="*/ 1132 h 169823"/>
                <a:gd name="connsiteX6" fmla="*/ 56563 w 56563"/>
                <a:gd name="connsiteY6" fmla="*/ 47 h 169823"/>
                <a:gd name="connsiteX7" fmla="*/ 32155 w 56563"/>
                <a:gd name="connsiteY7" fmla="*/ 14240 h 169823"/>
                <a:gd name="connsiteX8" fmla="*/ 5034 w 56563"/>
                <a:gd name="connsiteY8" fmla="*/ 76076 h 169823"/>
                <a:gd name="connsiteX9" fmla="*/ 15882 w 56563"/>
                <a:gd name="connsiteY9" fmla="*/ 143788 h 169823"/>
                <a:gd name="connsiteX10" fmla="*/ 28810 w 56563"/>
                <a:gd name="connsiteY10" fmla="*/ 169824 h 16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63" h="169823">
                  <a:moveTo>
                    <a:pt x="28810" y="169824"/>
                  </a:moveTo>
                  <a:cubicBezTo>
                    <a:pt x="28810" y="169824"/>
                    <a:pt x="26640" y="167926"/>
                    <a:pt x="23657" y="163767"/>
                  </a:cubicBezTo>
                  <a:cubicBezTo>
                    <a:pt x="19540" y="157898"/>
                    <a:pt x="15970" y="151664"/>
                    <a:pt x="12989" y="145144"/>
                  </a:cubicBezTo>
                  <a:cubicBezTo>
                    <a:pt x="2885" y="123439"/>
                    <a:pt x="-1443" y="99493"/>
                    <a:pt x="423" y="75624"/>
                  </a:cubicBezTo>
                  <a:cubicBezTo>
                    <a:pt x="2149" y="51470"/>
                    <a:pt x="12628" y="28776"/>
                    <a:pt x="29895" y="11799"/>
                  </a:cubicBezTo>
                  <a:cubicBezTo>
                    <a:pt x="35256" y="6841"/>
                    <a:pt x="41692" y="3190"/>
                    <a:pt x="48698" y="1132"/>
                  </a:cubicBezTo>
                  <a:cubicBezTo>
                    <a:pt x="51217" y="230"/>
                    <a:pt x="53895" y="-139"/>
                    <a:pt x="56563" y="47"/>
                  </a:cubicBezTo>
                  <a:cubicBezTo>
                    <a:pt x="47484" y="2930"/>
                    <a:pt x="39151" y="7775"/>
                    <a:pt x="32155" y="14240"/>
                  </a:cubicBezTo>
                  <a:cubicBezTo>
                    <a:pt x="16324" y="31154"/>
                    <a:pt x="6754" y="52973"/>
                    <a:pt x="5034" y="76076"/>
                  </a:cubicBezTo>
                  <a:cubicBezTo>
                    <a:pt x="3299" y="99185"/>
                    <a:pt x="7014" y="122378"/>
                    <a:pt x="15882" y="143788"/>
                  </a:cubicBezTo>
                  <a:cubicBezTo>
                    <a:pt x="22843" y="160241"/>
                    <a:pt x="29443" y="169372"/>
                    <a:pt x="28810" y="169824"/>
                  </a:cubicBezTo>
                  <a:close/>
                </a:path>
              </a:pathLst>
            </a:custGeom>
            <a:solidFill>
              <a:srgbClr val="263238"/>
            </a:solidFill>
            <a:ln w="9030" cap="flat">
              <a:noFill/>
              <a:prstDash val="solid"/>
              <a:miter/>
            </a:ln>
          </p:spPr>
          <p:txBody>
            <a:bodyPr rtlCol="0" anchor="ctr"/>
            <a:lstStyle/>
            <a:p>
              <a:endParaRPr lang="zh-CN" altLang="en-US"/>
            </a:p>
          </p:txBody>
        </p:sp>
        <p:sp>
          <p:nvSpPr>
            <p:cNvPr id="1215" name="任意多边形: 形状 1214">
              <a:extLst>
                <a:ext uri="{FF2B5EF4-FFF2-40B4-BE49-F238E27FC236}">
                  <a16:creationId xmlns:a16="http://schemas.microsoft.com/office/drawing/2014/main" id="{13D66273-8CF1-D5B7-73FC-F9A7EE30A82D}"/>
                </a:ext>
              </a:extLst>
            </p:cNvPr>
            <p:cNvSpPr/>
            <p:nvPr/>
          </p:nvSpPr>
          <p:spPr>
            <a:xfrm>
              <a:off x="7280946" y="4213386"/>
              <a:ext cx="872165" cy="453669"/>
            </a:xfrm>
            <a:custGeom>
              <a:avLst/>
              <a:gdLst>
                <a:gd name="connsiteX0" fmla="*/ 33970 w 872165"/>
                <a:gd name="connsiteY0" fmla="*/ 31 h 453669"/>
                <a:gd name="connsiteX1" fmla="*/ 529470 w 872165"/>
                <a:gd name="connsiteY1" fmla="*/ 24620 h 453669"/>
                <a:gd name="connsiteX2" fmla="*/ 562377 w 872165"/>
                <a:gd name="connsiteY2" fmla="*/ 49662 h 453669"/>
                <a:gd name="connsiteX3" fmla="*/ 601521 w 872165"/>
                <a:gd name="connsiteY3" fmla="*/ 413264 h 453669"/>
                <a:gd name="connsiteX4" fmla="*/ 856910 w 872165"/>
                <a:gd name="connsiteY4" fmla="*/ 423841 h 453669"/>
                <a:gd name="connsiteX5" fmla="*/ 872162 w 872165"/>
                <a:gd name="connsiteY5" fmla="*/ 438415 h 453669"/>
                <a:gd name="connsiteX6" fmla="*/ 857588 w 872165"/>
                <a:gd name="connsiteY6" fmla="*/ 453666 h 453669"/>
                <a:gd name="connsiteX7" fmla="*/ 855644 w 872165"/>
                <a:gd name="connsiteY7" fmla="*/ 453583 h 453669"/>
                <a:gd name="connsiteX8" fmla="*/ 604776 w 872165"/>
                <a:gd name="connsiteY8" fmla="*/ 443187 h 453669"/>
                <a:gd name="connsiteX9" fmla="*/ 557133 w 872165"/>
                <a:gd name="connsiteY9" fmla="*/ 441198 h 453669"/>
                <a:gd name="connsiteX10" fmla="*/ 40118 w 872165"/>
                <a:gd name="connsiteY10" fmla="*/ 419773 h 453669"/>
                <a:gd name="connsiteX11" fmla="*/ 160 w 872165"/>
                <a:gd name="connsiteY11" fmla="*/ 35740 h 453669"/>
                <a:gd name="connsiteX12" fmla="*/ 29352 w 872165"/>
                <a:gd name="connsiteY12" fmla="*/ 157 h 453669"/>
                <a:gd name="connsiteX13" fmla="*/ 33970 w 872165"/>
                <a:gd name="connsiteY13" fmla="*/ 31 h 45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165" h="453669">
                  <a:moveTo>
                    <a:pt x="33970" y="31"/>
                  </a:moveTo>
                  <a:lnTo>
                    <a:pt x="529470" y="24620"/>
                  </a:lnTo>
                  <a:cubicBezTo>
                    <a:pt x="545562" y="25344"/>
                    <a:pt x="560659" y="33661"/>
                    <a:pt x="562377" y="49662"/>
                  </a:cubicBezTo>
                  <a:lnTo>
                    <a:pt x="601521" y="413264"/>
                  </a:lnTo>
                  <a:lnTo>
                    <a:pt x="856910" y="423841"/>
                  </a:lnTo>
                  <a:cubicBezTo>
                    <a:pt x="865146" y="423654"/>
                    <a:pt x="871974" y="430178"/>
                    <a:pt x="872162" y="438415"/>
                  </a:cubicBezTo>
                  <a:cubicBezTo>
                    <a:pt x="872349" y="446651"/>
                    <a:pt x="865824" y="453479"/>
                    <a:pt x="857588" y="453666"/>
                  </a:cubicBezTo>
                  <a:cubicBezTo>
                    <a:pt x="856939" y="453681"/>
                    <a:pt x="856290" y="453653"/>
                    <a:pt x="855644" y="453583"/>
                  </a:cubicBezTo>
                  <a:lnTo>
                    <a:pt x="604776" y="443187"/>
                  </a:lnTo>
                  <a:lnTo>
                    <a:pt x="557133" y="441198"/>
                  </a:lnTo>
                  <a:lnTo>
                    <a:pt x="40118" y="419773"/>
                  </a:lnTo>
                  <a:lnTo>
                    <a:pt x="160" y="35740"/>
                  </a:lnTo>
                  <a:cubicBezTo>
                    <a:pt x="-1605" y="17853"/>
                    <a:pt x="11465" y="1922"/>
                    <a:pt x="29352" y="157"/>
                  </a:cubicBezTo>
                  <a:cubicBezTo>
                    <a:pt x="30887" y="6"/>
                    <a:pt x="32430" y="-36"/>
                    <a:pt x="33970" y="31"/>
                  </a:cubicBezTo>
                  <a:close/>
                </a:path>
              </a:pathLst>
            </a:custGeom>
            <a:solidFill>
              <a:srgbClr val="E0E0E0"/>
            </a:solidFill>
            <a:ln w="9030" cap="flat">
              <a:noFill/>
              <a:prstDash val="solid"/>
              <a:miter/>
            </a:ln>
          </p:spPr>
          <p:txBody>
            <a:bodyPr rtlCol="0" anchor="ctr"/>
            <a:lstStyle/>
            <a:p>
              <a:endParaRPr lang="zh-CN" altLang="en-US"/>
            </a:p>
          </p:txBody>
        </p:sp>
        <p:sp>
          <p:nvSpPr>
            <p:cNvPr id="1216" name="任意多边形: 形状 1215">
              <a:extLst>
                <a:ext uri="{FF2B5EF4-FFF2-40B4-BE49-F238E27FC236}">
                  <a16:creationId xmlns:a16="http://schemas.microsoft.com/office/drawing/2014/main" id="{54C80385-8C91-9E4E-C5B9-8050486CA8D9}"/>
                </a:ext>
              </a:extLst>
            </p:cNvPr>
            <p:cNvSpPr/>
            <p:nvPr/>
          </p:nvSpPr>
          <p:spPr>
            <a:xfrm>
              <a:off x="7280634" y="4213146"/>
              <a:ext cx="873321" cy="455637"/>
            </a:xfrm>
            <a:custGeom>
              <a:avLst/>
              <a:gdLst>
                <a:gd name="connsiteX0" fmla="*/ 34282 w 873321"/>
                <a:gd name="connsiteY0" fmla="*/ 271 h 455637"/>
                <a:gd name="connsiteX1" fmla="*/ 26417 w 873321"/>
                <a:gd name="connsiteY1" fmla="*/ 723 h 455637"/>
                <a:gd name="connsiteX2" fmla="*/ 200 w 873321"/>
                <a:gd name="connsiteY2" fmla="*/ 27844 h 455637"/>
                <a:gd name="connsiteX3" fmla="*/ 1195 w 873321"/>
                <a:gd name="connsiteY3" fmla="*/ 48365 h 455637"/>
                <a:gd name="connsiteX4" fmla="*/ 6257 w 873321"/>
                <a:gd name="connsiteY4" fmla="*/ 98992 h 455637"/>
                <a:gd name="connsiteX5" fmla="*/ 38893 w 873321"/>
                <a:gd name="connsiteY5" fmla="*/ 420013 h 455637"/>
                <a:gd name="connsiteX6" fmla="*/ 38893 w 873321"/>
                <a:gd name="connsiteY6" fmla="*/ 421279 h 455637"/>
                <a:gd name="connsiteX7" fmla="*/ 40249 w 873321"/>
                <a:gd name="connsiteY7" fmla="*/ 421279 h 455637"/>
                <a:gd name="connsiteX8" fmla="*/ 831367 w 873321"/>
                <a:gd name="connsiteY8" fmla="*/ 454547 h 455637"/>
                <a:gd name="connsiteX9" fmla="*/ 852702 w 873321"/>
                <a:gd name="connsiteY9" fmla="*/ 455451 h 455637"/>
                <a:gd name="connsiteX10" fmla="*/ 864002 w 873321"/>
                <a:gd name="connsiteY10" fmla="*/ 453824 h 455637"/>
                <a:gd name="connsiteX11" fmla="*/ 871519 w 873321"/>
                <a:gd name="connsiteY11" fmla="*/ 431128 h 455637"/>
                <a:gd name="connsiteX12" fmla="*/ 865177 w 873321"/>
                <a:gd name="connsiteY12" fmla="*/ 424262 h 455637"/>
                <a:gd name="connsiteX13" fmla="*/ 854058 w 873321"/>
                <a:gd name="connsiteY13" fmla="*/ 421731 h 455637"/>
                <a:gd name="connsiteX14" fmla="*/ 843571 w 873321"/>
                <a:gd name="connsiteY14" fmla="*/ 421279 h 455637"/>
                <a:gd name="connsiteX15" fmla="*/ 760762 w 873321"/>
                <a:gd name="connsiteY15" fmla="*/ 417843 h 455637"/>
                <a:gd name="connsiteX16" fmla="*/ 601743 w 873321"/>
                <a:gd name="connsiteY16" fmla="*/ 411244 h 455637"/>
                <a:gd name="connsiteX17" fmla="*/ 603641 w 873321"/>
                <a:gd name="connsiteY17" fmla="*/ 413052 h 455637"/>
                <a:gd name="connsiteX18" fmla="*/ 564497 w 873321"/>
                <a:gd name="connsiteY18" fmla="*/ 52343 h 455637"/>
                <a:gd name="connsiteX19" fmla="*/ 556089 w 873321"/>
                <a:gd name="connsiteY19" fmla="*/ 33088 h 455637"/>
                <a:gd name="connsiteX20" fmla="*/ 537466 w 873321"/>
                <a:gd name="connsiteY20" fmla="*/ 24047 h 455637"/>
                <a:gd name="connsiteX21" fmla="*/ 517487 w 873321"/>
                <a:gd name="connsiteY21" fmla="*/ 22510 h 455637"/>
                <a:gd name="connsiteX22" fmla="*/ 498050 w 873321"/>
                <a:gd name="connsiteY22" fmla="*/ 21606 h 455637"/>
                <a:gd name="connsiteX23" fmla="*/ 423468 w 873321"/>
                <a:gd name="connsiteY23" fmla="*/ 17990 h 455637"/>
                <a:gd name="connsiteX24" fmla="*/ 290847 w 873321"/>
                <a:gd name="connsiteY24" fmla="*/ 11662 h 455637"/>
                <a:gd name="connsiteX25" fmla="*/ 102085 w 873321"/>
                <a:gd name="connsiteY25" fmla="*/ 2622 h 455637"/>
                <a:gd name="connsiteX26" fmla="*/ 51549 w 873321"/>
                <a:gd name="connsiteY26" fmla="*/ 452 h 455637"/>
                <a:gd name="connsiteX27" fmla="*/ 38531 w 873321"/>
                <a:gd name="connsiteY27" fmla="*/ 0 h 455637"/>
                <a:gd name="connsiteX28" fmla="*/ 34102 w 873321"/>
                <a:gd name="connsiteY28" fmla="*/ 0 h 455637"/>
                <a:gd name="connsiteX29" fmla="*/ 38531 w 873321"/>
                <a:gd name="connsiteY29" fmla="*/ 452 h 455637"/>
                <a:gd name="connsiteX30" fmla="*/ 51549 w 873321"/>
                <a:gd name="connsiteY30" fmla="*/ 1266 h 455637"/>
                <a:gd name="connsiteX31" fmla="*/ 101994 w 873321"/>
                <a:gd name="connsiteY31" fmla="*/ 4068 h 455637"/>
                <a:gd name="connsiteX32" fmla="*/ 290756 w 873321"/>
                <a:gd name="connsiteY32" fmla="*/ 14013 h 455637"/>
                <a:gd name="connsiteX33" fmla="*/ 423287 w 873321"/>
                <a:gd name="connsiteY33" fmla="*/ 20793 h 455637"/>
                <a:gd name="connsiteX34" fmla="*/ 497960 w 873321"/>
                <a:gd name="connsiteY34" fmla="*/ 24590 h 455637"/>
                <a:gd name="connsiteX35" fmla="*/ 517397 w 873321"/>
                <a:gd name="connsiteY35" fmla="*/ 25584 h 455637"/>
                <a:gd name="connsiteX36" fmla="*/ 536833 w 873321"/>
                <a:gd name="connsiteY36" fmla="*/ 27121 h 455637"/>
                <a:gd name="connsiteX37" fmla="*/ 553829 w 873321"/>
                <a:gd name="connsiteY37" fmla="*/ 35438 h 455637"/>
                <a:gd name="connsiteX38" fmla="*/ 561152 w 873321"/>
                <a:gd name="connsiteY38" fmla="*/ 52705 h 455637"/>
                <a:gd name="connsiteX39" fmla="*/ 599754 w 873321"/>
                <a:gd name="connsiteY39" fmla="*/ 413414 h 455637"/>
                <a:gd name="connsiteX40" fmla="*/ 599754 w 873321"/>
                <a:gd name="connsiteY40" fmla="*/ 415041 h 455637"/>
                <a:gd name="connsiteX41" fmla="*/ 601472 w 873321"/>
                <a:gd name="connsiteY41" fmla="*/ 415041 h 455637"/>
                <a:gd name="connsiteX42" fmla="*/ 760400 w 873321"/>
                <a:gd name="connsiteY42" fmla="*/ 421731 h 455637"/>
                <a:gd name="connsiteX43" fmla="*/ 843300 w 873321"/>
                <a:gd name="connsiteY43" fmla="*/ 425166 h 455637"/>
                <a:gd name="connsiteX44" fmla="*/ 853787 w 873321"/>
                <a:gd name="connsiteY44" fmla="*/ 425618 h 455637"/>
                <a:gd name="connsiteX45" fmla="*/ 862827 w 873321"/>
                <a:gd name="connsiteY45" fmla="*/ 427607 h 455637"/>
                <a:gd name="connsiteX46" fmla="*/ 867231 w 873321"/>
                <a:gd name="connsiteY46" fmla="*/ 445219 h 455637"/>
                <a:gd name="connsiteX47" fmla="*/ 861923 w 873321"/>
                <a:gd name="connsiteY47" fmla="*/ 450118 h 455637"/>
                <a:gd name="connsiteX48" fmla="*/ 852883 w 873321"/>
                <a:gd name="connsiteY48" fmla="*/ 451383 h 455637"/>
                <a:gd name="connsiteX49" fmla="*/ 831638 w 873321"/>
                <a:gd name="connsiteY49" fmla="*/ 450479 h 455637"/>
                <a:gd name="connsiteX50" fmla="*/ 40430 w 873321"/>
                <a:gd name="connsiteY50" fmla="*/ 418114 h 455637"/>
                <a:gd name="connsiteX51" fmla="*/ 41876 w 873321"/>
                <a:gd name="connsiteY51" fmla="*/ 419471 h 455637"/>
                <a:gd name="connsiteX52" fmla="*/ 7885 w 873321"/>
                <a:gd name="connsiteY52" fmla="*/ 99263 h 455637"/>
                <a:gd name="connsiteX53" fmla="*/ 2461 w 873321"/>
                <a:gd name="connsiteY53" fmla="*/ 48637 h 455637"/>
                <a:gd name="connsiteX54" fmla="*/ 1285 w 873321"/>
                <a:gd name="connsiteY54" fmla="*/ 28477 h 455637"/>
                <a:gd name="connsiteX55" fmla="*/ 7704 w 873321"/>
                <a:gd name="connsiteY55" fmla="*/ 13289 h 455637"/>
                <a:gd name="connsiteX56" fmla="*/ 26508 w 873321"/>
                <a:gd name="connsiteY56" fmla="*/ 1446 h 455637"/>
                <a:gd name="connsiteX57" fmla="*/ 34282 w 873321"/>
                <a:gd name="connsiteY57" fmla="*/ 271 h 45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873321" h="455637">
                  <a:moveTo>
                    <a:pt x="34282" y="271"/>
                  </a:moveTo>
                  <a:cubicBezTo>
                    <a:pt x="31653" y="21"/>
                    <a:pt x="29001" y="173"/>
                    <a:pt x="26417" y="723"/>
                  </a:cubicBezTo>
                  <a:cubicBezTo>
                    <a:pt x="12823" y="3311"/>
                    <a:pt x="2326" y="14170"/>
                    <a:pt x="200" y="27844"/>
                  </a:cubicBezTo>
                  <a:cubicBezTo>
                    <a:pt x="-260" y="34700"/>
                    <a:pt x="74" y="41586"/>
                    <a:pt x="1195" y="48365"/>
                  </a:cubicBezTo>
                  <a:cubicBezTo>
                    <a:pt x="2641" y="63011"/>
                    <a:pt x="4269" y="79916"/>
                    <a:pt x="6257" y="98992"/>
                  </a:cubicBezTo>
                  <a:cubicBezTo>
                    <a:pt x="13942" y="175111"/>
                    <a:pt x="25152" y="284951"/>
                    <a:pt x="38893" y="420013"/>
                  </a:cubicBezTo>
                  <a:lnTo>
                    <a:pt x="38893" y="421279"/>
                  </a:lnTo>
                  <a:lnTo>
                    <a:pt x="40249" y="421279"/>
                  </a:lnTo>
                  <a:lnTo>
                    <a:pt x="831367" y="454547"/>
                  </a:lnTo>
                  <a:lnTo>
                    <a:pt x="852702" y="455451"/>
                  </a:lnTo>
                  <a:cubicBezTo>
                    <a:pt x="856547" y="455969"/>
                    <a:pt x="860460" y="455405"/>
                    <a:pt x="864002" y="453824"/>
                  </a:cubicBezTo>
                  <a:cubicBezTo>
                    <a:pt x="872345" y="449632"/>
                    <a:pt x="875710" y="439471"/>
                    <a:pt x="871519" y="431128"/>
                  </a:cubicBezTo>
                  <a:cubicBezTo>
                    <a:pt x="870092" y="428289"/>
                    <a:pt x="867895" y="425909"/>
                    <a:pt x="865177" y="424262"/>
                  </a:cubicBezTo>
                  <a:cubicBezTo>
                    <a:pt x="861774" y="422412"/>
                    <a:pt x="857927" y="421536"/>
                    <a:pt x="854058" y="421731"/>
                  </a:cubicBezTo>
                  <a:lnTo>
                    <a:pt x="843571" y="421279"/>
                  </a:lnTo>
                  <a:lnTo>
                    <a:pt x="760762" y="417843"/>
                  </a:lnTo>
                  <a:lnTo>
                    <a:pt x="601743" y="411244"/>
                  </a:lnTo>
                  <a:lnTo>
                    <a:pt x="603641" y="413052"/>
                  </a:lnTo>
                  <a:cubicBezTo>
                    <a:pt x="589448" y="282781"/>
                    <a:pt x="576520" y="161370"/>
                    <a:pt x="564497" y="52343"/>
                  </a:cubicBezTo>
                  <a:cubicBezTo>
                    <a:pt x="564288" y="45080"/>
                    <a:pt x="561275" y="38179"/>
                    <a:pt x="556089" y="33088"/>
                  </a:cubicBezTo>
                  <a:cubicBezTo>
                    <a:pt x="550861" y="28375"/>
                    <a:pt x="544403" y="25240"/>
                    <a:pt x="537466" y="24047"/>
                  </a:cubicBezTo>
                  <a:cubicBezTo>
                    <a:pt x="530843" y="23141"/>
                    <a:pt x="524171" y="22628"/>
                    <a:pt x="517487" y="22510"/>
                  </a:cubicBezTo>
                  <a:lnTo>
                    <a:pt x="498050" y="21606"/>
                  </a:lnTo>
                  <a:lnTo>
                    <a:pt x="423468" y="17990"/>
                  </a:lnTo>
                  <a:lnTo>
                    <a:pt x="290847" y="11662"/>
                  </a:lnTo>
                  <a:lnTo>
                    <a:pt x="102085" y="2622"/>
                  </a:lnTo>
                  <a:lnTo>
                    <a:pt x="51549" y="452"/>
                  </a:lnTo>
                  <a:lnTo>
                    <a:pt x="38531" y="0"/>
                  </a:lnTo>
                  <a:lnTo>
                    <a:pt x="34102" y="0"/>
                  </a:lnTo>
                  <a:lnTo>
                    <a:pt x="38531" y="452"/>
                  </a:lnTo>
                  <a:lnTo>
                    <a:pt x="51549" y="1266"/>
                  </a:lnTo>
                  <a:lnTo>
                    <a:pt x="101994" y="4068"/>
                  </a:lnTo>
                  <a:lnTo>
                    <a:pt x="290756" y="14013"/>
                  </a:lnTo>
                  <a:lnTo>
                    <a:pt x="423287" y="20793"/>
                  </a:lnTo>
                  <a:lnTo>
                    <a:pt x="497960" y="24590"/>
                  </a:lnTo>
                  <a:lnTo>
                    <a:pt x="517397" y="25584"/>
                  </a:lnTo>
                  <a:cubicBezTo>
                    <a:pt x="523900" y="25726"/>
                    <a:pt x="530389" y="26239"/>
                    <a:pt x="536833" y="27121"/>
                  </a:cubicBezTo>
                  <a:cubicBezTo>
                    <a:pt x="543169" y="28239"/>
                    <a:pt x="549060" y="31122"/>
                    <a:pt x="553829" y="35438"/>
                  </a:cubicBezTo>
                  <a:cubicBezTo>
                    <a:pt x="558456" y="40001"/>
                    <a:pt x="561088" y="46208"/>
                    <a:pt x="561152" y="52705"/>
                  </a:cubicBezTo>
                  <a:lnTo>
                    <a:pt x="599754" y="413414"/>
                  </a:lnTo>
                  <a:lnTo>
                    <a:pt x="599754" y="415041"/>
                  </a:lnTo>
                  <a:lnTo>
                    <a:pt x="601472" y="415041"/>
                  </a:lnTo>
                  <a:lnTo>
                    <a:pt x="760400" y="421731"/>
                  </a:lnTo>
                  <a:lnTo>
                    <a:pt x="843300" y="425166"/>
                  </a:lnTo>
                  <a:lnTo>
                    <a:pt x="853787" y="425618"/>
                  </a:lnTo>
                  <a:cubicBezTo>
                    <a:pt x="856931" y="425359"/>
                    <a:pt x="860081" y="426052"/>
                    <a:pt x="862827" y="427607"/>
                  </a:cubicBezTo>
                  <a:cubicBezTo>
                    <a:pt x="868907" y="431254"/>
                    <a:pt x="870878" y="439140"/>
                    <a:pt x="867231" y="445219"/>
                  </a:cubicBezTo>
                  <a:cubicBezTo>
                    <a:pt x="865967" y="447326"/>
                    <a:pt x="864125" y="449026"/>
                    <a:pt x="861923" y="450118"/>
                  </a:cubicBezTo>
                  <a:cubicBezTo>
                    <a:pt x="859087" y="451374"/>
                    <a:pt x="855955" y="451813"/>
                    <a:pt x="852883" y="451383"/>
                  </a:cubicBezTo>
                  <a:lnTo>
                    <a:pt x="831638" y="450479"/>
                  </a:lnTo>
                  <a:lnTo>
                    <a:pt x="40430" y="418114"/>
                  </a:lnTo>
                  <a:lnTo>
                    <a:pt x="41876" y="419471"/>
                  </a:lnTo>
                  <a:cubicBezTo>
                    <a:pt x="27593" y="284860"/>
                    <a:pt x="16021" y="175111"/>
                    <a:pt x="7885" y="99263"/>
                  </a:cubicBezTo>
                  <a:cubicBezTo>
                    <a:pt x="5896" y="80157"/>
                    <a:pt x="4088" y="63282"/>
                    <a:pt x="2461" y="48637"/>
                  </a:cubicBezTo>
                  <a:cubicBezTo>
                    <a:pt x="1339" y="41979"/>
                    <a:pt x="945" y="35220"/>
                    <a:pt x="1285" y="28477"/>
                  </a:cubicBezTo>
                  <a:cubicBezTo>
                    <a:pt x="2037" y="22934"/>
                    <a:pt x="4252" y="17691"/>
                    <a:pt x="7704" y="13289"/>
                  </a:cubicBezTo>
                  <a:cubicBezTo>
                    <a:pt x="12367" y="7234"/>
                    <a:pt x="19033" y="3036"/>
                    <a:pt x="26508" y="1446"/>
                  </a:cubicBezTo>
                  <a:cubicBezTo>
                    <a:pt x="31570" y="-181"/>
                    <a:pt x="34282" y="542"/>
                    <a:pt x="34282" y="271"/>
                  </a:cubicBezTo>
                  <a:close/>
                </a:path>
              </a:pathLst>
            </a:custGeom>
            <a:solidFill>
              <a:srgbClr val="263238"/>
            </a:solidFill>
            <a:ln w="9030" cap="flat">
              <a:noFill/>
              <a:prstDash val="solid"/>
              <a:miter/>
            </a:ln>
          </p:spPr>
          <p:txBody>
            <a:bodyPr rtlCol="0" anchor="ctr"/>
            <a:lstStyle/>
            <a:p>
              <a:endParaRPr lang="zh-CN" altLang="en-US"/>
            </a:p>
          </p:txBody>
        </p:sp>
        <p:sp>
          <p:nvSpPr>
            <p:cNvPr id="1217" name="任意多边形: 形状 1216">
              <a:extLst>
                <a:ext uri="{FF2B5EF4-FFF2-40B4-BE49-F238E27FC236}">
                  <a16:creationId xmlns:a16="http://schemas.microsoft.com/office/drawing/2014/main" id="{4E1D3969-775F-2DC6-EA3B-74FAA301F127}"/>
                </a:ext>
              </a:extLst>
            </p:cNvPr>
            <p:cNvSpPr/>
            <p:nvPr/>
          </p:nvSpPr>
          <p:spPr>
            <a:xfrm>
              <a:off x="7522238" y="4397539"/>
              <a:ext cx="62202" cy="62198"/>
            </a:xfrm>
            <a:custGeom>
              <a:avLst/>
              <a:gdLst>
                <a:gd name="connsiteX0" fmla="*/ 62171 w 62202"/>
                <a:gd name="connsiteY0" fmla="*/ 32393 h 62198"/>
                <a:gd name="connsiteX1" fmla="*/ 29805 w 62202"/>
                <a:gd name="connsiteY1" fmla="*/ 62171 h 62198"/>
                <a:gd name="connsiteX2" fmla="*/ 27 w 62202"/>
                <a:gd name="connsiteY2" fmla="*/ 29805 h 62198"/>
                <a:gd name="connsiteX3" fmla="*/ 32393 w 62202"/>
                <a:gd name="connsiteY3" fmla="*/ 27 h 62198"/>
                <a:gd name="connsiteX4" fmla="*/ 32428 w 62202"/>
                <a:gd name="connsiteY4" fmla="*/ 29 h 62198"/>
                <a:gd name="connsiteX5" fmla="*/ 62177 w 62202"/>
                <a:gd name="connsiteY5" fmla="*/ 32247 h 62198"/>
                <a:gd name="connsiteX6" fmla="*/ 62171 w 62202"/>
                <a:gd name="connsiteY6" fmla="*/ 32393 h 6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02" h="62198">
                  <a:moveTo>
                    <a:pt x="62171" y="32393"/>
                  </a:moveTo>
                  <a:cubicBezTo>
                    <a:pt x="61456" y="49554"/>
                    <a:pt x="46966" y="62886"/>
                    <a:pt x="29805" y="62171"/>
                  </a:cubicBezTo>
                  <a:cubicBezTo>
                    <a:pt x="12645" y="61456"/>
                    <a:pt x="-687" y="46966"/>
                    <a:pt x="27" y="29805"/>
                  </a:cubicBezTo>
                  <a:cubicBezTo>
                    <a:pt x="742" y="12645"/>
                    <a:pt x="15233" y="-687"/>
                    <a:pt x="32393" y="27"/>
                  </a:cubicBezTo>
                  <a:cubicBezTo>
                    <a:pt x="32405" y="28"/>
                    <a:pt x="32417" y="29"/>
                    <a:pt x="32428" y="29"/>
                  </a:cubicBezTo>
                  <a:cubicBezTo>
                    <a:pt x="49540" y="711"/>
                    <a:pt x="62859" y="15136"/>
                    <a:pt x="62177" y="32247"/>
                  </a:cubicBezTo>
                  <a:cubicBezTo>
                    <a:pt x="62175" y="32296"/>
                    <a:pt x="62173" y="32344"/>
                    <a:pt x="62171" y="32393"/>
                  </a:cubicBezTo>
                  <a:close/>
                </a:path>
              </a:pathLst>
            </a:custGeom>
            <a:solidFill>
              <a:srgbClr val="FFFFFF"/>
            </a:solidFill>
            <a:ln w="9030" cap="flat">
              <a:noFill/>
              <a:prstDash val="solid"/>
              <a:miter/>
            </a:ln>
          </p:spPr>
          <p:txBody>
            <a:bodyPr rtlCol="0" anchor="ctr"/>
            <a:lstStyle/>
            <a:p>
              <a:endParaRPr lang="zh-CN" altLang="en-US"/>
            </a:p>
          </p:txBody>
        </p:sp>
        <p:sp>
          <p:nvSpPr>
            <p:cNvPr id="1218" name="任意多边形: 形状 1217">
              <a:extLst>
                <a:ext uri="{FF2B5EF4-FFF2-40B4-BE49-F238E27FC236}">
                  <a16:creationId xmlns:a16="http://schemas.microsoft.com/office/drawing/2014/main" id="{58BF99F7-8918-48D5-9165-27AE7E95DBC0}"/>
                </a:ext>
              </a:extLst>
            </p:cNvPr>
            <p:cNvSpPr/>
            <p:nvPr/>
          </p:nvSpPr>
          <p:spPr>
            <a:xfrm>
              <a:off x="7809937" y="4238006"/>
              <a:ext cx="51411" cy="414227"/>
            </a:xfrm>
            <a:custGeom>
              <a:avLst/>
              <a:gdLst>
                <a:gd name="connsiteX0" fmla="*/ 51376 w 51411"/>
                <a:gd name="connsiteY0" fmla="*/ 414227 h 414227"/>
                <a:gd name="connsiteX1" fmla="*/ 24255 w 51411"/>
                <a:gd name="connsiteY1" fmla="*/ 207295 h 414227"/>
                <a:gd name="connsiteX2" fmla="*/ 27 w 51411"/>
                <a:gd name="connsiteY2" fmla="*/ 0 h 414227"/>
                <a:gd name="connsiteX3" fmla="*/ 27148 w 51411"/>
                <a:gd name="connsiteY3" fmla="*/ 207023 h 414227"/>
                <a:gd name="connsiteX4" fmla="*/ 51376 w 51411"/>
                <a:gd name="connsiteY4" fmla="*/ 414227 h 41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11" h="414227">
                  <a:moveTo>
                    <a:pt x="51376" y="414227"/>
                  </a:moveTo>
                  <a:cubicBezTo>
                    <a:pt x="50653" y="414227"/>
                    <a:pt x="38720" y="321655"/>
                    <a:pt x="24255" y="207295"/>
                  </a:cubicBezTo>
                  <a:cubicBezTo>
                    <a:pt x="9791" y="92934"/>
                    <a:pt x="-605" y="91"/>
                    <a:pt x="27" y="0"/>
                  </a:cubicBezTo>
                  <a:cubicBezTo>
                    <a:pt x="660" y="-90"/>
                    <a:pt x="12684" y="92573"/>
                    <a:pt x="27148" y="207023"/>
                  </a:cubicBezTo>
                  <a:cubicBezTo>
                    <a:pt x="41613" y="321474"/>
                    <a:pt x="52100" y="414137"/>
                    <a:pt x="51376" y="414227"/>
                  </a:cubicBezTo>
                  <a:close/>
                </a:path>
              </a:pathLst>
            </a:custGeom>
            <a:solidFill>
              <a:srgbClr val="263238"/>
            </a:solidFill>
            <a:ln w="903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398990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84" name="组合 1683">
            <a:extLst>
              <a:ext uri="{FF2B5EF4-FFF2-40B4-BE49-F238E27FC236}">
                <a16:creationId xmlns:a16="http://schemas.microsoft.com/office/drawing/2014/main" id="{E626BAAB-BBD0-75ED-9DD8-3B772DB1980E}"/>
              </a:ext>
            </a:extLst>
          </p:cNvPr>
          <p:cNvGrpSpPr/>
          <p:nvPr/>
        </p:nvGrpSpPr>
        <p:grpSpPr>
          <a:xfrm>
            <a:off x="3471235" y="3291365"/>
            <a:ext cx="5278356" cy="2943605"/>
            <a:chOff x="2290126" y="2307459"/>
            <a:chExt cx="7084168" cy="3950661"/>
          </a:xfrm>
        </p:grpSpPr>
        <p:grpSp>
          <p:nvGrpSpPr>
            <p:cNvPr id="1680" name="组合 1679">
              <a:extLst>
                <a:ext uri="{FF2B5EF4-FFF2-40B4-BE49-F238E27FC236}">
                  <a16:creationId xmlns:a16="http://schemas.microsoft.com/office/drawing/2014/main" id="{4F8ECC96-E551-C6BA-93C5-6B38A89047E8}"/>
                </a:ext>
              </a:extLst>
            </p:cNvPr>
            <p:cNvGrpSpPr/>
            <p:nvPr/>
          </p:nvGrpSpPr>
          <p:grpSpPr>
            <a:xfrm>
              <a:off x="2623020" y="3276599"/>
              <a:ext cx="6370377" cy="2979047"/>
              <a:chOff x="2470620" y="3091418"/>
              <a:chExt cx="6766368" cy="3164229"/>
            </a:xfrm>
          </p:grpSpPr>
          <p:grpSp>
            <p:nvGrpSpPr>
              <p:cNvPr id="1395" name="图形 1392">
                <a:extLst>
                  <a:ext uri="{FF2B5EF4-FFF2-40B4-BE49-F238E27FC236}">
                    <a16:creationId xmlns:a16="http://schemas.microsoft.com/office/drawing/2014/main" id="{731DCD5F-F9A9-D3BA-FD5C-10E6A3C534B5}"/>
                  </a:ext>
                </a:extLst>
              </p:cNvPr>
              <p:cNvGrpSpPr/>
              <p:nvPr/>
            </p:nvGrpSpPr>
            <p:grpSpPr>
              <a:xfrm>
                <a:off x="2470620" y="3091418"/>
                <a:ext cx="6566058" cy="3163277"/>
                <a:chOff x="2470620" y="3091418"/>
                <a:chExt cx="6566058" cy="3163277"/>
              </a:xfrm>
            </p:grpSpPr>
            <p:sp>
              <p:nvSpPr>
                <p:cNvPr id="1396" name="任意多边形: 形状 1395">
                  <a:extLst>
                    <a:ext uri="{FF2B5EF4-FFF2-40B4-BE49-F238E27FC236}">
                      <a16:creationId xmlns:a16="http://schemas.microsoft.com/office/drawing/2014/main" id="{E03CBE3F-F16A-9389-C365-17022808584E}"/>
                    </a:ext>
                  </a:extLst>
                </p:cNvPr>
                <p:cNvSpPr/>
                <p:nvPr/>
              </p:nvSpPr>
              <p:spPr>
                <a:xfrm>
                  <a:off x="7046430" y="3358334"/>
                  <a:ext cx="442054" cy="393287"/>
                </a:xfrm>
                <a:custGeom>
                  <a:avLst/>
                  <a:gdLst>
                    <a:gd name="connsiteX0" fmla="*/ 365950 w 442054"/>
                    <a:gd name="connsiteY0" fmla="*/ 0 h 393287"/>
                    <a:gd name="connsiteX1" fmla="*/ 442055 w 442054"/>
                    <a:gd name="connsiteY1" fmla="*/ 296704 h 393287"/>
                    <a:gd name="connsiteX2" fmla="*/ 76200 w 442054"/>
                    <a:gd name="connsiteY2" fmla="*/ 393287 h 393287"/>
                    <a:gd name="connsiteX3" fmla="*/ 0 w 442054"/>
                    <a:gd name="connsiteY3" fmla="*/ 96583 h 393287"/>
                    <a:gd name="connsiteX4" fmla="*/ 365950 w 442054"/>
                    <a:gd name="connsiteY4" fmla="*/ 0 h 393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054" h="393287">
                      <a:moveTo>
                        <a:pt x="365950" y="0"/>
                      </a:moveTo>
                      <a:lnTo>
                        <a:pt x="442055" y="296704"/>
                      </a:lnTo>
                      <a:lnTo>
                        <a:pt x="76200" y="393287"/>
                      </a:lnTo>
                      <a:lnTo>
                        <a:pt x="0" y="96583"/>
                      </a:lnTo>
                      <a:lnTo>
                        <a:pt x="365950" y="0"/>
                      </a:lnTo>
                      <a:close/>
                    </a:path>
                  </a:pathLst>
                </a:custGeom>
                <a:solidFill>
                  <a:srgbClr val="F5F5F5"/>
                </a:solidFill>
                <a:ln w="9525" cap="flat">
                  <a:noFill/>
                  <a:prstDash val="solid"/>
                  <a:miter/>
                </a:ln>
              </p:spPr>
              <p:txBody>
                <a:bodyPr rtlCol="0" anchor="ctr"/>
                <a:lstStyle/>
                <a:p>
                  <a:endParaRPr lang="zh-CN" altLang="en-US"/>
                </a:p>
              </p:txBody>
            </p:sp>
            <p:sp>
              <p:nvSpPr>
                <p:cNvPr id="1397" name="任意多边形: 形状 1396">
                  <a:extLst>
                    <a:ext uri="{FF2B5EF4-FFF2-40B4-BE49-F238E27FC236}">
                      <a16:creationId xmlns:a16="http://schemas.microsoft.com/office/drawing/2014/main" id="{440F9B22-8462-9CAD-A713-65CA8D35FEC6}"/>
                    </a:ext>
                  </a:extLst>
                </p:cNvPr>
                <p:cNvSpPr/>
                <p:nvPr/>
              </p:nvSpPr>
              <p:spPr>
                <a:xfrm>
                  <a:off x="7045192" y="3358239"/>
                  <a:ext cx="444055" cy="394144"/>
                </a:xfrm>
                <a:custGeom>
                  <a:avLst/>
                  <a:gdLst>
                    <a:gd name="connsiteX0" fmla="*/ 367189 w 444055"/>
                    <a:gd name="connsiteY0" fmla="*/ 95 h 394144"/>
                    <a:gd name="connsiteX1" fmla="*/ 365379 w 444055"/>
                    <a:gd name="connsiteY1" fmla="*/ 667 h 394144"/>
                    <a:gd name="connsiteX2" fmla="*/ 360331 w 444055"/>
                    <a:gd name="connsiteY2" fmla="*/ 2096 h 394144"/>
                    <a:gd name="connsiteX3" fmla="*/ 340423 w 444055"/>
                    <a:gd name="connsiteY3" fmla="*/ 7429 h 394144"/>
                    <a:gd name="connsiteX4" fmla="*/ 265557 w 444055"/>
                    <a:gd name="connsiteY4" fmla="*/ 27432 h 394144"/>
                    <a:gd name="connsiteX5" fmla="*/ 1524 w 444055"/>
                    <a:gd name="connsiteY5" fmla="*/ 97726 h 394144"/>
                    <a:gd name="connsiteX6" fmla="*/ 2191 w 444055"/>
                    <a:gd name="connsiteY6" fmla="*/ 96488 h 394144"/>
                    <a:gd name="connsiteX7" fmla="*/ 78391 w 444055"/>
                    <a:gd name="connsiteY7" fmla="*/ 393097 h 394144"/>
                    <a:gd name="connsiteX8" fmla="*/ 78391 w 444055"/>
                    <a:gd name="connsiteY8" fmla="*/ 393097 h 394144"/>
                    <a:gd name="connsiteX9" fmla="*/ 77057 w 444055"/>
                    <a:gd name="connsiteY9" fmla="*/ 392239 h 394144"/>
                    <a:gd name="connsiteX10" fmla="*/ 443008 w 444055"/>
                    <a:gd name="connsiteY10" fmla="*/ 295846 h 394144"/>
                    <a:gd name="connsiteX11" fmla="*/ 442341 w 444055"/>
                    <a:gd name="connsiteY11" fmla="*/ 296989 h 394144"/>
                    <a:gd name="connsiteX12" fmla="*/ 387572 w 444055"/>
                    <a:gd name="connsiteY12" fmla="*/ 81629 h 394144"/>
                    <a:gd name="connsiteX13" fmla="*/ 372333 w 444055"/>
                    <a:gd name="connsiteY13" fmla="*/ 21431 h 394144"/>
                    <a:gd name="connsiteX14" fmla="*/ 368427 w 444055"/>
                    <a:gd name="connsiteY14" fmla="*/ 5524 h 394144"/>
                    <a:gd name="connsiteX15" fmla="*/ 367093 w 444055"/>
                    <a:gd name="connsiteY15" fmla="*/ 0 h 394144"/>
                    <a:gd name="connsiteX16" fmla="*/ 368522 w 444055"/>
                    <a:gd name="connsiteY16" fmla="*/ 5334 h 394144"/>
                    <a:gd name="connsiteX17" fmla="*/ 372618 w 444055"/>
                    <a:gd name="connsiteY17" fmla="*/ 20955 h 394144"/>
                    <a:gd name="connsiteX18" fmla="*/ 388239 w 444055"/>
                    <a:gd name="connsiteY18" fmla="*/ 80867 h 394144"/>
                    <a:gd name="connsiteX19" fmla="*/ 444055 w 444055"/>
                    <a:gd name="connsiteY19" fmla="*/ 296513 h 394144"/>
                    <a:gd name="connsiteX20" fmla="*/ 444055 w 444055"/>
                    <a:gd name="connsiteY20" fmla="*/ 297371 h 394144"/>
                    <a:gd name="connsiteX21" fmla="*/ 443199 w 444055"/>
                    <a:gd name="connsiteY21" fmla="*/ 297371 h 394144"/>
                    <a:gd name="connsiteX22" fmla="*/ 77343 w 444055"/>
                    <a:gd name="connsiteY22" fmla="*/ 394145 h 394144"/>
                    <a:gd name="connsiteX23" fmla="*/ 76200 w 444055"/>
                    <a:gd name="connsiteY23" fmla="*/ 394145 h 394144"/>
                    <a:gd name="connsiteX24" fmla="*/ 76200 w 444055"/>
                    <a:gd name="connsiteY24" fmla="*/ 393001 h 394144"/>
                    <a:gd name="connsiteX25" fmla="*/ 76200 w 444055"/>
                    <a:gd name="connsiteY25" fmla="*/ 393001 h 394144"/>
                    <a:gd name="connsiteX26" fmla="*/ 0 w 444055"/>
                    <a:gd name="connsiteY26" fmla="*/ 96298 h 394144"/>
                    <a:gd name="connsiteX27" fmla="*/ 0 w 444055"/>
                    <a:gd name="connsiteY27" fmla="*/ 95345 h 394144"/>
                    <a:gd name="connsiteX28" fmla="*/ 953 w 444055"/>
                    <a:gd name="connsiteY28" fmla="*/ 95345 h 394144"/>
                    <a:gd name="connsiteX29" fmla="*/ 265843 w 444055"/>
                    <a:gd name="connsiteY29" fmla="*/ 25908 h 394144"/>
                    <a:gd name="connsiteX30" fmla="*/ 340614 w 444055"/>
                    <a:gd name="connsiteY30" fmla="*/ 6858 h 394144"/>
                    <a:gd name="connsiteX31" fmla="*/ 360331 w 444055"/>
                    <a:gd name="connsiteY31" fmla="*/ 1810 h 394144"/>
                    <a:gd name="connsiteX32" fmla="*/ 365379 w 444055"/>
                    <a:gd name="connsiteY32" fmla="*/ 476 h 39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4055" h="394144">
                      <a:moveTo>
                        <a:pt x="367189" y="95"/>
                      </a:moveTo>
                      <a:lnTo>
                        <a:pt x="365379" y="667"/>
                      </a:lnTo>
                      <a:lnTo>
                        <a:pt x="360331" y="2096"/>
                      </a:lnTo>
                      <a:lnTo>
                        <a:pt x="340423" y="7429"/>
                      </a:lnTo>
                      <a:lnTo>
                        <a:pt x="265557" y="27432"/>
                      </a:lnTo>
                      <a:lnTo>
                        <a:pt x="1524" y="97726"/>
                      </a:lnTo>
                      <a:lnTo>
                        <a:pt x="2191" y="96488"/>
                      </a:lnTo>
                      <a:cubicBezTo>
                        <a:pt x="24955" y="184785"/>
                        <a:pt x="50959" y="286036"/>
                        <a:pt x="78391" y="393097"/>
                      </a:cubicBezTo>
                      <a:lnTo>
                        <a:pt x="78391" y="393097"/>
                      </a:lnTo>
                      <a:lnTo>
                        <a:pt x="77057" y="392239"/>
                      </a:lnTo>
                      <a:lnTo>
                        <a:pt x="443008" y="295846"/>
                      </a:lnTo>
                      <a:lnTo>
                        <a:pt x="442341" y="296989"/>
                      </a:lnTo>
                      <a:cubicBezTo>
                        <a:pt x="419576" y="207550"/>
                        <a:pt x="400717" y="133445"/>
                        <a:pt x="387572" y="81629"/>
                      </a:cubicBezTo>
                      <a:lnTo>
                        <a:pt x="372333" y="21431"/>
                      </a:lnTo>
                      <a:cubicBezTo>
                        <a:pt x="370618" y="14573"/>
                        <a:pt x="369284" y="9239"/>
                        <a:pt x="368427" y="5524"/>
                      </a:cubicBezTo>
                      <a:cubicBezTo>
                        <a:pt x="367570" y="1810"/>
                        <a:pt x="367093" y="0"/>
                        <a:pt x="367093" y="0"/>
                      </a:cubicBezTo>
                      <a:lnTo>
                        <a:pt x="368522" y="5334"/>
                      </a:lnTo>
                      <a:cubicBezTo>
                        <a:pt x="369475" y="8953"/>
                        <a:pt x="370904" y="14192"/>
                        <a:pt x="372618" y="20955"/>
                      </a:cubicBezTo>
                      <a:cubicBezTo>
                        <a:pt x="376238" y="34861"/>
                        <a:pt x="381571" y="55054"/>
                        <a:pt x="388239" y="80867"/>
                      </a:cubicBezTo>
                      <a:cubicBezTo>
                        <a:pt x="401669" y="132778"/>
                        <a:pt x="420910" y="206978"/>
                        <a:pt x="444055" y="296513"/>
                      </a:cubicBezTo>
                      <a:lnTo>
                        <a:pt x="444055" y="297371"/>
                      </a:lnTo>
                      <a:lnTo>
                        <a:pt x="443199" y="297371"/>
                      </a:lnTo>
                      <a:lnTo>
                        <a:pt x="77343" y="394145"/>
                      </a:lnTo>
                      <a:lnTo>
                        <a:pt x="76200" y="394145"/>
                      </a:lnTo>
                      <a:lnTo>
                        <a:pt x="76200" y="393001"/>
                      </a:lnTo>
                      <a:lnTo>
                        <a:pt x="76200" y="393001"/>
                      </a:lnTo>
                      <a:cubicBezTo>
                        <a:pt x="48768" y="285845"/>
                        <a:pt x="22860" y="184595"/>
                        <a:pt x="0" y="96298"/>
                      </a:cubicBezTo>
                      <a:lnTo>
                        <a:pt x="0" y="95345"/>
                      </a:lnTo>
                      <a:lnTo>
                        <a:pt x="953" y="95345"/>
                      </a:lnTo>
                      <a:lnTo>
                        <a:pt x="265843" y="25908"/>
                      </a:lnTo>
                      <a:lnTo>
                        <a:pt x="340614" y="6858"/>
                      </a:lnTo>
                      <a:lnTo>
                        <a:pt x="360331" y="1810"/>
                      </a:lnTo>
                      <a:lnTo>
                        <a:pt x="365379" y="476"/>
                      </a:lnTo>
                      <a:close/>
                    </a:path>
                  </a:pathLst>
                </a:custGeom>
                <a:solidFill>
                  <a:srgbClr val="E0E0E0"/>
                </a:solidFill>
                <a:ln w="9525" cap="flat">
                  <a:noFill/>
                  <a:prstDash val="solid"/>
                  <a:miter/>
                </a:ln>
              </p:spPr>
              <p:txBody>
                <a:bodyPr rtlCol="0" anchor="ctr"/>
                <a:lstStyle/>
                <a:p>
                  <a:endParaRPr lang="zh-CN" altLang="en-US"/>
                </a:p>
              </p:txBody>
            </p:sp>
            <p:sp>
              <p:nvSpPr>
                <p:cNvPr id="1398" name="任意多边形: 形状 1397">
                  <a:extLst>
                    <a:ext uri="{FF2B5EF4-FFF2-40B4-BE49-F238E27FC236}">
                      <a16:creationId xmlns:a16="http://schemas.microsoft.com/office/drawing/2014/main" id="{A16B1995-B026-6C9C-A276-27F81EC462F3}"/>
                    </a:ext>
                  </a:extLst>
                </p:cNvPr>
                <p:cNvSpPr/>
                <p:nvPr/>
              </p:nvSpPr>
              <p:spPr>
                <a:xfrm>
                  <a:off x="7063861" y="3380527"/>
                  <a:ext cx="406717" cy="349091"/>
                </a:xfrm>
                <a:custGeom>
                  <a:avLst/>
                  <a:gdLst>
                    <a:gd name="connsiteX0" fmla="*/ 66580 w 406717"/>
                    <a:gd name="connsiteY0" fmla="*/ 349091 h 349091"/>
                    <a:gd name="connsiteX1" fmla="*/ 406718 w 406717"/>
                    <a:gd name="connsiteY1" fmla="*/ 259271 h 349091"/>
                    <a:gd name="connsiteX2" fmla="*/ 340233 w 406717"/>
                    <a:gd name="connsiteY2" fmla="*/ 0 h 349091"/>
                    <a:gd name="connsiteX3" fmla="*/ 0 w 406717"/>
                    <a:gd name="connsiteY3" fmla="*/ 89821 h 349091"/>
                    <a:gd name="connsiteX4" fmla="*/ 66580 w 406717"/>
                    <a:gd name="connsiteY4" fmla="*/ 349091 h 349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717" h="349091">
                      <a:moveTo>
                        <a:pt x="66580" y="349091"/>
                      </a:moveTo>
                      <a:lnTo>
                        <a:pt x="406718" y="259271"/>
                      </a:lnTo>
                      <a:lnTo>
                        <a:pt x="340233" y="0"/>
                      </a:lnTo>
                      <a:lnTo>
                        <a:pt x="0" y="89821"/>
                      </a:lnTo>
                      <a:lnTo>
                        <a:pt x="66580" y="349091"/>
                      </a:lnTo>
                      <a:close/>
                    </a:path>
                  </a:pathLst>
                </a:custGeom>
                <a:solidFill>
                  <a:srgbClr val="EBEBEB"/>
                </a:solidFill>
                <a:ln w="9525" cap="flat">
                  <a:noFill/>
                  <a:prstDash val="solid"/>
                  <a:miter/>
                </a:ln>
              </p:spPr>
              <p:txBody>
                <a:bodyPr rtlCol="0" anchor="ctr"/>
                <a:lstStyle/>
                <a:p>
                  <a:endParaRPr lang="zh-CN" altLang="en-US"/>
                </a:p>
              </p:txBody>
            </p:sp>
            <p:sp>
              <p:nvSpPr>
                <p:cNvPr id="1399" name="任意多边形: 形状 1398">
                  <a:extLst>
                    <a:ext uri="{FF2B5EF4-FFF2-40B4-BE49-F238E27FC236}">
                      <a16:creationId xmlns:a16="http://schemas.microsoft.com/office/drawing/2014/main" id="{E7174410-D87B-2222-43FE-8C803D660A26}"/>
                    </a:ext>
                  </a:extLst>
                </p:cNvPr>
                <p:cNvSpPr/>
                <p:nvPr/>
              </p:nvSpPr>
              <p:spPr>
                <a:xfrm>
                  <a:off x="7130441" y="3537118"/>
                  <a:ext cx="340137" cy="192500"/>
                </a:xfrm>
                <a:custGeom>
                  <a:avLst/>
                  <a:gdLst>
                    <a:gd name="connsiteX0" fmla="*/ 0 w 340137"/>
                    <a:gd name="connsiteY0" fmla="*/ 192500 h 192500"/>
                    <a:gd name="connsiteX1" fmla="*/ 77438 w 340137"/>
                    <a:gd name="connsiteY1" fmla="*/ 0 h 192500"/>
                    <a:gd name="connsiteX2" fmla="*/ 176879 w 340137"/>
                    <a:gd name="connsiteY2" fmla="*/ 81343 h 192500"/>
                    <a:gd name="connsiteX3" fmla="*/ 212979 w 340137"/>
                    <a:gd name="connsiteY3" fmla="*/ 14288 h 192500"/>
                    <a:gd name="connsiteX4" fmla="*/ 340138 w 340137"/>
                    <a:gd name="connsiteY4" fmla="*/ 102679 h 192500"/>
                    <a:gd name="connsiteX5" fmla="*/ 0 w 340137"/>
                    <a:gd name="connsiteY5" fmla="*/ 192500 h 19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0137" h="192500">
                      <a:moveTo>
                        <a:pt x="0" y="192500"/>
                      </a:moveTo>
                      <a:lnTo>
                        <a:pt x="77438" y="0"/>
                      </a:lnTo>
                      <a:lnTo>
                        <a:pt x="176879" y="81343"/>
                      </a:lnTo>
                      <a:lnTo>
                        <a:pt x="212979" y="14288"/>
                      </a:lnTo>
                      <a:lnTo>
                        <a:pt x="340138" y="102679"/>
                      </a:lnTo>
                      <a:lnTo>
                        <a:pt x="0" y="192500"/>
                      </a:lnTo>
                      <a:close/>
                    </a:path>
                  </a:pathLst>
                </a:custGeom>
                <a:solidFill>
                  <a:srgbClr val="E0E0E0"/>
                </a:solidFill>
                <a:ln w="9525" cap="flat">
                  <a:noFill/>
                  <a:prstDash val="solid"/>
                  <a:miter/>
                </a:ln>
              </p:spPr>
              <p:txBody>
                <a:bodyPr rtlCol="0" anchor="ctr"/>
                <a:lstStyle/>
                <a:p>
                  <a:endParaRPr lang="zh-CN" altLang="en-US"/>
                </a:p>
              </p:txBody>
            </p:sp>
            <p:sp>
              <p:nvSpPr>
                <p:cNvPr id="1400" name="任意多边形: 形状 1399">
                  <a:extLst>
                    <a:ext uri="{FF2B5EF4-FFF2-40B4-BE49-F238E27FC236}">
                      <a16:creationId xmlns:a16="http://schemas.microsoft.com/office/drawing/2014/main" id="{830B2265-4AE3-C82F-27F8-77187754F8EA}"/>
                    </a:ext>
                  </a:extLst>
                </p:cNvPr>
                <p:cNvSpPr/>
                <p:nvPr/>
              </p:nvSpPr>
              <p:spPr>
                <a:xfrm>
                  <a:off x="7253261" y="3468699"/>
                  <a:ext cx="55248" cy="56063"/>
                </a:xfrm>
                <a:custGeom>
                  <a:avLst/>
                  <a:gdLst>
                    <a:gd name="connsiteX0" fmla="*/ 54440 w 55248"/>
                    <a:gd name="connsiteY0" fmla="*/ 20984 h 56063"/>
                    <a:gd name="connsiteX1" fmla="*/ 34533 w 55248"/>
                    <a:gd name="connsiteY1" fmla="*/ 55179 h 56063"/>
                    <a:gd name="connsiteX2" fmla="*/ 880 w 55248"/>
                    <a:gd name="connsiteY2" fmla="*/ 35342 h 56063"/>
                    <a:gd name="connsiteX3" fmla="*/ 814 w 55248"/>
                    <a:gd name="connsiteY3" fmla="*/ 35081 h 56063"/>
                    <a:gd name="connsiteX4" fmla="*/ 20626 w 55248"/>
                    <a:gd name="connsiteY4" fmla="*/ 886 h 56063"/>
                    <a:gd name="connsiteX5" fmla="*/ 54392 w 55248"/>
                    <a:gd name="connsiteY5" fmla="*/ 20796 h 56063"/>
                    <a:gd name="connsiteX6" fmla="*/ 54440 w 55248"/>
                    <a:gd name="connsiteY6" fmla="*/ 20984 h 5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48" h="56063">
                      <a:moveTo>
                        <a:pt x="54440" y="20984"/>
                      </a:moveTo>
                      <a:cubicBezTo>
                        <a:pt x="58045" y="35876"/>
                        <a:pt x="49263" y="50961"/>
                        <a:pt x="34533" y="55179"/>
                      </a:cubicBezTo>
                      <a:cubicBezTo>
                        <a:pt x="19762" y="58994"/>
                        <a:pt x="4695" y="50113"/>
                        <a:pt x="880" y="35342"/>
                      </a:cubicBezTo>
                      <a:cubicBezTo>
                        <a:pt x="857" y="35255"/>
                        <a:pt x="836" y="35168"/>
                        <a:pt x="814" y="35081"/>
                      </a:cubicBezTo>
                      <a:cubicBezTo>
                        <a:pt x="-2799" y="20217"/>
                        <a:pt x="5934" y="5145"/>
                        <a:pt x="20626" y="886"/>
                      </a:cubicBezTo>
                      <a:cubicBezTo>
                        <a:pt x="35449" y="-2940"/>
                        <a:pt x="50566" y="5974"/>
                        <a:pt x="54392" y="20796"/>
                      </a:cubicBezTo>
                      <a:cubicBezTo>
                        <a:pt x="54409" y="20859"/>
                        <a:pt x="54424" y="20922"/>
                        <a:pt x="54440" y="20984"/>
                      </a:cubicBezTo>
                      <a:close/>
                    </a:path>
                  </a:pathLst>
                </a:custGeom>
                <a:solidFill>
                  <a:srgbClr val="E0E0E0"/>
                </a:solidFill>
                <a:ln w="9525" cap="flat">
                  <a:noFill/>
                  <a:prstDash val="solid"/>
                  <a:miter/>
                </a:ln>
              </p:spPr>
              <p:txBody>
                <a:bodyPr rtlCol="0" anchor="ctr"/>
                <a:lstStyle/>
                <a:p>
                  <a:endParaRPr lang="zh-CN" altLang="en-US"/>
                </a:p>
              </p:txBody>
            </p:sp>
            <p:sp>
              <p:nvSpPr>
                <p:cNvPr id="1401" name="任意多边形: 形状 1400">
                  <a:extLst>
                    <a:ext uri="{FF2B5EF4-FFF2-40B4-BE49-F238E27FC236}">
                      <a16:creationId xmlns:a16="http://schemas.microsoft.com/office/drawing/2014/main" id="{68CB852B-DCDE-D47F-4BBA-5B3B84CD91DF}"/>
                    </a:ext>
                  </a:extLst>
                </p:cNvPr>
                <p:cNvSpPr/>
                <p:nvPr/>
              </p:nvSpPr>
              <p:spPr>
                <a:xfrm>
                  <a:off x="7228357" y="3101730"/>
                  <a:ext cx="602075" cy="502919"/>
                </a:xfrm>
                <a:custGeom>
                  <a:avLst/>
                  <a:gdLst>
                    <a:gd name="connsiteX0" fmla="*/ 569881 w 602075"/>
                    <a:gd name="connsiteY0" fmla="*/ 0 h 502919"/>
                    <a:gd name="connsiteX1" fmla="*/ 602075 w 602075"/>
                    <a:gd name="connsiteY1" fmla="*/ 462153 h 502919"/>
                    <a:gd name="connsiteX2" fmla="*/ 32195 w 602075"/>
                    <a:gd name="connsiteY2" fmla="*/ 502920 h 502919"/>
                    <a:gd name="connsiteX3" fmla="*/ 0 w 602075"/>
                    <a:gd name="connsiteY3" fmla="*/ 40767 h 502919"/>
                    <a:gd name="connsiteX4" fmla="*/ 569881 w 602075"/>
                    <a:gd name="connsiteY4" fmla="*/ 0 h 502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075" h="502919">
                      <a:moveTo>
                        <a:pt x="569881" y="0"/>
                      </a:moveTo>
                      <a:lnTo>
                        <a:pt x="602075" y="462153"/>
                      </a:lnTo>
                      <a:lnTo>
                        <a:pt x="32195" y="502920"/>
                      </a:lnTo>
                      <a:lnTo>
                        <a:pt x="0" y="40767"/>
                      </a:lnTo>
                      <a:lnTo>
                        <a:pt x="569881" y="0"/>
                      </a:lnTo>
                      <a:close/>
                    </a:path>
                  </a:pathLst>
                </a:custGeom>
                <a:solidFill>
                  <a:srgbClr val="F5F5F5"/>
                </a:solidFill>
                <a:ln w="9525" cap="flat">
                  <a:noFill/>
                  <a:prstDash val="solid"/>
                  <a:miter/>
                </a:ln>
              </p:spPr>
              <p:txBody>
                <a:bodyPr rtlCol="0" anchor="ctr"/>
                <a:lstStyle/>
                <a:p>
                  <a:endParaRPr lang="zh-CN" altLang="en-US"/>
                </a:p>
              </p:txBody>
            </p:sp>
            <p:sp>
              <p:nvSpPr>
                <p:cNvPr id="1402" name="任意多边形: 形状 1401">
                  <a:extLst>
                    <a:ext uri="{FF2B5EF4-FFF2-40B4-BE49-F238E27FC236}">
                      <a16:creationId xmlns:a16="http://schemas.microsoft.com/office/drawing/2014/main" id="{55B6A6A8-0CEC-D6EB-8BFB-D51794869362}"/>
                    </a:ext>
                  </a:extLst>
                </p:cNvPr>
                <p:cNvSpPr/>
                <p:nvPr/>
              </p:nvSpPr>
              <p:spPr>
                <a:xfrm>
                  <a:off x="7227119" y="3101730"/>
                  <a:ext cx="605028" cy="504539"/>
                </a:xfrm>
                <a:custGeom>
                  <a:avLst/>
                  <a:gdLst>
                    <a:gd name="connsiteX0" fmla="*/ 571215 w 605028"/>
                    <a:gd name="connsiteY0" fmla="*/ 0 h 504539"/>
                    <a:gd name="connsiteX1" fmla="*/ 568453 w 605028"/>
                    <a:gd name="connsiteY1" fmla="*/ 0 h 504539"/>
                    <a:gd name="connsiteX2" fmla="*/ 560451 w 605028"/>
                    <a:gd name="connsiteY2" fmla="*/ 667 h 504539"/>
                    <a:gd name="connsiteX3" fmla="*/ 529495 w 605028"/>
                    <a:gd name="connsiteY3" fmla="*/ 3048 h 504539"/>
                    <a:gd name="connsiteX4" fmla="*/ 412814 w 605028"/>
                    <a:gd name="connsiteY4" fmla="*/ 11811 h 504539"/>
                    <a:gd name="connsiteX5" fmla="*/ 1334 w 605028"/>
                    <a:gd name="connsiteY5" fmla="*/ 42767 h 504539"/>
                    <a:gd name="connsiteX6" fmla="*/ 2763 w 605028"/>
                    <a:gd name="connsiteY6" fmla="*/ 41148 h 504539"/>
                    <a:gd name="connsiteX7" fmla="*/ 35053 w 605028"/>
                    <a:gd name="connsiteY7" fmla="*/ 503206 h 504539"/>
                    <a:gd name="connsiteX8" fmla="*/ 35053 w 605028"/>
                    <a:gd name="connsiteY8" fmla="*/ 503206 h 504539"/>
                    <a:gd name="connsiteX9" fmla="*/ 33243 w 605028"/>
                    <a:gd name="connsiteY9" fmla="*/ 501586 h 504539"/>
                    <a:gd name="connsiteX10" fmla="*/ 603218 w 605028"/>
                    <a:gd name="connsiteY10" fmla="*/ 461105 h 504539"/>
                    <a:gd name="connsiteX11" fmla="*/ 601885 w 605028"/>
                    <a:gd name="connsiteY11" fmla="*/ 462629 h 504539"/>
                    <a:gd name="connsiteX12" fmla="*/ 579311 w 605028"/>
                    <a:gd name="connsiteY12" fmla="*/ 127444 h 504539"/>
                    <a:gd name="connsiteX13" fmla="*/ 573215 w 605028"/>
                    <a:gd name="connsiteY13" fmla="*/ 33719 h 504539"/>
                    <a:gd name="connsiteX14" fmla="*/ 571595 w 605028"/>
                    <a:gd name="connsiteY14" fmla="*/ 8953 h 504539"/>
                    <a:gd name="connsiteX15" fmla="*/ 571595 w 605028"/>
                    <a:gd name="connsiteY15" fmla="*/ 381 h 504539"/>
                    <a:gd name="connsiteX16" fmla="*/ 572262 w 605028"/>
                    <a:gd name="connsiteY16" fmla="*/ 8668 h 504539"/>
                    <a:gd name="connsiteX17" fmla="*/ 574167 w 605028"/>
                    <a:gd name="connsiteY17" fmla="*/ 33147 h 504539"/>
                    <a:gd name="connsiteX18" fmla="*/ 580930 w 605028"/>
                    <a:gd name="connsiteY18" fmla="*/ 126492 h 504539"/>
                    <a:gd name="connsiteX19" fmla="*/ 605028 w 605028"/>
                    <a:gd name="connsiteY19" fmla="*/ 462439 h 504539"/>
                    <a:gd name="connsiteX20" fmla="*/ 605028 w 605028"/>
                    <a:gd name="connsiteY20" fmla="*/ 463868 h 504539"/>
                    <a:gd name="connsiteX21" fmla="*/ 603695 w 605028"/>
                    <a:gd name="connsiteY21" fmla="*/ 463868 h 504539"/>
                    <a:gd name="connsiteX22" fmla="*/ 33624 w 605028"/>
                    <a:gd name="connsiteY22" fmla="*/ 504539 h 504539"/>
                    <a:gd name="connsiteX23" fmla="*/ 31909 w 605028"/>
                    <a:gd name="connsiteY23" fmla="*/ 504539 h 504539"/>
                    <a:gd name="connsiteX24" fmla="*/ 31909 w 605028"/>
                    <a:gd name="connsiteY24" fmla="*/ 502825 h 504539"/>
                    <a:gd name="connsiteX25" fmla="*/ 31909 w 605028"/>
                    <a:gd name="connsiteY25" fmla="*/ 502825 h 504539"/>
                    <a:gd name="connsiteX26" fmla="*/ 0 w 605028"/>
                    <a:gd name="connsiteY26" fmla="*/ 40767 h 504539"/>
                    <a:gd name="connsiteX27" fmla="*/ 0 w 605028"/>
                    <a:gd name="connsiteY27" fmla="*/ 39243 h 504539"/>
                    <a:gd name="connsiteX28" fmla="*/ 1429 w 605028"/>
                    <a:gd name="connsiteY28" fmla="*/ 39243 h 504539"/>
                    <a:gd name="connsiteX29" fmla="*/ 413957 w 605028"/>
                    <a:gd name="connsiteY29" fmla="*/ 10668 h 504539"/>
                    <a:gd name="connsiteX30" fmla="*/ 530353 w 605028"/>
                    <a:gd name="connsiteY30" fmla="*/ 2762 h 504539"/>
                    <a:gd name="connsiteX31" fmla="*/ 561023 w 605028"/>
                    <a:gd name="connsiteY31" fmla="*/ 667 h 504539"/>
                    <a:gd name="connsiteX32" fmla="*/ 568833 w 605028"/>
                    <a:gd name="connsiteY32" fmla="*/ 667 h 50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5028" h="504539">
                      <a:moveTo>
                        <a:pt x="571215" y="0"/>
                      </a:moveTo>
                      <a:lnTo>
                        <a:pt x="568453" y="0"/>
                      </a:lnTo>
                      <a:lnTo>
                        <a:pt x="560451" y="667"/>
                      </a:lnTo>
                      <a:lnTo>
                        <a:pt x="529495" y="3048"/>
                      </a:lnTo>
                      <a:lnTo>
                        <a:pt x="412814" y="11811"/>
                      </a:lnTo>
                      <a:lnTo>
                        <a:pt x="1334" y="42767"/>
                      </a:lnTo>
                      <a:lnTo>
                        <a:pt x="2763" y="41148"/>
                      </a:lnTo>
                      <a:cubicBezTo>
                        <a:pt x="12288" y="178689"/>
                        <a:pt x="23336" y="336423"/>
                        <a:pt x="35053" y="503206"/>
                      </a:cubicBezTo>
                      <a:lnTo>
                        <a:pt x="35053" y="503206"/>
                      </a:lnTo>
                      <a:lnTo>
                        <a:pt x="33243" y="501586"/>
                      </a:lnTo>
                      <a:lnTo>
                        <a:pt x="603218" y="461105"/>
                      </a:lnTo>
                      <a:lnTo>
                        <a:pt x="601885" y="462629"/>
                      </a:lnTo>
                      <a:cubicBezTo>
                        <a:pt x="592360" y="323469"/>
                        <a:pt x="584740" y="208121"/>
                        <a:pt x="579311" y="127444"/>
                      </a:cubicBezTo>
                      <a:cubicBezTo>
                        <a:pt x="576644" y="87058"/>
                        <a:pt x="574643" y="55435"/>
                        <a:pt x="573215" y="33719"/>
                      </a:cubicBezTo>
                      <a:cubicBezTo>
                        <a:pt x="572453" y="22955"/>
                        <a:pt x="571977" y="14669"/>
                        <a:pt x="571595" y="8953"/>
                      </a:cubicBezTo>
                      <a:cubicBezTo>
                        <a:pt x="571215" y="3238"/>
                        <a:pt x="571595" y="381"/>
                        <a:pt x="571595" y="381"/>
                      </a:cubicBezTo>
                      <a:cubicBezTo>
                        <a:pt x="571595" y="381"/>
                        <a:pt x="571595" y="3143"/>
                        <a:pt x="572262" y="8668"/>
                      </a:cubicBezTo>
                      <a:cubicBezTo>
                        <a:pt x="572929" y="14192"/>
                        <a:pt x="573310" y="22479"/>
                        <a:pt x="574167" y="33147"/>
                      </a:cubicBezTo>
                      <a:cubicBezTo>
                        <a:pt x="575691" y="54673"/>
                        <a:pt x="578072" y="86296"/>
                        <a:pt x="580930" y="126492"/>
                      </a:cubicBezTo>
                      <a:cubicBezTo>
                        <a:pt x="586740" y="207359"/>
                        <a:pt x="595027" y="322993"/>
                        <a:pt x="605028" y="462439"/>
                      </a:cubicBezTo>
                      <a:lnTo>
                        <a:pt x="605028" y="463868"/>
                      </a:lnTo>
                      <a:lnTo>
                        <a:pt x="603695" y="463868"/>
                      </a:lnTo>
                      <a:lnTo>
                        <a:pt x="33624" y="504539"/>
                      </a:lnTo>
                      <a:lnTo>
                        <a:pt x="31909" y="504539"/>
                      </a:lnTo>
                      <a:lnTo>
                        <a:pt x="31909" y="502825"/>
                      </a:lnTo>
                      <a:lnTo>
                        <a:pt x="31909" y="502825"/>
                      </a:lnTo>
                      <a:cubicBezTo>
                        <a:pt x="20384" y="336042"/>
                        <a:pt x="9525" y="178308"/>
                        <a:pt x="0" y="40767"/>
                      </a:cubicBezTo>
                      <a:lnTo>
                        <a:pt x="0" y="39243"/>
                      </a:lnTo>
                      <a:lnTo>
                        <a:pt x="1429" y="39243"/>
                      </a:lnTo>
                      <a:lnTo>
                        <a:pt x="413957" y="10668"/>
                      </a:lnTo>
                      <a:lnTo>
                        <a:pt x="530353" y="2762"/>
                      </a:lnTo>
                      <a:lnTo>
                        <a:pt x="561023" y="667"/>
                      </a:lnTo>
                      <a:lnTo>
                        <a:pt x="568833" y="667"/>
                      </a:lnTo>
                      <a:close/>
                    </a:path>
                  </a:pathLst>
                </a:custGeom>
                <a:solidFill>
                  <a:srgbClr val="E0E0E0"/>
                </a:solidFill>
                <a:ln w="9525" cap="flat">
                  <a:noFill/>
                  <a:prstDash val="solid"/>
                  <a:miter/>
                </a:ln>
              </p:spPr>
              <p:txBody>
                <a:bodyPr rtlCol="0" anchor="ctr"/>
                <a:lstStyle/>
                <a:p>
                  <a:endParaRPr lang="zh-CN" altLang="en-US"/>
                </a:p>
              </p:txBody>
            </p:sp>
            <p:sp>
              <p:nvSpPr>
                <p:cNvPr id="1403" name="任意多边形: 形状 1402">
                  <a:extLst>
                    <a:ext uri="{FF2B5EF4-FFF2-40B4-BE49-F238E27FC236}">
                      <a16:creationId xmlns:a16="http://schemas.microsoft.com/office/drawing/2014/main" id="{59E321CB-CD36-3D44-F461-1037BBA28404}"/>
                    </a:ext>
                  </a:extLst>
                </p:cNvPr>
                <p:cNvSpPr/>
                <p:nvPr/>
              </p:nvSpPr>
              <p:spPr>
                <a:xfrm>
                  <a:off x="7250075" y="3132306"/>
                  <a:ext cx="557879" cy="441864"/>
                </a:xfrm>
                <a:custGeom>
                  <a:avLst/>
                  <a:gdLst>
                    <a:gd name="connsiteX0" fmla="*/ 28099 w 557879"/>
                    <a:gd name="connsiteY0" fmla="*/ 441865 h 441864"/>
                    <a:gd name="connsiteX1" fmla="*/ 557879 w 557879"/>
                    <a:gd name="connsiteY1" fmla="*/ 403955 h 441864"/>
                    <a:gd name="connsiteX2" fmla="*/ 529876 w 557879"/>
                    <a:gd name="connsiteY2" fmla="*/ 0 h 441864"/>
                    <a:gd name="connsiteX3" fmla="*/ 0 w 557879"/>
                    <a:gd name="connsiteY3" fmla="*/ 37909 h 441864"/>
                    <a:gd name="connsiteX4" fmla="*/ 28099 w 557879"/>
                    <a:gd name="connsiteY4" fmla="*/ 441865 h 441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79" h="441864">
                      <a:moveTo>
                        <a:pt x="28099" y="441865"/>
                      </a:moveTo>
                      <a:lnTo>
                        <a:pt x="557879" y="403955"/>
                      </a:lnTo>
                      <a:lnTo>
                        <a:pt x="529876" y="0"/>
                      </a:lnTo>
                      <a:lnTo>
                        <a:pt x="0" y="37909"/>
                      </a:lnTo>
                      <a:lnTo>
                        <a:pt x="28099" y="441865"/>
                      </a:lnTo>
                      <a:close/>
                    </a:path>
                  </a:pathLst>
                </a:custGeom>
                <a:solidFill>
                  <a:srgbClr val="EBEBEB"/>
                </a:solidFill>
                <a:ln w="9525" cap="flat">
                  <a:noFill/>
                  <a:prstDash val="solid"/>
                  <a:miter/>
                </a:ln>
              </p:spPr>
              <p:txBody>
                <a:bodyPr rtlCol="0" anchor="ctr"/>
                <a:lstStyle/>
                <a:p>
                  <a:endParaRPr lang="zh-CN" altLang="en-US"/>
                </a:p>
              </p:txBody>
            </p:sp>
            <p:sp>
              <p:nvSpPr>
                <p:cNvPr id="1404" name="任意多边形: 形状 1403">
                  <a:extLst>
                    <a:ext uri="{FF2B5EF4-FFF2-40B4-BE49-F238E27FC236}">
                      <a16:creationId xmlns:a16="http://schemas.microsoft.com/office/drawing/2014/main" id="{CE535C31-6298-6210-3322-478EEC50C94B}"/>
                    </a:ext>
                  </a:extLst>
                </p:cNvPr>
                <p:cNvSpPr/>
                <p:nvPr/>
              </p:nvSpPr>
              <p:spPr>
                <a:xfrm>
                  <a:off x="7278173" y="3309852"/>
                  <a:ext cx="529780" cy="264318"/>
                </a:xfrm>
                <a:custGeom>
                  <a:avLst/>
                  <a:gdLst>
                    <a:gd name="connsiteX0" fmla="*/ 0 w 529780"/>
                    <a:gd name="connsiteY0" fmla="*/ 264319 h 264318"/>
                    <a:gd name="connsiteX1" fmla="*/ 167544 w 529780"/>
                    <a:gd name="connsiteY1" fmla="*/ 0 h 264318"/>
                    <a:gd name="connsiteX2" fmla="*/ 293179 w 529780"/>
                    <a:gd name="connsiteY2" fmla="*/ 148876 h 264318"/>
                    <a:gd name="connsiteX3" fmla="*/ 364998 w 529780"/>
                    <a:gd name="connsiteY3" fmla="*/ 59341 h 264318"/>
                    <a:gd name="connsiteX4" fmla="*/ 529780 w 529780"/>
                    <a:gd name="connsiteY4" fmla="*/ 226409 h 264318"/>
                    <a:gd name="connsiteX5" fmla="*/ 0 w 529780"/>
                    <a:gd name="connsiteY5" fmla="*/ 264319 h 26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780" h="264318">
                      <a:moveTo>
                        <a:pt x="0" y="264319"/>
                      </a:moveTo>
                      <a:lnTo>
                        <a:pt x="167544" y="0"/>
                      </a:lnTo>
                      <a:lnTo>
                        <a:pt x="293179" y="148876"/>
                      </a:lnTo>
                      <a:lnTo>
                        <a:pt x="364998" y="59341"/>
                      </a:lnTo>
                      <a:lnTo>
                        <a:pt x="529780" y="226409"/>
                      </a:lnTo>
                      <a:lnTo>
                        <a:pt x="0" y="264319"/>
                      </a:lnTo>
                      <a:close/>
                    </a:path>
                  </a:pathLst>
                </a:custGeom>
                <a:solidFill>
                  <a:srgbClr val="E0E0E0"/>
                </a:solidFill>
                <a:ln w="9525" cap="flat">
                  <a:noFill/>
                  <a:prstDash val="solid"/>
                  <a:miter/>
                </a:ln>
              </p:spPr>
              <p:txBody>
                <a:bodyPr rtlCol="0" anchor="ctr"/>
                <a:lstStyle/>
                <a:p>
                  <a:endParaRPr lang="zh-CN" altLang="en-US"/>
                </a:p>
              </p:txBody>
            </p:sp>
            <p:sp>
              <p:nvSpPr>
                <p:cNvPr id="1405" name="任意多边形: 形状 1404">
                  <a:extLst>
                    <a:ext uri="{FF2B5EF4-FFF2-40B4-BE49-F238E27FC236}">
                      <a16:creationId xmlns:a16="http://schemas.microsoft.com/office/drawing/2014/main" id="{2819210A-F6D0-417D-082C-B290D60F7EFA}"/>
                    </a:ext>
                  </a:extLst>
                </p:cNvPr>
                <p:cNvSpPr/>
                <p:nvPr/>
              </p:nvSpPr>
              <p:spPr>
                <a:xfrm>
                  <a:off x="7523318" y="3227958"/>
                  <a:ext cx="83631" cy="83602"/>
                </a:xfrm>
                <a:custGeom>
                  <a:avLst/>
                  <a:gdLst>
                    <a:gd name="connsiteX0" fmla="*/ 83563 w 83631"/>
                    <a:gd name="connsiteY0" fmla="*/ 39412 h 83602"/>
                    <a:gd name="connsiteX1" fmla="*/ 44190 w 83631"/>
                    <a:gd name="connsiteY1" fmla="*/ 83534 h 83602"/>
                    <a:gd name="connsiteX2" fmla="*/ 69 w 83631"/>
                    <a:gd name="connsiteY2" fmla="*/ 44160 h 83602"/>
                    <a:gd name="connsiteX3" fmla="*/ 38891 w 83631"/>
                    <a:gd name="connsiteY3" fmla="*/ 74 h 83602"/>
                    <a:gd name="connsiteX4" fmla="*/ 83563 w 83631"/>
                    <a:gd name="connsiteY4" fmla="*/ 39412 h 83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31" h="83602">
                      <a:moveTo>
                        <a:pt x="83563" y="39412"/>
                      </a:moveTo>
                      <a:cubicBezTo>
                        <a:pt x="84874" y="62469"/>
                        <a:pt x="67246" y="82222"/>
                        <a:pt x="44190" y="83534"/>
                      </a:cubicBezTo>
                      <a:cubicBezTo>
                        <a:pt x="21134" y="84845"/>
                        <a:pt x="1380" y="67217"/>
                        <a:pt x="69" y="44160"/>
                      </a:cubicBezTo>
                      <a:cubicBezTo>
                        <a:pt x="-1230" y="21319"/>
                        <a:pt x="16069" y="1674"/>
                        <a:pt x="38891" y="74"/>
                      </a:cubicBezTo>
                      <a:cubicBezTo>
                        <a:pt x="62051" y="-1286"/>
                        <a:pt x="81983" y="16266"/>
                        <a:pt x="83563" y="39412"/>
                      </a:cubicBezTo>
                      <a:close/>
                    </a:path>
                  </a:pathLst>
                </a:custGeom>
                <a:solidFill>
                  <a:srgbClr val="E0E0E0"/>
                </a:solidFill>
                <a:ln w="9525" cap="flat">
                  <a:noFill/>
                  <a:prstDash val="solid"/>
                  <a:miter/>
                </a:ln>
              </p:spPr>
              <p:txBody>
                <a:bodyPr rtlCol="0" anchor="ctr"/>
                <a:lstStyle/>
                <a:p>
                  <a:endParaRPr lang="zh-CN" altLang="en-US"/>
                </a:p>
              </p:txBody>
            </p:sp>
            <p:sp>
              <p:nvSpPr>
                <p:cNvPr id="1406" name="任意多边形: 形状 1405">
                  <a:extLst>
                    <a:ext uri="{FF2B5EF4-FFF2-40B4-BE49-F238E27FC236}">
                      <a16:creationId xmlns:a16="http://schemas.microsoft.com/office/drawing/2014/main" id="{2D6FE65E-4647-FAB6-B392-0E7C80EC83EA}"/>
                    </a:ext>
                  </a:extLst>
                </p:cNvPr>
                <p:cNvSpPr/>
                <p:nvPr/>
              </p:nvSpPr>
              <p:spPr>
                <a:xfrm>
                  <a:off x="3980503" y="3091418"/>
                  <a:ext cx="875184" cy="403504"/>
                </a:xfrm>
                <a:custGeom>
                  <a:avLst/>
                  <a:gdLst>
                    <a:gd name="connsiteX0" fmla="*/ 870415 w 875184"/>
                    <a:gd name="connsiteY0" fmla="*/ 403504 h 403504"/>
                    <a:gd name="connsiteX1" fmla="*/ 821742 w 875184"/>
                    <a:gd name="connsiteY1" fmla="*/ 232054 h 403504"/>
                    <a:gd name="connsiteX2" fmla="*/ 676581 w 875184"/>
                    <a:gd name="connsiteY2" fmla="*/ 223577 h 403504"/>
                    <a:gd name="connsiteX3" fmla="*/ 481604 w 875184"/>
                    <a:gd name="connsiteY3" fmla="*/ 1644 h 403504"/>
                    <a:gd name="connsiteX4" fmla="*/ 236335 w 875184"/>
                    <a:gd name="connsiteY4" fmla="*/ 166427 h 403504"/>
                    <a:gd name="connsiteX5" fmla="*/ 9745 w 875184"/>
                    <a:gd name="connsiteY5" fmla="*/ 276773 h 403504"/>
                    <a:gd name="connsiteX6" fmla="*/ 13736 w 875184"/>
                    <a:gd name="connsiteY6" fmla="*/ 403504 h 4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184" h="403504">
                      <a:moveTo>
                        <a:pt x="870415" y="403504"/>
                      </a:moveTo>
                      <a:cubicBezTo>
                        <a:pt x="885845" y="354260"/>
                        <a:pt x="862318" y="263677"/>
                        <a:pt x="821742" y="232054"/>
                      </a:cubicBezTo>
                      <a:cubicBezTo>
                        <a:pt x="779484" y="200235"/>
                        <a:pt x="722256" y="196893"/>
                        <a:pt x="676581" y="223577"/>
                      </a:cubicBezTo>
                      <a:cubicBezTo>
                        <a:pt x="676581" y="116040"/>
                        <a:pt x="588284" y="15456"/>
                        <a:pt x="481604" y="1644"/>
                      </a:cubicBezTo>
                      <a:cubicBezTo>
                        <a:pt x="374924" y="-12167"/>
                        <a:pt x="263767" y="62604"/>
                        <a:pt x="236335" y="166427"/>
                      </a:cubicBezTo>
                      <a:cubicBezTo>
                        <a:pt x="143293" y="134327"/>
                        <a:pt x="41845" y="183730"/>
                        <a:pt x="9745" y="276773"/>
                      </a:cubicBezTo>
                      <a:cubicBezTo>
                        <a:pt x="-4506" y="318077"/>
                        <a:pt x="-3085" y="363178"/>
                        <a:pt x="13736" y="403504"/>
                      </a:cubicBezTo>
                      <a:close/>
                    </a:path>
                  </a:pathLst>
                </a:custGeom>
                <a:solidFill>
                  <a:srgbClr val="EBEBEB"/>
                </a:solidFill>
                <a:ln w="9525" cap="flat">
                  <a:noFill/>
                  <a:prstDash val="solid"/>
                  <a:miter/>
                </a:ln>
              </p:spPr>
              <p:txBody>
                <a:bodyPr rtlCol="0" anchor="ctr"/>
                <a:lstStyle/>
                <a:p>
                  <a:endParaRPr lang="zh-CN" altLang="en-US"/>
                </a:p>
              </p:txBody>
            </p:sp>
            <p:sp>
              <p:nvSpPr>
                <p:cNvPr id="1407" name="任意多边形: 形状 1406">
                  <a:extLst>
                    <a:ext uri="{FF2B5EF4-FFF2-40B4-BE49-F238E27FC236}">
                      <a16:creationId xmlns:a16="http://schemas.microsoft.com/office/drawing/2014/main" id="{97F39BAC-D230-0904-0F09-7B385FC4AB9F}"/>
                    </a:ext>
                  </a:extLst>
                </p:cNvPr>
                <p:cNvSpPr/>
                <p:nvPr/>
              </p:nvSpPr>
              <p:spPr>
                <a:xfrm>
                  <a:off x="4323804" y="3226031"/>
                  <a:ext cx="149161" cy="201358"/>
                </a:xfrm>
                <a:custGeom>
                  <a:avLst/>
                  <a:gdLst>
                    <a:gd name="connsiteX0" fmla="*/ 149162 w 149161"/>
                    <a:gd name="connsiteY0" fmla="*/ 80867 h 201358"/>
                    <a:gd name="connsiteX1" fmla="*/ 111919 w 149161"/>
                    <a:gd name="connsiteY1" fmla="*/ 40386 h 201358"/>
                    <a:gd name="connsiteX2" fmla="*/ 74581 w 149161"/>
                    <a:gd name="connsiteY2" fmla="*/ 0 h 201358"/>
                    <a:gd name="connsiteX3" fmla="*/ 37338 w 149161"/>
                    <a:gd name="connsiteY3" fmla="*/ 40386 h 201358"/>
                    <a:gd name="connsiteX4" fmla="*/ 0 w 149161"/>
                    <a:gd name="connsiteY4" fmla="*/ 80867 h 201358"/>
                    <a:gd name="connsiteX5" fmla="*/ 41815 w 149161"/>
                    <a:gd name="connsiteY5" fmla="*/ 80867 h 201358"/>
                    <a:gd name="connsiteX6" fmla="*/ 41815 w 149161"/>
                    <a:gd name="connsiteY6" fmla="*/ 201359 h 201358"/>
                    <a:gd name="connsiteX7" fmla="*/ 107347 w 149161"/>
                    <a:gd name="connsiteY7" fmla="*/ 201359 h 201358"/>
                    <a:gd name="connsiteX8" fmla="*/ 107347 w 149161"/>
                    <a:gd name="connsiteY8" fmla="*/ 80867 h 201358"/>
                    <a:gd name="connsiteX9" fmla="*/ 149162 w 149161"/>
                    <a:gd name="connsiteY9" fmla="*/ 80867 h 20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61" h="201358">
                      <a:moveTo>
                        <a:pt x="149162" y="80867"/>
                      </a:moveTo>
                      <a:lnTo>
                        <a:pt x="111919" y="40386"/>
                      </a:lnTo>
                      <a:lnTo>
                        <a:pt x="74581" y="0"/>
                      </a:lnTo>
                      <a:lnTo>
                        <a:pt x="37338" y="40386"/>
                      </a:lnTo>
                      <a:lnTo>
                        <a:pt x="0" y="80867"/>
                      </a:lnTo>
                      <a:lnTo>
                        <a:pt x="41815" y="80867"/>
                      </a:lnTo>
                      <a:lnTo>
                        <a:pt x="41815" y="201359"/>
                      </a:lnTo>
                      <a:lnTo>
                        <a:pt x="107347" y="201359"/>
                      </a:lnTo>
                      <a:lnTo>
                        <a:pt x="107347" y="80867"/>
                      </a:lnTo>
                      <a:lnTo>
                        <a:pt x="149162" y="80867"/>
                      </a:lnTo>
                      <a:close/>
                    </a:path>
                  </a:pathLst>
                </a:custGeom>
                <a:solidFill>
                  <a:srgbClr val="FFFFFF"/>
                </a:solidFill>
                <a:ln w="9525" cap="flat">
                  <a:noFill/>
                  <a:prstDash val="solid"/>
                  <a:miter/>
                </a:ln>
              </p:spPr>
              <p:txBody>
                <a:bodyPr rtlCol="0" anchor="ctr"/>
                <a:lstStyle/>
                <a:p>
                  <a:endParaRPr lang="zh-CN" altLang="en-US"/>
                </a:p>
              </p:txBody>
            </p:sp>
            <p:sp>
              <p:nvSpPr>
                <p:cNvPr id="1408" name="任意多边形: 形状 1407">
                  <a:extLst>
                    <a:ext uri="{FF2B5EF4-FFF2-40B4-BE49-F238E27FC236}">
                      <a16:creationId xmlns:a16="http://schemas.microsoft.com/office/drawing/2014/main" id="{D05B7FC8-B77C-6F23-E7E1-B6B5E583F101}"/>
                    </a:ext>
                  </a:extLst>
                </p:cNvPr>
                <p:cNvSpPr/>
                <p:nvPr/>
              </p:nvSpPr>
              <p:spPr>
                <a:xfrm>
                  <a:off x="4317994" y="3222317"/>
                  <a:ext cx="154971" cy="206406"/>
                </a:xfrm>
                <a:custGeom>
                  <a:avLst/>
                  <a:gdLst>
                    <a:gd name="connsiteX0" fmla="*/ 154972 w 154971"/>
                    <a:gd name="connsiteY0" fmla="*/ 84106 h 206406"/>
                    <a:gd name="connsiteX1" fmla="*/ 144589 w 154971"/>
                    <a:gd name="connsiteY1" fmla="*/ 84106 h 206406"/>
                    <a:gd name="connsiteX2" fmla="*/ 113157 w 154971"/>
                    <a:gd name="connsiteY2" fmla="*/ 84963 h 206406"/>
                    <a:gd name="connsiteX3" fmla="*/ 114395 w 154971"/>
                    <a:gd name="connsiteY3" fmla="*/ 83725 h 206406"/>
                    <a:gd name="connsiteX4" fmla="*/ 115348 w 154971"/>
                    <a:gd name="connsiteY4" fmla="*/ 204216 h 206406"/>
                    <a:gd name="connsiteX5" fmla="*/ 115348 w 154971"/>
                    <a:gd name="connsiteY5" fmla="*/ 206407 h 206406"/>
                    <a:gd name="connsiteX6" fmla="*/ 113157 w 154971"/>
                    <a:gd name="connsiteY6" fmla="*/ 206407 h 206406"/>
                    <a:gd name="connsiteX7" fmla="*/ 47625 w 154971"/>
                    <a:gd name="connsiteY7" fmla="*/ 206407 h 206406"/>
                    <a:gd name="connsiteX8" fmla="*/ 45244 w 154971"/>
                    <a:gd name="connsiteY8" fmla="*/ 206407 h 206406"/>
                    <a:gd name="connsiteX9" fmla="*/ 45244 w 154971"/>
                    <a:gd name="connsiteY9" fmla="*/ 204025 h 206406"/>
                    <a:gd name="connsiteX10" fmla="*/ 45244 w 154971"/>
                    <a:gd name="connsiteY10" fmla="*/ 126873 h 206406"/>
                    <a:gd name="connsiteX11" fmla="*/ 45244 w 154971"/>
                    <a:gd name="connsiteY11" fmla="*/ 83534 h 206406"/>
                    <a:gd name="connsiteX12" fmla="*/ 47625 w 154971"/>
                    <a:gd name="connsiteY12" fmla="*/ 85916 h 206406"/>
                    <a:gd name="connsiteX13" fmla="*/ 0 w 154971"/>
                    <a:gd name="connsiteY13" fmla="*/ 85916 h 206406"/>
                    <a:gd name="connsiteX14" fmla="*/ 3715 w 154971"/>
                    <a:gd name="connsiteY14" fmla="*/ 82010 h 206406"/>
                    <a:gd name="connsiteX15" fmla="*/ 78676 w 154971"/>
                    <a:gd name="connsiteY15" fmla="*/ 1524 h 206406"/>
                    <a:gd name="connsiteX16" fmla="*/ 80010 w 154971"/>
                    <a:gd name="connsiteY16" fmla="*/ 0 h 206406"/>
                    <a:gd name="connsiteX17" fmla="*/ 81439 w 154971"/>
                    <a:gd name="connsiteY17" fmla="*/ 1524 h 206406"/>
                    <a:gd name="connsiteX18" fmla="*/ 135541 w 154971"/>
                    <a:gd name="connsiteY18" fmla="*/ 61531 h 206406"/>
                    <a:gd name="connsiteX19" fmla="*/ 149923 w 154971"/>
                    <a:gd name="connsiteY19" fmla="*/ 78105 h 206406"/>
                    <a:gd name="connsiteX20" fmla="*/ 154591 w 154971"/>
                    <a:gd name="connsiteY20" fmla="*/ 83534 h 206406"/>
                    <a:gd name="connsiteX21" fmla="*/ 148876 w 154971"/>
                    <a:gd name="connsiteY21" fmla="*/ 77819 h 206406"/>
                    <a:gd name="connsiteX22" fmla="*/ 133445 w 154971"/>
                    <a:gd name="connsiteY22" fmla="*/ 62008 h 206406"/>
                    <a:gd name="connsiteX23" fmla="*/ 78676 w 154971"/>
                    <a:gd name="connsiteY23" fmla="*/ 4096 h 206406"/>
                    <a:gd name="connsiteX24" fmla="*/ 81439 w 154971"/>
                    <a:gd name="connsiteY24" fmla="*/ 4096 h 206406"/>
                    <a:gd name="connsiteX25" fmla="*/ 7239 w 154971"/>
                    <a:gd name="connsiteY25" fmla="*/ 85154 h 206406"/>
                    <a:gd name="connsiteX26" fmla="*/ 5429 w 154971"/>
                    <a:gd name="connsiteY26" fmla="*/ 81153 h 206406"/>
                    <a:gd name="connsiteX27" fmla="*/ 49721 w 154971"/>
                    <a:gd name="connsiteY27" fmla="*/ 81153 h 206406"/>
                    <a:gd name="connsiteX28" fmla="*/ 49721 w 154971"/>
                    <a:gd name="connsiteY28" fmla="*/ 205073 h 206406"/>
                    <a:gd name="connsiteX29" fmla="*/ 47244 w 154971"/>
                    <a:gd name="connsiteY29" fmla="*/ 202692 h 206406"/>
                    <a:gd name="connsiteX30" fmla="*/ 112776 w 154971"/>
                    <a:gd name="connsiteY30" fmla="*/ 202692 h 206406"/>
                    <a:gd name="connsiteX31" fmla="*/ 110585 w 154971"/>
                    <a:gd name="connsiteY31" fmla="*/ 204883 h 206406"/>
                    <a:gd name="connsiteX32" fmla="*/ 111538 w 154971"/>
                    <a:gd name="connsiteY32" fmla="*/ 84392 h 206406"/>
                    <a:gd name="connsiteX33" fmla="*/ 111538 w 154971"/>
                    <a:gd name="connsiteY33" fmla="*/ 83058 h 206406"/>
                    <a:gd name="connsiteX34" fmla="*/ 112776 w 154971"/>
                    <a:gd name="connsiteY34" fmla="*/ 83058 h 206406"/>
                    <a:gd name="connsiteX35" fmla="*/ 143256 w 154971"/>
                    <a:gd name="connsiteY35" fmla="*/ 83915 h 206406"/>
                    <a:gd name="connsiteX36" fmla="*/ 151543 w 154971"/>
                    <a:gd name="connsiteY36" fmla="*/ 83915 h 20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4971" h="206406">
                      <a:moveTo>
                        <a:pt x="154972" y="84106"/>
                      </a:moveTo>
                      <a:cubicBezTo>
                        <a:pt x="154972" y="84106"/>
                        <a:pt x="151638" y="84106"/>
                        <a:pt x="144589" y="84106"/>
                      </a:cubicBezTo>
                      <a:cubicBezTo>
                        <a:pt x="137541" y="84106"/>
                        <a:pt x="126968" y="84773"/>
                        <a:pt x="113157" y="84963"/>
                      </a:cubicBezTo>
                      <a:lnTo>
                        <a:pt x="114395" y="83725"/>
                      </a:lnTo>
                      <a:cubicBezTo>
                        <a:pt x="114395" y="112300"/>
                        <a:pt x="114967" y="154305"/>
                        <a:pt x="115348" y="204216"/>
                      </a:cubicBezTo>
                      <a:lnTo>
                        <a:pt x="115348" y="206407"/>
                      </a:lnTo>
                      <a:lnTo>
                        <a:pt x="113157" y="206407"/>
                      </a:lnTo>
                      <a:lnTo>
                        <a:pt x="47625" y="206407"/>
                      </a:lnTo>
                      <a:lnTo>
                        <a:pt x="45244" y="206407"/>
                      </a:lnTo>
                      <a:lnTo>
                        <a:pt x="45244" y="204025"/>
                      </a:lnTo>
                      <a:cubicBezTo>
                        <a:pt x="45244" y="179642"/>
                        <a:pt x="45244" y="153638"/>
                        <a:pt x="45244" y="126873"/>
                      </a:cubicBezTo>
                      <a:cubicBezTo>
                        <a:pt x="45244" y="112109"/>
                        <a:pt x="45244" y="97631"/>
                        <a:pt x="45244" y="83534"/>
                      </a:cubicBezTo>
                      <a:lnTo>
                        <a:pt x="47625" y="85916"/>
                      </a:lnTo>
                      <a:lnTo>
                        <a:pt x="0" y="85916"/>
                      </a:lnTo>
                      <a:lnTo>
                        <a:pt x="3715" y="82010"/>
                      </a:lnTo>
                      <a:lnTo>
                        <a:pt x="78676" y="1524"/>
                      </a:lnTo>
                      <a:lnTo>
                        <a:pt x="80010" y="0"/>
                      </a:lnTo>
                      <a:lnTo>
                        <a:pt x="81439" y="1524"/>
                      </a:lnTo>
                      <a:cubicBezTo>
                        <a:pt x="104108" y="26479"/>
                        <a:pt x="122682" y="46768"/>
                        <a:pt x="135541" y="61531"/>
                      </a:cubicBezTo>
                      <a:lnTo>
                        <a:pt x="149923" y="78105"/>
                      </a:lnTo>
                      <a:cubicBezTo>
                        <a:pt x="153162" y="81820"/>
                        <a:pt x="154781" y="83629"/>
                        <a:pt x="154591" y="83534"/>
                      </a:cubicBezTo>
                      <a:cubicBezTo>
                        <a:pt x="154400" y="83439"/>
                        <a:pt x="152495" y="81439"/>
                        <a:pt x="148876" y="77819"/>
                      </a:cubicBezTo>
                      <a:lnTo>
                        <a:pt x="133445" y="62008"/>
                      </a:lnTo>
                      <a:cubicBezTo>
                        <a:pt x="120491" y="48863"/>
                        <a:pt x="101822" y="28766"/>
                        <a:pt x="78676" y="4096"/>
                      </a:cubicBezTo>
                      <a:lnTo>
                        <a:pt x="81439" y="4096"/>
                      </a:lnTo>
                      <a:lnTo>
                        <a:pt x="7239" y="85154"/>
                      </a:lnTo>
                      <a:lnTo>
                        <a:pt x="5429" y="81153"/>
                      </a:lnTo>
                      <a:lnTo>
                        <a:pt x="49721" y="81153"/>
                      </a:lnTo>
                      <a:lnTo>
                        <a:pt x="49721" y="205073"/>
                      </a:lnTo>
                      <a:lnTo>
                        <a:pt x="47244" y="202692"/>
                      </a:lnTo>
                      <a:lnTo>
                        <a:pt x="112776" y="202692"/>
                      </a:lnTo>
                      <a:lnTo>
                        <a:pt x="110585" y="204883"/>
                      </a:lnTo>
                      <a:cubicBezTo>
                        <a:pt x="110585" y="154972"/>
                        <a:pt x="111347" y="113348"/>
                        <a:pt x="111538" y="84392"/>
                      </a:cubicBezTo>
                      <a:lnTo>
                        <a:pt x="111538" y="83058"/>
                      </a:lnTo>
                      <a:lnTo>
                        <a:pt x="112776" y="83058"/>
                      </a:lnTo>
                      <a:cubicBezTo>
                        <a:pt x="125730" y="83058"/>
                        <a:pt x="136017" y="83725"/>
                        <a:pt x="143256" y="83915"/>
                      </a:cubicBezTo>
                      <a:lnTo>
                        <a:pt x="151543" y="83915"/>
                      </a:lnTo>
                      <a:close/>
                    </a:path>
                  </a:pathLst>
                </a:custGeom>
                <a:solidFill>
                  <a:srgbClr val="E0E0E0"/>
                </a:solidFill>
                <a:ln w="9525" cap="flat">
                  <a:noFill/>
                  <a:prstDash val="solid"/>
                  <a:miter/>
                </a:ln>
              </p:spPr>
              <p:txBody>
                <a:bodyPr rtlCol="0" anchor="ctr"/>
                <a:lstStyle/>
                <a:p>
                  <a:endParaRPr lang="zh-CN" altLang="en-US"/>
                </a:p>
              </p:txBody>
            </p:sp>
            <p:sp>
              <p:nvSpPr>
                <p:cNvPr id="1409" name="任意多边形: 形状 1408">
                  <a:extLst>
                    <a:ext uri="{FF2B5EF4-FFF2-40B4-BE49-F238E27FC236}">
                      <a16:creationId xmlns:a16="http://schemas.microsoft.com/office/drawing/2014/main" id="{BADD1587-985A-733F-0BC2-EEFD231D0732}"/>
                    </a:ext>
                  </a:extLst>
                </p:cNvPr>
                <p:cNvSpPr/>
                <p:nvPr/>
              </p:nvSpPr>
              <p:spPr>
                <a:xfrm rot="-418200">
                  <a:off x="5803685" y="3414026"/>
                  <a:ext cx="792956" cy="629507"/>
                </a:xfrm>
                <a:custGeom>
                  <a:avLst/>
                  <a:gdLst>
                    <a:gd name="connsiteX0" fmla="*/ 0 w 792956"/>
                    <a:gd name="connsiteY0" fmla="*/ 0 h 629507"/>
                    <a:gd name="connsiteX1" fmla="*/ 792956 w 792956"/>
                    <a:gd name="connsiteY1" fmla="*/ 0 h 629507"/>
                    <a:gd name="connsiteX2" fmla="*/ 792956 w 792956"/>
                    <a:gd name="connsiteY2" fmla="*/ 629507 h 629507"/>
                    <a:gd name="connsiteX3" fmla="*/ 0 w 792956"/>
                    <a:gd name="connsiteY3" fmla="*/ 629507 h 629507"/>
                  </a:gdLst>
                  <a:ahLst/>
                  <a:cxnLst>
                    <a:cxn ang="0">
                      <a:pos x="connsiteX0" y="connsiteY0"/>
                    </a:cxn>
                    <a:cxn ang="0">
                      <a:pos x="connsiteX1" y="connsiteY1"/>
                    </a:cxn>
                    <a:cxn ang="0">
                      <a:pos x="connsiteX2" y="connsiteY2"/>
                    </a:cxn>
                    <a:cxn ang="0">
                      <a:pos x="connsiteX3" y="connsiteY3"/>
                    </a:cxn>
                  </a:cxnLst>
                  <a:rect l="l" t="t" r="r" b="b"/>
                  <a:pathLst>
                    <a:path w="792956" h="629507">
                      <a:moveTo>
                        <a:pt x="0" y="0"/>
                      </a:moveTo>
                      <a:lnTo>
                        <a:pt x="792956" y="0"/>
                      </a:lnTo>
                      <a:lnTo>
                        <a:pt x="792956" y="629507"/>
                      </a:lnTo>
                      <a:lnTo>
                        <a:pt x="0" y="629507"/>
                      </a:lnTo>
                      <a:close/>
                    </a:path>
                  </a:pathLst>
                </a:custGeom>
                <a:solidFill>
                  <a:srgbClr val="FFFFFF"/>
                </a:solidFill>
                <a:ln w="9525" cap="flat">
                  <a:noFill/>
                  <a:prstDash val="solid"/>
                  <a:miter/>
                </a:ln>
              </p:spPr>
              <p:txBody>
                <a:bodyPr rtlCol="0" anchor="ctr"/>
                <a:lstStyle/>
                <a:p>
                  <a:endParaRPr lang="zh-CN" altLang="en-US"/>
                </a:p>
              </p:txBody>
            </p:sp>
            <p:sp>
              <p:nvSpPr>
                <p:cNvPr id="1410" name="任意多边形: 形状 1409">
                  <a:extLst>
                    <a:ext uri="{FF2B5EF4-FFF2-40B4-BE49-F238E27FC236}">
                      <a16:creationId xmlns:a16="http://schemas.microsoft.com/office/drawing/2014/main" id="{CC4CB464-2230-C609-2E0A-5B28FD1BEFE5}"/>
                    </a:ext>
                  </a:extLst>
                </p:cNvPr>
                <p:cNvSpPr/>
                <p:nvPr/>
              </p:nvSpPr>
              <p:spPr>
                <a:xfrm rot="-418200">
                  <a:off x="5775428" y="3415723"/>
                  <a:ext cx="792956" cy="164782"/>
                </a:xfrm>
                <a:custGeom>
                  <a:avLst/>
                  <a:gdLst>
                    <a:gd name="connsiteX0" fmla="*/ 0 w 792956"/>
                    <a:gd name="connsiteY0" fmla="*/ 0 h 164782"/>
                    <a:gd name="connsiteX1" fmla="*/ 792956 w 792956"/>
                    <a:gd name="connsiteY1" fmla="*/ 0 h 164782"/>
                    <a:gd name="connsiteX2" fmla="*/ 792956 w 792956"/>
                    <a:gd name="connsiteY2" fmla="*/ 164783 h 164782"/>
                    <a:gd name="connsiteX3" fmla="*/ 0 w 792956"/>
                    <a:gd name="connsiteY3" fmla="*/ 164783 h 164782"/>
                  </a:gdLst>
                  <a:ahLst/>
                  <a:cxnLst>
                    <a:cxn ang="0">
                      <a:pos x="connsiteX0" y="connsiteY0"/>
                    </a:cxn>
                    <a:cxn ang="0">
                      <a:pos x="connsiteX1" y="connsiteY1"/>
                    </a:cxn>
                    <a:cxn ang="0">
                      <a:pos x="connsiteX2" y="connsiteY2"/>
                    </a:cxn>
                    <a:cxn ang="0">
                      <a:pos x="connsiteX3" y="connsiteY3"/>
                    </a:cxn>
                  </a:cxnLst>
                  <a:rect l="l" t="t" r="r" b="b"/>
                  <a:pathLst>
                    <a:path w="792956" h="164782">
                      <a:moveTo>
                        <a:pt x="0" y="0"/>
                      </a:moveTo>
                      <a:lnTo>
                        <a:pt x="792956" y="0"/>
                      </a:lnTo>
                      <a:lnTo>
                        <a:pt x="792956" y="164783"/>
                      </a:lnTo>
                      <a:lnTo>
                        <a:pt x="0" y="164783"/>
                      </a:lnTo>
                      <a:close/>
                    </a:path>
                  </a:pathLst>
                </a:custGeom>
                <a:solidFill>
                  <a:srgbClr val="EBEBEB"/>
                </a:solidFill>
                <a:ln w="9525" cap="flat">
                  <a:noFill/>
                  <a:prstDash val="solid"/>
                  <a:miter/>
                </a:ln>
              </p:spPr>
              <p:txBody>
                <a:bodyPr rtlCol="0" anchor="ctr"/>
                <a:lstStyle/>
                <a:p>
                  <a:endParaRPr lang="zh-CN" altLang="en-US"/>
                </a:p>
              </p:txBody>
            </p:sp>
            <p:sp>
              <p:nvSpPr>
                <p:cNvPr id="1411" name="任意多边形: 形状 1410">
                  <a:extLst>
                    <a:ext uri="{FF2B5EF4-FFF2-40B4-BE49-F238E27FC236}">
                      <a16:creationId xmlns:a16="http://schemas.microsoft.com/office/drawing/2014/main" id="{930B8479-4E7A-D1E4-C2C6-C6206033139B}"/>
                    </a:ext>
                  </a:extLst>
                </p:cNvPr>
                <p:cNvSpPr/>
                <p:nvPr/>
              </p:nvSpPr>
              <p:spPr>
                <a:xfrm>
                  <a:off x="5823048" y="3634749"/>
                  <a:ext cx="129015" cy="130873"/>
                </a:xfrm>
                <a:custGeom>
                  <a:avLst/>
                  <a:gdLst>
                    <a:gd name="connsiteX0" fmla="*/ 128959 w 129015"/>
                    <a:gd name="connsiteY0" fmla="*/ 115157 h 130873"/>
                    <a:gd name="connsiteX1" fmla="*/ 127435 w 129015"/>
                    <a:gd name="connsiteY1" fmla="*/ 106680 h 130873"/>
                    <a:gd name="connsiteX2" fmla="*/ 124101 w 129015"/>
                    <a:gd name="connsiteY2" fmla="*/ 83629 h 130873"/>
                    <a:gd name="connsiteX3" fmla="*/ 113052 w 129015"/>
                    <a:gd name="connsiteY3" fmla="*/ 2858 h 130873"/>
                    <a:gd name="connsiteX4" fmla="*/ 115529 w 129015"/>
                    <a:gd name="connsiteY4" fmla="*/ 4763 h 130873"/>
                    <a:gd name="connsiteX5" fmla="*/ 2943 w 129015"/>
                    <a:gd name="connsiteY5" fmla="*/ 18859 h 130873"/>
                    <a:gd name="connsiteX6" fmla="*/ 5134 w 129015"/>
                    <a:gd name="connsiteY6" fmla="*/ 16097 h 130873"/>
                    <a:gd name="connsiteX7" fmla="*/ 5134 w 129015"/>
                    <a:gd name="connsiteY7" fmla="*/ 16097 h 130873"/>
                    <a:gd name="connsiteX8" fmla="*/ 5134 w 129015"/>
                    <a:gd name="connsiteY8" fmla="*/ 17812 h 130873"/>
                    <a:gd name="connsiteX9" fmla="*/ 5134 w 129015"/>
                    <a:gd name="connsiteY9" fmla="*/ 19717 h 130873"/>
                    <a:gd name="connsiteX10" fmla="*/ 5610 w 129015"/>
                    <a:gd name="connsiteY10" fmla="*/ 23622 h 130873"/>
                    <a:gd name="connsiteX11" fmla="*/ 6563 w 129015"/>
                    <a:gd name="connsiteY11" fmla="*/ 31242 h 130873"/>
                    <a:gd name="connsiteX12" fmla="*/ 8373 w 129015"/>
                    <a:gd name="connsiteY12" fmla="*/ 46292 h 130873"/>
                    <a:gd name="connsiteX13" fmla="*/ 11802 w 129015"/>
                    <a:gd name="connsiteY13" fmla="*/ 75343 h 130873"/>
                    <a:gd name="connsiteX14" fmla="*/ 18088 w 129015"/>
                    <a:gd name="connsiteY14" fmla="*/ 128492 h 130873"/>
                    <a:gd name="connsiteX15" fmla="*/ 15707 w 129015"/>
                    <a:gd name="connsiteY15" fmla="*/ 126587 h 130873"/>
                    <a:gd name="connsiteX16" fmla="*/ 96765 w 129015"/>
                    <a:gd name="connsiteY16" fmla="*/ 117824 h 130873"/>
                    <a:gd name="connsiteX17" fmla="*/ 119910 w 129015"/>
                    <a:gd name="connsiteY17" fmla="*/ 115538 h 130873"/>
                    <a:gd name="connsiteX18" fmla="*/ 128483 w 129015"/>
                    <a:gd name="connsiteY18" fmla="*/ 114967 h 130873"/>
                    <a:gd name="connsiteX19" fmla="*/ 120958 w 129015"/>
                    <a:gd name="connsiteY19" fmla="*/ 116395 h 130873"/>
                    <a:gd name="connsiteX20" fmla="*/ 98384 w 129015"/>
                    <a:gd name="connsiteY20" fmla="*/ 119729 h 130873"/>
                    <a:gd name="connsiteX21" fmla="*/ 16183 w 129015"/>
                    <a:gd name="connsiteY21" fmla="*/ 130874 h 130873"/>
                    <a:gd name="connsiteX22" fmla="*/ 14088 w 129015"/>
                    <a:gd name="connsiteY22" fmla="*/ 130874 h 130873"/>
                    <a:gd name="connsiteX23" fmla="*/ 14088 w 129015"/>
                    <a:gd name="connsiteY23" fmla="*/ 128778 h 130873"/>
                    <a:gd name="connsiteX24" fmla="*/ 7420 w 129015"/>
                    <a:gd name="connsiteY24" fmla="*/ 75629 h 130873"/>
                    <a:gd name="connsiteX25" fmla="*/ 3706 w 129015"/>
                    <a:gd name="connsiteY25" fmla="*/ 46577 h 130873"/>
                    <a:gd name="connsiteX26" fmla="*/ 1896 w 129015"/>
                    <a:gd name="connsiteY26" fmla="*/ 31528 h 130873"/>
                    <a:gd name="connsiteX27" fmla="*/ 943 w 129015"/>
                    <a:gd name="connsiteY27" fmla="*/ 23908 h 130873"/>
                    <a:gd name="connsiteX28" fmla="*/ 467 w 129015"/>
                    <a:gd name="connsiteY28" fmla="*/ 20098 h 130873"/>
                    <a:gd name="connsiteX29" fmla="*/ 467 w 129015"/>
                    <a:gd name="connsiteY29" fmla="*/ 18097 h 130873"/>
                    <a:gd name="connsiteX30" fmla="*/ 467 w 129015"/>
                    <a:gd name="connsiteY30" fmla="*/ 17145 h 130873"/>
                    <a:gd name="connsiteX31" fmla="*/ 467 w 129015"/>
                    <a:gd name="connsiteY31" fmla="*/ 16288 h 130873"/>
                    <a:gd name="connsiteX32" fmla="*/ 467 w 129015"/>
                    <a:gd name="connsiteY32" fmla="*/ 16288 h 130873"/>
                    <a:gd name="connsiteX33" fmla="*/ 2658 w 129015"/>
                    <a:gd name="connsiteY33" fmla="*/ 13430 h 130873"/>
                    <a:gd name="connsiteX34" fmla="*/ 115243 w 129015"/>
                    <a:gd name="connsiteY34" fmla="*/ 0 h 130873"/>
                    <a:gd name="connsiteX35" fmla="*/ 117434 w 129015"/>
                    <a:gd name="connsiteY35" fmla="*/ 0 h 130873"/>
                    <a:gd name="connsiteX36" fmla="*/ 117434 w 129015"/>
                    <a:gd name="connsiteY36" fmla="*/ 2096 h 130873"/>
                    <a:gd name="connsiteX37" fmla="*/ 126387 w 129015"/>
                    <a:gd name="connsiteY37" fmla="*/ 84487 h 130873"/>
                    <a:gd name="connsiteX38" fmla="*/ 128673 w 129015"/>
                    <a:gd name="connsiteY38" fmla="*/ 107156 h 130873"/>
                    <a:gd name="connsiteX39" fmla="*/ 128959 w 129015"/>
                    <a:gd name="connsiteY39" fmla="*/ 115157 h 1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9015" h="130873">
                      <a:moveTo>
                        <a:pt x="128959" y="115157"/>
                      </a:moveTo>
                      <a:cubicBezTo>
                        <a:pt x="128271" y="112367"/>
                        <a:pt x="127762" y="109535"/>
                        <a:pt x="127435" y="106680"/>
                      </a:cubicBezTo>
                      <a:cubicBezTo>
                        <a:pt x="126578" y="100679"/>
                        <a:pt x="125435" y="93059"/>
                        <a:pt x="124101" y="83629"/>
                      </a:cubicBezTo>
                      <a:cubicBezTo>
                        <a:pt x="121244" y="63913"/>
                        <a:pt x="117339" y="36004"/>
                        <a:pt x="113052" y="2858"/>
                      </a:cubicBezTo>
                      <a:lnTo>
                        <a:pt x="115529" y="4763"/>
                      </a:lnTo>
                      <a:lnTo>
                        <a:pt x="2943" y="18859"/>
                      </a:lnTo>
                      <a:lnTo>
                        <a:pt x="5134" y="16097"/>
                      </a:lnTo>
                      <a:lnTo>
                        <a:pt x="5134" y="16097"/>
                      </a:lnTo>
                      <a:lnTo>
                        <a:pt x="5134" y="17812"/>
                      </a:lnTo>
                      <a:lnTo>
                        <a:pt x="5134" y="19717"/>
                      </a:lnTo>
                      <a:lnTo>
                        <a:pt x="5610" y="23622"/>
                      </a:lnTo>
                      <a:lnTo>
                        <a:pt x="6563" y="31242"/>
                      </a:lnTo>
                      <a:cubicBezTo>
                        <a:pt x="7134" y="36290"/>
                        <a:pt x="7706" y="41338"/>
                        <a:pt x="8373" y="46292"/>
                      </a:cubicBezTo>
                      <a:cubicBezTo>
                        <a:pt x="9516" y="55817"/>
                        <a:pt x="10659" y="65913"/>
                        <a:pt x="11802" y="75343"/>
                      </a:cubicBezTo>
                      <a:cubicBezTo>
                        <a:pt x="14088" y="94393"/>
                        <a:pt x="16183" y="112109"/>
                        <a:pt x="18088" y="128492"/>
                      </a:cubicBezTo>
                      <a:lnTo>
                        <a:pt x="15707" y="126587"/>
                      </a:lnTo>
                      <a:cubicBezTo>
                        <a:pt x="49044" y="122777"/>
                        <a:pt x="76953" y="119825"/>
                        <a:pt x="96765" y="117824"/>
                      </a:cubicBezTo>
                      <a:lnTo>
                        <a:pt x="119910" y="115538"/>
                      </a:lnTo>
                      <a:cubicBezTo>
                        <a:pt x="125340" y="115062"/>
                        <a:pt x="128292" y="114871"/>
                        <a:pt x="128483" y="114967"/>
                      </a:cubicBezTo>
                      <a:cubicBezTo>
                        <a:pt x="126035" y="115719"/>
                        <a:pt x="123511" y="116198"/>
                        <a:pt x="120958" y="116395"/>
                      </a:cubicBezTo>
                      <a:lnTo>
                        <a:pt x="98384" y="119729"/>
                      </a:lnTo>
                      <a:cubicBezTo>
                        <a:pt x="78762" y="122492"/>
                        <a:pt x="50759" y="126492"/>
                        <a:pt x="16183" y="130874"/>
                      </a:cubicBezTo>
                      <a:lnTo>
                        <a:pt x="14088" y="130874"/>
                      </a:lnTo>
                      <a:lnTo>
                        <a:pt x="14088" y="128778"/>
                      </a:lnTo>
                      <a:cubicBezTo>
                        <a:pt x="11992" y="112300"/>
                        <a:pt x="9801" y="94488"/>
                        <a:pt x="7420" y="75629"/>
                      </a:cubicBezTo>
                      <a:cubicBezTo>
                        <a:pt x="6182" y="66104"/>
                        <a:pt x="4944" y="56579"/>
                        <a:pt x="3706" y="46577"/>
                      </a:cubicBezTo>
                      <a:cubicBezTo>
                        <a:pt x="3134" y="41624"/>
                        <a:pt x="2562" y="37052"/>
                        <a:pt x="1896" y="31528"/>
                      </a:cubicBezTo>
                      <a:lnTo>
                        <a:pt x="943" y="23908"/>
                      </a:lnTo>
                      <a:lnTo>
                        <a:pt x="467" y="20098"/>
                      </a:lnTo>
                      <a:lnTo>
                        <a:pt x="467" y="18097"/>
                      </a:lnTo>
                      <a:lnTo>
                        <a:pt x="467" y="17145"/>
                      </a:lnTo>
                      <a:lnTo>
                        <a:pt x="467" y="16288"/>
                      </a:lnTo>
                      <a:lnTo>
                        <a:pt x="467" y="16288"/>
                      </a:lnTo>
                      <a:cubicBezTo>
                        <a:pt x="-1438" y="18669"/>
                        <a:pt x="3134" y="12859"/>
                        <a:pt x="2658" y="13430"/>
                      </a:cubicBezTo>
                      <a:lnTo>
                        <a:pt x="115243" y="0"/>
                      </a:lnTo>
                      <a:lnTo>
                        <a:pt x="117434" y="0"/>
                      </a:lnTo>
                      <a:lnTo>
                        <a:pt x="117434" y="2096"/>
                      </a:lnTo>
                      <a:cubicBezTo>
                        <a:pt x="121434" y="36290"/>
                        <a:pt x="124387" y="64770"/>
                        <a:pt x="126387" y="84487"/>
                      </a:cubicBezTo>
                      <a:cubicBezTo>
                        <a:pt x="127340" y="94012"/>
                        <a:pt x="128102" y="101251"/>
                        <a:pt x="128673" y="107156"/>
                      </a:cubicBezTo>
                      <a:cubicBezTo>
                        <a:pt x="128993" y="109810"/>
                        <a:pt x="129089" y="112487"/>
                        <a:pt x="128959" y="115157"/>
                      </a:cubicBezTo>
                      <a:close/>
                    </a:path>
                  </a:pathLst>
                </a:custGeom>
                <a:solidFill>
                  <a:srgbClr val="E0E0E0"/>
                </a:solidFill>
                <a:ln w="9525" cap="flat">
                  <a:noFill/>
                  <a:prstDash val="solid"/>
                  <a:miter/>
                </a:ln>
              </p:spPr>
              <p:txBody>
                <a:bodyPr rtlCol="0" anchor="ctr"/>
                <a:lstStyle/>
                <a:p>
                  <a:endParaRPr lang="zh-CN" altLang="en-US"/>
                </a:p>
              </p:txBody>
            </p:sp>
            <p:sp>
              <p:nvSpPr>
                <p:cNvPr id="1412" name="任意多边形: 形状 1411">
                  <a:extLst>
                    <a:ext uri="{FF2B5EF4-FFF2-40B4-BE49-F238E27FC236}">
                      <a16:creationId xmlns:a16="http://schemas.microsoft.com/office/drawing/2014/main" id="{A9EDEE64-C522-498F-C029-94A4D2D5428A}"/>
                    </a:ext>
                  </a:extLst>
                </p:cNvPr>
                <p:cNvSpPr/>
                <p:nvPr/>
              </p:nvSpPr>
              <p:spPr>
                <a:xfrm>
                  <a:off x="5971343" y="3616842"/>
                  <a:ext cx="128192" cy="130302"/>
                </a:xfrm>
                <a:custGeom>
                  <a:avLst/>
                  <a:gdLst>
                    <a:gd name="connsiteX0" fmla="*/ 128016 w 128192"/>
                    <a:gd name="connsiteY0" fmla="*/ 115062 h 130302"/>
                    <a:gd name="connsiteX1" fmla="*/ 126492 w 128192"/>
                    <a:gd name="connsiteY1" fmla="*/ 106585 h 130302"/>
                    <a:gd name="connsiteX2" fmla="*/ 123158 w 128192"/>
                    <a:gd name="connsiteY2" fmla="*/ 83534 h 130302"/>
                    <a:gd name="connsiteX3" fmla="*/ 112109 w 128192"/>
                    <a:gd name="connsiteY3" fmla="*/ 2762 h 130302"/>
                    <a:gd name="connsiteX4" fmla="*/ 114490 w 128192"/>
                    <a:gd name="connsiteY4" fmla="*/ 4667 h 130302"/>
                    <a:gd name="connsiteX5" fmla="*/ 2000 w 128192"/>
                    <a:gd name="connsiteY5" fmla="*/ 18764 h 130302"/>
                    <a:gd name="connsiteX6" fmla="*/ 4191 w 128192"/>
                    <a:gd name="connsiteY6" fmla="*/ 16002 h 130302"/>
                    <a:gd name="connsiteX7" fmla="*/ 4191 w 128192"/>
                    <a:gd name="connsiteY7" fmla="*/ 16002 h 130302"/>
                    <a:gd name="connsiteX8" fmla="*/ 4191 w 128192"/>
                    <a:gd name="connsiteY8" fmla="*/ 17717 h 130302"/>
                    <a:gd name="connsiteX9" fmla="*/ 4191 w 128192"/>
                    <a:gd name="connsiteY9" fmla="*/ 19621 h 130302"/>
                    <a:gd name="connsiteX10" fmla="*/ 4667 w 128192"/>
                    <a:gd name="connsiteY10" fmla="*/ 23432 h 130302"/>
                    <a:gd name="connsiteX11" fmla="*/ 5524 w 128192"/>
                    <a:gd name="connsiteY11" fmla="*/ 31147 h 130302"/>
                    <a:gd name="connsiteX12" fmla="*/ 7429 w 128192"/>
                    <a:gd name="connsiteY12" fmla="*/ 46196 h 130302"/>
                    <a:gd name="connsiteX13" fmla="*/ 10858 w 128192"/>
                    <a:gd name="connsiteY13" fmla="*/ 74771 h 130302"/>
                    <a:gd name="connsiteX14" fmla="*/ 17145 w 128192"/>
                    <a:gd name="connsiteY14" fmla="*/ 127921 h 130302"/>
                    <a:gd name="connsiteX15" fmla="*/ 14764 w 128192"/>
                    <a:gd name="connsiteY15" fmla="*/ 126016 h 130302"/>
                    <a:gd name="connsiteX16" fmla="*/ 95821 w 128192"/>
                    <a:gd name="connsiteY16" fmla="*/ 117253 h 130302"/>
                    <a:gd name="connsiteX17" fmla="*/ 118967 w 128192"/>
                    <a:gd name="connsiteY17" fmla="*/ 114967 h 130302"/>
                    <a:gd name="connsiteX18" fmla="*/ 127540 w 128192"/>
                    <a:gd name="connsiteY18" fmla="*/ 114395 h 130302"/>
                    <a:gd name="connsiteX19" fmla="*/ 119920 w 128192"/>
                    <a:gd name="connsiteY19" fmla="*/ 115824 h 130302"/>
                    <a:gd name="connsiteX20" fmla="*/ 97441 w 128192"/>
                    <a:gd name="connsiteY20" fmla="*/ 119158 h 130302"/>
                    <a:gd name="connsiteX21" fmla="*/ 15240 w 128192"/>
                    <a:gd name="connsiteY21" fmla="*/ 130302 h 130302"/>
                    <a:gd name="connsiteX22" fmla="*/ 13145 w 128192"/>
                    <a:gd name="connsiteY22" fmla="*/ 130302 h 130302"/>
                    <a:gd name="connsiteX23" fmla="*/ 13145 w 128192"/>
                    <a:gd name="connsiteY23" fmla="*/ 128111 h 130302"/>
                    <a:gd name="connsiteX24" fmla="*/ 6382 w 128192"/>
                    <a:gd name="connsiteY24" fmla="*/ 75057 h 130302"/>
                    <a:gd name="connsiteX25" fmla="*/ 2762 w 128192"/>
                    <a:gd name="connsiteY25" fmla="*/ 46482 h 130302"/>
                    <a:gd name="connsiteX26" fmla="*/ 953 w 128192"/>
                    <a:gd name="connsiteY26" fmla="*/ 31433 h 130302"/>
                    <a:gd name="connsiteX27" fmla="*/ 0 w 128192"/>
                    <a:gd name="connsiteY27" fmla="*/ 23813 h 130302"/>
                    <a:gd name="connsiteX28" fmla="*/ 0 w 128192"/>
                    <a:gd name="connsiteY28" fmla="*/ 19907 h 130302"/>
                    <a:gd name="connsiteX29" fmla="*/ 0 w 128192"/>
                    <a:gd name="connsiteY29" fmla="*/ 18002 h 130302"/>
                    <a:gd name="connsiteX30" fmla="*/ 0 w 128192"/>
                    <a:gd name="connsiteY30" fmla="*/ 17050 h 130302"/>
                    <a:gd name="connsiteX31" fmla="*/ 0 w 128192"/>
                    <a:gd name="connsiteY31" fmla="*/ 16192 h 130302"/>
                    <a:gd name="connsiteX32" fmla="*/ 0 w 128192"/>
                    <a:gd name="connsiteY32" fmla="*/ 16192 h 130302"/>
                    <a:gd name="connsiteX33" fmla="*/ 2191 w 128192"/>
                    <a:gd name="connsiteY33" fmla="*/ 13430 h 130302"/>
                    <a:gd name="connsiteX34" fmla="*/ 114776 w 128192"/>
                    <a:gd name="connsiteY34" fmla="*/ 0 h 130302"/>
                    <a:gd name="connsiteX35" fmla="*/ 116872 w 128192"/>
                    <a:gd name="connsiteY35" fmla="*/ 0 h 130302"/>
                    <a:gd name="connsiteX36" fmla="*/ 116872 w 128192"/>
                    <a:gd name="connsiteY36" fmla="*/ 2191 h 130302"/>
                    <a:gd name="connsiteX37" fmla="*/ 125825 w 128192"/>
                    <a:gd name="connsiteY37" fmla="*/ 84582 h 130302"/>
                    <a:gd name="connsiteX38" fmla="*/ 128016 w 128192"/>
                    <a:gd name="connsiteY38" fmla="*/ 107252 h 130302"/>
                    <a:gd name="connsiteX39" fmla="*/ 128016 w 128192"/>
                    <a:gd name="connsiteY39" fmla="*/ 115062 h 130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192" h="130302">
                      <a:moveTo>
                        <a:pt x="128016" y="115062"/>
                      </a:moveTo>
                      <a:cubicBezTo>
                        <a:pt x="127327" y="112272"/>
                        <a:pt x="126818" y="109440"/>
                        <a:pt x="126492" y="106585"/>
                      </a:cubicBezTo>
                      <a:cubicBezTo>
                        <a:pt x="125635" y="100584"/>
                        <a:pt x="124492" y="92964"/>
                        <a:pt x="123158" y="83534"/>
                      </a:cubicBezTo>
                      <a:cubicBezTo>
                        <a:pt x="120301" y="63817"/>
                        <a:pt x="116396" y="35909"/>
                        <a:pt x="112109" y="2762"/>
                      </a:cubicBezTo>
                      <a:lnTo>
                        <a:pt x="114490" y="4667"/>
                      </a:lnTo>
                      <a:lnTo>
                        <a:pt x="2000" y="18764"/>
                      </a:lnTo>
                      <a:lnTo>
                        <a:pt x="4191" y="16002"/>
                      </a:lnTo>
                      <a:lnTo>
                        <a:pt x="4191" y="16002"/>
                      </a:lnTo>
                      <a:lnTo>
                        <a:pt x="4191" y="17717"/>
                      </a:lnTo>
                      <a:lnTo>
                        <a:pt x="4191" y="19621"/>
                      </a:lnTo>
                      <a:lnTo>
                        <a:pt x="4667" y="23432"/>
                      </a:lnTo>
                      <a:lnTo>
                        <a:pt x="5524" y="31147"/>
                      </a:lnTo>
                      <a:cubicBezTo>
                        <a:pt x="6191" y="36195"/>
                        <a:pt x="6763" y="41148"/>
                        <a:pt x="7429" y="46196"/>
                      </a:cubicBezTo>
                      <a:cubicBezTo>
                        <a:pt x="8572" y="55721"/>
                        <a:pt x="9715" y="65818"/>
                        <a:pt x="10858" y="74771"/>
                      </a:cubicBezTo>
                      <a:cubicBezTo>
                        <a:pt x="13145" y="93821"/>
                        <a:pt x="15240" y="111442"/>
                        <a:pt x="17145" y="127921"/>
                      </a:cubicBezTo>
                      <a:lnTo>
                        <a:pt x="14764" y="126016"/>
                      </a:lnTo>
                      <a:cubicBezTo>
                        <a:pt x="48101" y="122206"/>
                        <a:pt x="76009" y="119253"/>
                        <a:pt x="95821" y="117253"/>
                      </a:cubicBezTo>
                      <a:lnTo>
                        <a:pt x="118967" y="114967"/>
                      </a:lnTo>
                      <a:cubicBezTo>
                        <a:pt x="124396" y="114967"/>
                        <a:pt x="127349" y="114300"/>
                        <a:pt x="127540" y="114395"/>
                      </a:cubicBezTo>
                      <a:cubicBezTo>
                        <a:pt x="125060" y="115153"/>
                        <a:pt x="122505" y="115632"/>
                        <a:pt x="119920" y="115824"/>
                      </a:cubicBezTo>
                      <a:lnTo>
                        <a:pt x="97441" y="119158"/>
                      </a:lnTo>
                      <a:cubicBezTo>
                        <a:pt x="77819" y="121920"/>
                        <a:pt x="49816" y="125921"/>
                        <a:pt x="15240" y="130302"/>
                      </a:cubicBezTo>
                      <a:lnTo>
                        <a:pt x="13145" y="130302"/>
                      </a:lnTo>
                      <a:lnTo>
                        <a:pt x="13145" y="128111"/>
                      </a:lnTo>
                      <a:cubicBezTo>
                        <a:pt x="11049" y="111728"/>
                        <a:pt x="8763" y="93917"/>
                        <a:pt x="6382" y="75057"/>
                      </a:cubicBezTo>
                      <a:cubicBezTo>
                        <a:pt x="5239" y="65532"/>
                        <a:pt x="4000" y="56007"/>
                        <a:pt x="2762" y="46482"/>
                      </a:cubicBezTo>
                      <a:cubicBezTo>
                        <a:pt x="2191" y="41529"/>
                        <a:pt x="1524" y="36481"/>
                        <a:pt x="953" y="31433"/>
                      </a:cubicBezTo>
                      <a:lnTo>
                        <a:pt x="0" y="23813"/>
                      </a:lnTo>
                      <a:lnTo>
                        <a:pt x="0" y="19907"/>
                      </a:lnTo>
                      <a:lnTo>
                        <a:pt x="0" y="18002"/>
                      </a:lnTo>
                      <a:lnTo>
                        <a:pt x="0" y="17050"/>
                      </a:lnTo>
                      <a:lnTo>
                        <a:pt x="0" y="16192"/>
                      </a:lnTo>
                      <a:lnTo>
                        <a:pt x="0" y="16192"/>
                      </a:lnTo>
                      <a:lnTo>
                        <a:pt x="2191" y="13430"/>
                      </a:lnTo>
                      <a:lnTo>
                        <a:pt x="114776" y="0"/>
                      </a:lnTo>
                      <a:lnTo>
                        <a:pt x="116872" y="0"/>
                      </a:lnTo>
                      <a:lnTo>
                        <a:pt x="116872" y="2191"/>
                      </a:lnTo>
                      <a:cubicBezTo>
                        <a:pt x="120872" y="36386"/>
                        <a:pt x="123825" y="64865"/>
                        <a:pt x="125825" y="84582"/>
                      </a:cubicBezTo>
                      <a:cubicBezTo>
                        <a:pt x="126778" y="94107"/>
                        <a:pt x="127445" y="101346"/>
                        <a:pt x="128016" y="107252"/>
                      </a:cubicBezTo>
                      <a:cubicBezTo>
                        <a:pt x="128252" y="109850"/>
                        <a:pt x="128252" y="112464"/>
                        <a:pt x="128016" y="115062"/>
                      </a:cubicBezTo>
                      <a:close/>
                    </a:path>
                  </a:pathLst>
                </a:custGeom>
                <a:solidFill>
                  <a:srgbClr val="E0E0E0"/>
                </a:solidFill>
                <a:ln w="9525" cap="flat">
                  <a:noFill/>
                  <a:prstDash val="solid"/>
                  <a:miter/>
                </a:ln>
              </p:spPr>
              <p:txBody>
                <a:bodyPr rtlCol="0" anchor="ctr"/>
                <a:lstStyle/>
                <a:p>
                  <a:endParaRPr lang="zh-CN" altLang="en-US"/>
                </a:p>
              </p:txBody>
            </p:sp>
            <p:sp>
              <p:nvSpPr>
                <p:cNvPr id="1413" name="任意多边形: 形状 1412">
                  <a:extLst>
                    <a:ext uri="{FF2B5EF4-FFF2-40B4-BE49-F238E27FC236}">
                      <a16:creationId xmlns:a16="http://schemas.microsoft.com/office/drawing/2014/main" id="{A4216C3A-5002-A217-F13A-37A95DA62587}"/>
                    </a:ext>
                  </a:extLst>
                </p:cNvPr>
                <p:cNvSpPr/>
                <p:nvPr/>
              </p:nvSpPr>
              <p:spPr>
                <a:xfrm>
                  <a:off x="6117838" y="3598935"/>
                  <a:ext cx="128873" cy="130682"/>
                </a:xfrm>
                <a:custGeom>
                  <a:avLst/>
                  <a:gdLst>
                    <a:gd name="connsiteX0" fmla="*/ 128873 w 128873"/>
                    <a:gd name="connsiteY0" fmla="*/ 114967 h 130682"/>
                    <a:gd name="connsiteX1" fmla="*/ 127349 w 128873"/>
                    <a:gd name="connsiteY1" fmla="*/ 106489 h 130682"/>
                    <a:gd name="connsiteX2" fmla="*/ 123920 w 128873"/>
                    <a:gd name="connsiteY2" fmla="*/ 83439 h 130682"/>
                    <a:gd name="connsiteX3" fmla="*/ 112966 w 128873"/>
                    <a:gd name="connsiteY3" fmla="*/ 2667 h 130682"/>
                    <a:gd name="connsiteX4" fmla="*/ 115348 w 128873"/>
                    <a:gd name="connsiteY4" fmla="*/ 4572 h 130682"/>
                    <a:gd name="connsiteX5" fmla="*/ 2857 w 128873"/>
                    <a:gd name="connsiteY5" fmla="*/ 18669 h 130682"/>
                    <a:gd name="connsiteX6" fmla="*/ 5048 w 128873"/>
                    <a:gd name="connsiteY6" fmla="*/ 15907 h 130682"/>
                    <a:gd name="connsiteX7" fmla="*/ 5048 w 128873"/>
                    <a:gd name="connsiteY7" fmla="*/ 15907 h 130682"/>
                    <a:gd name="connsiteX8" fmla="*/ 5048 w 128873"/>
                    <a:gd name="connsiteY8" fmla="*/ 17621 h 130682"/>
                    <a:gd name="connsiteX9" fmla="*/ 5048 w 128873"/>
                    <a:gd name="connsiteY9" fmla="*/ 19526 h 130682"/>
                    <a:gd name="connsiteX10" fmla="*/ 5048 w 128873"/>
                    <a:gd name="connsiteY10" fmla="*/ 23336 h 130682"/>
                    <a:gd name="connsiteX11" fmla="*/ 6001 w 128873"/>
                    <a:gd name="connsiteY11" fmla="*/ 30956 h 130682"/>
                    <a:gd name="connsiteX12" fmla="*/ 7810 w 128873"/>
                    <a:gd name="connsiteY12" fmla="*/ 46006 h 130682"/>
                    <a:gd name="connsiteX13" fmla="*/ 11335 w 128873"/>
                    <a:gd name="connsiteY13" fmla="*/ 75152 h 130682"/>
                    <a:gd name="connsiteX14" fmla="*/ 17621 w 128873"/>
                    <a:gd name="connsiteY14" fmla="*/ 128302 h 130682"/>
                    <a:gd name="connsiteX15" fmla="*/ 15240 w 128873"/>
                    <a:gd name="connsiteY15" fmla="*/ 126397 h 130682"/>
                    <a:gd name="connsiteX16" fmla="*/ 96202 w 128873"/>
                    <a:gd name="connsiteY16" fmla="*/ 117634 h 130682"/>
                    <a:gd name="connsiteX17" fmla="*/ 119443 w 128873"/>
                    <a:gd name="connsiteY17" fmla="*/ 115348 h 130682"/>
                    <a:gd name="connsiteX18" fmla="*/ 128016 w 128873"/>
                    <a:gd name="connsiteY18" fmla="*/ 114776 h 130682"/>
                    <a:gd name="connsiteX19" fmla="*/ 120396 w 128873"/>
                    <a:gd name="connsiteY19" fmla="*/ 116205 h 130682"/>
                    <a:gd name="connsiteX20" fmla="*/ 97822 w 128873"/>
                    <a:gd name="connsiteY20" fmla="*/ 119539 h 130682"/>
                    <a:gd name="connsiteX21" fmla="*/ 15716 w 128873"/>
                    <a:gd name="connsiteY21" fmla="*/ 130683 h 130682"/>
                    <a:gd name="connsiteX22" fmla="*/ 13621 w 128873"/>
                    <a:gd name="connsiteY22" fmla="*/ 130683 h 130682"/>
                    <a:gd name="connsiteX23" fmla="*/ 13621 w 128873"/>
                    <a:gd name="connsiteY23" fmla="*/ 128492 h 130682"/>
                    <a:gd name="connsiteX24" fmla="*/ 6858 w 128873"/>
                    <a:gd name="connsiteY24" fmla="*/ 75438 h 130682"/>
                    <a:gd name="connsiteX25" fmla="*/ 3238 w 128873"/>
                    <a:gd name="connsiteY25" fmla="*/ 46387 h 130682"/>
                    <a:gd name="connsiteX26" fmla="*/ 1429 w 128873"/>
                    <a:gd name="connsiteY26" fmla="*/ 31337 h 130682"/>
                    <a:gd name="connsiteX27" fmla="*/ 476 w 128873"/>
                    <a:gd name="connsiteY27" fmla="*/ 23717 h 130682"/>
                    <a:gd name="connsiteX28" fmla="*/ 0 w 128873"/>
                    <a:gd name="connsiteY28" fmla="*/ 19812 h 130682"/>
                    <a:gd name="connsiteX29" fmla="*/ 0 w 128873"/>
                    <a:gd name="connsiteY29" fmla="*/ 17907 h 130682"/>
                    <a:gd name="connsiteX30" fmla="*/ 0 w 128873"/>
                    <a:gd name="connsiteY30" fmla="*/ 16192 h 130682"/>
                    <a:gd name="connsiteX31" fmla="*/ 0 w 128873"/>
                    <a:gd name="connsiteY31" fmla="*/ 16192 h 130682"/>
                    <a:gd name="connsiteX32" fmla="*/ 2191 w 128873"/>
                    <a:gd name="connsiteY32" fmla="*/ 13430 h 130682"/>
                    <a:gd name="connsiteX33" fmla="*/ 114776 w 128873"/>
                    <a:gd name="connsiteY33" fmla="*/ 0 h 130682"/>
                    <a:gd name="connsiteX34" fmla="*/ 116872 w 128873"/>
                    <a:gd name="connsiteY34" fmla="*/ 0 h 130682"/>
                    <a:gd name="connsiteX35" fmla="*/ 116872 w 128873"/>
                    <a:gd name="connsiteY35" fmla="*/ 2191 h 130682"/>
                    <a:gd name="connsiteX36" fmla="*/ 125825 w 128873"/>
                    <a:gd name="connsiteY36" fmla="*/ 84582 h 130682"/>
                    <a:gd name="connsiteX37" fmla="*/ 128016 w 128873"/>
                    <a:gd name="connsiteY37" fmla="*/ 107251 h 130682"/>
                    <a:gd name="connsiteX38" fmla="*/ 128873 w 128873"/>
                    <a:gd name="connsiteY38" fmla="*/ 114967 h 13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873" h="130682">
                      <a:moveTo>
                        <a:pt x="128873" y="114967"/>
                      </a:moveTo>
                      <a:cubicBezTo>
                        <a:pt x="128209" y="112171"/>
                        <a:pt x="127700" y="109341"/>
                        <a:pt x="127349" y="106489"/>
                      </a:cubicBezTo>
                      <a:cubicBezTo>
                        <a:pt x="126492" y="100489"/>
                        <a:pt x="125349" y="92773"/>
                        <a:pt x="123920" y="83439"/>
                      </a:cubicBezTo>
                      <a:cubicBezTo>
                        <a:pt x="121158" y="63722"/>
                        <a:pt x="117253" y="35814"/>
                        <a:pt x="112966" y="2667"/>
                      </a:cubicBezTo>
                      <a:lnTo>
                        <a:pt x="115348" y="4572"/>
                      </a:lnTo>
                      <a:lnTo>
                        <a:pt x="2857" y="18669"/>
                      </a:lnTo>
                      <a:lnTo>
                        <a:pt x="5048" y="15907"/>
                      </a:lnTo>
                      <a:lnTo>
                        <a:pt x="5048" y="15907"/>
                      </a:lnTo>
                      <a:lnTo>
                        <a:pt x="5048" y="17621"/>
                      </a:lnTo>
                      <a:lnTo>
                        <a:pt x="5048" y="19526"/>
                      </a:lnTo>
                      <a:lnTo>
                        <a:pt x="5048" y="23336"/>
                      </a:lnTo>
                      <a:lnTo>
                        <a:pt x="6001" y="30956"/>
                      </a:lnTo>
                      <a:cubicBezTo>
                        <a:pt x="6667" y="36100"/>
                        <a:pt x="7239" y="41053"/>
                        <a:pt x="7810" y="46006"/>
                      </a:cubicBezTo>
                      <a:cubicBezTo>
                        <a:pt x="9049" y="56007"/>
                        <a:pt x="10192" y="65722"/>
                        <a:pt x="11335" y="75152"/>
                      </a:cubicBezTo>
                      <a:cubicBezTo>
                        <a:pt x="13525" y="94202"/>
                        <a:pt x="15621" y="111823"/>
                        <a:pt x="17621" y="128302"/>
                      </a:cubicBezTo>
                      <a:lnTo>
                        <a:pt x="15240" y="126397"/>
                      </a:lnTo>
                      <a:cubicBezTo>
                        <a:pt x="48482" y="122587"/>
                        <a:pt x="76390" y="119634"/>
                        <a:pt x="96202" y="117634"/>
                      </a:cubicBezTo>
                      <a:lnTo>
                        <a:pt x="119443" y="115348"/>
                      </a:lnTo>
                      <a:cubicBezTo>
                        <a:pt x="122284" y="114957"/>
                        <a:pt x="125148" y="114766"/>
                        <a:pt x="128016" y="114776"/>
                      </a:cubicBezTo>
                      <a:cubicBezTo>
                        <a:pt x="125508" y="115410"/>
                        <a:pt x="122963" y="115887"/>
                        <a:pt x="120396" y="116205"/>
                      </a:cubicBezTo>
                      <a:lnTo>
                        <a:pt x="97822" y="119539"/>
                      </a:lnTo>
                      <a:cubicBezTo>
                        <a:pt x="78296" y="122301"/>
                        <a:pt x="50197" y="126301"/>
                        <a:pt x="15716" y="130683"/>
                      </a:cubicBezTo>
                      <a:lnTo>
                        <a:pt x="13621" y="130683"/>
                      </a:lnTo>
                      <a:lnTo>
                        <a:pt x="13621" y="128492"/>
                      </a:lnTo>
                      <a:cubicBezTo>
                        <a:pt x="11525" y="112109"/>
                        <a:pt x="9239" y="94297"/>
                        <a:pt x="6858" y="75438"/>
                      </a:cubicBezTo>
                      <a:cubicBezTo>
                        <a:pt x="5715" y="65913"/>
                        <a:pt x="4477" y="56388"/>
                        <a:pt x="3238" y="46387"/>
                      </a:cubicBezTo>
                      <a:cubicBezTo>
                        <a:pt x="2667" y="41434"/>
                        <a:pt x="2000" y="36862"/>
                        <a:pt x="1429" y="31337"/>
                      </a:cubicBezTo>
                      <a:lnTo>
                        <a:pt x="476" y="23717"/>
                      </a:lnTo>
                      <a:lnTo>
                        <a:pt x="0" y="19812"/>
                      </a:lnTo>
                      <a:lnTo>
                        <a:pt x="0" y="17907"/>
                      </a:lnTo>
                      <a:lnTo>
                        <a:pt x="0" y="16192"/>
                      </a:lnTo>
                      <a:lnTo>
                        <a:pt x="0" y="16192"/>
                      </a:lnTo>
                      <a:lnTo>
                        <a:pt x="2191" y="13430"/>
                      </a:lnTo>
                      <a:lnTo>
                        <a:pt x="114776" y="0"/>
                      </a:lnTo>
                      <a:lnTo>
                        <a:pt x="116872" y="0"/>
                      </a:lnTo>
                      <a:lnTo>
                        <a:pt x="116872" y="2191"/>
                      </a:lnTo>
                      <a:cubicBezTo>
                        <a:pt x="120872" y="36385"/>
                        <a:pt x="123825" y="64865"/>
                        <a:pt x="125825" y="84582"/>
                      </a:cubicBezTo>
                      <a:cubicBezTo>
                        <a:pt x="126682" y="94107"/>
                        <a:pt x="127445" y="101346"/>
                        <a:pt x="128016" y="107251"/>
                      </a:cubicBezTo>
                      <a:cubicBezTo>
                        <a:pt x="128533" y="109792"/>
                        <a:pt x="128820" y="112374"/>
                        <a:pt x="128873" y="114967"/>
                      </a:cubicBezTo>
                      <a:close/>
                    </a:path>
                  </a:pathLst>
                </a:custGeom>
                <a:solidFill>
                  <a:srgbClr val="E0E0E0"/>
                </a:solidFill>
                <a:ln w="9525" cap="flat">
                  <a:noFill/>
                  <a:prstDash val="solid"/>
                  <a:miter/>
                </a:ln>
              </p:spPr>
              <p:txBody>
                <a:bodyPr rtlCol="0" anchor="ctr"/>
                <a:lstStyle/>
                <a:p>
                  <a:endParaRPr lang="zh-CN" altLang="en-US"/>
                </a:p>
              </p:txBody>
            </p:sp>
            <p:sp>
              <p:nvSpPr>
                <p:cNvPr id="1414" name="任意多边形: 形状 1413">
                  <a:extLst>
                    <a:ext uri="{FF2B5EF4-FFF2-40B4-BE49-F238E27FC236}">
                      <a16:creationId xmlns:a16="http://schemas.microsoft.com/office/drawing/2014/main" id="{9789B79C-6F14-2331-AC81-C726FBA6AF6B}"/>
                    </a:ext>
                  </a:extLst>
                </p:cNvPr>
                <p:cNvSpPr/>
                <p:nvPr/>
              </p:nvSpPr>
              <p:spPr>
                <a:xfrm>
                  <a:off x="6265443" y="3581505"/>
                  <a:ext cx="128673" cy="130111"/>
                </a:xfrm>
                <a:custGeom>
                  <a:avLst/>
                  <a:gdLst>
                    <a:gd name="connsiteX0" fmla="*/ 128525 w 128673"/>
                    <a:gd name="connsiteY0" fmla="*/ 114395 h 130111"/>
                    <a:gd name="connsiteX1" fmla="*/ 127001 w 128673"/>
                    <a:gd name="connsiteY1" fmla="*/ 105918 h 130111"/>
                    <a:gd name="connsiteX2" fmla="*/ 123572 w 128673"/>
                    <a:gd name="connsiteY2" fmla="*/ 82867 h 130111"/>
                    <a:gd name="connsiteX3" fmla="*/ 112618 w 128673"/>
                    <a:gd name="connsiteY3" fmla="*/ 2096 h 130111"/>
                    <a:gd name="connsiteX4" fmla="*/ 114999 w 128673"/>
                    <a:gd name="connsiteY4" fmla="*/ 3905 h 130111"/>
                    <a:gd name="connsiteX5" fmla="*/ 2509 w 128673"/>
                    <a:gd name="connsiteY5" fmla="*/ 18002 h 130111"/>
                    <a:gd name="connsiteX6" fmla="*/ 4604 w 128673"/>
                    <a:gd name="connsiteY6" fmla="*/ 15335 h 130111"/>
                    <a:gd name="connsiteX7" fmla="*/ 4604 w 128673"/>
                    <a:gd name="connsiteY7" fmla="*/ 15335 h 130111"/>
                    <a:gd name="connsiteX8" fmla="*/ 4604 w 128673"/>
                    <a:gd name="connsiteY8" fmla="*/ 17050 h 130111"/>
                    <a:gd name="connsiteX9" fmla="*/ 4604 w 128673"/>
                    <a:gd name="connsiteY9" fmla="*/ 18955 h 130111"/>
                    <a:gd name="connsiteX10" fmla="*/ 5081 w 128673"/>
                    <a:gd name="connsiteY10" fmla="*/ 22765 h 130111"/>
                    <a:gd name="connsiteX11" fmla="*/ 6033 w 128673"/>
                    <a:gd name="connsiteY11" fmla="*/ 30385 h 130111"/>
                    <a:gd name="connsiteX12" fmla="*/ 7843 w 128673"/>
                    <a:gd name="connsiteY12" fmla="*/ 45434 h 130111"/>
                    <a:gd name="connsiteX13" fmla="*/ 11367 w 128673"/>
                    <a:gd name="connsiteY13" fmla="*/ 74581 h 130111"/>
                    <a:gd name="connsiteX14" fmla="*/ 17558 w 128673"/>
                    <a:gd name="connsiteY14" fmla="*/ 127635 h 130111"/>
                    <a:gd name="connsiteX15" fmla="*/ 15177 w 128673"/>
                    <a:gd name="connsiteY15" fmla="*/ 125825 h 130111"/>
                    <a:gd name="connsiteX16" fmla="*/ 96235 w 128673"/>
                    <a:gd name="connsiteY16" fmla="*/ 116967 h 130111"/>
                    <a:gd name="connsiteX17" fmla="*/ 119476 w 128673"/>
                    <a:gd name="connsiteY17" fmla="*/ 114776 h 130111"/>
                    <a:gd name="connsiteX18" fmla="*/ 128048 w 128673"/>
                    <a:gd name="connsiteY18" fmla="*/ 114205 h 130111"/>
                    <a:gd name="connsiteX19" fmla="*/ 120428 w 128673"/>
                    <a:gd name="connsiteY19" fmla="*/ 115633 h 130111"/>
                    <a:gd name="connsiteX20" fmla="*/ 97854 w 128673"/>
                    <a:gd name="connsiteY20" fmla="*/ 118967 h 130111"/>
                    <a:gd name="connsiteX21" fmla="*/ 15749 w 128673"/>
                    <a:gd name="connsiteY21" fmla="*/ 130111 h 130111"/>
                    <a:gd name="connsiteX22" fmla="*/ 13653 w 128673"/>
                    <a:gd name="connsiteY22" fmla="*/ 130111 h 130111"/>
                    <a:gd name="connsiteX23" fmla="*/ 13653 w 128673"/>
                    <a:gd name="connsiteY23" fmla="*/ 128016 h 130111"/>
                    <a:gd name="connsiteX24" fmla="*/ 6890 w 128673"/>
                    <a:gd name="connsiteY24" fmla="*/ 74962 h 130111"/>
                    <a:gd name="connsiteX25" fmla="*/ 3271 w 128673"/>
                    <a:gd name="connsiteY25" fmla="*/ 46387 h 130111"/>
                    <a:gd name="connsiteX26" fmla="*/ 1366 w 128673"/>
                    <a:gd name="connsiteY26" fmla="*/ 31337 h 130111"/>
                    <a:gd name="connsiteX27" fmla="*/ 509 w 128673"/>
                    <a:gd name="connsiteY27" fmla="*/ 23622 h 130111"/>
                    <a:gd name="connsiteX28" fmla="*/ 509 w 128673"/>
                    <a:gd name="connsiteY28" fmla="*/ 19812 h 130111"/>
                    <a:gd name="connsiteX29" fmla="*/ 509 w 128673"/>
                    <a:gd name="connsiteY29" fmla="*/ 17907 h 130111"/>
                    <a:gd name="connsiteX30" fmla="*/ 509 w 128673"/>
                    <a:gd name="connsiteY30" fmla="*/ 16192 h 130111"/>
                    <a:gd name="connsiteX31" fmla="*/ 509 w 128673"/>
                    <a:gd name="connsiteY31" fmla="*/ 16192 h 130111"/>
                    <a:gd name="connsiteX32" fmla="*/ 2699 w 128673"/>
                    <a:gd name="connsiteY32" fmla="*/ 13430 h 130111"/>
                    <a:gd name="connsiteX33" fmla="*/ 115285 w 128673"/>
                    <a:gd name="connsiteY33" fmla="*/ 0 h 130111"/>
                    <a:gd name="connsiteX34" fmla="*/ 117380 w 128673"/>
                    <a:gd name="connsiteY34" fmla="*/ 0 h 130111"/>
                    <a:gd name="connsiteX35" fmla="*/ 117380 w 128673"/>
                    <a:gd name="connsiteY35" fmla="*/ 2096 h 130111"/>
                    <a:gd name="connsiteX36" fmla="*/ 126334 w 128673"/>
                    <a:gd name="connsiteY36" fmla="*/ 84487 h 130111"/>
                    <a:gd name="connsiteX37" fmla="*/ 128525 w 128673"/>
                    <a:gd name="connsiteY37" fmla="*/ 107251 h 130111"/>
                    <a:gd name="connsiteX38" fmla="*/ 128525 w 128673"/>
                    <a:gd name="connsiteY38" fmla="*/ 114395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673" h="130111">
                      <a:moveTo>
                        <a:pt x="128525" y="114395"/>
                      </a:moveTo>
                      <a:cubicBezTo>
                        <a:pt x="127804" y="111612"/>
                        <a:pt x="127295" y="108778"/>
                        <a:pt x="127001" y="105918"/>
                      </a:cubicBezTo>
                      <a:cubicBezTo>
                        <a:pt x="126048" y="99917"/>
                        <a:pt x="125000" y="92202"/>
                        <a:pt x="123572" y="82867"/>
                      </a:cubicBezTo>
                      <a:cubicBezTo>
                        <a:pt x="120809" y="63151"/>
                        <a:pt x="116904" y="35242"/>
                        <a:pt x="112618" y="2096"/>
                      </a:cubicBezTo>
                      <a:lnTo>
                        <a:pt x="114999" y="3905"/>
                      </a:lnTo>
                      <a:lnTo>
                        <a:pt x="2509" y="18002"/>
                      </a:lnTo>
                      <a:lnTo>
                        <a:pt x="4604" y="15335"/>
                      </a:lnTo>
                      <a:lnTo>
                        <a:pt x="4604" y="15335"/>
                      </a:lnTo>
                      <a:lnTo>
                        <a:pt x="4604" y="17050"/>
                      </a:lnTo>
                      <a:lnTo>
                        <a:pt x="4604" y="18955"/>
                      </a:lnTo>
                      <a:lnTo>
                        <a:pt x="5081" y="22765"/>
                      </a:lnTo>
                      <a:lnTo>
                        <a:pt x="6033" y="30385"/>
                      </a:lnTo>
                      <a:cubicBezTo>
                        <a:pt x="6700" y="35433"/>
                        <a:pt x="7271" y="40481"/>
                        <a:pt x="7843" y="45434"/>
                      </a:cubicBezTo>
                      <a:cubicBezTo>
                        <a:pt x="9081" y="54959"/>
                        <a:pt x="10224" y="65056"/>
                        <a:pt x="11367" y="74581"/>
                      </a:cubicBezTo>
                      <a:lnTo>
                        <a:pt x="17558" y="127635"/>
                      </a:lnTo>
                      <a:lnTo>
                        <a:pt x="15177" y="125825"/>
                      </a:lnTo>
                      <a:cubicBezTo>
                        <a:pt x="48515" y="121920"/>
                        <a:pt x="76423" y="119063"/>
                        <a:pt x="96235" y="116967"/>
                      </a:cubicBezTo>
                      <a:lnTo>
                        <a:pt x="119476" y="114776"/>
                      </a:lnTo>
                      <a:cubicBezTo>
                        <a:pt x="122310" y="114328"/>
                        <a:pt x="125179" y="114136"/>
                        <a:pt x="128048" y="114205"/>
                      </a:cubicBezTo>
                      <a:cubicBezTo>
                        <a:pt x="125540" y="114838"/>
                        <a:pt x="122995" y="115315"/>
                        <a:pt x="120428" y="115633"/>
                      </a:cubicBezTo>
                      <a:lnTo>
                        <a:pt x="97854" y="118967"/>
                      </a:lnTo>
                      <a:cubicBezTo>
                        <a:pt x="78804" y="121729"/>
                        <a:pt x="50229" y="125635"/>
                        <a:pt x="15749" y="130111"/>
                      </a:cubicBezTo>
                      <a:lnTo>
                        <a:pt x="13653" y="130111"/>
                      </a:lnTo>
                      <a:lnTo>
                        <a:pt x="13653" y="128016"/>
                      </a:lnTo>
                      <a:cubicBezTo>
                        <a:pt x="11558" y="111633"/>
                        <a:pt x="9272" y="93821"/>
                        <a:pt x="6890" y="74962"/>
                      </a:cubicBezTo>
                      <a:cubicBezTo>
                        <a:pt x="5747" y="65437"/>
                        <a:pt x="4509" y="55912"/>
                        <a:pt x="3271" y="46387"/>
                      </a:cubicBezTo>
                      <a:lnTo>
                        <a:pt x="1366" y="31337"/>
                      </a:lnTo>
                      <a:lnTo>
                        <a:pt x="509" y="23622"/>
                      </a:lnTo>
                      <a:lnTo>
                        <a:pt x="509" y="19812"/>
                      </a:lnTo>
                      <a:lnTo>
                        <a:pt x="509" y="17907"/>
                      </a:lnTo>
                      <a:lnTo>
                        <a:pt x="509" y="16192"/>
                      </a:lnTo>
                      <a:lnTo>
                        <a:pt x="509" y="16192"/>
                      </a:lnTo>
                      <a:cubicBezTo>
                        <a:pt x="-1492" y="18669"/>
                        <a:pt x="3080" y="12763"/>
                        <a:pt x="2699" y="13430"/>
                      </a:cubicBezTo>
                      <a:lnTo>
                        <a:pt x="115285" y="0"/>
                      </a:lnTo>
                      <a:lnTo>
                        <a:pt x="117380" y="0"/>
                      </a:lnTo>
                      <a:lnTo>
                        <a:pt x="117380" y="2096"/>
                      </a:lnTo>
                      <a:cubicBezTo>
                        <a:pt x="121285" y="36385"/>
                        <a:pt x="124334" y="64865"/>
                        <a:pt x="126334" y="84487"/>
                      </a:cubicBezTo>
                      <a:cubicBezTo>
                        <a:pt x="127191" y="94012"/>
                        <a:pt x="127953" y="101346"/>
                        <a:pt x="128525" y="107251"/>
                      </a:cubicBezTo>
                      <a:cubicBezTo>
                        <a:pt x="128722" y="109629"/>
                        <a:pt x="128722" y="112018"/>
                        <a:pt x="128525" y="114395"/>
                      </a:cubicBezTo>
                      <a:close/>
                    </a:path>
                  </a:pathLst>
                </a:custGeom>
                <a:solidFill>
                  <a:srgbClr val="E0E0E0"/>
                </a:solidFill>
                <a:ln w="9525" cap="flat">
                  <a:noFill/>
                  <a:prstDash val="solid"/>
                  <a:miter/>
                </a:ln>
              </p:spPr>
              <p:txBody>
                <a:bodyPr rtlCol="0" anchor="ctr"/>
                <a:lstStyle/>
                <a:p>
                  <a:endParaRPr lang="zh-CN" altLang="en-US"/>
                </a:p>
              </p:txBody>
            </p:sp>
            <p:sp>
              <p:nvSpPr>
                <p:cNvPr id="1415" name="任意多边形: 形状 1414">
                  <a:extLst>
                    <a:ext uri="{FF2B5EF4-FFF2-40B4-BE49-F238E27FC236}">
                      <a16:creationId xmlns:a16="http://schemas.microsoft.com/office/drawing/2014/main" id="{DE448F4E-2D0C-B118-917F-3E1732222345}"/>
                    </a:ext>
                  </a:extLst>
                </p:cNvPr>
                <p:cNvSpPr/>
                <p:nvPr/>
              </p:nvSpPr>
              <p:spPr>
                <a:xfrm>
                  <a:off x="6412699" y="3563598"/>
                  <a:ext cx="128715" cy="130016"/>
                </a:xfrm>
                <a:custGeom>
                  <a:avLst/>
                  <a:gdLst>
                    <a:gd name="connsiteX0" fmla="*/ 128716 w 128715"/>
                    <a:gd name="connsiteY0" fmla="*/ 114300 h 130016"/>
                    <a:gd name="connsiteX1" fmla="*/ 127192 w 128715"/>
                    <a:gd name="connsiteY1" fmla="*/ 105823 h 130016"/>
                    <a:gd name="connsiteX2" fmla="*/ 123763 w 128715"/>
                    <a:gd name="connsiteY2" fmla="*/ 82772 h 130016"/>
                    <a:gd name="connsiteX3" fmla="*/ 112809 w 128715"/>
                    <a:gd name="connsiteY3" fmla="*/ 2000 h 130016"/>
                    <a:gd name="connsiteX4" fmla="*/ 115190 w 128715"/>
                    <a:gd name="connsiteY4" fmla="*/ 3810 h 130016"/>
                    <a:gd name="connsiteX5" fmla="*/ 2700 w 128715"/>
                    <a:gd name="connsiteY5" fmla="*/ 17907 h 130016"/>
                    <a:gd name="connsiteX6" fmla="*/ 4795 w 128715"/>
                    <a:gd name="connsiteY6" fmla="*/ 15145 h 130016"/>
                    <a:gd name="connsiteX7" fmla="*/ 4795 w 128715"/>
                    <a:gd name="connsiteY7" fmla="*/ 15145 h 130016"/>
                    <a:gd name="connsiteX8" fmla="*/ 4795 w 128715"/>
                    <a:gd name="connsiteY8" fmla="*/ 16954 h 130016"/>
                    <a:gd name="connsiteX9" fmla="*/ 4795 w 128715"/>
                    <a:gd name="connsiteY9" fmla="*/ 18955 h 130016"/>
                    <a:gd name="connsiteX10" fmla="*/ 5272 w 128715"/>
                    <a:gd name="connsiteY10" fmla="*/ 22765 h 130016"/>
                    <a:gd name="connsiteX11" fmla="*/ 6224 w 128715"/>
                    <a:gd name="connsiteY11" fmla="*/ 30385 h 130016"/>
                    <a:gd name="connsiteX12" fmla="*/ 8034 w 128715"/>
                    <a:gd name="connsiteY12" fmla="*/ 45434 h 130016"/>
                    <a:gd name="connsiteX13" fmla="*/ 11558 w 128715"/>
                    <a:gd name="connsiteY13" fmla="*/ 74581 h 130016"/>
                    <a:gd name="connsiteX14" fmla="*/ 17749 w 128715"/>
                    <a:gd name="connsiteY14" fmla="*/ 127635 h 130016"/>
                    <a:gd name="connsiteX15" fmla="*/ 15368 w 128715"/>
                    <a:gd name="connsiteY15" fmla="*/ 125825 h 130016"/>
                    <a:gd name="connsiteX16" fmla="*/ 96426 w 128715"/>
                    <a:gd name="connsiteY16" fmla="*/ 116967 h 130016"/>
                    <a:gd name="connsiteX17" fmla="*/ 119572 w 128715"/>
                    <a:gd name="connsiteY17" fmla="*/ 114681 h 130016"/>
                    <a:gd name="connsiteX18" fmla="*/ 128239 w 128715"/>
                    <a:gd name="connsiteY18" fmla="*/ 114205 h 130016"/>
                    <a:gd name="connsiteX19" fmla="*/ 120619 w 128715"/>
                    <a:gd name="connsiteY19" fmla="*/ 115538 h 130016"/>
                    <a:gd name="connsiteX20" fmla="*/ 98045 w 128715"/>
                    <a:gd name="connsiteY20" fmla="*/ 118872 h 130016"/>
                    <a:gd name="connsiteX21" fmla="*/ 15940 w 128715"/>
                    <a:gd name="connsiteY21" fmla="*/ 130016 h 130016"/>
                    <a:gd name="connsiteX22" fmla="*/ 13749 w 128715"/>
                    <a:gd name="connsiteY22" fmla="*/ 130016 h 130016"/>
                    <a:gd name="connsiteX23" fmla="*/ 13749 w 128715"/>
                    <a:gd name="connsiteY23" fmla="*/ 127921 h 130016"/>
                    <a:gd name="connsiteX24" fmla="*/ 6986 w 128715"/>
                    <a:gd name="connsiteY24" fmla="*/ 74867 h 130016"/>
                    <a:gd name="connsiteX25" fmla="*/ 3367 w 128715"/>
                    <a:gd name="connsiteY25" fmla="*/ 45720 h 130016"/>
                    <a:gd name="connsiteX26" fmla="*/ 1462 w 128715"/>
                    <a:gd name="connsiteY26" fmla="*/ 30671 h 130016"/>
                    <a:gd name="connsiteX27" fmla="*/ 509 w 128715"/>
                    <a:gd name="connsiteY27" fmla="*/ 23050 h 130016"/>
                    <a:gd name="connsiteX28" fmla="*/ 509 w 128715"/>
                    <a:gd name="connsiteY28" fmla="*/ 19241 h 130016"/>
                    <a:gd name="connsiteX29" fmla="*/ 509 w 128715"/>
                    <a:gd name="connsiteY29" fmla="*/ 17336 h 130016"/>
                    <a:gd name="connsiteX30" fmla="*/ 509 w 128715"/>
                    <a:gd name="connsiteY30" fmla="*/ 15621 h 130016"/>
                    <a:gd name="connsiteX31" fmla="*/ 509 w 128715"/>
                    <a:gd name="connsiteY31" fmla="*/ 15621 h 130016"/>
                    <a:gd name="connsiteX32" fmla="*/ 2605 w 128715"/>
                    <a:gd name="connsiteY32" fmla="*/ 12859 h 130016"/>
                    <a:gd name="connsiteX33" fmla="*/ 114619 w 128715"/>
                    <a:gd name="connsiteY33" fmla="*/ 0 h 130016"/>
                    <a:gd name="connsiteX34" fmla="*/ 116810 w 128715"/>
                    <a:gd name="connsiteY34" fmla="*/ 0 h 130016"/>
                    <a:gd name="connsiteX35" fmla="*/ 116810 w 128715"/>
                    <a:gd name="connsiteY35" fmla="*/ 2096 h 130016"/>
                    <a:gd name="connsiteX36" fmla="*/ 125858 w 128715"/>
                    <a:gd name="connsiteY36" fmla="*/ 84487 h 130016"/>
                    <a:gd name="connsiteX37" fmla="*/ 128049 w 128715"/>
                    <a:gd name="connsiteY37" fmla="*/ 107251 h 130016"/>
                    <a:gd name="connsiteX38" fmla="*/ 128716 w 128715"/>
                    <a:gd name="connsiteY38" fmla="*/ 114300 h 13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715" h="130016">
                      <a:moveTo>
                        <a:pt x="128716" y="114300"/>
                      </a:moveTo>
                      <a:cubicBezTo>
                        <a:pt x="127995" y="111517"/>
                        <a:pt x="127486" y="108683"/>
                        <a:pt x="127192" y="105823"/>
                      </a:cubicBezTo>
                      <a:cubicBezTo>
                        <a:pt x="126239" y="99822"/>
                        <a:pt x="125096" y="92107"/>
                        <a:pt x="123763" y="82772"/>
                      </a:cubicBezTo>
                      <a:cubicBezTo>
                        <a:pt x="120905" y="63055"/>
                        <a:pt x="117095" y="35147"/>
                        <a:pt x="112809" y="2000"/>
                      </a:cubicBezTo>
                      <a:lnTo>
                        <a:pt x="115190" y="3810"/>
                      </a:lnTo>
                      <a:lnTo>
                        <a:pt x="2700" y="17907"/>
                      </a:lnTo>
                      <a:cubicBezTo>
                        <a:pt x="2224" y="18479"/>
                        <a:pt x="6796" y="12668"/>
                        <a:pt x="4795" y="15145"/>
                      </a:cubicBezTo>
                      <a:lnTo>
                        <a:pt x="4795" y="15145"/>
                      </a:lnTo>
                      <a:lnTo>
                        <a:pt x="4795" y="16954"/>
                      </a:lnTo>
                      <a:lnTo>
                        <a:pt x="4795" y="18955"/>
                      </a:lnTo>
                      <a:lnTo>
                        <a:pt x="5272" y="22765"/>
                      </a:lnTo>
                      <a:lnTo>
                        <a:pt x="6224" y="30385"/>
                      </a:lnTo>
                      <a:cubicBezTo>
                        <a:pt x="6796" y="35433"/>
                        <a:pt x="7462" y="40481"/>
                        <a:pt x="8034" y="45434"/>
                      </a:cubicBezTo>
                      <a:cubicBezTo>
                        <a:pt x="9272" y="54959"/>
                        <a:pt x="10415" y="65056"/>
                        <a:pt x="11558" y="74581"/>
                      </a:cubicBezTo>
                      <a:lnTo>
                        <a:pt x="17749" y="127635"/>
                      </a:lnTo>
                      <a:lnTo>
                        <a:pt x="15368" y="125825"/>
                      </a:lnTo>
                      <a:cubicBezTo>
                        <a:pt x="48706" y="121920"/>
                        <a:pt x="76614" y="118967"/>
                        <a:pt x="96426" y="116967"/>
                      </a:cubicBezTo>
                      <a:lnTo>
                        <a:pt x="119572" y="114681"/>
                      </a:lnTo>
                      <a:cubicBezTo>
                        <a:pt x="122443" y="114284"/>
                        <a:pt x="125342" y="114125"/>
                        <a:pt x="128239" y="114205"/>
                      </a:cubicBezTo>
                      <a:cubicBezTo>
                        <a:pt x="125733" y="114826"/>
                        <a:pt x="123187" y="115272"/>
                        <a:pt x="120619" y="115538"/>
                      </a:cubicBezTo>
                      <a:lnTo>
                        <a:pt x="98045" y="118872"/>
                      </a:lnTo>
                      <a:cubicBezTo>
                        <a:pt x="78519" y="121729"/>
                        <a:pt x="50420" y="125635"/>
                        <a:pt x="15940" y="130016"/>
                      </a:cubicBezTo>
                      <a:lnTo>
                        <a:pt x="13749" y="130016"/>
                      </a:lnTo>
                      <a:lnTo>
                        <a:pt x="13749" y="127921"/>
                      </a:lnTo>
                      <a:cubicBezTo>
                        <a:pt x="11653" y="111474"/>
                        <a:pt x="9399" y="93789"/>
                        <a:pt x="6986" y="74867"/>
                      </a:cubicBezTo>
                      <a:cubicBezTo>
                        <a:pt x="5748" y="65342"/>
                        <a:pt x="4605" y="55817"/>
                        <a:pt x="3367" y="45720"/>
                      </a:cubicBezTo>
                      <a:cubicBezTo>
                        <a:pt x="2700" y="40767"/>
                        <a:pt x="2128" y="36195"/>
                        <a:pt x="1462" y="30671"/>
                      </a:cubicBezTo>
                      <a:lnTo>
                        <a:pt x="509" y="23050"/>
                      </a:lnTo>
                      <a:lnTo>
                        <a:pt x="509" y="19241"/>
                      </a:lnTo>
                      <a:lnTo>
                        <a:pt x="509" y="17336"/>
                      </a:lnTo>
                      <a:lnTo>
                        <a:pt x="509" y="15621"/>
                      </a:lnTo>
                      <a:lnTo>
                        <a:pt x="509" y="15621"/>
                      </a:lnTo>
                      <a:cubicBezTo>
                        <a:pt x="-1491" y="18097"/>
                        <a:pt x="3081" y="12192"/>
                        <a:pt x="2605" y="12859"/>
                      </a:cubicBezTo>
                      <a:lnTo>
                        <a:pt x="114619" y="0"/>
                      </a:lnTo>
                      <a:lnTo>
                        <a:pt x="116810" y="0"/>
                      </a:lnTo>
                      <a:lnTo>
                        <a:pt x="116810" y="2096"/>
                      </a:lnTo>
                      <a:cubicBezTo>
                        <a:pt x="120810" y="36386"/>
                        <a:pt x="123858" y="64865"/>
                        <a:pt x="125858" y="84487"/>
                      </a:cubicBezTo>
                      <a:cubicBezTo>
                        <a:pt x="126715" y="94012"/>
                        <a:pt x="127477" y="101251"/>
                        <a:pt x="128049" y="107251"/>
                      </a:cubicBezTo>
                      <a:cubicBezTo>
                        <a:pt x="128464" y="109579"/>
                        <a:pt x="128687" y="111936"/>
                        <a:pt x="128716" y="114300"/>
                      </a:cubicBezTo>
                      <a:close/>
                    </a:path>
                  </a:pathLst>
                </a:custGeom>
                <a:solidFill>
                  <a:srgbClr val="E0E0E0"/>
                </a:solidFill>
                <a:ln w="9525" cap="flat">
                  <a:noFill/>
                  <a:prstDash val="solid"/>
                  <a:miter/>
                </a:ln>
              </p:spPr>
              <p:txBody>
                <a:bodyPr rtlCol="0" anchor="ctr"/>
                <a:lstStyle/>
                <a:p>
                  <a:endParaRPr lang="zh-CN" altLang="en-US"/>
                </a:p>
              </p:txBody>
            </p:sp>
            <p:sp>
              <p:nvSpPr>
                <p:cNvPr id="1416" name="任意多边形: 形状 1415">
                  <a:extLst>
                    <a:ext uri="{FF2B5EF4-FFF2-40B4-BE49-F238E27FC236}">
                      <a16:creationId xmlns:a16="http://schemas.microsoft.com/office/drawing/2014/main" id="{C8792482-C291-48C2-4F1E-58B9AB523974}"/>
                    </a:ext>
                  </a:extLst>
                </p:cNvPr>
                <p:cNvSpPr/>
                <p:nvPr/>
              </p:nvSpPr>
              <p:spPr>
                <a:xfrm>
                  <a:off x="5841232" y="3780006"/>
                  <a:ext cx="128492" cy="130397"/>
                </a:xfrm>
                <a:custGeom>
                  <a:avLst/>
                  <a:gdLst>
                    <a:gd name="connsiteX0" fmla="*/ 128492 w 128492"/>
                    <a:gd name="connsiteY0" fmla="*/ 114681 h 130397"/>
                    <a:gd name="connsiteX1" fmla="*/ 126968 w 128492"/>
                    <a:gd name="connsiteY1" fmla="*/ 106204 h 130397"/>
                    <a:gd name="connsiteX2" fmla="*/ 123635 w 128492"/>
                    <a:gd name="connsiteY2" fmla="*/ 83153 h 130397"/>
                    <a:gd name="connsiteX3" fmla="*/ 112586 w 128492"/>
                    <a:gd name="connsiteY3" fmla="*/ 2381 h 130397"/>
                    <a:gd name="connsiteX4" fmla="*/ 114967 w 128492"/>
                    <a:gd name="connsiteY4" fmla="*/ 4286 h 130397"/>
                    <a:gd name="connsiteX5" fmla="*/ 2477 w 128492"/>
                    <a:gd name="connsiteY5" fmla="*/ 18383 h 130397"/>
                    <a:gd name="connsiteX6" fmla="*/ 4667 w 128492"/>
                    <a:gd name="connsiteY6" fmla="*/ 15621 h 130397"/>
                    <a:gd name="connsiteX7" fmla="*/ 4667 w 128492"/>
                    <a:gd name="connsiteY7" fmla="*/ 15621 h 130397"/>
                    <a:gd name="connsiteX8" fmla="*/ 4667 w 128492"/>
                    <a:gd name="connsiteY8" fmla="*/ 17335 h 130397"/>
                    <a:gd name="connsiteX9" fmla="*/ 4667 w 128492"/>
                    <a:gd name="connsiteY9" fmla="*/ 19241 h 130397"/>
                    <a:gd name="connsiteX10" fmla="*/ 5144 w 128492"/>
                    <a:gd name="connsiteY10" fmla="*/ 23050 h 130397"/>
                    <a:gd name="connsiteX11" fmla="*/ 6001 w 128492"/>
                    <a:gd name="connsiteY11" fmla="*/ 30671 h 130397"/>
                    <a:gd name="connsiteX12" fmla="*/ 7906 w 128492"/>
                    <a:gd name="connsiteY12" fmla="*/ 45720 h 130397"/>
                    <a:gd name="connsiteX13" fmla="*/ 11335 w 128492"/>
                    <a:gd name="connsiteY13" fmla="*/ 74867 h 130397"/>
                    <a:gd name="connsiteX14" fmla="*/ 17621 w 128492"/>
                    <a:gd name="connsiteY14" fmla="*/ 128016 h 130397"/>
                    <a:gd name="connsiteX15" fmla="*/ 15240 w 128492"/>
                    <a:gd name="connsiteY15" fmla="*/ 126111 h 130397"/>
                    <a:gd name="connsiteX16" fmla="*/ 96298 w 128492"/>
                    <a:gd name="connsiteY16" fmla="*/ 117348 h 130397"/>
                    <a:gd name="connsiteX17" fmla="*/ 119444 w 128492"/>
                    <a:gd name="connsiteY17" fmla="*/ 115062 h 130397"/>
                    <a:gd name="connsiteX18" fmla="*/ 128016 w 128492"/>
                    <a:gd name="connsiteY18" fmla="*/ 114491 h 130397"/>
                    <a:gd name="connsiteX19" fmla="*/ 120396 w 128492"/>
                    <a:gd name="connsiteY19" fmla="*/ 115919 h 130397"/>
                    <a:gd name="connsiteX20" fmla="*/ 97917 w 128492"/>
                    <a:gd name="connsiteY20" fmla="*/ 119253 h 130397"/>
                    <a:gd name="connsiteX21" fmla="*/ 15716 w 128492"/>
                    <a:gd name="connsiteY21" fmla="*/ 130397 h 130397"/>
                    <a:gd name="connsiteX22" fmla="*/ 13621 w 128492"/>
                    <a:gd name="connsiteY22" fmla="*/ 130397 h 130397"/>
                    <a:gd name="connsiteX23" fmla="*/ 13621 w 128492"/>
                    <a:gd name="connsiteY23" fmla="*/ 128206 h 130397"/>
                    <a:gd name="connsiteX24" fmla="*/ 6858 w 128492"/>
                    <a:gd name="connsiteY24" fmla="*/ 75152 h 130397"/>
                    <a:gd name="connsiteX25" fmla="*/ 3238 w 128492"/>
                    <a:gd name="connsiteY25" fmla="*/ 46577 h 130397"/>
                    <a:gd name="connsiteX26" fmla="*/ 1429 w 128492"/>
                    <a:gd name="connsiteY26" fmla="*/ 31528 h 130397"/>
                    <a:gd name="connsiteX27" fmla="*/ 476 w 128492"/>
                    <a:gd name="connsiteY27" fmla="*/ 23908 h 130397"/>
                    <a:gd name="connsiteX28" fmla="*/ 0 w 128492"/>
                    <a:gd name="connsiteY28" fmla="*/ 20003 h 130397"/>
                    <a:gd name="connsiteX29" fmla="*/ 0 w 128492"/>
                    <a:gd name="connsiteY29" fmla="*/ 18097 h 130397"/>
                    <a:gd name="connsiteX30" fmla="*/ 0 w 128492"/>
                    <a:gd name="connsiteY30" fmla="*/ 17145 h 130397"/>
                    <a:gd name="connsiteX31" fmla="*/ 0 w 128492"/>
                    <a:gd name="connsiteY31" fmla="*/ 16383 h 130397"/>
                    <a:gd name="connsiteX32" fmla="*/ 0 w 128492"/>
                    <a:gd name="connsiteY32" fmla="*/ 16383 h 130397"/>
                    <a:gd name="connsiteX33" fmla="*/ 2191 w 128492"/>
                    <a:gd name="connsiteY33" fmla="*/ 13621 h 130397"/>
                    <a:gd name="connsiteX34" fmla="*/ 114586 w 128492"/>
                    <a:gd name="connsiteY34" fmla="*/ 0 h 130397"/>
                    <a:gd name="connsiteX35" fmla="*/ 116681 w 128492"/>
                    <a:gd name="connsiteY35" fmla="*/ 0 h 130397"/>
                    <a:gd name="connsiteX36" fmla="*/ 116681 w 128492"/>
                    <a:gd name="connsiteY36" fmla="*/ 2096 h 130397"/>
                    <a:gd name="connsiteX37" fmla="*/ 125635 w 128492"/>
                    <a:gd name="connsiteY37" fmla="*/ 84582 h 130397"/>
                    <a:gd name="connsiteX38" fmla="*/ 127826 w 128492"/>
                    <a:gd name="connsiteY38" fmla="*/ 107251 h 130397"/>
                    <a:gd name="connsiteX39" fmla="*/ 128492 w 128492"/>
                    <a:gd name="connsiteY39" fmla="*/ 114681 h 13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492" h="130397">
                      <a:moveTo>
                        <a:pt x="128492" y="114681"/>
                      </a:moveTo>
                      <a:cubicBezTo>
                        <a:pt x="127828" y="111886"/>
                        <a:pt x="127319" y="109055"/>
                        <a:pt x="126968" y="106204"/>
                      </a:cubicBezTo>
                      <a:cubicBezTo>
                        <a:pt x="126111" y="100203"/>
                        <a:pt x="124968" y="92488"/>
                        <a:pt x="123635" y="83153"/>
                      </a:cubicBezTo>
                      <a:cubicBezTo>
                        <a:pt x="120777" y="63437"/>
                        <a:pt x="116872" y="35528"/>
                        <a:pt x="112586" y="2381"/>
                      </a:cubicBezTo>
                      <a:lnTo>
                        <a:pt x="114967" y="4286"/>
                      </a:lnTo>
                      <a:lnTo>
                        <a:pt x="2477" y="18383"/>
                      </a:lnTo>
                      <a:lnTo>
                        <a:pt x="4667" y="15621"/>
                      </a:lnTo>
                      <a:lnTo>
                        <a:pt x="4667" y="15621"/>
                      </a:lnTo>
                      <a:lnTo>
                        <a:pt x="4667" y="17335"/>
                      </a:lnTo>
                      <a:lnTo>
                        <a:pt x="4667" y="19241"/>
                      </a:lnTo>
                      <a:lnTo>
                        <a:pt x="5144" y="23050"/>
                      </a:lnTo>
                      <a:lnTo>
                        <a:pt x="6001" y="30671"/>
                      </a:lnTo>
                      <a:cubicBezTo>
                        <a:pt x="6668" y="35814"/>
                        <a:pt x="7239" y="40767"/>
                        <a:pt x="7906" y="45720"/>
                      </a:cubicBezTo>
                      <a:cubicBezTo>
                        <a:pt x="9049" y="55753"/>
                        <a:pt x="10192" y="65469"/>
                        <a:pt x="11335" y="74867"/>
                      </a:cubicBezTo>
                      <a:cubicBezTo>
                        <a:pt x="13621" y="93917"/>
                        <a:pt x="15716" y="111538"/>
                        <a:pt x="17621" y="128016"/>
                      </a:cubicBezTo>
                      <a:lnTo>
                        <a:pt x="15240" y="126111"/>
                      </a:lnTo>
                      <a:cubicBezTo>
                        <a:pt x="48578" y="122206"/>
                        <a:pt x="76486" y="119348"/>
                        <a:pt x="96298" y="117348"/>
                      </a:cubicBezTo>
                      <a:lnTo>
                        <a:pt x="119444" y="115062"/>
                      </a:lnTo>
                      <a:cubicBezTo>
                        <a:pt x="122284" y="114671"/>
                        <a:pt x="125149" y="114480"/>
                        <a:pt x="128016" y="114491"/>
                      </a:cubicBezTo>
                      <a:cubicBezTo>
                        <a:pt x="125508" y="115124"/>
                        <a:pt x="122963" y="115601"/>
                        <a:pt x="120396" y="115919"/>
                      </a:cubicBezTo>
                      <a:lnTo>
                        <a:pt x="97917" y="119253"/>
                      </a:lnTo>
                      <a:cubicBezTo>
                        <a:pt x="78296" y="122015"/>
                        <a:pt x="50292" y="126016"/>
                        <a:pt x="15716" y="130397"/>
                      </a:cubicBezTo>
                      <a:lnTo>
                        <a:pt x="13621" y="130397"/>
                      </a:lnTo>
                      <a:lnTo>
                        <a:pt x="13621" y="128206"/>
                      </a:lnTo>
                      <a:cubicBezTo>
                        <a:pt x="11525" y="111824"/>
                        <a:pt x="9335" y="94012"/>
                        <a:pt x="6858" y="75152"/>
                      </a:cubicBezTo>
                      <a:cubicBezTo>
                        <a:pt x="5715" y="65627"/>
                        <a:pt x="4477" y="56102"/>
                        <a:pt x="3238" y="46577"/>
                      </a:cubicBezTo>
                      <a:cubicBezTo>
                        <a:pt x="2667" y="41624"/>
                        <a:pt x="2000" y="36576"/>
                        <a:pt x="1429" y="31528"/>
                      </a:cubicBezTo>
                      <a:lnTo>
                        <a:pt x="476" y="23908"/>
                      </a:lnTo>
                      <a:lnTo>
                        <a:pt x="0" y="20003"/>
                      </a:lnTo>
                      <a:lnTo>
                        <a:pt x="0" y="18097"/>
                      </a:lnTo>
                      <a:lnTo>
                        <a:pt x="0" y="17145"/>
                      </a:lnTo>
                      <a:lnTo>
                        <a:pt x="0" y="16383"/>
                      </a:lnTo>
                      <a:lnTo>
                        <a:pt x="0" y="16383"/>
                      </a:lnTo>
                      <a:lnTo>
                        <a:pt x="2191" y="13621"/>
                      </a:lnTo>
                      <a:lnTo>
                        <a:pt x="114586" y="0"/>
                      </a:lnTo>
                      <a:lnTo>
                        <a:pt x="116681" y="0"/>
                      </a:lnTo>
                      <a:lnTo>
                        <a:pt x="116681" y="2096"/>
                      </a:lnTo>
                      <a:cubicBezTo>
                        <a:pt x="120682" y="36385"/>
                        <a:pt x="123635" y="64865"/>
                        <a:pt x="125635" y="84582"/>
                      </a:cubicBezTo>
                      <a:cubicBezTo>
                        <a:pt x="126587" y="94107"/>
                        <a:pt x="127254" y="101346"/>
                        <a:pt x="127826" y="107251"/>
                      </a:cubicBezTo>
                      <a:cubicBezTo>
                        <a:pt x="128263" y="109704"/>
                        <a:pt x="128485" y="112190"/>
                        <a:pt x="128492" y="114681"/>
                      </a:cubicBezTo>
                      <a:close/>
                    </a:path>
                  </a:pathLst>
                </a:custGeom>
                <a:solidFill>
                  <a:srgbClr val="E0E0E0"/>
                </a:solidFill>
                <a:ln w="9525" cap="flat">
                  <a:noFill/>
                  <a:prstDash val="solid"/>
                  <a:miter/>
                </a:ln>
              </p:spPr>
              <p:txBody>
                <a:bodyPr rtlCol="0" anchor="ctr"/>
                <a:lstStyle/>
                <a:p>
                  <a:endParaRPr lang="zh-CN" altLang="en-US"/>
                </a:p>
              </p:txBody>
            </p:sp>
            <p:sp>
              <p:nvSpPr>
                <p:cNvPr id="1417" name="任意多边形: 形状 1416">
                  <a:extLst>
                    <a:ext uri="{FF2B5EF4-FFF2-40B4-BE49-F238E27FC236}">
                      <a16:creationId xmlns:a16="http://schemas.microsoft.com/office/drawing/2014/main" id="{CFE81BBB-E3C7-5237-F89B-4B592F56039F}"/>
                    </a:ext>
                  </a:extLst>
                </p:cNvPr>
                <p:cNvSpPr/>
                <p:nvPr/>
              </p:nvSpPr>
              <p:spPr>
                <a:xfrm>
                  <a:off x="5988107" y="3761813"/>
                  <a:ext cx="128968" cy="130587"/>
                </a:xfrm>
                <a:custGeom>
                  <a:avLst/>
                  <a:gdLst>
                    <a:gd name="connsiteX0" fmla="*/ 128968 w 128968"/>
                    <a:gd name="connsiteY0" fmla="*/ 114871 h 130587"/>
                    <a:gd name="connsiteX1" fmla="*/ 127444 w 128968"/>
                    <a:gd name="connsiteY1" fmla="*/ 106394 h 130587"/>
                    <a:gd name="connsiteX2" fmla="*/ 124015 w 128968"/>
                    <a:gd name="connsiteY2" fmla="*/ 83344 h 130587"/>
                    <a:gd name="connsiteX3" fmla="*/ 113062 w 128968"/>
                    <a:gd name="connsiteY3" fmla="*/ 2572 h 130587"/>
                    <a:gd name="connsiteX4" fmla="*/ 115443 w 128968"/>
                    <a:gd name="connsiteY4" fmla="*/ 4382 h 130587"/>
                    <a:gd name="connsiteX5" fmla="*/ 2953 w 128968"/>
                    <a:gd name="connsiteY5" fmla="*/ 18479 h 130587"/>
                    <a:gd name="connsiteX6" fmla="*/ 5143 w 128968"/>
                    <a:gd name="connsiteY6" fmla="*/ 15812 h 130587"/>
                    <a:gd name="connsiteX7" fmla="*/ 5143 w 128968"/>
                    <a:gd name="connsiteY7" fmla="*/ 15812 h 130587"/>
                    <a:gd name="connsiteX8" fmla="*/ 5143 w 128968"/>
                    <a:gd name="connsiteY8" fmla="*/ 17526 h 130587"/>
                    <a:gd name="connsiteX9" fmla="*/ 5143 w 128968"/>
                    <a:gd name="connsiteY9" fmla="*/ 19431 h 130587"/>
                    <a:gd name="connsiteX10" fmla="*/ 5143 w 128968"/>
                    <a:gd name="connsiteY10" fmla="*/ 23241 h 130587"/>
                    <a:gd name="connsiteX11" fmla="*/ 6001 w 128968"/>
                    <a:gd name="connsiteY11" fmla="*/ 30861 h 130587"/>
                    <a:gd name="connsiteX12" fmla="*/ 7810 w 128968"/>
                    <a:gd name="connsiteY12" fmla="*/ 45911 h 130587"/>
                    <a:gd name="connsiteX13" fmla="*/ 11334 w 128968"/>
                    <a:gd name="connsiteY13" fmla="*/ 75057 h 130587"/>
                    <a:gd name="connsiteX14" fmla="*/ 17621 w 128968"/>
                    <a:gd name="connsiteY14" fmla="*/ 128111 h 130587"/>
                    <a:gd name="connsiteX15" fmla="*/ 15240 w 128968"/>
                    <a:gd name="connsiteY15" fmla="*/ 126302 h 130587"/>
                    <a:gd name="connsiteX16" fmla="*/ 96298 w 128968"/>
                    <a:gd name="connsiteY16" fmla="*/ 117443 h 130587"/>
                    <a:gd name="connsiteX17" fmla="*/ 119443 w 128968"/>
                    <a:gd name="connsiteY17" fmla="*/ 115253 h 130587"/>
                    <a:gd name="connsiteX18" fmla="*/ 128016 w 128968"/>
                    <a:gd name="connsiteY18" fmla="*/ 114681 h 130587"/>
                    <a:gd name="connsiteX19" fmla="*/ 120396 w 128968"/>
                    <a:gd name="connsiteY19" fmla="*/ 116110 h 130587"/>
                    <a:gd name="connsiteX20" fmla="*/ 97822 w 128968"/>
                    <a:gd name="connsiteY20" fmla="*/ 119444 h 130587"/>
                    <a:gd name="connsiteX21" fmla="*/ 15716 w 128968"/>
                    <a:gd name="connsiteY21" fmla="*/ 130588 h 130587"/>
                    <a:gd name="connsiteX22" fmla="*/ 13621 w 128968"/>
                    <a:gd name="connsiteY22" fmla="*/ 130588 h 130587"/>
                    <a:gd name="connsiteX23" fmla="*/ 13621 w 128968"/>
                    <a:gd name="connsiteY23" fmla="*/ 128492 h 130587"/>
                    <a:gd name="connsiteX24" fmla="*/ 6858 w 128968"/>
                    <a:gd name="connsiteY24" fmla="*/ 75438 h 130587"/>
                    <a:gd name="connsiteX25" fmla="*/ 3238 w 128968"/>
                    <a:gd name="connsiteY25" fmla="*/ 46292 h 130587"/>
                    <a:gd name="connsiteX26" fmla="*/ 1429 w 128968"/>
                    <a:gd name="connsiteY26" fmla="*/ 31337 h 130587"/>
                    <a:gd name="connsiteX27" fmla="*/ 476 w 128968"/>
                    <a:gd name="connsiteY27" fmla="*/ 23622 h 130587"/>
                    <a:gd name="connsiteX28" fmla="*/ 0 w 128968"/>
                    <a:gd name="connsiteY28" fmla="*/ 19812 h 130587"/>
                    <a:gd name="connsiteX29" fmla="*/ 0 w 128968"/>
                    <a:gd name="connsiteY29" fmla="*/ 17907 h 130587"/>
                    <a:gd name="connsiteX30" fmla="*/ 0 w 128968"/>
                    <a:gd name="connsiteY30" fmla="*/ 16192 h 130587"/>
                    <a:gd name="connsiteX31" fmla="*/ 0 w 128968"/>
                    <a:gd name="connsiteY31" fmla="*/ 16192 h 130587"/>
                    <a:gd name="connsiteX32" fmla="*/ 2191 w 128968"/>
                    <a:gd name="connsiteY32" fmla="*/ 13430 h 130587"/>
                    <a:gd name="connsiteX33" fmla="*/ 114776 w 128968"/>
                    <a:gd name="connsiteY33" fmla="*/ 0 h 130587"/>
                    <a:gd name="connsiteX34" fmla="*/ 116872 w 128968"/>
                    <a:gd name="connsiteY34" fmla="*/ 0 h 130587"/>
                    <a:gd name="connsiteX35" fmla="*/ 116872 w 128968"/>
                    <a:gd name="connsiteY35" fmla="*/ 2096 h 130587"/>
                    <a:gd name="connsiteX36" fmla="*/ 125825 w 128968"/>
                    <a:gd name="connsiteY36" fmla="*/ 84487 h 130587"/>
                    <a:gd name="connsiteX37" fmla="*/ 128016 w 128968"/>
                    <a:gd name="connsiteY37" fmla="*/ 107252 h 130587"/>
                    <a:gd name="connsiteX38" fmla="*/ 128968 w 128968"/>
                    <a:gd name="connsiteY38" fmla="*/ 114872 h 1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968" h="130587">
                      <a:moveTo>
                        <a:pt x="128968" y="114871"/>
                      </a:moveTo>
                      <a:cubicBezTo>
                        <a:pt x="128304" y="112076"/>
                        <a:pt x="127795" y="109246"/>
                        <a:pt x="127444" y="106394"/>
                      </a:cubicBezTo>
                      <a:cubicBezTo>
                        <a:pt x="126587" y="100394"/>
                        <a:pt x="125444" y="92678"/>
                        <a:pt x="124015" y="83344"/>
                      </a:cubicBezTo>
                      <a:cubicBezTo>
                        <a:pt x="121253" y="63627"/>
                        <a:pt x="117348" y="35719"/>
                        <a:pt x="113062" y="2572"/>
                      </a:cubicBezTo>
                      <a:lnTo>
                        <a:pt x="115443" y="4382"/>
                      </a:lnTo>
                      <a:lnTo>
                        <a:pt x="2953" y="18479"/>
                      </a:lnTo>
                      <a:cubicBezTo>
                        <a:pt x="2476" y="19145"/>
                        <a:pt x="7048" y="13335"/>
                        <a:pt x="5143" y="15812"/>
                      </a:cubicBezTo>
                      <a:lnTo>
                        <a:pt x="5143" y="15812"/>
                      </a:lnTo>
                      <a:lnTo>
                        <a:pt x="5143" y="17526"/>
                      </a:lnTo>
                      <a:lnTo>
                        <a:pt x="5143" y="19431"/>
                      </a:lnTo>
                      <a:lnTo>
                        <a:pt x="5143" y="23241"/>
                      </a:lnTo>
                      <a:lnTo>
                        <a:pt x="6001" y="30861"/>
                      </a:lnTo>
                      <a:cubicBezTo>
                        <a:pt x="6667" y="35909"/>
                        <a:pt x="7239" y="40958"/>
                        <a:pt x="7810" y="45911"/>
                      </a:cubicBezTo>
                      <a:cubicBezTo>
                        <a:pt x="9049" y="55436"/>
                        <a:pt x="10192" y="65532"/>
                        <a:pt x="11334" y="75057"/>
                      </a:cubicBezTo>
                      <a:cubicBezTo>
                        <a:pt x="13525" y="94107"/>
                        <a:pt x="15621" y="111728"/>
                        <a:pt x="17621" y="128111"/>
                      </a:cubicBezTo>
                      <a:lnTo>
                        <a:pt x="15240" y="126302"/>
                      </a:lnTo>
                      <a:cubicBezTo>
                        <a:pt x="48482" y="122396"/>
                        <a:pt x="76390" y="119539"/>
                        <a:pt x="96298" y="117443"/>
                      </a:cubicBezTo>
                      <a:lnTo>
                        <a:pt x="119443" y="115253"/>
                      </a:lnTo>
                      <a:cubicBezTo>
                        <a:pt x="122278" y="114804"/>
                        <a:pt x="125147" y="114613"/>
                        <a:pt x="128016" y="114681"/>
                      </a:cubicBezTo>
                      <a:cubicBezTo>
                        <a:pt x="125508" y="115315"/>
                        <a:pt x="122963" y="115792"/>
                        <a:pt x="120396" y="116110"/>
                      </a:cubicBezTo>
                      <a:lnTo>
                        <a:pt x="97822" y="119444"/>
                      </a:lnTo>
                      <a:cubicBezTo>
                        <a:pt x="78295" y="122206"/>
                        <a:pt x="50197" y="126111"/>
                        <a:pt x="15716" y="130588"/>
                      </a:cubicBezTo>
                      <a:lnTo>
                        <a:pt x="13621" y="130588"/>
                      </a:lnTo>
                      <a:lnTo>
                        <a:pt x="13621" y="128492"/>
                      </a:lnTo>
                      <a:cubicBezTo>
                        <a:pt x="11525" y="112109"/>
                        <a:pt x="9239" y="94298"/>
                        <a:pt x="6858" y="75438"/>
                      </a:cubicBezTo>
                      <a:cubicBezTo>
                        <a:pt x="5715" y="65913"/>
                        <a:pt x="4476" y="56388"/>
                        <a:pt x="3238" y="46292"/>
                      </a:cubicBezTo>
                      <a:cubicBezTo>
                        <a:pt x="2667" y="41338"/>
                        <a:pt x="2000" y="36767"/>
                        <a:pt x="1429" y="31337"/>
                      </a:cubicBezTo>
                      <a:lnTo>
                        <a:pt x="476" y="23622"/>
                      </a:lnTo>
                      <a:lnTo>
                        <a:pt x="0" y="19812"/>
                      </a:lnTo>
                      <a:lnTo>
                        <a:pt x="0" y="17907"/>
                      </a:lnTo>
                      <a:lnTo>
                        <a:pt x="0" y="16192"/>
                      </a:lnTo>
                      <a:lnTo>
                        <a:pt x="0" y="16192"/>
                      </a:lnTo>
                      <a:lnTo>
                        <a:pt x="2191" y="13430"/>
                      </a:lnTo>
                      <a:lnTo>
                        <a:pt x="114776" y="0"/>
                      </a:lnTo>
                      <a:lnTo>
                        <a:pt x="116872" y="0"/>
                      </a:lnTo>
                      <a:lnTo>
                        <a:pt x="116872" y="2096"/>
                      </a:lnTo>
                      <a:cubicBezTo>
                        <a:pt x="120872" y="36386"/>
                        <a:pt x="123825" y="64865"/>
                        <a:pt x="125825" y="84487"/>
                      </a:cubicBezTo>
                      <a:cubicBezTo>
                        <a:pt x="126778" y="94012"/>
                        <a:pt x="127444" y="101346"/>
                        <a:pt x="128016" y="107252"/>
                      </a:cubicBezTo>
                      <a:cubicBezTo>
                        <a:pt x="128560" y="109758"/>
                        <a:pt x="128878" y="112308"/>
                        <a:pt x="128968" y="114872"/>
                      </a:cubicBezTo>
                      <a:close/>
                    </a:path>
                  </a:pathLst>
                </a:custGeom>
                <a:solidFill>
                  <a:srgbClr val="E0E0E0"/>
                </a:solidFill>
                <a:ln w="9525" cap="flat">
                  <a:noFill/>
                  <a:prstDash val="solid"/>
                  <a:miter/>
                </a:ln>
              </p:spPr>
              <p:txBody>
                <a:bodyPr rtlCol="0" anchor="ctr"/>
                <a:lstStyle/>
                <a:p>
                  <a:endParaRPr lang="zh-CN" altLang="en-US"/>
                </a:p>
              </p:txBody>
            </p:sp>
            <p:sp>
              <p:nvSpPr>
                <p:cNvPr id="1418" name="任意多边形: 形状 1417">
                  <a:extLst>
                    <a:ext uri="{FF2B5EF4-FFF2-40B4-BE49-F238E27FC236}">
                      <a16:creationId xmlns:a16="http://schemas.microsoft.com/office/drawing/2014/main" id="{210E0727-3AE8-6ECC-825D-E2EDB6747312}"/>
                    </a:ext>
                  </a:extLst>
                </p:cNvPr>
                <p:cNvSpPr/>
                <p:nvPr/>
              </p:nvSpPr>
              <p:spPr>
                <a:xfrm>
                  <a:off x="6136031" y="3744001"/>
                  <a:ext cx="128430" cy="130683"/>
                </a:xfrm>
                <a:custGeom>
                  <a:avLst/>
                  <a:gdLst>
                    <a:gd name="connsiteX0" fmla="*/ 128397 w 128430"/>
                    <a:gd name="connsiteY0" fmla="*/ 114871 h 130683"/>
                    <a:gd name="connsiteX1" fmla="*/ 126873 w 128430"/>
                    <a:gd name="connsiteY1" fmla="*/ 106489 h 130683"/>
                    <a:gd name="connsiteX2" fmla="*/ 123444 w 128430"/>
                    <a:gd name="connsiteY2" fmla="*/ 83439 h 130683"/>
                    <a:gd name="connsiteX3" fmla="*/ 112490 w 128430"/>
                    <a:gd name="connsiteY3" fmla="*/ 2667 h 130683"/>
                    <a:gd name="connsiteX4" fmla="*/ 114871 w 128430"/>
                    <a:gd name="connsiteY4" fmla="*/ 4477 h 130683"/>
                    <a:gd name="connsiteX5" fmla="*/ 2381 w 128430"/>
                    <a:gd name="connsiteY5" fmla="*/ 18574 h 130683"/>
                    <a:gd name="connsiteX6" fmla="*/ 4572 w 128430"/>
                    <a:gd name="connsiteY6" fmla="*/ 15812 h 130683"/>
                    <a:gd name="connsiteX7" fmla="*/ 4572 w 128430"/>
                    <a:gd name="connsiteY7" fmla="*/ 15812 h 130683"/>
                    <a:gd name="connsiteX8" fmla="*/ 4572 w 128430"/>
                    <a:gd name="connsiteY8" fmla="*/ 17621 h 130683"/>
                    <a:gd name="connsiteX9" fmla="*/ 4572 w 128430"/>
                    <a:gd name="connsiteY9" fmla="*/ 19621 h 130683"/>
                    <a:gd name="connsiteX10" fmla="*/ 5048 w 128430"/>
                    <a:gd name="connsiteY10" fmla="*/ 23431 h 130683"/>
                    <a:gd name="connsiteX11" fmla="*/ 6001 w 128430"/>
                    <a:gd name="connsiteY11" fmla="*/ 31051 h 130683"/>
                    <a:gd name="connsiteX12" fmla="*/ 7810 w 128430"/>
                    <a:gd name="connsiteY12" fmla="*/ 46101 h 130683"/>
                    <a:gd name="connsiteX13" fmla="*/ 11334 w 128430"/>
                    <a:gd name="connsiteY13" fmla="*/ 75247 h 130683"/>
                    <a:gd name="connsiteX14" fmla="*/ 17621 w 128430"/>
                    <a:gd name="connsiteY14" fmla="*/ 128302 h 130683"/>
                    <a:gd name="connsiteX15" fmla="*/ 15145 w 128430"/>
                    <a:gd name="connsiteY15" fmla="*/ 126492 h 130683"/>
                    <a:gd name="connsiteX16" fmla="*/ 96202 w 128430"/>
                    <a:gd name="connsiteY16" fmla="*/ 117634 h 130683"/>
                    <a:gd name="connsiteX17" fmla="*/ 119443 w 128430"/>
                    <a:gd name="connsiteY17" fmla="*/ 115348 h 130683"/>
                    <a:gd name="connsiteX18" fmla="*/ 128016 w 128430"/>
                    <a:gd name="connsiteY18" fmla="*/ 114776 h 130683"/>
                    <a:gd name="connsiteX19" fmla="*/ 120396 w 128430"/>
                    <a:gd name="connsiteY19" fmla="*/ 116205 h 130683"/>
                    <a:gd name="connsiteX20" fmla="*/ 97822 w 128430"/>
                    <a:gd name="connsiteY20" fmla="*/ 119539 h 130683"/>
                    <a:gd name="connsiteX21" fmla="*/ 15716 w 128430"/>
                    <a:gd name="connsiteY21" fmla="*/ 130683 h 130683"/>
                    <a:gd name="connsiteX22" fmla="*/ 13621 w 128430"/>
                    <a:gd name="connsiteY22" fmla="*/ 130683 h 130683"/>
                    <a:gd name="connsiteX23" fmla="*/ 13621 w 128430"/>
                    <a:gd name="connsiteY23" fmla="*/ 128588 h 130683"/>
                    <a:gd name="connsiteX24" fmla="*/ 6858 w 128430"/>
                    <a:gd name="connsiteY24" fmla="*/ 75533 h 130683"/>
                    <a:gd name="connsiteX25" fmla="*/ 3238 w 128430"/>
                    <a:gd name="connsiteY25" fmla="*/ 46387 h 130683"/>
                    <a:gd name="connsiteX26" fmla="*/ 1429 w 128430"/>
                    <a:gd name="connsiteY26" fmla="*/ 31337 h 130683"/>
                    <a:gd name="connsiteX27" fmla="*/ 476 w 128430"/>
                    <a:gd name="connsiteY27" fmla="*/ 23717 h 130683"/>
                    <a:gd name="connsiteX28" fmla="*/ 0 w 128430"/>
                    <a:gd name="connsiteY28" fmla="*/ 19907 h 130683"/>
                    <a:gd name="connsiteX29" fmla="*/ 0 w 128430"/>
                    <a:gd name="connsiteY29" fmla="*/ 18002 h 130683"/>
                    <a:gd name="connsiteX30" fmla="*/ 0 w 128430"/>
                    <a:gd name="connsiteY30" fmla="*/ 16288 h 130683"/>
                    <a:gd name="connsiteX31" fmla="*/ 0 w 128430"/>
                    <a:gd name="connsiteY31" fmla="*/ 16288 h 130683"/>
                    <a:gd name="connsiteX32" fmla="*/ 2191 w 128430"/>
                    <a:gd name="connsiteY32" fmla="*/ 13430 h 130683"/>
                    <a:gd name="connsiteX33" fmla="*/ 114776 w 128430"/>
                    <a:gd name="connsiteY33" fmla="*/ 0 h 130683"/>
                    <a:gd name="connsiteX34" fmla="*/ 116872 w 128430"/>
                    <a:gd name="connsiteY34" fmla="*/ 0 h 130683"/>
                    <a:gd name="connsiteX35" fmla="*/ 116872 w 128430"/>
                    <a:gd name="connsiteY35" fmla="*/ 2096 h 130683"/>
                    <a:gd name="connsiteX36" fmla="*/ 125825 w 128430"/>
                    <a:gd name="connsiteY36" fmla="*/ 84487 h 130683"/>
                    <a:gd name="connsiteX37" fmla="*/ 128016 w 128430"/>
                    <a:gd name="connsiteY37" fmla="*/ 107156 h 130683"/>
                    <a:gd name="connsiteX38" fmla="*/ 128397 w 128430"/>
                    <a:gd name="connsiteY38" fmla="*/ 114871 h 1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430" h="130683">
                      <a:moveTo>
                        <a:pt x="128397" y="114871"/>
                      </a:moveTo>
                      <a:cubicBezTo>
                        <a:pt x="127655" y="112125"/>
                        <a:pt x="127145" y="109321"/>
                        <a:pt x="126873" y="106489"/>
                      </a:cubicBezTo>
                      <a:lnTo>
                        <a:pt x="123444" y="83439"/>
                      </a:lnTo>
                      <a:cubicBezTo>
                        <a:pt x="120682" y="63722"/>
                        <a:pt x="116776" y="35814"/>
                        <a:pt x="112490" y="2667"/>
                      </a:cubicBezTo>
                      <a:lnTo>
                        <a:pt x="114871" y="4477"/>
                      </a:lnTo>
                      <a:lnTo>
                        <a:pt x="2381" y="18574"/>
                      </a:lnTo>
                      <a:lnTo>
                        <a:pt x="4572" y="15812"/>
                      </a:lnTo>
                      <a:lnTo>
                        <a:pt x="4572" y="15812"/>
                      </a:lnTo>
                      <a:lnTo>
                        <a:pt x="4572" y="17621"/>
                      </a:lnTo>
                      <a:lnTo>
                        <a:pt x="4572" y="19621"/>
                      </a:lnTo>
                      <a:lnTo>
                        <a:pt x="5048" y="23431"/>
                      </a:lnTo>
                      <a:lnTo>
                        <a:pt x="6001" y="31051"/>
                      </a:lnTo>
                      <a:cubicBezTo>
                        <a:pt x="6667" y="36100"/>
                        <a:pt x="7239" y="41148"/>
                        <a:pt x="7810" y="46101"/>
                      </a:cubicBezTo>
                      <a:cubicBezTo>
                        <a:pt x="9049" y="55626"/>
                        <a:pt x="10192" y="65722"/>
                        <a:pt x="11334" y="75247"/>
                      </a:cubicBezTo>
                      <a:cubicBezTo>
                        <a:pt x="13525" y="94297"/>
                        <a:pt x="15621" y="111919"/>
                        <a:pt x="17621" y="128302"/>
                      </a:cubicBezTo>
                      <a:lnTo>
                        <a:pt x="15145" y="126492"/>
                      </a:lnTo>
                      <a:cubicBezTo>
                        <a:pt x="48482" y="122587"/>
                        <a:pt x="76390" y="119634"/>
                        <a:pt x="96202" y="117634"/>
                      </a:cubicBezTo>
                      <a:lnTo>
                        <a:pt x="119443" y="115348"/>
                      </a:lnTo>
                      <a:cubicBezTo>
                        <a:pt x="124873" y="114871"/>
                        <a:pt x="127825" y="114681"/>
                        <a:pt x="128016" y="114776"/>
                      </a:cubicBezTo>
                      <a:cubicBezTo>
                        <a:pt x="125537" y="115534"/>
                        <a:pt x="122981" y="116013"/>
                        <a:pt x="120396" y="116205"/>
                      </a:cubicBezTo>
                      <a:lnTo>
                        <a:pt x="97822" y="119539"/>
                      </a:lnTo>
                      <a:cubicBezTo>
                        <a:pt x="78296" y="122396"/>
                        <a:pt x="50197" y="126301"/>
                        <a:pt x="15716" y="130683"/>
                      </a:cubicBezTo>
                      <a:lnTo>
                        <a:pt x="13621" y="130683"/>
                      </a:lnTo>
                      <a:lnTo>
                        <a:pt x="13621" y="128588"/>
                      </a:lnTo>
                      <a:lnTo>
                        <a:pt x="6858" y="75533"/>
                      </a:lnTo>
                      <a:cubicBezTo>
                        <a:pt x="5715" y="66008"/>
                        <a:pt x="4477" y="56483"/>
                        <a:pt x="3238" y="46387"/>
                      </a:cubicBezTo>
                      <a:cubicBezTo>
                        <a:pt x="2667" y="41434"/>
                        <a:pt x="2000" y="36862"/>
                        <a:pt x="1429" y="31337"/>
                      </a:cubicBezTo>
                      <a:lnTo>
                        <a:pt x="476" y="23717"/>
                      </a:lnTo>
                      <a:lnTo>
                        <a:pt x="0" y="19907"/>
                      </a:lnTo>
                      <a:lnTo>
                        <a:pt x="0" y="18002"/>
                      </a:lnTo>
                      <a:lnTo>
                        <a:pt x="0" y="16288"/>
                      </a:lnTo>
                      <a:lnTo>
                        <a:pt x="0" y="16288"/>
                      </a:lnTo>
                      <a:lnTo>
                        <a:pt x="2191" y="13430"/>
                      </a:lnTo>
                      <a:lnTo>
                        <a:pt x="114776" y="0"/>
                      </a:lnTo>
                      <a:lnTo>
                        <a:pt x="116872" y="0"/>
                      </a:lnTo>
                      <a:lnTo>
                        <a:pt x="116872" y="2096"/>
                      </a:lnTo>
                      <a:cubicBezTo>
                        <a:pt x="120777" y="36385"/>
                        <a:pt x="123825" y="64865"/>
                        <a:pt x="125825" y="84487"/>
                      </a:cubicBezTo>
                      <a:cubicBezTo>
                        <a:pt x="126682" y="94012"/>
                        <a:pt x="127444" y="101251"/>
                        <a:pt x="128016" y="107156"/>
                      </a:cubicBezTo>
                      <a:cubicBezTo>
                        <a:pt x="128372" y="109712"/>
                        <a:pt x="128499" y="112294"/>
                        <a:pt x="128397" y="114871"/>
                      </a:cubicBezTo>
                      <a:close/>
                    </a:path>
                  </a:pathLst>
                </a:custGeom>
                <a:solidFill>
                  <a:srgbClr val="E0E0E0"/>
                </a:solidFill>
                <a:ln w="9525" cap="flat">
                  <a:noFill/>
                  <a:prstDash val="solid"/>
                  <a:miter/>
                </a:ln>
              </p:spPr>
              <p:txBody>
                <a:bodyPr rtlCol="0" anchor="ctr"/>
                <a:lstStyle/>
                <a:p>
                  <a:endParaRPr lang="zh-CN" altLang="en-US"/>
                </a:p>
              </p:txBody>
            </p:sp>
            <p:sp>
              <p:nvSpPr>
                <p:cNvPr id="1419" name="任意多边形: 形状 1418">
                  <a:extLst>
                    <a:ext uri="{FF2B5EF4-FFF2-40B4-BE49-F238E27FC236}">
                      <a16:creationId xmlns:a16="http://schemas.microsoft.com/office/drawing/2014/main" id="{153BE6BE-B90D-4466-CCD0-C83B01D1CBF0}"/>
                    </a:ext>
                  </a:extLst>
                </p:cNvPr>
                <p:cNvSpPr/>
                <p:nvPr/>
              </p:nvSpPr>
              <p:spPr>
                <a:xfrm>
                  <a:off x="6282587" y="3725523"/>
                  <a:ext cx="129193" cy="130587"/>
                </a:xfrm>
                <a:custGeom>
                  <a:avLst/>
                  <a:gdLst>
                    <a:gd name="connsiteX0" fmla="*/ 129192 w 129193"/>
                    <a:gd name="connsiteY0" fmla="*/ 115062 h 130587"/>
                    <a:gd name="connsiteX1" fmla="*/ 127668 w 129193"/>
                    <a:gd name="connsiteY1" fmla="*/ 106585 h 130587"/>
                    <a:gd name="connsiteX2" fmla="*/ 124239 w 129193"/>
                    <a:gd name="connsiteY2" fmla="*/ 83534 h 130587"/>
                    <a:gd name="connsiteX3" fmla="*/ 113285 w 129193"/>
                    <a:gd name="connsiteY3" fmla="*/ 2762 h 130587"/>
                    <a:gd name="connsiteX4" fmla="*/ 115667 w 129193"/>
                    <a:gd name="connsiteY4" fmla="*/ 4667 h 130587"/>
                    <a:gd name="connsiteX5" fmla="*/ 3176 w 129193"/>
                    <a:gd name="connsiteY5" fmla="*/ 19050 h 130587"/>
                    <a:gd name="connsiteX6" fmla="*/ 5272 w 129193"/>
                    <a:gd name="connsiteY6" fmla="*/ 16288 h 130587"/>
                    <a:gd name="connsiteX7" fmla="*/ 5272 w 129193"/>
                    <a:gd name="connsiteY7" fmla="*/ 16288 h 130587"/>
                    <a:gd name="connsiteX8" fmla="*/ 5272 w 129193"/>
                    <a:gd name="connsiteY8" fmla="*/ 18002 h 130587"/>
                    <a:gd name="connsiteX9" fmla="*/ 5272 w 129193"/>
                    <a:gd name="connsiteY9" fmla="*/ 19907 h 130587"/>
                    <a:gd name="connsiteX10" fmla="*/ 5272 w 129193"/>
                    <a:gd name="connsiteY10" fmla="*/ 23813 h 130587"/>
                    <a:gd name="connsiteX11" fmla="*/ 6224 w 129193"/>
                    <a:gd name="connsiteY11" fmla="*/ 31433 h 130587"/>
                    <a:gd name="connsiteX12" fmla="*/ 8034 w 129193"/>
                    <a:gd name="connsiteY12" fmla="*/ 46482 h 130587"/>
                    <a:gd name="connsiteX13" fmla="*/ 11558 w 129193"/>
                    <a:gd name="connsiteY13" fmla="*/ 75057 h 130587"/>
                    <a:gd name="connsiteX14" fmla="*/ 17750 w 129193"/>
                    <a:gd name="connsiteY14" fmla="*/ 128207 h 130587"/>
                    <a:gd name="connsiteX15" fmla="*/ 15368 w 129193"/>
                    <a:gd name="connsiteY15" fmla="*/ 126301 h 130587"/>
                    <a:gd name="connsiteX16" fmla="*/ 96426 w 129193"/>
                    <a:gd name="connsiteY16" fmla="*/ 117538 h 130587"/>
                    <a:gd name="connsiteX17" fmla="*/ 119572 w 129193"/>
                    <a:gd name="connsiteY17" fmla="*/ 115253 h 130587"/>
                    <a:gd name="connsiteX18" fmla="*/ 128239 w 129193"/>
                    <a:gd name="connsiteY18" fmla="*/ 114681 h 130587"/>
                    <a:gd name="connsiteX19" fmla="*/ 120619 w 129193"/>
                    <a:gd name="connsiteY19" fmla="*/ 116110 h 130587"/>
                    <a:gd name="connsiteX20" fmla="*/ 98045 w 129193"/>
                    <a:gd name="connsiteY20" fmla="*/ 119443 h 130587"/>
                    <a:gd name="connsiteX21" fmla="*/ 15940 w 129193"/>
                    <a:gd name="connsiteY21" fmla="*/ 130588 h 130587"/>
                    <a:gd name="connsiteX22" fmla="*/ 13749 w 129193"/>
                    <a:gd name="connsiteY22" fmla="*/ 130588 h 130587"/>
                    <a:gd name="connsiteX23" fmla="*/ 13749 w 129193"/>
                    <a:gd name="connsiteY23" fmla="*/ 128492 h 130587"/>
                    <a:gd name="connsiteX24" fmla="*/ 6986 w 129193"/>
                    <a:gd name="connsiteY24" fmla="*/ 75343 h 130587"/>
                    <a:gd name="connsiteX25" fmla="*/ 3367 w 129193"/>
                    <a:gd name="connsiteY25" fmla="*/ 46768 h 130587"/>
                    <a:gd name="connsiteX26" fmla="*/ 1462 w 129193"/>
                    <a:gd name="connsiteY26" fmla="*/ 31718 h 130587"/>
                    <a:gd name="connsiteX27" fmla="*/ 509 w 129193"/>
                    <a:gd name="connsiteY27" fmla="*/ 24098 h 130587"/>
                    <a:gd name="connsiteX28" fmla="*/ 509 w 129193"/>
                    <a:gd name="connsiteY28" fmla="*/ 20288 h 130587"/>
                    <a:gd name="connsiteX29" fmla="*/ 509 w 129193"/>
                    <a:gd name="connsiteY29" fmla="*/ 18288 h 130587"/>
                    <a:gd name="connsiteX30" fmla="*/ 509 w 129193"/>
                    <a:gd name="connsiteY30" fmla="*/ 16478 h 130587"/>
                    <a:gd name="connsiteX31" fmla="*/ 509 w 129193"/>
                    <a:gd name="connsiteY31" fmla="*/ 16478 h 130587"/>
                    <a:gd name="connsiteX32" fmla="*/ 2605 w 129193"/>
                    <a:gd name="connsiteY32" fmla="*/ 13621 h 130587"/>
                    <a:gd name="connsiteX33" fmla="*/ 115095 w 129193"/>
                    <a:gd name="connsiteY33" fmla="*/ 0 h 130587"/>
                    <a:gd name="connsiteX34" fmla="*/ 117286 w 129193"/>
                    <a:gd name="connsiteY34" fmla="*/ 0 h 130587"/>
                    <a:gd name="connsiteX35" fmla="*/ 117286 w 129193"/>
                    <a:gd name="connsiteY35" fmla="*/ 2096 h 130587"/>
                    <a:gd name="connsiteX36" fmla="*/ 126335 w 129193"/>
                    <a:gd name="connsiteY36" fmla="*/ 84487 h 130587"/>
                    <a:gd name="connsiteX37" fmla="*/ 128525 w 129193"/>
                    <a:gd name="connsiteY37" fmla="*/ 107156 h 130587"/>
                    <a:gd name="connsiteX38" fmla="*/ 129192 w 129193"/>
                    <a:gd name="connsiteY38" fmla="*/ 115062 h 1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9193" h="130587">
                      <a:moveTo>
                        <a:pt x="129192" y="115062"/>
                      </a:moveTo>
                      <a:cubicBezTo>
                        <a:pt x="128445" y="112284"/>
                        <a:pt x="127935" y="109449"/>
                        <a:pt x="127668" y="106585"/>
                      </a:cubicBezTo>
                      <a:cubicBezTo>
                        <a:pt x="126715" y="100584"/>
                        <a:pt x="125668" y="92964"/>
                        <a:pt x="124239" y="83534"/>
                      </a:cubicBezTo>
                      <a:cubicBezTo>
                        <a:pt x="121477" y="63817"/>
                        <a:pt x="117571" y="35909"/>
                        <a:pt x="113285" y="2762"/>
                      </a:cubicBezTo>
                      <a:lnTo>
                        <a:pt x="115667" y="4667"/>
                      </a:lnTo>
                      <a:lnTo>
                        <a:pt x="3176" y="19050"/>
                      </a:lnTo>
                      <a:cubicBezTo>
                        <a:pt x="2700" y="19621"/>
                        <a:pt x="7272" y="13811"/>
                        <a:pt x="5272" y="16288"/>
                      </a:cubicBezTo>
                      <a:lnTo>
                        <a:pt x="5272" y="16288"/>
                      </a:lnTo>
                      <a:lnTo>
                        <a:pt x="5272" y="18002"/>
                      </a:lnTo>
                      <a:lnTo>
                        <a:pt x="5272" y="19907"/>
                      </a:lnTo>
                      <a:lnTo>
                        <a:pt x="5272" y="23813"/>
                      </a:lnTo>
                      <a:lnTo>
                        <a:pt x="6224" y="31433"/>
                      </a:lnTo>
                      <a:cubicBezTo>
                        <a:pt x="6796" y="36481"/>
                        <a:pt x="7462" y="41529"/>
                        <a:pt x="8034" y="46482"/>
                      </a:cubicBezTo>
                      <a:cubicBezTo>
                        <a:pt x="9272" y="56007"/>
                        <a:pt x="10415" y="66104"/>
                        <a:pt x="11558" y="75057"/>
                      </a:cubicBezTo>
                      <a:lnTo>
                        <a:pt x="17750" y="128207"/>
                      </a:lnTo>
                      <a:lnTo>
                        <a:pt x="15368" y="126301"/>
                      </a:lnTo>
                      <a:cubicBezTo>
                        <a:pt x="48706" y="122492"/>
                        <a:pt x="76614" y="119539"/>
                        <a:pt x="96426" y="117538"/>
                      </a:cubicBezTo>
                      <a:lnTo>
                        <a:pt x="119572" y="115253"/>
                      </a:lnTo>
                      <a:cubicBezTo>
                        <a:pt x="125001" y="115253"/>
                        <a:pt x="128049" y="114586"/>
                        <a:pt x="128239" y="114681"/>
                      </a:cubicBezTo>
                      <a:cubicBezTo>
                        <a:pt x="125760" y="115438"/>
                        <a:pt x="123204" y="115917"/>
                        <a:pt x="120619" y="116110"/>
                      </a:cubicBezTo>
                      <a:lnTo>
                        <a:pt x="98045" y="119443"/>
                      </a:lnTo>
                      <a:cubicBezTo>
                        <a:pt x="78519" y="122301"/>
                        <a:pt x="50420" y="126206"/>
                        <a:pt x="15940" y="130588"/>
                      </a:cubicBezTo>
                      <a:lnTo>
                        <a:pt x="13749" y="130588"/>
                      </a:lnTo>
                      <a:lnTo>
                        <a:pt x="13749" y="128492"/>
                      </a:lnTo>
                      <a:cubicBezTo>
                        <a:pt x="11653" y="112014"/>
                        <a:pt x="9368" y="94202"/>
                        <a:pt x="6986" y="75343"/>
                      </a:cubicBezTo>
                      <a:cubicBezTo>
                        <a:pt x="5843" y="65818"/>
                        <a:pt x="4605" y="56293"/>
                        <a:pt x="3367" y="46768"/>
                      </a:cubicBezTo>
                      <a:lnTo>
                        <a:pt x="1462" y="31718"/>
                      </a:lnTo>
                      <a:lnTo>
                        <a:pt x="509" y="24098"/>
                      </a:lnTo>
                      <a:lnTo>
                        <a:pt x="509" y="20288"/>
                      </a:lnTo>
                      <a:lnTo>
                        <a:pt x="509" y="18288"/>
                      </a:lnTo>
                      <a:lnTo>
                        <a:pt x="509" y="16478"/>
                      </a:lnTo>
                      <a:lnTo>
                        <a:pt x="509" y="16478"/>
                      </a:lnTo>
                      <a:cubicBezTo>
                        <a:pt x="-1491" y="18859"/>
                        <a:pt x="3081" y="13049"/>
                        <a:pt x="2605" y="13621"/>
                      </a:cubicBezTo>
                      <a:lnTo>
                        <a:pt x="115095" y="0"/>
                      </a:lnTo>
                      <a:lnTo>
                        <a:pt x="117286" y="0"/>
                      </a:lnTo>
                      <a:lnTo>
                        <a:pt x="117286" y="2096"/>
                      </a:lnTo>
                      <a:cubicBezTo>
                        <a:pt x="121286" y="36290"/>
                        <a:pt x="124334" y="64770"/>
                        <a:pt x="126335" y="84487"/>
                      </a:cubicBezTo>
                      <a:cubicBezTo>
                        <a:pt x="127192" y="94012"/>
                        <a:pt x="127954" y="101251"/>
                        <a:pt x="128525" y="107156"/>
                      </a:cubicBezTo>
                      <a:cubicBezTo>
                        <a:pt x="128988" y="109766"/>
                        <a:pt x="129211" y="112412"/>
                        <a:pt x="129192" y="115062"/>
                      </a:cubicBezTo>
                      <a:close/>
                    </a:path>
                  </a:pathLst>
                </a:custGeom>
                <a:solidFill>
                  <a:srgbClr val="E0E0E0"/>
                </a:solidFill>
                <a:ln w="9525" cap="flat">
                  <a:noFill/>
                  <a:prstDash val="solid"/>
                  <a:miter/>
                </a:ln>
              </p:spPr>
              <p:txBody>
                <a:bodyPr rtlCol="0" anchor="ctr"/>
                <a:lstStyle/>
                <a:p>
                  <a:endParaRPr lang="zh-CN" altLang="en-US"/>
                </a:p>
              </p:txBody>
            </p:sp>
            <p:sp>
              <p:nvSpPr>
                <p:cNvPr id="1420" name="任意多边形: 形状 1419">
                  <a:extLst>
                    <a:ext uri="{FF2B5EF4-FFF2-40B4-BE49-F238E27FC236}">
                      <a16:creationId xmlns:a16="http://schemas.microsoft.com/office/drawing/2014/main" id="{A3CB8459-990B-A80D-6DEF-9FD240169CE8}"/>
                    </a:ext>
                  </a:extLst>
                </p:cNvPr>
                <p:cNvSpPr/>
                <p:nvPr/>
              </p:nvSpPr>
              <p:spPr>
                <a:xfrm>
                  <a:off x="6430543" y="3707520"/>
                  <a:ext cx="128585" cy="130778"/>
                </a:xfrm>
                <a:custGeom>
                  <a:avLst/>
                  <a:gdLst>
                    <a:gd name="connsiteX0" fmla="*/ 128492 w 128585"/>
                    <a:gd name="connsiteY0" fmla="*/ 115062 h 130778"/>
                    <a:gd name="connsiteX1" fmla="*/ 126968 w 128585"/>
                    <a:gd name="connsiteY1" fmla="*/ 106585 h 130778"/>
                    <a:gd name="connsiteX2" fmla="*/ 123635 w 128585"/>
                    <a:gd name="connsiteY2" fmla="*/ 83534 h 130778"/>
                    <a:gd name="connsiteX3" fmla="*/ 112681 w 128585"/>
                    <a:gd name="connsiteY3" fmla="*/ 2762 h 130778"/>
                    <a:gd name="connsiteX4" fmla="*/ 115062 w 128585"/>
                    <a:gd name="connsiteY4" fmla="*/ 4667 h 130778"/>
                    <a:gd name="connsiteX5" fmla="*/ 2572 w 128585"/>
                    <a:gd name="connsiteY5" fmla="*/ 18764 h 130778"/>
                    <a:gd name="connsiteX6" fmla="*/ 4667 w 128585"/>
                    <a:gd name="connsiteY6" fmla="*/ 16002 h 130778"/>
                    <a:gd name="connsiteX7" fmla="*/ 4667 w 128585"/>
                    <a:gd name="connsiteY7" fmla="*/ 16002 h 130778"/>
                    <a:gd name="connsiteX8" fmla="*/ 4667 w 128585"/>
                    <a:gd name="connsiteY8" fmla="*/ 16764 h 130778"/>
                    <a:gd name="connsiteX9" fmla="*/ 4667 w 128585"/>
                    <a:gd name="connsiteY9" fmla="*/ 17717 h 130778"/>
                    <a:gd name="connsiteX10" fmla="*/ 4667 w 128585"/>
                    <a:gd name="connsiteY10" fmla="*/ 19621 h 130778"/>
                    <a:gd name="connsiteX11" fmla="*/ 5144 w 128585"/>
                    <a:gd name="connsiteY11" fmla="*/ 23527 h 130778"/>
                    <a:gd name="connsiteX12" fmla="*/ 6096 w 128585"/>
                    <a:gd name="connsiteY12" fmla="*/ 31147 h 130778"/>
                    <a:gd name="connsiteX13" fmla="*/ 7906 w 128585"/>
                    <a:gd name="connsiteY13" fmla="*/ 46196 h 130778"/>
                    <a:gd name="connsiteX14" fmla="*/ 11430 w 128585"/>
                    <a:gd name="connsiteY14" fmla="*/ 75247 h 130778"/>
                    <a:gd name="connsiteX15" fmla="*/ 17621 w 128585"/>
                    <a:gd name="connsiteY15" fmla="*/ 128397 h 130778"/>
                    <a:gd name="connsiteX16" fmla="*/ 15240 w 128585"/>
                    <a:gd name="connsiteY16" fmla="*/ 126492 h 130778"/>
                    <a:gd name="connsiteX17" fmla="*/ 96298 w 128585"/>
                    <a:gd name="connsiteY17" fmla="*/ 117729 h 130778"/>
                    <a:gd name="connsiteX18" fmla="*/ 119444 w 128585"/>
                    <a:gd name="connsiteY18" fmla="*/ 115443 h 130778"/>
                    <a:gd name="connsiteX19" fmla="*/ 128016 w 128585"/>
                    <a:gd name="connsiteY19" fmla="*/ 114871 h 130778"/>
                    <a:gd name="connsiteX20" fmla="*/ 120491 w 128585"/>
                    <a:gd name="connsiteY20" fmla="*/ 116300 h 130778"/>
                    <a:gd name="connsiteX21" fmla="*/ 97917 w 128585"/>
                    <a:gd name="connsiteY21" fmla="*/ 119634 h 130778"/>
                    <a:gd name="connsiteX22" fmla="*/ 15812 w 128585"/>
                    <a:gd name="connsiteY22" fmla="*/ 130778 h 130778"/>
                    <a:gd name="connsiteX23" fmla="*/ 13621 w 128585"/>
                    <a:gd name="connsiteY23" fmla="*/ 130778 h 130778"/>
                    <a:gd name="connsiteX24" fmla="*/ 13621 w 128585"/>
                    <a:gd name="connsiteY24" fmla="*/ 128588 h 130778"/>
                    <a:gd name="connsiteX25" fmla="*/ 6953 w 128585"/>
                    <a:gd name="connsiteY25" fmla="*/ 75533 h 130778"/>
                    <a:gd name="connsiteX26" fmla="*/ 3334 w 128585"/>
                    <a:gd name="connsiteY26" fmla="*/ 46482 h 130778"/>
                    <a:gd name="connsiteX27" fmla="*/ 1429 w 128585"/>
                    <a:gd name="connsiteY27" fmla="*/ 31433 h 130778"/>
                    <a:gd name="connsiteX28" fmla="*/ 476 w 128585"/>
                    <a:gd name="connsiteY28" fmla="*/ 23813 h 130778"/>
                    <a:gd name="connsiteX29" fmla="*/ 0 w 128585"/>
                    <a:gd name="connsiteY29" fmla="*/ 20003 h 130778"/>
                    <a:gd name="connsiteX30" fmla="*/ 0 w 128585"/>
                    <a:gd name="connsiteY30" fmla="*/ 18002 h 130778"/>
                    <a:gd name="connsiteX31" fmla="*/ 0 w 128585"/>
                    <a:gd name="connsiteY31" fmla="*/ 16192 h 130778"/>
                    <a:gd name="connsiteX32" fmla="*/ 0 w 128585"/>
                    <a:gd name="connsiteY32" fmla="*/ 16192 h 130778"/>
                    <a:gd name="connsiteX33" fmla="*/ 2191 w 128585"/>
                    <a:gd name="connsiteY33" fmla="*/ 13430 h 130778"/>
                    <a:gd name="connsiteX34" fmla="*/ 114776 w 128585"/>
                    <a:gd name="connsiteY34" fmla="*/ 0 h 130778"/>
                    <a:gd name="connsiteX35" fmla="*/ 116967 w 128585"/>
                    <a:gd name="connsiteY35" fmla="*/ 0 h 130778"/>
                    <a:gd name="connsiteX36" fmla="*/ 116967 w 128585"/>
                    <a:gd name="connsiteY36" fmla="*/ 2191 h 130778"/>
                    <a:gd name="connsiteX37" fmla="*/ 126016 w 128585"/>
                    <a:gd name="connsiteY37" fmla="*/ 84582 h 130778"/>
                    <a:gd name="connsiteX38" fmla="*/ 128206 w 128585"/>
                    <a:gd name="connsiteY38" fmla="*/ 107251 h 130778"/>
                    <a:gd name="connsiteX39" fmla="*/ 128492 w 128585"/>
                    <a:gd name="connsiteY39" fmla="*/ 115062 h 13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585" h="130778">
                      <a:moveTo>
                        <a:pt x="128492" y="115062"/>
                      </a:moveTo>
                      <a:cubicBezTo>
                        <a:pt x="128492" y="115062"/>
                        <a:pt x="127826" y="112014"/>
                        <a:pt x="126968" y="106585"/>
                      </a:cubicBezTo>
                      <a:cubicBezTo>
                        <a:pt x="126111" y="101155"/>
                        <a:pt x="124968" y="92964"/>
                        <a:pt x="123635" y="83534"/>
                      </a:cubicBezTo>
                      <a:cubicBezTo>
                        <a:pt x="120777" y="63817"/>
                        <a:pt x="116967" y="35909"/>
                        <a:pt x="112681" y="2762"/>
                      </a:cubicBezTo>
                      <a:lnTo>
                        <a:pt x="115062" y="4667"/>
                      </a:lnTo>
                      <a:lnTo>
                        <a:pt x="2572" y="18764"/>
                      </a:lnTo>
                      <a:cubicBezTo>
                        <a:pt x="3222" y="17808"/>
                        <a:pt x="3922" y="16886"/>
                        <a:pt x="4667" y="16002"/>
                      </a:cubicBezTo>
                      <a:lnTo>
                        <a:pt x="4667" y="16002"/>
                      </a:lnTo>
                      <a:lnTo>
                        <a:pt x="4667" y="16764"/>
                      </a:lnTo>
                      <a:lnTo>
                        <a:pt x="4667" y="17717"/>
                      </a:lnTo>
                      <a:lnTo>
                        <a:pt x="4667" y="19621"/>
                      </a:lnTo>
                      <a:lnTo>
                        <a:pt x="5144" y="23527"/>
                      </a:lnTo>
                      <a:lnTo>
                        <a:pt x="6096" y="31147"/>
                      </a:lnTo>
                      <a:cubicBezTo>
                        <a:pt x="6668" y="36195"/>
                        <a:pt x="7334" y="40672"/>
                        <a:pt x="7906" y="46196"/>
                      </a:cubicBezTo>
                      <a:cubicBezTo>
                        <a:pt x="9049" y="55721"/>
                        <a:pt x="10287" y="65818"/>
                        <a:pt x="11430" y="75247"/>
                      </a:cubicBezTo>
                      <a:cubicBezTo>
                        <a:pt x="13621" y="94297"/>
                        <a:pt x="15716" y="111919"/>
                        <a:pt x="17621" y="128397"/>
                      </a:cubicBezTo>
                      <a:lnTo>
                        <a:pt x="15240" y="126492"/>
                      </a:lnTo>
                      <a:cubicBezTo>
                        <a:pt x="48578" y="122682"/>
                        <a:pt x="76486" y="119729"/>
                        <a:pt x="96298" y="117729"/>
                      </a:cubicBezTo>
                      <a:lnTo>
                        <a:pt x="119444" y="115443"/>
                      </a:lnTo>
                      <a:cubicBezTo>
                        <a:pt x="124873" y="114967"/>
                        <a:pt x="127921" y="114776"/>
                        <a:pt x="128016" y="114871"/>
                      </a:cubicBezTo>
                      <a:cubicBezTo>
                        <a:pt x="125572" y="115639"/>
                        <a:pt x="123047" y="116119"/>
                        <a:pt x="120491" y="116300"/>
                      </a:cubicBezTo>
                      <a:lnTo>
                        <a:pt x="97917" y="119634"/>
                      </a:lnTo>
                      <a:cubicBezTo>
                        <a:pt x="78296" y="122396"/>
                        <a:pt x="50292" y="126397"/>
                        <a:pt x="15812" y="130778"/>
                      </a:cubicBezTo>
                      <a:lnTo>
                        <a:pt x="13621" y="130778"/>
                      </a:lnTo>
                      <a:lnTo>
                        <a:pt x="13621" y="128588"/>
                      </a:lnTo>
                      <a:cubicBezTo>
                        <a:pt x="11621" y="112204"/>
                        <a:pt x="9335" y="94393"/>
                        <a:pt x="6953" y="75533"/>
                      </a:cubicBezTo>
                      <a:cubicBezTo>
                        <a:pt x="5715" y="66008"/>
                        <a:pt x="4572" y="56483"/>
                        <a:pt x="3334" y="46482"/>
                      </a:cubicBezTo>
                      <a:cubicBezTo>
                        <a:pt x="2667" y="41529"/>
                        <a:pt x="2096" y="36957"/>
                        <a:pt x="1429" y="31433"/>
                      </a:cubicBezTo>
                      <a:lnTo>
                        <a:pt x="476" y="23813"/>
                      </a:lnTo>
                      <a:lnTo>
                        <a:pt x="0" y="20003"/>
                      </a:lnTo>
                      <a:lnTo>
                        <a:pt x="0" y="18002"/>
                      </a:lnTo>
                      <a:lnTo>
                        <a:pt x="0" y="16192"/>
                      </a:lnTo>
                      <a:lnTo>
                        <a:pt x="0" y="16192"/>
                      </a:lnTo>
                      <a:lnTo>
                        <a:pt x="2191" y="13430"/>
                      </a:lnTo>
                      <a:lnTo>
                        <a:pt x="114776" y="0"/>
                      </a:lnTo>
                      <a:lnTo>
                        <a:pt x="116967" y="0"/>
                      </a:lnTo>
                      <a:lnTo>
                        <a:pt x="116967" y="2191"/>
                      </a:lnTo>
                      <a:cubicBezTo>
                        <a:pt x="120968" y="36385"/>
                        <a:pt x="124015" y="64865"/>
                        <a:pt x="126016" y="84582"/>
                      </a:cubicBezTo>
                      <a:cubicBezTo>
                        <a:pt x="126873" y="94107"/>
                        <a:pt x="127635" y="101346"/>
                        <a:pt x="128206" y="107251"/>
                      </a:cubicBezTo>
                      <a:cubicBezTo>
                        <a:pt x="128584" y="109837"/>
                        <a:pt x="128680" y="112456"/>
                        <a:pt x="128492" y="115062"/>
                      </a:cubicBezTo>
                      <a:close/>
                    </a:path>
                  </a:pathLst>
                </a:custGeom>
                <a:solidFill>
                  <a:srgbClr val="E0E0E0"/>
                </a:solidFill>
                <a:ln w="9525" cap="flat">
                  <a:noFill/>
                  <a:prstDash val="solid"/>
                  <a:miter/>
                </a:ln>
              </p:spPr>
              <p:txBody>
                <a:bodyPr rtlCol="0" anchor="ctr"/>
                <a:lstStyle/>
                <a:p>
                  <a:endParaRPr lang="zh-CN" altLang="en-US"/>
                </a:p>
              </p:txBody>
            </p:sp>
            <p:sp>
              <p:nvSpPr>
                <p:cNvPr id="1421" name="任意多边形: 形状 1420">
                  <a:extLst>
                    <a:ext uri="{FF2B5EF4-FFF2-40B4-BE49-F238E27FC236}">
                      <a16:creationId xmlns:a16="http://schemas.microsoft.com/office/drawing/2014/main" id="{1ED64F04-2315-40F1-9485-DCC8AB26642F}"/>
                    </a:ext>
                  </a:extLst>
                </p:cNvPr>
                <p:cNvSpPr/>
                <p:nvPr/>
              </p:nvSpPr>
              <p:spPr>
                <a:xfrm rot="-418200">
                  <a:off x="5866292" y="3923854"/>
                  <a:ext cx="113347" cy="113347"/>
                </a:xfrm>
                <a:custGeom>
                  <a:avLst/>
                  <a:gdLst>
                    <a:gd name="connsiteX0" fmla="*/ 0 w 113347"/>
                    <a:gd name="connsiteY0" fmla="*/ 0 h 113347"/>
                    <a:gd name="connsiteX1" fmla="*/ 113347 w 113347"/>
                    <a:gd name="connsiteY1" fmla="*/ 0 h 113347"/>
                    <a:gd name="connsiteX2" fmla="*/ 113347 w 113347"/>
                    <a:gd name="connsiteY2" fmla="*/ 113347 h 113347"/>
                    <a:gd name="connsiteX3" fmla="*/ 0 w 113347"/>
                    <a:gd name="connsiteY3" fmla="*/ 113347 h 113347"/>
                  </a:gdLst>
                  <a:ahLst/>
                  <a:cxnLst>
                    <a:cxn ang="0">
                      <a:pos x="connsiteX0" y="connsiteY0"/>
                    </a:cxn>
                    <a:cxn ang="0">
                      <a:pos x="connsiteX1" y="connsiteY1"/>
                    </a:cxn>
                    <a:cxn ang="0">
                      <a:pos x="connsiteX2" y="connsiteY2"/>
                    </a:cxn>
                    <a:cxn ang="0">
                      <a:pos x="connsiteX3" y="connsiteY3"/>
                    </a:cxn>
                  </a:cxnLst>
                  <a:rect l="l" t="t" r="r" b="b"/>
                  <a:pathLst>
                    <a:path w="113347" h="113347">
                      <a:moveTo>
                        <a:pt x="0" y="0"/>
                      </a:moveTo>
                      <a:lnTo>
                        <a:pt x="113347" y="0"/>
                      </a:lnTo>
                      <a:lnTo>
                        <a:pt x="113347" y="113347"/>
                      </a:lnTo>
                      <a:lnTo>
                        <a:pt x="0" y="113347"/>
                      </a:lnTo>
                      <a:close/>
                    </a:path>
                  </a:pathLst>
                </a:custGeom>
                <a:solidFill>
                  <a:srgbClr val="E0E0E0"/>
                </a:solidFill>
                <a:ln w="9525" cap="flat">
                  <a:noFill/>
                  <a:prstDash val="solid"/>
                  <a:miter/>
                </a:ln>
              </p:spPr>
              <p:txBody>
                <a:bodyPr rtlCol="0" anchor="ctr"/>
                <a:lstStyle/>
                <a:p>
                  <a:endParaRPr lang="zh-CN" altLang="en-US"/>
                </a:p>
              </p:txBody>
            </p:sp>
            <p:sp>
              <p:nvSpPr>
                <p:cNvPr id="1422" name="任意多边形: 形状 1421">
                  <a:extLst>
                    <a:ext uri="{FF2B5EF4-FFF2-40B4-BE49-F238E27FC236}">
                      <a16:creationId xmlns:a16="http://schemas.microsoft.com/office/drawing/2014/main" id="{BCCBAAA6-A033-1FF6-407A-034D1EF7DBFF}"/>
                    </a:ext>
                  </a:extLst>
                </p:cNvPr>
                <p:cNvSpPr/>
                <p:nvPr/>
              </p:nvSpPr>
              <p:spPr>
                <a:xfrm>
                  <a:off x="6005062" y="3896973"/>
                  <a:ext cx="128507" cy="130492"/>
                </a:xfrm>
                <a:custGeom>
                  <a:avLst/>
                  <a:gdLst>
                    <a:gd name="connsiteX0" fmla="*/ 128492 w 128507"/>
                    <a:gd name="connsiteY0" fmla="*/ 114776 h 130492"/>
                    <a:gd name="connsiteX1" fmla="*/ 126968 w 128507"/>
                    <a:gd name="connsiteY1" fmla="*/ 106299 h 130492"/>
                    <a:gd name="connsiteX2" fmla="*/ 123634 w 128507"/>
                    <a:gd name="connsiteY2" fmla="*/ 83249 h 130492"/>
                    <a:gd name="connsiteX3" fmla="*/ 112681 w 128507"/>
                    <a:gd name="connsiteY3" fmla="*/ 2476 h 130492"/>
                    <a:gd name="connsiteX4" fmla="*/ 115062 w 128507"/>
                    <a:gd name="connsiteY4" fmla="*/ 4382 h 130492"/>
                    <a:gd name="connsiteX5" fmla="*/ 2572 w 128507"/>
                    <a:gd name="connsiteY5" fmla="*/ 18479 h 130492"/>
                    <a:gd name="connsiteX6" fmla="*/ 4667 w 128507"/>
                    <a:gd name="connsiteY6" fmla="*/ 15716 h 130492"/>
                    <a:gd name="connsiteX7" fmla="*/ 4667 w 128507"/>
                    <a:gd name="connsiteY7" fmla="*/ 15716 h 130492"/>
                    <a:gd name="connsiteX8" fmla="*/ 4667 w 128507"/>
                    <a:gd name="connsiteY8" fmla="*/ 16478 h 130492"/>
                    <a:gd name="connsiteX9" fmla="*/ 4667 w 128507"/>
                    <a:gd name="connsiteY9" fmla="*/ 17431 h 130492"/>
                    <a:gd name="connsiteX10" fmla="*/ 4667 w 128507"/>
                    <a:gd name="connsiteY10" fmla="*/ 19336 h 130492"/>
                    <a:gd name="connsiteX11" fmla="*/ 5143 w 128507"/>
                    <a:gd name="connsiteY11" fmla="*/ 23146 h 130492"/>
                    <a:gd name="connsiteX12" fmla="*/ 6096 w 128507"/>
                    <a:gd name="connsiteY12" fmla="*/ 30766 h 130492"/>
                    <a:gd name="connsiteX13" fmla="*/ 7906 w 128507"/>
                    <a:gd name="connsiteY13" fmla="*/ 45815 h 130492"/>
                    <a:gd name="connsiteX14" fmla="*/ 11430 w 128507"/>
                    <a:gd name="connsiteY14" fmla="*/ 74962 h 130492"/>
                    <a:gd name="connsiteX15" fmla="*/ 17621 w 128507"/>
                    <a:gd name="connsiteY15" fmla="*/ 128111 h 130492"/>
                    <a:gd name="connsiteX16" fmla="*/ 15240 w 128507"/>
                    <a:gd name="connsiteY16" fmla="*/ 126206 h 130492"/>
                    <a:gd name="connsiteX17" fmla="*/ 96298 w 128507"/>
                    <a:gd name="connsiteY17" fmla="*/ 117348 h 130492"/>
                    <a:gd name="connsiteX18" fmla="*/ 119443 w 128507"/>
                    <a:gd name="connsiteY18" fmla="*/ 115157 h 130492"/>
                    <a:gd name="connsiteX19" fmla="*/ 128016 w 128507"/>
                    <a:gd name="connsiteY19" fmla="*/ 114586 h 130492"/>
                    <a:gd name="connsiteX20" fmla="*/ 120491 w 128507"/>
                    <a:gd name="connsiteY20" fmla="*/ 116014 h 130492"/>
                    <a:gd name="connsiteX21" fmla="*/ 97917 w 128507"/>
                    <a:gd name="connsiteY21" fmla="*/ 119348 h 130492"/>
                    <a:gd name="connsiteX22" fmla="*/ 15811 w 128507"/>
                    <a:gd name="connsiteY22" fmla="*/ 130492 h 130492"/>
                    <a:gd name="connsiteX23" fmla="*/ 13621 w 128507"/>
                    <a:gd name="connsiteY23" fmla="*/ 130492 h 130492"/>
                    <a:gd name="connsiteX24" fmla="*/ 13621 w 128507"/>
                    <a:gd name="connsiteY24" fmla="*/ 128302 h 130492"/>
                    <a:gd name="connsiteX25" fmla="*/ 6953 w 128507"/>
                    <a:gd name="connsiteY25" fmla="*/ 75247 h 130492"/>
                    <a:gd name="connsiteX26" fmla="*/ 3334 w 128507"/>
                    <a:gd name="connsiteY26" fmla="*/ 46672 h 130492"/>
                    <a:gd name="connsiteX27" fmla="*/ 1429 w 128507"/>
                    <a:gd name="connsiteY27" fmla="*/ 31623 h 130492"/>
                    <a:gd name="connsiteX28" fmla="*/ 476 w 128507"/>
                    <a:gd name="connsiteY28" fmla="*/ 24003 h 130492"/>
                    <a:gd name="connsiteX29" fmla="*/ 0 w 128507"/>
                    <a:gd name="connsiteY29" fmla="*/ 20098 h 130492"/>
                    <a:gd name="connsiteX30" fmla="*/ 0 w 128507"/>
                    <a:gd name="connsiteY30" fmla="*/ 18193 h 130492"/>
                    <a:gd name="connsiteX31" fmla="*/ 0 w 128507"/>
                    <a:gd name="connsiteY31" fmla="*/ 16478 h 130492"/>
                    <a:gd name="connsiteX32" fmla="*/ 0 w 128507"/>
                    <a:gd name="connsiteY32" fmla="*/ 16478 h 130492"/>
                    <a:gd name="connsiteX33" fmla="*/ 2191 w 128507"/>
                    <a:gd name="connsiteY33" fmla="*/ 13716 h 130492"/>
                    <a:gd name="connsiteX34" fmla="*/ 114490 w 128507"/>
                    <a:gd name="connsiteY34" fmla="*/ 0 h 130492"/>
                    <a:gd name="connsiteX35" fmla="*/ 116681 w 128507"/>
                    <a:gd name="connsiteY35" fmla="*/ 0 h 130492"/>
                    <a:gd name="connsiteX36" fmla="*/ 116681 w 128507"/>
                    <a:gd name="connsiteY36" fmla="*/ 2096 h 130492"/>
                    <a:gd name="connsiteX37" fmla="*/ 125730 w 128507"/>
                    <a:gd name="connsiteY37" fmla="*/ 84582 h 130492"/>
                    <a:gd name="connsiteX38" fmla="*/ 127921 w 128507"/>
                    <a:gd name="connsiteY38" fmla="*/ 107251 h 130492"/>
                    <a:gd name="connsiteX39" fmla="*/ 128492 w 128507"/>
                    <a:gd name="connsiteY39" fmla="*/ 114776 h 13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507" h="130492">
                      <a:moveTo>
                        <a:pt x="128492" y="114776"/>
                      </a:moveTo>
                      <a:cubicBezTo>
                        <a:pt x="128492" y="114776"/>
                        <a:pt x="127825" y="111633"/>
                        <a:pt x="126968" y="106299"/>
                      </a:cubicBezTo>
                      <a:cubicBezTo>
                        <a:pt x="126111" y="100965"/>
                        <a:pt x="124968" y="92583"/>
                        <a:pt x="123634" y="83249"/>
                      </a:cubicBezTo>
                      <a:cubicBezTo>
                        <a:pt x="120777" y="63532"/>
                        <a:pt x="116967" y="35624"/>
                        <a:pt x="112681" y="2476"/>
                      </a:cubicBezTo>
                      <a:lnTo>
                        <a:pt x="115062" y="4382"/>
                      </a:lnTo>
                      <a:lnTo>
                        <a:pt x="2572" y="18479"/>
                      </a:lnTo>
                      <a:cubicBezTo>
                        <a:pt x="3222" y="17522"/>
                        <a:pt x="3922" y="16600"/>
                        <a:pt x="4667" y="15716"/>
                      </a:cubicBezTo>
                      <a:lnTo>
                        <a:pt x="4667" y="15716"/>
                      </a:lnTo>
                      <a:lnTo>
                        <a:pt x="4667" y="16478"/>
                      </a:lnTo>
                      <a:lnTo>
                        <a:pt x="4667" y="17431"/>
                      </a:lnTo>
                      <a:lnTo>
                        <a:pt x="4667" y="19336"/>
                      </a:lnTo>
                      <a:lnTo>
                        <a:pt x="5143" y="23146"/>
                      </a:lnTo>
                      <a:lnTo>
                        <a:pt x="6096" y="30766"/>
                      </a:lnTo>
                      <a:cubicBezTo>
                        <a:pt x="6667" y="35909"/>
                        <a:pt x="7334" y="40862"/>
                        <a:pt x="7906" y="45815"/>
                      </a:cubicBezTo>
                      <a:cubicBezTo>
                        <a:pt x="9049" y="55340"/>
                        <a:pt x="10287" y="65532"/>
                        <a:pt x="11430" y="74962"/>
                      </a:cubicBezTo>
                      <a:cubicBezTo>
                        <a:pt x="13621" y="94012"/>
                        <a:pt x="15716" y="111633"/>
                        <a:pt x="17621" y="128111"/>
                      </a:cubicBezTo>
                      <a:lnTo>
                        <a:pt x="15240" y="126206"/>
                      </a:lnTo>
                      <a:cubicBezTo>
                        <a:pt x="48577" y="122301"/>
                        <a:pt x="76486" y="119443"/>
                        <a:pt x="96298" y="117348"/>
                      </a:cubicBezTo>
                      <a:lnTo>
                        <a:pt x="119443" y="115157"/>
                      </a:lnTo>
                      <a:cubicBezTo>
                        <a:pt x="122284" y="114768"/>
                        <a:pt x="125148" y="114577"/>
                        <a:pt x="128016" y="114586"/>
                      </a:cubicBezTo>
                      <a:cubicBezTo>
                        <a:pt x="125542" y="115230"/>
                        <a:pt x="123028" y="115707"/>
                        <a:pt x="120491" y="116014"/>
                      </a:cubicBezTo>
                      <a:lnTo>
                        <a:pt x="97917" y="119348"/>
                      </a:lnTo>
                      <a:cubicBezTo>
                        <a:pt x="78296" y="122111"/>
                        <a:pt x="50292" y="126111"/>
                        <a:pt x="15811" y="130492"/>
                      </a:cubicBezTo>
                      <a:lnTo>
                        <a:pt x="13621" y="130492"/>
                      </a:lnTo>
                      <a:lnTo>
                        <a:pt x="13621" y="128302"/>
                      </a:lnTo>
                      <a:cubicBezTo>
                        <a:pt x="11621" y="111919"/>
                        <a:pt x="9334" y="94107"/>
                        <a:pt x="6953" y="75247"/>
                      </a:cubicBezTo>
                      <a:cubicBezTo>
                        <a:pt x="5715" y="65722"/>
                        <a:pt x="4572" y="56197"/>
                        <a:pt x="3334" y="46672"/>
                      </a:cubicBezTo>
                      <a:cubicBezTo>
                        <a:pt x="2667" y="41720"/>
                        <a:pt x="2096" y="36671"/>
                        <a:pt x="1429" y="31623"/>
                      </a:cubicBezTo>
                      <a:lnTo>
                        <a:pt x="476" y="24003"/>
                      </a:lnTo>
                      <a:lnTo>
                        <a:pt x="0" y="20098"/>
                      </a:lnTo>
                      <a:lnTo>
                        <a:pt x="0" y="18193"/>
                      </a:lnTo>
                      <a:lnTo>
                        <a:pt x="0" y="16478"/>
                      </a:lnTo>
                      <a:lnTo>
                        <a:pt x="0" y="16478"/>
                      </a:lnTo>
                      <a:lnTo>
                        <a:pt x="2191" y="13716"/>
                      </a:lnTo>
                      <a:lnTo>
                        <a:pt x="114490" y="0"/>
                      </a:lnTo>
                      <a:lnTo>
                        <a:pt x="116681" y="0"/>
                      </a:lnTo>
                      <a:lnTo>
                        <a:pt x="116681" y="2096"/>
                      </a:lnTo>
                      <a:cubicBezTo>
                        <a:pt x="120682" y="36386"/>
                        <a:pt x="123730" y="64865"/>
                        <a:pt x="125730" y="84582"/>
                      </a:cubicBezTo>
                      <a:cubicBezTo>
                        <a:pt x="126587" y="94107"/>
                        <a:pt x="127349" y="101346"/>
                        <a:pt x="127921" y="107251"/>
                      </a:cubicBezTo>
                      <a:cubicBezTo>
                        <a:pt x="128373" y="109733"/>
                        <a:pt x="128565" y="112255"/>
                        <a:pt x="128492" y="114776"/>
                      </a:cubicBezTo>
                      <a:close/>
                    </a:path>
                  </a:pathLst>
                </a:custGeom>
                <a:solidFill>
                  <a:srgbClr val="E0E0E0"/>
                </a:solidFill>
                <a:ln w="9525" cap="flat">
                  <a:noFill/>
                  <a:prstDash val="solid"/>
                  <a:miter/>
                </a:ln>
              </p:spPr>
              <p:txBody>
                <a:bodyPr rtlCol="0" anchor="ctr"/>
                <a:lstStyle/>
                <a:p>
                  <a:endParaRPr lang="zh-CN" altLang="en-US"/>
                </a:p>
              </p:txBody>
            </p:sp>
            <p:sp>
              <p:nvSpPr>
                <p:cNvPr id="1423" name="任意多边形: 形状 1422">
                  <a:extLst>
                    <a:ext uri="{FF2B5EF4-FFF2-40B4-BE49-F238E27FC236}">
                      <a16:creationId xmlns:a16="http://schemas.microsoft.com/office/drawing/2014/main" id="{2622742A-897F-5592-675D-EFCE43B20107}"/>
                    </a:ext>
                  </a:extLst>
                </p:cNvPr>
                <p:cNvSpPr/>
                <p:nvPr/>
              </p:nvSpPr>
              <p:spPr>
                <a:xfrm>
                  <a:off x="6152890" y="3879542"/>
                  <a:ext cx="128256" cy="130587"/>
                </a:xfrm>
                <a:custGeom>
                  <a:avLst/>
                  <a:gdLst>
                    <a:gd name="connsiteX0" fmla="*/ 128016 w 128256"/>
                    <a:gd name="connsiteY0" fmla="*/ 114205 h 130587"/>
                    <a:gd name="connsiteX1" fmla="*/ 126492 w 128256"/>
                    <a:gd name="connsiteY1" fmla="*/ 105728 h 130587"/>
                    <a:gd name="connsiteX2" fmla="*/ 123158 w 128256"/>
                    <a:gd name="connsiteY2" fmla="*/ 82677 h 130587"/>
                    <a:gd name="connsiteX3" fmla="*/ 112109 w 128256"/>
                    <a:gd name="connsiteY3" fmla="*/ 1905 h 130587"/>
                    <a:gd name="connsiteX4" fmla="*/ 114490 w 128256"/>
                    <a:gd name="connsiteY4" fmla="*/ 3715 h 130587"/>
                    <a:gd name="connsiteX5" fmla="*/ 2000 w 128256"/>
                    <a:gd name="connsiteY5" fmla="*/ 17431 h 130587"/>
                    <a:gd name="connsiteX6" fmla="*/ 4191 w 128256"/>
                    <a:gd name="connsiteY6" fmla="*/ 14764 h 130587"/>
                    <a:gd name="connsiteX7" fmla="*/ 4191 w 128256"/>
                    <a:gd name="connsiteY7" fmla="*/ 14764 h 130587"/>
                    <a:gd name="connsiteX8" fmla="*/ 4191 w 128256"/>
                    <a:gd name="connsiteY8" fmla="*/ 17431 h 130587"/>
                    <a:gd name="connsiteX9" fmla="*/ 4191 w 128256"/>
                    <a:gd name="connsiteY9" fmla="*/ 19431 h 130587"/>
                    <a:gd name="connsiteX10" fmla="*/ 4667 w 128256"/>
                    <a:gd name="connsiteY10" fmla="*/ 23241 h 130587"/>
                    <a:gd name="connsiteX11" fmla="*/ 5620 w 128256"/>
                    <a:gd name="connsiteY11" fmla="*/ 30861 h 130587"/>
                    <a:gd name="connsiteX12" fmla="*/ 7429 w 128256"/>
                    <a:gd name="connsiteY12" fmla="*/ 45911 h 130587"/>
                    <a:gd name="connsiteX13" fmla="*/ 10858 w 128256"/>
                    <a:gd name="connsiteY13" fmla="*/ 75057 h 130587"/>
                    <a:gd name="connsiteX14" fmla="*/ 17145 w 128256"/>
                    <a:gd name="connsiteY14" fmla="*/ 128111 h 130587"/>
                    <a:gd name="connsiteX15" fmla="*/ 14764 w 128256"/>
                    <a:gd name="connsiteY15" fmla="*/ 126301 h 130587"/>
                    <a:gd name="connsiteX16" fmla="*/ 95821 w 128256"/>
                    <a:gd name="connsiteY16" fmla="*/ 117443 h 130587"/>
                    <a:gd name="connsiteX17" fmla="*/ 118967 w 128256"/>
                    <a:gd name="connsiteY17" fmla="*/ 115157 h 130587"/>
                    <a:gd name="connsiteX18" fmla="*/ 127540 w 128256"/>
                    <a:gd name="connsiteY18" fmla="*/ 114681 h 130587"/>
                    <a:gd name="connsiteX19" fmla="*/ 120015 w 128256"/>
                    <a:gd name="connsiteY19" fmla="*/ 116110 h 130587"/>
                    <a:gd name="connsiteX20" fmla="*/ 97441 w 128256"/>
                    <a:gd name="connsiteY20" fmla="*/ 119348 h 130587"/>
                    <a:gd name="connsiteX21" fmla="*/ 15240 w 128256"/>
                    <a:gd name="connsiteY21" fmla="*/ 130588 h 130587"/>
                    <a:gd name="connsiteX22" fmla="*/ 13145 w 128256"/>
                    <a:gd name="connsiteY22" fmla="*/ 130588 h 130587"/>
                    <a:gd name="connsiteX23" fmla="*/ 13145 w 128256"/>
                    <a:gd name="connsiteY23" fmla="*/ 128492 h 130587"/>
                    <a:gd name="connsiteX24" fmla="*/ 6477 w 128256"/>
                    <a:gd name="connsiteY24" fmla="*/ 75438 h 130587"/>
                    <a:gd name="connsiteX25" fmla="*/ 2762 w 128256"/>
                    <a:gd name="connsiteY25" fmla="*/ 46292 h 130587"/>
                    <a:gd name="connsiteX26" fmla="*/ 953 w 128256"/>
                    <a:gd name="connsiteY26" fmla="*/ 31242 h 130587"/>
                    <a:gd name="connsiteX27" fmla="*/ 0 w 128256"/>
                    <a:gd name="connsiteY27" fmla="*/ 23622 h 130587"/>
                    <a:gd name="connsiteX28" fmla="*/ 0 w 128256"/>
                    <a:gd name="connsiteY28" fmla="*/ 19812 h 130587"/>
                    <a:gd name="connsiteX29" fmla="*/ 0 w 128256"/>
                    <a:gd name="connsiteY29" fmla="*/ 17907 h 130587"/>
                    <a:gd name="connsiteX30" fmla="*/ 0 w 128256"/>
                    <a:gd name="connsiteY30" fmla="*/ 16954 h 130587"/>
                    <a:gd name="connsiteX31" fmla="*/ 0 w 128256"/>
                    <a:gd name="connsiteY31" fmla="*/ 16192 h 130587"/>
                    <a:gd name="connsiteX32" fmla="*/ 0 w 128256"/>
                    <a:gd name="connsiteY32" fmla="*/ 16192 h 130587"/>
                    <a:gd name="connsiteX33" fmla="*/ 2191 w 128256"/>
                    <a:gd name="connsiteY33" fmla="*/ 13430 h 130587"/>
                    <a:gd name="connsiteX34" fmla="*/ 114776 w 128256"/>
                    <a:gd name="connsiteY34" fmla="*/ 0 h 130587"/>
                    <a:gd name="connsiteX35" fmla="*/ 116967 w 128256"/>
                    <a:gd name="connsiteY35" fmla="*/ 0 h 130587"/>
                    <a:gd name="connsiteX36" fmla="*/ 116967 w 128256"/>
                    <a:gd name="connsiteY36" fmla="*/ 2096 h 130587"/>
                    <a:gd name="connsiteX37" fmla="*/ 125921 w 128256"/>
                    <a:gd name="connsiteY37" fmla="*/ 84487 h 130587"/>
                    <a:gd name="connsiteX38" fmla="*/ 128206 w 128256"/>
                    <a:gd name="connsiteY38" fmla="*/ 107251 h 130587"/>
                    <a:gd name="connsiteX39" fmla="*/ 128016 w 128256"/>
                    <a:gd name="connsiteY39" fmla="*/ 114205 h 1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256" h="130587">
                      <a:moveTo>
                        <a:pt x="128016" y="114205"/>
                      </a:moveTo>
                      <a:cubicBezTo>
                        <a:pt x="127352" y="111409"/>
                        <a:pt x="126843" y="108579"/>
                        <a:pt x="126492" y="105728"/>
                      </a:cubicBezTo>
                      <a:cubicBezTo>
                        <a:pt x="125635" y="99727"/>
                        <a:pt x="124492" y="92012"/>
                        <a:pt x="123158" y="82677"/>
                      </a:cubicBezTo>
                      <a:cubicBezTo>
                        <a:pt x="120301" y="62960"/>
                        <a:pt x="116396" y="35052"/>
                        <a:pt x="112109" y="1905"/>
                      </a:cubicBezTo>
                      <a:lnTo>
                        <a:pt x="114490" y="3715"/>
                      </a:lnTo>
                      <a:lnTo>
                        <a:pt x="2000" y="17431"/>
                      </a:lnTo>
                      <a:cubicBezTo>
                        <a:pt x="2000" y="18098"/>
                        <a:pt x="6096" y="12287"/>
                        <a:pt x="4191" y="14764"/>
                      </a:cubicBezTo>
                      <a:lnTo>
                        <a:pt x="4191" y="14764"/>
                      </a:lnTo>
                      <a:lnTo>
                        <a:pt x="4191" y="17431"/>
                      </a:lnTo>
                      <a:lnTo>
                        <a:pt x="4191" y="19431"/>
                      </a:lnTo>
                      <a:lnTo>
                        <a:pt x="4667" y="23241"/>
                      </a:lnTo>
                      <a:lnTo>
                        <a:pt x="5620" y="30861"/>
                      </a:lnTo>
                      <a:cubicBezTo>
                        <a:pt x="6191" y="35909"/>
                        <a:pt x="6763" y="40958"/>
                        <a:pt x="7429" y="45911"/>
                      </a:cubicBezTo>
                      <a:cubicBezTo>
                        <a:pt x="8572" y="55817"/>
                        <a:pt x="9715" y="65532"/>
                        <a:pt x="10858" y="75057"/>
                      </a:cubicBezTo>
                      <a:cubicBezTo>
                        <a:pt x="13145" y="94107"/>
                        <a:pt x="15240" y="111728"/>
                        <a:pt x="17145" y="128111"/>
                      </a:cubicBezTo>
                      <a:lnTo>
                        <a:pt x="14764" y="126301"/>
                      </a:lnTo>
                      <a:cubicBezTo>
                        <a:pt x="48101" y="122396"/>
                        <a:pt x="76010" y="119539"/>
                        <a:pt x="95821" y="117443"/>
                      </a:cubicBezTo>
                      <a:lnTo>
                        <a:pt x="118967" y="115157"/>
                      </a:lnTo>
                      <a:cubicBezTo>
                        <a:pt x="121807" y="114761"/>
                        <a:pt x="124674" y="114602"/>
                        <a:pt x="127540" y="114681"/>
                      </a:cubicBezTo>
                      <a:cubicBezTo>
                        <a:pt x="125063" y="115310"/>
                        <a:pt x="122550" y="115787"/>
                        <a:pt x="120015" y="116110"/>
                      </a:cubicBezTo>
                      <a:lnTo>
                        <a:pt x="97441" y="119348"/>
                      </a:lnTo>
                      <a:cubicBezTo>
                        <a:pt x="77819" y="122206"/>
                        <a:pt x="49816" y="126111"/>
                        <a:pt x="15240" y="130588"/>
                      </a:cubicBezTo>
                      <a:lnTo>
                        <a:pt x="13145" y="130588"/>
                      </a:lnTo>
                      <a:lnTo>
                        <a:pt x="13145" y="128492"/>
                      </a:lnTo>
                      <a:cubicBezTo>
                        <a:pt x="11049" y="112109"/>
                        <a:pt x="8858" y="94298"/>
                        <a:pt x="6477" y="75438"/>
                      </a:cubicBezTo>
                      <a:cubicBezTo>
                        <a:pt x="5270" y="65977"/>
                        <a:pt x="4032" y="56261"/>
                        <a:pt x="2762" y="46292"/>
                      </a:cubicBezTo>
                      <a:cubicBezTo>
                        <a:pt x="2191" y="41338"/>
                        <a:pt x="1619" y="36767"/>
                        <a:pt x="953" y="31242"/>
                      </a:cubicBezTo>
                      <a:lnTo>
                        <a:pt x="0" y="23622"/>
                      </a:lnTo>
                      <a:lnTo>
                        <a:pt x="0" y="19812"/>
                      </a:lnTo>
                      <a:lnTo>
                        <a:pt x="0" y="17907"/>
                      </a:lnTo>
                      <a:lnTo>
                        <a:pt x="0" y="16954"/>
                      </a:lnTo>
                      <a:lnTo>
                        <a:pt x="0" y="16192"/>
                      </a:lnTo>
                      <a:lnTo>
                        <a:pt x="0" y="16192"/>
                      </a:lnTo>
                      <a:lnTo>
                        <a:pt x="2191" y="13430"/>
                      </a:lnTo>
                      <a:lnTo>
                        <a:pt x="114776" y="0"/>
                      </a:lnTo>
                      <a:lnTo>
                        <a:pt x="116967" y="0"/>
                      </a:lnTo>
                      <a:lnTo>
                        <a:pt x="116967" y="2096"/>
                      </a:lnTo>
                      <a:cubicBezTo>
                        <a:pt x="120968" y="36386"/>
                        <a:pt x="123920" y="64865"/>
                        <a:pt x="125921" y="84487"/>
                      </a:cubicBezTo>
                      <a:cubicBezTo>
                        <a:pt x="126873" y="94012"/>
                        <a:pt x="127635" y="101346"/>
                        <a:pt x="128206" y="107251"/>
                      </a:cubicBezTo>
                      <a:cubicBezTo>
                        <a:pt x="128313" y="109571"/>
                        <a:pt x="128249" y="111895"/>
                        <a:pt x="128016" y="114205"/>
                      </a:cubicBezTo>
                      <a:close/>
                    </a:path>
                  </a:pathLst>
                </a:custGeom>
                <a:solidFill>
                  <a:srgbClr val="E0E0E0"/>
                </a:solidFill>
                <a:ln w="9525" cap="flat">
                  <a:noFill/>
                  <a:prstDash val="solid"/>
                  <a:miter/>
                </a:ln>
              </p:spPr>
              <p:txBody>
                <a:bodyPr rtlCol="0" anchor="ctr"/>
                <a:lstStyle/>
                <a:p>
                  <a:endParaRPr lang="zh-CN" altLang="en-US"/>
                </a:p>
              </p:txBody>
            </p:sp>
            <p:sp>
              <p:nvSpPr>
                <p:cNvPr id="1424" name="任意多边形: 形状 1423">
                  <a:extLst>
                    <a:ext uri="{FF2B5EF4-FFF2-40B4-BE49-F238E27FC236}">
                      <a16:creationId xmlns:a16="http://schemas.microsoft.com/office/drawing/2014/main" id="{C0D0A3F5-C57B-D212-4BE6-903A6137FA03}"/>
                    </a:ext>
                  </a:extLst>
                </p:cNvPr>
                <p:cNvSpPr/>
                <p:nvPr/>
              </p:nvSpPr>
              <p:spPr>
                <a:xfrm>
                  <a:off x="6299298" y="3861635"/>
                  <a:ext cx="128961" cy="129825"/>
                </a:xfrm>
                <a:custGeom>
                  <a:avLst/>
                  <a:gdLst>
                    <a:gd name="connsiteX0" fmla="*/ 128959 w 128961"/>
                    <a:gd name="connsiteY0" fmla="*/ 114014 h 129825"/>
                    <a:gd name="connsiteX1" fmla="*/ 127435 w 128961"/>
                    <a:gd name="connsiteY1" fmla="*/ 105537 h 129825"/>
                    <a:gd name="connsiteX2" fmla="*/ 124101 w 128961"/>
                    <a:gd name="connsiteY2" fmla="*/ 82582 h 129825"/>
                    <a:gd name="connsiteX3" fmla="*/ 113052 w 128961"/>
                    <a:gd name="connsiteY3" fmla="*/ 1810 h 129825"/>
                    <a:gd name="connsiteX4" fmla="*/ 115434 w 128961"/>
                    <a:gd name="connsiteY4" fmla="*/ 3620 h 129825"/>
                    <a:gd name="connsiteX5" fmla="*/ 2943 w 128961"/>
                    <a:gd name="connsiteY5" fmla="*/ 17717 h 129825"/>
                    <a:gd name="connsiteX6" fmla="*/ 5134 w 128961"/>
                    <a:gd name="connsiteY6" fmla="*/ 14954 h 129825"/>
                    <a:gd name="connsiteX7" fmla="*/ 5134 w 128961"/>
                    <a:gd name="connsiteY7" fmla="*/ 14954 h 129825"/>
                    <a:gd name="connsiteX8" fmla="*/ 5134 w 128961"/>
                    <a:gd name="connsiteY8" fmla="*/ 16764 h 129825"/>
                    <a:gd name="connsiteX9" fmla="*/ 5134 w 128961"/>
                    <a:gd name="connsiteY9" fmla="*/ 18764 h 129825"/>
                    <a:gd name="connsiteX10" fmla="*/ 5610 w 128961"/>
                    <a:gd name="connsiteY10" fmla="*/ 22574 h 129825"/>
                    <a:gd name="connsiteX11" fmla="*/ 6468 w 128961"/>
                    <a:gd name="connsiteY11" fmla="*/ 30194 h 129825"/>
                    <a:gd name="connsiteX12" fmla="*/ 8373 w 128961"/>
                    <a:gd name="connsiteY12" fmla="*/ 45244 h 129825"/>
                    <a:gd name="connsiteX13" fmla="*/ 11802 w 128961"/>
                    <a:gd name="connsiteY13" fmla="*/ 74390 h 129825"/>
                    <a:gd name="connsiteX14" fmla="*/ 18088 w 128961"/>
                    <a:gd name="connsiteY14" fmla="*/ 127445 h 129825"/>
                    <a:gd name="connsiteX15" fmla="*/ 15707 w 128961"/>
                    <a:gd name="connsiteY15" fmla="*/ 125635 h 129825"/>
                    <a:gd name="connsiteX16" fmla="*/ 96765 w 128961"/>
                    <a:gd name="connsiteY16" fmla="*/ 116777 h 129825"/>
                    <a:gd name="connsiteX17" fmla="*/ 119910 w 128961"/>
                    <a:gd name="connsiteY17" fmla="*/ 114491 h 129825"/>
                    <a:gd name="connsiteX18" fmla="*/ 128483 w 128961"/>
                    <a:gd name="connsiteY18" fmla="*/ 113919 h 129825"/>
                    <a:gd name="connsiteX19" fmla="*/ 120863 w 128961"/>
                    <a:gd name="connsiteY19" fmla="*/ 115348 h 129825"/>
                    <a:gd name="connsiteX20" fmla="*/ 98384 w 128961"/>
                    <a:gd name="connsiteY20" fmla="*/ 118682 h 129825"/>
                    <a:gd name="connsiteX21" fmla="*/ 16183 w 128961"/>
                    <a:gd name="connsiteY21" fmla="*/ 129826 h 129825"/>
                    <a:gd name="connsiteX22" fmla="*/ 14088 w 128961"/>
                    <a:gd name="connsiteY22" fmla="*/ 129826 h 129825"/>
                    <a:gd name="connsiteX23" fmla="*/ 14088 w 128961"/>
                    <a:gd name="connsiteY23" fmla="*/ 127730 h 129825"/>
                    <a:gd name="connsiteX24" fmla="*/ 7325 w 128961"/>
                    <a:gd name="connsiteY24" fmla="*/ 74676 h 129825"/>
                    <a:gd name="connsiteX25" fmla="*/ 3706 w 128961"/>
                    <a:gd name="connsiteY25" fmla="*/ 45530 h 129825"/>
                    <a:gd name="connsiteX26" fmla="*/ 1896 w 128961"/>
                    <a:gd name="connsiteY26" fmla="*/ 30480 h 129825"/>
                    <a:gd name="connsiteX27" fmla="*/ 943 w 128961"/>
                    <a:gd name="connsiteY27" fmla="*/ 22860 h 129825"/>
                    <a:gd name="connsiteX28" fmla="*/ 467 w 128961"/>
                    <a:gd name="connsiteY28" fmla="*/ 19050 h 129825"/>
                    <a:gd name="connsiteX29" fmla="*/ 467 w 128961"/>
                    <a:gd name="connsiteY29" fmla="*/ 17145 h 129825"/>
                    <a:gd name="connsiteX30" fmla="*/ 467 w 128961"/>
                    <a:gd name="connsiteY30" fmla="*/ 16097 h 129825"/>
                    <a:gd name="connsiteX31" fmla="*/ 467 w 128961"/>
                    <a:gd name="connsiteY31" fmla="*/ 16288 h 129825"/>
                    <a:gd name="connsiteX32" fmla="*/ 467 w 128961"/>
                    <a:gd name="connsiteY32" fmla="*/ 16288 h 129825"/>
                    <a:gd name="connsiteX33" fmla="*/ 2658 w 128961"/>
                    <a:gd name="connsiteY33" fmla="*/ 13430 h 129825"/>
                    <a:gd name="connsiteX34" fmla="*/ 115243 w 128961"/>
                    <a:gd name="connsiteY34" fmla="*/ 0 h 129825"/>
                    <a:gd name="connsiteX35" fmla="*/ 117339 w 128961"/>
                    <a:gd name="connsiteY35" fmla="*/ 0 h 129825"/>
                    <a:gd name="connsiteX36" fmla="*/ 117339 w 128961"/>
                    <a:gd name="connsiteY36" fmla="*/ 2096 h 129825"/>
                    <a:gd name="connsiteX37" fmla="*/ 126292 w 128961"/>
                    <a:gd name="connsiteY37" fmla="*/ 84487 h 129825"/>
                    <a:gd name="connsiteX38" fmla="*/ 128483 w 128961"/>
                    <a:gd name="connsiteY38" fmla="*/ 107156 h 129825"/>
                    <a:gd name="connsiteX39" fmla="*/ 128959 w 128961"/>
                    <a:gd name="connsiteY39" fmla="*/ 114014 h 1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8961" h="129825">
                      <a:moveTo>
                        <a:pt x="128959" y="114014"/>
                      </a:moveTo>
                      <a:cubicBezTo>
                        <a:pt x="128271" y="111224"/>
                        <a:pt x="127762" y="108392"/>
                        <a:pt x="127435" y="105537"/>
                      </a:cubicBezTo>
                      <a:cubicBezTo>
                        <a:pt x="126578" y="99536"/>
                        <a:pt x="125435" y="91916"/>
                        <a:pt x="124101" y="82582"/>
                      </a:cubicBezTo>
                      <a:cubicBezTo>
                        <a:pt x="121244" y="62865"/>
                        <a:pt x="117339" y="34957"/>
                        <a:pt x="113052" y="1810"/>
                      </a:cubicBezTo>
                      <a:lnTo>
                        <a:pt x="115434" y="3620"/>
                      </a:lnTo>
                      <a:lnTo>
                        <a:pt x="2943" y="17717"/>
                      </a:lnTo>
                      <a:lnTo>
                        <a:pt x="5134" y="14954"/>
                      </a:lnTo>
                      <a:lnTo>
                        <a:pt x="5134" y="14954"/>
                      </a:lnTo>
                      <a:lnTo>
                        <a:pt x="5134" y="16764"/>
                      </a:lnTo>
                      <a:lnTo>
                        <a:pt x="5134" y="18764"/>
                      </a:lnTo>
                      <a:lnTo>
                        <a:pt x="5610" y="22574"/>
                      </a:lnTo>
                      <a:lnTo>
                        <a:pt x="6468" y="30194"/>
                      </a:lnTo>
                      <a:cubicBezTo>
                        <a:pt x="7134" y="35243"/>
                        <a:pt x="7706" y="40291"/>
                        <a:pt x="8373" y="45244"/>
                      </a:cubicBezTo>
                      <a:cubicBezTo>
                        <a:pt x="9516" y="55150"/>
                        <a:pt x="10659" y="64865"/>
                        <a:pt x="11802" y="74390"/>
                      </a:cubicBezTo>
                      <a:cubicBezTo>
                        <a:pt x="13992" y="93440"/>
                        <a:pt x="16183" y="111062"/>
                        <a:pt x="18088" y="127445"/>
                      </a:cubicBezTo>
                      <a:lnTo>
                        <a:pt x="15707" y="125635"/>
                      </a:lnTo>
                      <a:cubicBezTo>
                        <a:pt x="48949" y="121730"/>
                        <a:pt x="76953" y="118777"/>
                        <a:pt x="96765" y="116777"/>
                      </a:cubicBezTo>
                      <a:lnTo>
                        <a:pt x="119910" y="114491"/>
                      </a:lnTo>
                      <a:cubicBezTo>
                        <a:pt x="125340" y="114491"/>
                        <a:pt x="128292" y="113824"/>
                        <a:pt x="128483" y="113919"/>
                      </a:cubicBezTo>
                      <a:cubicBezTo>
                        <a:pt x="126004" y="114676"/>
                        <a:pt x="123448" y="115156"/>
                        <a:pt x="120863" y="115348"/>
                      </a:cubicBezTo>
                      <a:lnTo>
                        <a:pt x="98384" y="118682"/>
                      </a:lnTo>
                      <a:cubicBezTo>
                        <a:pt x="78762" y="121539"/>
                        <a:pt x="50759" y="125444"/>
                        <a:pt x="16183" y="129826"/>
                      </a:cubicBezTo>
                      <a:lnTo>
                        <a:pt x="14088" y="129826"/>
                      </a:lnTo>
                      <a:lnTo>
                        <a:pt x="14088" y="127730"/>
                      </a:lnTo>
                      <a:lnTo>
                        <a:pt x="7325" y="74676"/>
                      </a:lnTo>
                      <a:cubicBezTo>
                        <a:pt x="6182" y="65151"/>
                        <a:pt x="4944" y="55626"/>
                        <a:pt x="3706" y="45530"/>
                      </a:cubicBezTo>
                      <a:lnTo>
                        <a:pt x="1896" y="30480"/>
                      </a:lnTo>
                      <a:lnTo>
                        <a:pt x="943" y="22860"/>
                      </a:lnTo>
                      <a:lnTo>
                        <a:pt x="467" y="19050"/>
                      </a:lnTo>
                      <a:lnTo>
                        <a:pt x="467" y="17145"/>
                      </a:lnTo>
                      <a:lnTo>
                        <a:pt x="467" y="16097"/>
                      </a:lnTo>
                      <a:lnTo>
                        <a:pt x="467" y="16288"/>
                      </a:lnTo>
                      <a:lnTo>
                        <a:pt x="467" y="16288"/>
                      </a:lnTo>
                      <a:cubicBezTo>
                        <a:pt x="-1438" y="18669"/>
                        <a:pt x="3134" y="12859"/>
                        <a:pt x="2658" y="13430"/>
                      </a:cubicBezTo>
                      <a:lnTo>
                        <a:pt x="115243" y="0"/>
                      </a:lnTo>
                      <a:lnTo>
                        <a:pt x="117339" y="0"/>
                      </a:lnTo>
                      <a:lnTo>
                        <a:pt x="117339" y="2096"/>
                      </a:lnTo>
                      <a:cubicBezTo>
                        <a:pt x="121339" y="36386"/>
                        <a:pt x="124292" y="64865"/>
                        <a:pt x="126292" y="84487"/>
                      </a:cubicBezTo>
                      <a:cubicBezTo>
                        <a:pt x="127245" y="94012"/>
                        <a:pt x="127911" y="101251"/>
                        <a:pt x="128483" y="107156"/>
                      </a:cubicBezTo>
                      <a:cubicBezTo>
                        <a:pt x="128823" y="109426"/>
                        <a:pt x="128982" y="111719"/>
                        <a:pt x="128959" y="114014"/>
                      </a:cubicBezTo>
                      <a:close/>
                    </a:path>
                  </a:pathLst>
                </a:custGeom>
                <a:solidFill>
                  <a:srgbClr val="E0E0E0"/>
                </a:solidFill>
                <a:ln w="9525" cap="flat">
                  <a:noFill/>
                  <a:prstDash val="solid"/>
                  <a:miter/>
                </a:ln>
              </p:spPr>
              <p:txBody>
                <a:bodyPr rtlCol="0" anchor="ctr"/>
                <a:lstStyle/>
                <a:p>
                  <a:endParaRPr lang="zh-CN" altLang="en-US"/>
                </a:p>
              </p:txBody>
            </p:sp>
            <p:sp>
              <p:nvSpPr>
                <p:cNvPr id="1425" name="任意多边形: 形状 1424">
                  <a:extLst>
                    <a:ext uri="{FF2B5EF4-FFF2-40B4-BE49-F238E27FC236}">
                      <a16:creationId xmlns:a16="http://schemas.microsoft.com/office/drawing/2014/main" id="{DBC70B99-B567-3546-C58C-89775C4AAFEF}"/>
                    </a:ext>
                  </a:extLst>
                </p:cNvPr>
                <p:cNvSpPr/>
                <p:nvPr/>
              </p:nvSpPr>
              <p:spPr>
                <a:xfrm>
                  <a:off x="6447212" y="3842680"/>
                  <a:ext cx="128434" cy="130683"/>
                </a:xfrm>
                <a:custGeom>
                  <a:avLst/>
                  <a:gdLst>
                    <a:gd name="connsiteX0" fmla="*/ 128397 w 128434"/>
                    <a:gd name="connsiteY0" fmla="*/ 114967 h 130683"/>
                    <a:gd name="connsiteX1" fmla="*/ 126873 w 128434"/>
                    <a:gd name="connsiteY1" fmla="*/ 106489 h 130683"/>
                    <a:gd name="connsiteX2" fmla="*/ 123444 w 128434"/>
                    <a:gd name="connsiteY2" fmla="*/ 83439 h 130683"/>
                    <a:gd name="connsiteX3" fmla="*/ 112490 w 128434"/>
                    <a:gd name="connsiteY3" fmla="*/ 2667 h 130683"/>
                    <a:gd name="connsiteX4" fmla="*/ 114871 w 128434"/>
                    <a:gd name="connsiteY4" fmla="*/ 4572 h 130683"/>
                    <a:gd name="connsiteX5" fmla="*/ 2381 w 128434"/>
                    <a:gd name="connsiteY5" fmla="*/ 18669 h 130683"/>
                    <a:gd name="connsiteX6" fmla="*/ 4572 w 128434"/>
                    <a:gd name="connsiteY6" fmla="*/ 15907 h 130683"/>
                    <a:gd name="connsiteX7" fmla="*/ 4572 w 128434"/>
                    <a:gd name="connsiteY7" fmla="*/ 15907 h 130683"/>
                    <a:gd name="connsiteX8" fmla="*/ 4572 w 128434"/>
                    <a:gd name="connsiteY8" fmla="*/ 17621 h 130683"/>
                    <a:gd name="connsiteX9" fmla="*/ 4572 w 128434"/>
                    <a:gd name="connsiteY9" fmla="*/ 19526 h 130683"/>
                    <a:gd name="connsiteX10" fmla="*/ 4572 w 128434"/>
                    <a:gd name="connsiteY10" fmla="*/ 23431 h 130683"/>
                    <a:gd name="connsiteX11" fmla="*/ 5525 w 128434"/>
                    <a:gd name="connsiteY11" fmla="*/ 31051 h 130683"/>
                    <a:gd name="connsiteX12" fmla="*/ 7334 w 128434"/>
                    <a:gd name="connsiteY12" fmla="*/ 46101 h 130683"/>
                    <a:gd name="connsiteX13" fmla="*/ 10859 w 128434"/>
                    <a:gd name="connsiteY13" fmla="*/ 75152 h 130683"/>
                    <a:gd name="connsiteX14" fmla="*/ 17145 w 128434"/>
                    <a:gd name="connsiteY14" fmla="*/ 128302 h 130683"/>
                    <a:gd name="connsiteX15" fmla="*/ 14764 w 128434"/>
                    <a:gd name="connsiteY15" fmla="*/ 126397 h 130683"/>
                    <a:gd name="connsiteX16" fmla="*/ 95726 w 128434"/>
                    <a:gd name="connsiteY16" fmla="*/ 117634 h 130683"/>
                    <a:gd name="connsiteX17" fmla="*/ 118967 w 128434"/>
                    <a:gd name="connsiteY17" fmla="*/ 115348 h 130683"/>
                    <a:gd name="connsiteX18" fmla="*/ 127540 w 128434"/>
                    <a:gd name="connsiteY18" fmla="*/ 114776 h 130683"/>
                    <a:gd name="connsiteX19" fmla="*/ 119920 w 128434"/>
                    <a:gd name="connsiteY19" fmla="*/ 116205 h 130683"/>
                    <a:gd name="connsiteX20" fmla="*/ 97346 w 128434"/>
                    <a:gd name="connsiteY20" fmla="*/ 119539 h 130683"/>
                    <a:gd name="connsiteX21" fmla="*/ 15240 w 128434"/>
                    <a:gd name="connsiteY21" fmla="*/ 130683 h 130683"/>
                    <a:gd name="connsiteX22" fmla="*/ 13145 w 128434"/>
                    <a:gd name="connsiteY22" fmla="*/ 130683 h 130683"/>
                    <a:gd name="connsiteX23" fmla="*/ 13145 w 128434"/>
                    <a:gd name="connsiteY23" fmla="*/ 128588 h 130683"/>
                    <a:gd name="connsiteX24" fmla="*/ 6382 w 128434"/>
                    <a:gd name="connsiteY24" fmla="*/ 75438 h 130683"/>
                    <a:gd name="connsiteX25" fmla="*/ 2762 w 128434"/>
                    <a:gd name="connsiteY25" fmla="*/ 46387 h 130683"/>
                    <a:gd name="connsiteX26" fmla="*/ 953 w 128434"/>
                    <a:gd name="connsiteY26" fmla="*/ 31337 h 130683"/>
                    <a:gd name="connsiteX27" fmla="*/ 0 w 128434"/>
                    <a:gd name="connsiteY27" fmla="*/ 23717 h 130683"/>
                    <a:gd name="connsiteX28" fmla="*/ 0 w 128434"/>
                    <a:gd name="connsiteY28" fmla="*/ 19907 h 130683"/>
                    <a:gd name="connsiteX29" fmla="*/ 0 w 128434"/>
                    <a:gd name="connsiteY29" fmla="*/ 17907 h 130683"/>
                    <a:gd name="connsiteX30" fmla="*/ 0 w 128434"/>
                    <a:gd name="connsiteY30" fmla="*/ 16192 h 130683"/>
                    <a:gd name="connsiteX31" fmla="*/ 0 w 128434"/>
                    <a:gd name="connsiteY31" fmla="*/ 16192 h 130683"/>
                    <a:gd name="connsiteX32" fmla="*/ 2191 w 128434"/>
                    <a:gd name="connsiteY32" fmla="*/ 13430 h 130683"/>
                    <a:gd name="connsiteX33" fmla="*/ 114776 w 128434"/>
                    <a:gd name="connsiteY33" fmla="*/ 0 h 130683"/>
                    <a:gd name="connsiteX34" fmla="*/ 116872 w 128434"/>
                    <a:gd name="connsiteY34" fmla="*/ 0 h 130683"/>
                    <a:gd name="connsiteX35" fmla="*/ 116872 w 128434"/>
                    <a:gd name="connsiteY35" fmla="*/ 2096 h 130683"/>
                    <a:gd name="connsiteX36" fmla="*/ 125825 w 128434"/>
                    <a:gd name="connsiteY36" fmla="*/ 84487 h 130683"/>
                    <a:gd name="connsiteX37" fmla="*/ 128016 w 128434"/>
                    <a:gd name="connsiteY37" fmla="*/ 107156 h 130683"/>
                    <a:gd name="connsiteX38" fmla="*/ 128397 w 128434"/>
                    <a:gd name="connsiteY38" fmla="*/ 114967 h 130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8434" h="130683">
                      <a:moveTo>
                        <a:pt x="128397" y="114967"/>
                      </a:moveTo>
                      <a:cubicBezTo>
                        <a:pt x="127708" y="112176"/>
                        <a:pt x="127200" y="109345"/>
                        <a:pt x="126873" y="106489"/>
                      </a:cubicBezTo>
                      <a:cubicBezTo>
                        <a:pt x="126016" y="100489"/>
                        <a:pt x="124873" y="92869"/>
                        <a:pt x="123444" y="83439"/>
                      </a:cubicBezTo>
                      <a:cubicBezTo>
                        <a:pt x="120682" y="63722"/>
                        <a:pt x="116777" y="35814"/>
                        <a:pt x="112490" y="2667"/>
                      </a:cubicBezTo>
                      <a:lnTo>
                        <a:pt x="114871" y="4572"/>
                      </a:lnTo>
                      <a:lnTo>
                        <a:pt x="2381" y="18669"/>
                      </a:lnTo>
                      <a:lnTo>
                        <a:pt x="4572" y="15907"/>
                      </a:lnTo>
                      <a:lnTo>
                        <a:pt x="4572" y="15907"/>
                      </a:lnTo>
                      <a:lnTo>
                        <a:pt x="4572" y="17621"/>
                      </a:lnTo>
                      <a:lnTo>
                        <a:pt x="4572" y="19526"/>
                      </a:lnTo>
                      <a:lnTo>
                        <a:pt x="4572" y="23431"/>
                      </a:lnTo>
                      <a:lnTo>
                        <a:pt x="5525" y="31051"/>
                      </a:lnTo>
                      <a:cubicBezTo>
                        <a:pt x="6191" y="36100"/>
                        <a:pt x="6763" y="41148"/>
                        <a:pt x="7334" y="46101"/>
                      </a:cubicBezTo>
                      <a:cubicBezTo>
                        <a:pt x="8572" y="55626"/>
                        <a:pt x="9715" y="65722"/>
                        <a:pt x="10859" y="75152"/>
                      </a:cubicBezTo>
                      <a:cubicBezTo>
                        <a:pt x="13049" y="94202"/>
                        <a:pt x="15145" y="111919"/>
                        <a:pt x="17145" y="128302"/>
                      </a:cubicBezTo>
                      <a:lnTo>
                        <a:pt x="14764" y="126397"/>
                      </a:lnTo>
                      <a:cubicBezTo>
                        <a:pt x="48006" y="122587"/>
                        <a:pt x="75914" y="119634"/>
                        <a:pt x="95726" y="117634"/>
                      </a:cubicBezTo>
                      <a:lnTo>
                        <a:pt x="118967" y="115348"/>
                      </a:lnTo>
                      <a:cubicBezTo>
                        <a:pt x="124396" y="114871"/>
                        <a:pt x="127349" y="114681"/>
                        <a:pt x="127540" y="114776"/>
                      </a:cubicBezTo>
                      <a:cubicBezTo>
                        <a:pt x="125061" y="115534"/>
                        <a:pt x="122505" y="116013"/>
                        <a:pt x="119920" y="116205"/>
                      </a:cubicBezTo>
                      <a:lnTo>
                        <a:pt x="97346" y="119539"/>
                      </a:lnTo>
                      <a:cubicBezTo>
                        <a:pt x="78296" y="122301"/>
                        <a:pt x="49721" y="126301"/>
                        <a:pt x="15240" y="130683"/>
                      </a:cubicBezTo>
                      <a:lnTo>
                        <a:pt x="13145" y="130683"/>
                      </a:lnTo>
                      <a:lnTo>
                        <a:pt x="13145" y="128588"/>
                      </a:lnTo>
                      <a:cubicBezTo>
                        <a:pt x="11049" y="112109"/>
                        <a:pt x="8763" y="94297"/>
                        <a:pt x="6382" y="75438"/>
                      </a:cubicBezTo>
                      <a:cubicBezTo>
                        <a:pt x="5239" y="65913"/>
                        <a:pt x="4001" y="56388"/>
                        <a:pt x="2762" y="46387"/>
                      </a:cubicBezTo>
                      <a:lnTo>
                        <a:pt x="953" y="31337"/>
                      </a:lnTo>
                      <a:lnTo>
                        <a:pt x="0" y="23717"/>
                      </a:lnTo>
                      <a:lnTo>
                        <a:pt x="0" y="19907"/>
                      </a:lnTo>
                      <a:lnTo>
                        <a:pt x="0" y="17907"/>
                      </a:lnTo>
                      <a:lnTo>
                        <a:pt x="0" y="16192"/>
                      </a:lnTo>
                      <a:lnTo>
                        <a:pt x="0" y="16192"/>
                      </a:lnTo>
                      <a:lnTo>
                        <a:pt x="2191" y="13430"/>
                      </a:lnTo>
                      <a:lnTo>
                        <a:pt x="114776" y="0"/>
                      </a:lnTo>
                      <a:lnTo>
                        <a:pt x="116872" y="0"/>
                      </a:lnTo>
                      <a:lnTo>
                        <a:pt x="116872" y="2096"/>
                      </a:lnTo>
                      <a:cubicBezTo>
                        <a:pt x="120872" y="36290"/>
                        <a:pt x="123825" y="64770"/>
                        <a:pt x="125825" y="84487"/>
                      </a:cubicBezTo>
                      <a:cubicBezTo>
                        <a:pt x="126683" y="94012"/>
                        <a:pt x="127445" y="101251"/>
                        <a:pt x="128016" y="107156"/>
                      </a:cubicBezTo>
                      <a:cubicBezTo>
                        <a:pt x="128378" y="109743"/>
                        <a:pt x="128505" y="112357"/>
                        <a:pt x="128397" y="114967"/>
                      </a:cubicBezTo>
                      <a:close/>
                    </a:path>
                  </a:pathLst>
                </a:custGeom>
                <a:solidFill>
                  <a:srgbClr val="E0E0E0"/>
                </a:solidFill>
                <a:ln w="9525" cap="flat">
                  <a:noFill/>
                  <a:prstDash val="solid"/>
                  <a:miter/>
                </a:ln>
              </p:spPr>
              <p:txBody>
                <a:bodyPr rtlCol="0" anchor="ctr"/>
                <a:lstStyle/>
                <a:p>
                  <a:endParaRPr lang="zh-CN" altLang="en-US"/>
                </a:p>
              </p:txBody>
            </p:sp>
            <p:sp>
              <p:nvSpPr>
                <p:cNvPr id="1426" name="任意多边形: 形状 1425">
                  <a:extLst>
                    <a:ext uri="{FF2B5EF4-FFF2-40B4-BE49-F238E27FC236}">
                      <a16:creationId xmlns:a16="http://schemas.microsoft.com/office/drawing/2014/main" id="{F858B576-E734-4B94-92DC-38E86DDC8A19}"/>
                    </a:ext>
                  </a:extLst>
                </p:cNvPr>
                <p:cNvSpPr/>
                <p:nvPr/>
              </p:nvSpPr>
              <p:spPr>
                <a:xfrm rot="-418200">
                  <a:off x="5914722" y="3392437"/>
                  <a:ext cx="35052" cy="104013"/>
                </a:xfrm>
                <a:custGeom>
                  <a:avLst/>
                  <a:gdLst>
                    <a:gd name="connsiteX0" fmla="*/ 21050 w 35052"/>
                    <a:gd name="connsiteY0" fmla="*/ 0 h 104013"/>
                    <a:gd name="connsiteX1" fmla="*/ 35052 w 35052"/>
                    <a:gd name="connsiteY1" fmla="*/ 0 h 104013"/>
                    <a:gd name="connsiteX2" fmla="*/ 35052 w 35052"/>
                    <a:gd name="connsiteY2" fmla="*/ 104013 h 104013"/>
                    <a:gd name="connsiteX3" fmla="*/ 21050 w 35052"/>
                    <a:gd name="connsiteY3" fmla="*/ 104013 h 104013"/>
                    <a:gd name="connsiteX4" fmla="*/ 14002 w 35052"/>
                    <a:gd name="connsiteY4" fmla="*/ 104013 h 104013"/>
                    <a:gd name="connsiteX5" fmla="*/ 0 w 35052"/>
                    <a:gd name="connsiteY5" fmla="*/ 104013 h 104013"/>
                    <a:gd name="connsiteX6" fmla="*/ 0 w 35052"/>
                    <a:gd name="connsiteY6" fmla="*/ 0 h 104013"/>
                    <a:gd name="connsiteX7" fmla="*/ 14002 w 35052"/>
                    <a:gd name="connsiteY7"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 h="104013">
                      <a:moveTo>
                        <a:pt x="21050" y="0"/>
                      </a:moveTo>
                      <a:cubicBezTo>
                        <a:pt x="28783" y="0"/>
                        <a:pt x="35052" y="0"/>
                        <a:pt x="35052" y="0"/>
                      </a:cubicBezTo>
                      <a:lnTo>
                        <a:pt x="35052" y="104013"/>
                      </a:lnTo>
                      <a:cubicBezTo>
                        <a:pt x="35052" y="104013"/>
                        <a:pt x="28783" y="104013"/>
                        <a:pt x="21050" y="104013"/>
                      </a:cubicBezTo>
                      <a:lnTo>
                        <a:pt x="14002" y="104013"/>
                      </a:lnTo>
                      <a:cubicBezTo>
                        <a:pt x="6269" y="104013"/>
                        <a:pt x="0" y="104013"/>
                        <a:pt x="0" y="104013"/>
                      </a:cubicBezTo>
                      <a:lnTo>
                        <a:pt x="0" y="0"/>
                      </a:lnTo>
                      <a:cubicBezTo>
                        <a:pt x="0" y="0"/>
                        <a:pt x="6269" y="0"/>
                        <a:pt x="14002" y="0"/>
                      </a:cubicBezTo>
                      <a:close/>
                    </a:path>
                  </a:pathLst>
                </a:custGeom>
                <a:solidFill>
                  <a:srgbClr val="E0E0E0"/>
                </a:solidFill>
                <a:ln w="9525" cap="flat">
                  <a:noFill/>
                  <a:prstDash val="solid"/>
                  <a:miter/>
                </a:ln>
              </p:spPr>
              <p:txBody>
                <a:bodyPr rtlCol="0" anchor="ctr"/>
                <a:lstStyle/>
                <a:p>
                  <a:endParaRPr lang="zh-CN" altLang="en-US"/>
                </a:p>
              </p:txBody>
            </p:sp>
            <p:sp>
              <p:nvSpPr>
                <p:cNvPr id="1427" name="任意多边形: 形状 1426">
                  <a:extLst>
                    <a:ext uri="{FF2B5EF4-FFF2-40B4-BE49-F238E27FC236}">
                      <a16:creationId xmlns:a16="http://schemas.microsoft.com/office/drawing/2014/main" id="{DBE4E3E5-0FF0-7EE1-5D5E-CEED7CB5E8B6}"/>
                    </a:ext>
                  </a:extLst>
                </p:cNvPr>
                <p:cNvSpPr/>
                <p:nvPr/>
              </p:nvSpPr>
              <p:spPr>
                <a:xfrm rot="-418200">
                  <a:off x="6140965" y="3364904"/>
                  <a:ext cx="35052" cy="104013"/>
                </a:xfrm>
                <a:custGeom>
                  <a:avLst/>
                  <a:gdLst>
                    <a:gd name="connsiteX0" fmla="*/ 21050 w 35052"/>
                    <a:gd name="connsiteY0" fmla="*/ 0 h 104013"/>
                    <a:gd name="connsiteX1" fmla="*/ 35052 w 35052"/>
                    <a:gd name="connsiteY1" fmla="*/ 0 h 104013"/>
                    <a:gd name="connsiteX2" fmla="*/ 35052 w 35052"/>
                    <a:gd name="connsiteY2" fmla="*/ 104013 h 104013"/>
                    <a:gd name="connsiteX3" fmla="*/ 21050 w 35052"/>
                    <a:gd name="connsiteY3" fmla="*/ 104013 h 104013"/>
                    <a:gd name="connsiteX4" fmla="*/ 14002 w 35052"/>
                    <a:gd name="connsiteY4" fmla="*/ 104013 h 104013"/>
                    <a:gd name="connsiteX5" fmla="*/ 0 w 35052"/>
                    <a:gd name="connsiteY5" fmla="*/ 104013 h 104013"/>
                    <a:gd name="connsiteX6" fmla="*/ 0 w 35052"/>
                    <a:gd name="connsiteY6" fmla="*/ 0 h 104013"/>
                    <a:gd name="connsiteX7" fmla="*/ 14002 w 35052"/>
                    <a:gd name="connsiteY7"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 h="104013">
                      <a:moveTo>
                        <a:pt x="21050" y="0"/>
                      </a:moveTo>
                      <a:cubicBezTo>
                        <a:pt x="28783" y="0"/>
                        <a:pt x="35052" y="0"/>
                        <a:pt x="35052" y="0"/>
                      </a:cubicBezTo>
                      <a:lnTo>
                        <a:pt x="35052" y="104013"/>
                      </a:lnTo>
                      <a:cubicBezTo>
                        <a:pt x="35052" y="104013"/>
                        <a:pt x="28783" y="104013"/>
                        <a:pt x="21050" y="104013"/>
                      </a:cubicBezTo>
                      <a:lnTo>
                        <a:pt x="14002" y="104013"/>
                      </a:lnTo>
                      <a:cubicBezTo>
                        <a:pt x="6269" y="104013"/>
                        <a:pt x="0" y="104013"/>
                        <a:pt x="0" y="104013"/>
                      </a:cubicBezTo>
                      <a:lnTo>
                        <a:pt x="0" y="0"/>
                      </a:lnTo>
                      <a:cubicBezTo>
                        <a:pt x="0" y="0"/>
                        <a:pt x="6269" y="0"/>
                        <a:pt x="14002" y="0"/>
                      </a:cubicBezTo>
                      <a:close/>
                    </a:path>
                  </a:pathLst>
                </a:custGeom>
                <a:solidFill>
                  <a:srgbClr val="E0E0E0"/>
                </a:solidFill>
                <a:ln w="9525" cap="flat">
                  <a:noFill/>
                  <a:prstDash val="solid"/>
                  <a:miter/>
                </a:ln>
              </p:spPr>
              <p:txBody>
                <a:bodyPr rtlCol="0" anchor="ctr"/>
                <a:lstStyle/>
                <a:p>
                  <a:endParaRPr lang="zh-CN" altLang="en-US"/>
                </a:p>
              </p:txBody>
            </p:sp>
            <p:sp>
              <p:nvSpPr>
                <p:cNvPr id="1428" name="任意多边形: 形状 1427">
                  <a:extLst>
                    <a:ext uri="{FF2B5EF4-FFF2-40B4-BE49-F238E27FC236}">
                      <a16:creationId xmlns:a16="http://schemas.microsoft.com/office/drawing/2014/main" id="{8FF7BD51-B562-6BB3-3C26-74589F606D5D}"/>
                    </a:ext>
                  </a:extLst>
                </p:cNvPr>
                <p:cNvSpPr/>
                <p:nvPr/>
              </p:nvSpPr>
              <p:spPr>
                <a:xfrm rot="-418800">
                  <a:off x="6367113" y="3337037"/>
                  <a:ext cx="35052" cy="104013"/>
                </a:xfrm>
                <a:custGeom>
                  <a:avLst/>
                  <a:gdLst>
                    <a:gd name="connsiteX0" fmla="*/ 21050 w 35052"/>
                    <a:gd name="connsiteY0" fmla="*/ 0 h 104013"/>
                    <a:gd name="connsiteX1" fmla="*/ 35052 w 35052"/>
                    <a:gd name="connsiteY1" fmla="*/ 0 h 104013"/>
                    <a:gd name="connsiteX2" fmla="*/ 35052 w 35052"/>
                    <a:gd name="connsiteY2" fmla="*/ 104013 h 104013"/>
                    <a:gd name="connsiteX3" fmla="*/ 21050 w 35052"/>
                    <a:gd name="connsiteY3" fmla="*/ 104013 h 104013"/>
                    <a:gd name="connsiteX4" fmla="*/ 14002 w 35052"/>
                    <a:gd name="connsiteY4" fmla="*/ 104013 h 104013"/>
                    <a:gd name="connsiteX5" fmla="*/ 0 w 35052"/>
                    <a:gd name="connsiteY5" fmla="*/ 104013 h 104013"/>
                    <a:gd name="connsiteX6" fmla="*/ 0 w 35052"/>
                    <a:gd name="connsiteY6" fmla="*/ 0 h 104013"/>
                    <a:gd name="connsiteX7" fmla="*/ 14002 w 35052"/>
                    <a:gd name="connsiteY7" fmla="*/ 0 h 10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 h="104013">
                      <a:moveTo>
                        <a:pt x="21050" y="0"/>
                      </a:moveTo>
                      <a:cubicBezTo>
                        <a:pt x="28783" y="0"/>
                        <a:pt x="35052" y="0"/>
                        <a:pt x="35052" y="0"/>
                      </a:cubicBezTo>
                      <a:lnTo>
                        <a:pt x="35052" y="104013"/>
                      </a:lnTo>
                      <a:cubicBezTo>
                        <a:pt x="35052" y="104013"/>
                        <a:pt x="28783" y="104013"/>
                        <a:pt x="21050" y="104013"/>
                      </a:cubicBezTo>
                      <a:lnTo>
                        <a:pt x="14002" y="104013"/>
                      </a:lnTo>
                      <a:cubicBezTo>
                        <a:pt x="6269" y="104013"/>
                        <a:pt x="0" y="104013"/>
                        <a:pt x="0" y="104013"/>
                      </a:cubicBezTo>
                      <a:lnTo>
                        <a:pt x="0" y="0"/>
                      </a:lnTo>
                      <a:cubicBezTo>
                        <a:pt x="0" y="0"/>
                        <a:pt x="6269" y="0"/>
                        <a:pt x="14002" y="0"/>
                      </a:cubicBezTo>
                      <a:close/>
                    </a:path>
                  </a:pathLst>
                </a:custGeom>
                <a:solidFill>
                  <a:srgbClr val="E0E0E0"/>
                </a:solidFill>
                <a:ln w="9525" cap="flat">
                  <a:noFill/>
                  <a:prstDash val="solid"/>
                  <a:miter/>
                </a:ln>
              </p:spPr>
              <p:txBody>
                <a:bodyPr rtlCol="0" anchor="ctr"/>
                <a:lstStyle/>
                <a:p>
                  <a:endParaRPr lang="zh-CN" altLang="en-US"/>
                </a:p>
              </p:txBody>
            </p:sp>
            <p:sp>
              <p:nvSpPr>
                <p:cNvPr id="1429" name="任意多边形: 形状 1428">
                  <a:extLst>
                    <a:ext uri="{FF2B5EF4-FFF2-40B4-BE49-F238E27FC236}">
                      <a16:creationId xmlns:a16="http://schemas.microsoft.com/office/drawing/2014/main" id="{A83D9562-8E50-83F5-B94D-A851C325022A}"/>
                    </a:ext>
                  </a:extLst>
                </p:cNvPr>
                <p:cNvSpPr/>
                <p:nvPr/>
              </p:nvSpPr>
              <p:spPr>
                <a:xfrm>
                  <a:off x="5766651" y="3366430"/>
                  <a:ext cx="867060" cy="736472"/>
                </a:xfrm>
                <a:custGeom>
                  <a:avLst/>
                  <a:gdLst>
                    <a:gd name="connsiteX0" fmla="*/ 866680 w 867060"/>
                    <a:gd name="connsiteY0" fmla="*/ 637604 h 736472"/>
                    <a:gd name="connsiteX1" fmla="*/ 864965 w 867060"/>
                    <a:gd name="connsiteY1" fmla="*/ 625793 h 736472"/>
                    <a:gd name="connsiteX2" fmla="*/ 860584 w 867060"/>
                    <a:gd name="connsiteY2" fmla="*/ 591788 h 736472"/>
                    <a:gd name="connsiteX3" fmla="*/ 844296 w 867060"/>
                    <a:gd name="connsiteY3" fmla="*/ 462915 h 736472"/>
                    <a:gd name="connsiteX4" fmla="*/ 787146 w 867060"/>
                    <a:gd name="connsiteY4" fmla="*/ 1810 h 736472"/>
                    <a:gd name="connsiteX5" fmla="*/ 789527 w 867060"/>
                    <a:gd name="connsiteY5" fmla="*/ 3619 h 736472"/>
                    <a:gd name="connsiteX6" fmla="*/ 2476 w 867060"/>
                    <a:gd name="connsiteY6" fmla="*/ 100298 h 736472"/>
                    <a:gd name="connsiteX7" fmla="*/ 2476 w 867060"/>
                    <a:gd name="connsiteY7" fmla="*/ 100298 h 736472"/>
                    <a:gd name="connsiteX8" fmla="*/ 4572 w 867060"/>
                    <a:gd name="connsiteY8" fmla="*/ 97536 h 736472"/>
                    <a:gd name="connsiteX9" fmla="*/ 82105 w 867060"/>
                    <a:gd name="connsiteY9" fmla="*/ 733616 h 736472"/>
                    <a:gd name="connsiteX10" fmla="*/ 79629 w 867060"/>
                    <a:gd name="connsiteY10" fmla="*/ 731710 h 736472"/>
                    <a:gd name="connsiteX11" fmla="*/ 648176 w 867060"/>
                    <a:gd name="connsiteY11" fmla="*/ 663226 h 736472"/>
                    <a:gd name="connsiteX12" fmla="*/ 809339 w 867060"/>
                    <a:gd name="connsiteY12" fmla="*/ 644176 h 736472"/>
                    <a:gd name="connsiteX13" fmla="*/ 852106 w 867060"/>
                    <a:gd name="connsiteY13" fmla="*/ 639127 h 736472"/>
                    <a:gd name="connsiteX14" fmla="*/ 863155 w 867060"/>
                    <a:gd name="connsiteY14" fmla="*/ 637984 h 736472"/>
                    <a:gd name="connsiteX15" fmla="*/ 867061 w 867060"/>
                    <a:gd name="connsiteY15" fmla="*/ 637984 h 736472"/>
                    <a:gd name="connsiteX16" fmla="*/ 863441 w 867060"/>
                    <a:gd name="connsiteY16" fmla="*/ 638556 h 736472"/>
                    <a:gd name="connsiteX17" fmla="*/ 852678 w 867060"/>
                    <a:gd name="connsiteY17" fmla="*/ 639985 h 736472"/>
                    <a:gd name="connsiteX18" fmla="*/ 810387 w 867060"/>
                    <a:gd name="connsiteY18" fmla="*/ 645414 h 736472"/>
                    <a:gd name="connsiteX19" fmla="*/ 649891 w 867060"/>
                    <a:gd name="connsiteY19" fmla="*/ 665702 h 736472"/>
                    <a:gd name="connsiteX20" fmla="*/ 80200 w 867060"/>
                    <a:gd name="connsiteY20" fmla="*/ 736473 h 736472"/>
                    <a:gd name="connsiteX21" fmla="*/ 78009 w 867060"/>
                    <a:gd name="connsiteY21" fmla="*/ 736473 h 736472"/>
                    <a:gd name="connsiteX22" fmla="*/ 78009 w 867060"/>
                    <a:gd name="connsiteY22" fmla="*/ 734187 h 736472"/>
                    <a:gd name="connsiteX23" fmla="*/ 0 w 867060"/>
                    <a:gd name="connsiteY23" fmla="*/ 98203 h 736472"/>
                    <a:gd name="connsiteX24" fmla="*/ 0 w 867060"/>
                    <a:gd name="connsiteY24" fmla="*/ 95821 h 736472"/>
                    <a:gd name="connsiteX25" fmla="*/ 2476 w 867060"/>
                    <a:gd name="connsiteY25" fmla="*/ 95821 h 736472"/>
                    <a:gd name="connsiteX26" fmla="*/ 2476 w 867060"/>
                    <a:gd name="connsiteY26" fmla="*/ 95821 h 736472"/>
                    <a:gd name="connsiteX27" fmla="*/ 789527 w 867060"/>
                    <a:gd name="connsiteY27" fmla="*/ 0 h 736472"/>
                    <a:gd name="connsiteX28" fmla="*/ 791623 w 867060"/>
                    <a:gd name="connsiteY28" fmla="*/ 0 h 736472"/>
                    <a:gd name="connsiteX29" fmla="*/ 791623 w 867060"/>
                    <a:gd name="connsiteY29" fmla="*/ 2095 h 736472"/>
                    <a:gd name="connsiteX30" fmla="*/ 847153 w 867060"/>
                    <a:gd name="connsiteY30" fmla="*/ 464725 h 736472"/>
                    <a:gd name="connsiteX31" fmla="*/ 862393 w 867060"/>
                    <a:gd name="connsiteY31" fmla="*/ 593312 h 736472"/>
                    <a:gd name="connsiteX32" fmla="*/ 866203 w 867060"/>
                    <a:gd name="connsiteY32" fmla="*/ 626935 h 736472"/>
                    <a:gd name="connsiteX33" fmla="*/ 866680 w 867060"/>
                    <a:gd name="connsiteY33" fmla="*/ 637604 h 736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67060" h="736472">
                      <a:moveTo>
                        <a:pt x="866680" y="637604"/>
                      </a:moveTo>
                      <a:cubicBezTo>
                        <a:pt x="866680" y="637604"/>
                        <a:pt x="866013" y="633508"/>
                        <a:pt x="864965" y="625793"/>
                      </a:cubicBezTo>
                      <a:cubicBezTo>
                        <a:pt x="863917" y="618077"/>
                        <a:pt x="862489" y="606743"/>
                        <a:pt x="860584" y="591788"/>
                      </a:cubicBezTo>
                      <a:cubicBezTo>
                        <a:pt x="856774" y="561975"/>
                        <a:pt x="851059" y="518446"/>
                        <a:pt x="844296" y="462915"/>
                      </a:cubicBezTo>
                      <a:cubicBezTo>
                        <a:pt x="830389" y="351854"/>
                        <a:pt x="810673" y="193167"/>
                        <a:pt x="787146" y="1810"/>
                      </a:cubicBezTo>
                      <a:lnTo>
                        <a:pt x="789527" y="3619"/>
                      </a:lnTo>
                      <a:lnTo>
                        <a:pt x="2476" y="100298"/>
                      </a:lnTo>
                      <a:lnTo>
                        <a:pt x="2476" y="100298"/>
                      </a:lnTo>
                      <a:lnTo>
                        <a:pt x="4572" y="97536"/>
                      </a:lnTo>
                      <a:cubicBezTo>
                        <a:pt x="32575" y="327374"/>
                        <a:pt x="59055" y="544544"/>
                        <a:pt x="82105" y="733616"/>
                      </a:cubicBezTo>
                      <a:lnTo>
                        <a:pt x="79629" y="731710"/>
                      </a:lnTo>
                      <a:lnTo>
                        <a:pt x="648176" y="663226"/>
                      </a:lnTo>
                      <a:lnTo>
                        <a:pt x="809339" y="644176"/>
                      </a:lnTo>
                      <a:lnTo>
                        <a:pt x="852106" y="639127"/>
                      </a:lnTo>
                      <a:lnTo>
                        <a:pt x="863155" y="637984"/>
                      </a:lnTo>
                      <a:lnTo>
                        <a:pt x="867061" y="637984"/>
                      </a:lnTo>
                      <a:lnTo>
                        <a:pt x="863441" y="638556"/>
                      </a:lnTo>
                      <a:lnTo>
                        <a:pt x="852678" y="639985"/>
                      </a:lnTo>
                      <a:lnTo>
                        <a:pt x="810387" y="645414"/>
                      </a:lnTo>
                      <a:lnTo>
                        <a:pt x="649891" y="665702"/>
                      </a:lnTo>
                      <a:lnTo>
                        <a:pt x="80200" y="736473"/>
                      </a:lnTo>
                      <a:lnTo>
                        <a:pt x="78009" y="736473"/>
                      </a:lnTo>
                      <a:lnTo>
                        <a:pt x="78009" y="734187"/>
                      </a:lnTo>
                      <a:cubicBezTo>
                        <a:pt x="54769" y="545211"/>
                        <a:pt x="28194" y="328041"/>
                        <a:pt x="0" y="98203"/>
                      </a:cubicBezTo>
                      <a:lnTo>
                        <a:pt x="0" y="95821"/>
                      </a:lnTo>
                      <a:lnTo>
                        <a:pt x="2476" y="95821"/>
                      </a:lnTo>
                      <a:lnTo>
                        <a:pt x="2476" y="95821"/>
                      </a:lnTo>
                      <a:lnTo>
                        <a:pt x="789527" y="0"/>
                      </a:lnTo>
                      <a:lnTo>
                        <a:pt x="791623" y="0"/>
                      </a:lnTo>
                      <a:lnTo>
                        <a:pt x="791623" y="2095"/>
                      </a:lnTo>
                      <a:cubicBezTo>
                        <a:pt x="814673" y="194119"/>
                        <a:pt x="833818" y="353282"/>
                        <a:pt x="847153" y="464725"/>
                      </a:cubicBezTo>
                      <a:cubicBezTo>
                        <a:pt x="853726" y="520065"/>
                        <a:pt x="858869" y="563499"/>
                        <a:pt x="862393" y="593312"/>
                      </a:cubicBezTo>
                      <a:cubicBezTo>
                        <a:pt x="864013" y="607981"/>
                        <a:pt x="865346" y="619220"/>
                        <a:pt x="866203" y="626935"/>
                      </a:cubicBezTo>
                      <a:cubicBezTo>
                        <a:pt x="867061" y="634651"/>
                        <a:pt x="866680" y="637604"/>
                        <a:pt x="866680" y="637604"/>
                      </a:cubicBezTo>
                      <a:close/>
                    </a:path>
                  </a:pathLst>
                </a:custGeom>
                <a:solidFill>
                  <a:srgbClr val="E0E0E0"/>
                </a:solidFill>
                <a:ln w="9525" cap="flat">
                  <a:noFill/>
                  <a:prstDash val="solid"/>
                  <a:miter/>
                </a:ln>
              </p:spPr>
              <p:txBody>
                <a:bodyPr rtlCol="0" anchor="ctr"/>
                <a:lstStyle/>
                <a:p>
                  <a:endParaRPr lang="zh-CN" altLang="en-US"/>
                </a:p>
              </p:txBody>
            </p:sp>
            <p:sp>
              <p:nvSpPr>
                <p:cNvPr id="1430" name="任意多边形: 形状 1429">
                  <a:extLst>
                    <a:ext uri="{FF2B5EF4-FFF2-40B4-BE49-F238E27FC236}">
                      <a16:creationId xmlns:a16="http://schemas.microsoft.com/office/drawing/2014/main" id="{141181CF-CB1F-EFBC-DFA5-3E57E09BA57B}"/>
                    </a:ext>
                  </a:extLst>
                </p:cNvPr>
                <p:cNvSpPr/>
                <p:nvPr/>
              </p:nvSpPr>
              <p:spPr>
                <a:xfrm rot="-5016000">
                  <a:off x="4453140" y="4364318"/>
                  <a:ext cx="204882" cy="303942"/>
                </a:xfrm>
                <a:custGeom>
                  <a:avLst/>
                  <a:gdLst>
                    <a:gd name="connsiteX0" fmla="*/ 0 w 204882"/>
                    <a:gd name="connsiteY0" fmla="*/ 0 h 303942"/>
                    <a:gd name="connsiteX1" fmla="*/ 204883 w 204882"/>
                    <a:gd name="connsiteY1" fmla="*/ 0 h 303942"/>
                    <a:gd name="connsiteX2" fmla="*/ 204883 w 204882"/>
                    <a:gd name="connsiteY2" fmla="*/ 303943 h 303942"/>
                    <a:gd name="connsiteX3" fmla="*/ 0 w 204882"/>
                    <a:gd name="connsiteY3" fmla="*/ 303943 h 303942"/>
                  </a:gdLst>
                  <a:ahLst/>
                  <a:cxnLst>
                    <a:cxn ang="0">
                      <a:pos x="connsiteX0" y="connsiteY0"/>
                    </a:cxn>
                    <a:cxn ang="0">
                      <a:pos x="connsiteX1" y="connsiteY1"/>
                    </a:cxn>
                    <a:cxn ang="0">
                      <a:pos x="connsiteX2" y="connsiteY2"/>
                    </a:cxn>
                    <a:cxn ang="0">
                      <a:pos x="connsiteX3" y="connsiteY3"/>
                    </a:cxn>
                  </a:cxnLst>
                  <a:rect l="l" t="t" r="r" b="b"/>
                  <a:pathLst>
                    <a:path w="204882" h="303942">
                      <a:moveTo>
                        <a:pt x="0" y="0"/>
                      </a:moveTo>
                      <a:lnTo>
                        <a:pt x="204883" y="0"/>
                      </a:lnTo>
                      <a:lnTo>
                        <a:pt x="204883" y="303943"/>
                      </a:lnTo>
                      <a:lnTo>
                        <a:pt x="0" y="303943"/>
                      </a:lnTo>
                      <a:close/>
                    </a:path>
                  </a:pathLst>
                </a:custGeom>
                <a:solidFill>
                  <a:srgbClr val="EBEBEB"/>
                </a:solidFill>
                <a:ln w="9525" cap="flat">
                  <a:noFill/>
                  <a:prstDash val="solid"/>
                  <a:miter/>
                </a:ln>
              </p:spPr>
              <p:txBody>
                <a:bodyPr rtlCol="0" anchor="ctr"/>
                <a:lstStyle/>
                <a:p>
                  <a:endParaRPr lang="zh-CN" altLang="en-US"/>
                </a:p>
              </p:txBody>
            </p:sp>
            <p:sp>
              <p:nvSpPr>
                <p:cNvPr id="1431" name="任意多边形: 形状 1430">
                  <a:extLst>
                    <a:ext uri="{FF2B5EF4-FFF2-40B4-BE49-F238E27FC236}">
                      <a16:creationId xmlns:a16="http://schemas.microsoft.com/office/drawing/2014/main" id="{EEFA63C1-A2EA-D548-0E8F-C06600BDDF26}"/>
                    </a:ext>
                  </a:extLst>
                </p:cNvPr>
                <p:cNvSpPr/>
                <p:nvPr/>
              </p:nvSpPr>
              <p:spPr>
                <a:xfrm>
                  <a:off x="4416673" y="4400083"/>
                  <a:ext cx="302037" cy="142779"/>
                </a:xfrm>
                <a:custGeom>
                  <a:avLst/>
                  <a:gdLst>
                    <a:gd name="connsiteX0" fmla="*/ 302038 w 302037"/>
                    <a:gd name="connsiteY0" fmla="*/ 33909 h 142779"/>
                    <a:gd name="connsiteX1" fmla="*/ 298895 w 302037"/>
                    <a:gd name="connsiteY1" fmla="*/ 36290 h 142779"/>
                    <a:gd name="connsiteX2" fmla="*/ 289370 w 302037"/>
                    <a:gd name="connsiteY2" fmla="*/ 42672 h 142779"/>
                    <a:gd name="connsiteX3" fmla="*/ 255080 w 302037"/>
                    <a:gd name="connsiteY3" fmla="*/ 65913 h 142779"/>
                    <a:gd name="connsiteX4" fmla="*/ 140780 w 302037"/>
                    <a:gd name="connsiteY4" fmla="*/ 142113 h 142779"/>
                    <a:gd name="connsiteX5" fmla="*/ 139827 w 302037"/>
                    <a:gd name="connsiteY5" fmla="*/ 142780 h 142779"/>
                    <a:gd name="connsiteX6" fmla="*/ 139065 w 302037"/>
                    <a:gd name="connsiteY6" fmla="*/ 142018 h 142779"/>
                    <a:gd name="connsiteX7" fmla="*/ 137065 w 302037"/>
                    <a:gd name="connsiteY7" fmla="*/ 140018 h 142779"/>
                    <a:gd name="connsiteX8" fmla="*/ 39910 w 302037"/>
                    <a:gd name="connsiteY8" fmla="*/ 41339 h 142779"/>
                    <a:gd name="connsiteX9" fmla="*/ 10478 w 302037"/>
                    <a:gd name="connsiteY9" fmla="*/ 11240 h 142779"/>
                    <a:gd name="connsiteX10" fmla="*/ 2572 w 302037"/>
                    <a:gd name="connsiteY10" fmla="*/ 3048 h 142779"/>
                    <a:gd name="connsiteX11" fmla="*/ 0 w 302037"/>
                    <a:gd name="connsiteY11" fmla="*/ 0 h 142779"/>
                    <a:gd name="connsiteX12" fmla="*/ 2953 w 302037"/>
                    <a:gd name="connsiteY12" fmla="*/ 2572 h 142779"/>
                    <a:gd name="connsiteX13" fmla="*/ 11240 w 302037"/>
                    <a:gd name="connsiteY13" fmla="*/ 10478 h 142779"/>
                    <a:gd name="connsiteX14" fmla="*/ 41339 w 302037"/>
                    <a:gd name="connsiteY14" fmla="*/ 39910 h 142779"/>
                    <a:gd name="connsiteX15" fmla="*/ 139732 w 302037"/>
                    <a:gd name="connsiteY15" fmla="*/ 137827 h 142779"/>
                    <a:gd name="connsiteX16" fmla="*/ 141637 w 302037"/>
                    <a:gd name="connsiteY16" fmla="*/ 139732 h 142779"/>
                    <a:gd name="connsiteX17" fmla="*/ 139922 w 302037"/>
                    <a:gd name="connsiteY17" fmla="*/ 139732 h 142779"/>
                    <a:gd name="connsiteX18" fmla="*/ 254222 w 302037"/>
                    <a:gd name="connsiteY18" fmla="*/ 64484 h 142779"/>
                    <a:gd name="connsiteX19" fmla="*/ 288989 w 302037"/>
                    <a:gd name="connsiteY19" fmla="*/ 42005 h 142779"/>
                    <a:gd name="connsiteX20" fmla="*/ 298514 w 302037"/>
                    <a:gd name="connsiteY20" fmla="*/ 36005 h 142779"/>
                    <a:gd name="connsiteX21" fmla="*/ 302038 w 302037"/>
                    <a:gd name="connsiteY21" fmla="*/ 33909 h 142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2037" h="142779">
                      <a:moveTo>
                        <a:pt x="302038" y="33909"/>
                      </a:moveTo>
                      <a:lnTo>
                        <a:pt x="298895" y="36290"/>
                      </a:lnTo>
                      <a:lnTo>
                        <a:pt x="289370" y="42672"/>
                      </a:lnTo>
                      <a:lnTo>
                        <a:pt x="255080" y="65913"/>
                      </a:lnTo>
                      <a:lnTo>
                        <a:pt x="140780" y="142113"/>
                      </a:lnTo>
                      <a:lnTo>
                        <a:pt x="139827" y="142780"/>
                      </a:lnTo>
                      <a:lnTo>
                        <a:pt x="139065" y="142018"/>
                      </a:lnTo>
                      <a:lnTo>
                        <a:pt x="137065" y="140018"/>
                      </a:lnTo>
                      <a:lnTo>
                        <a:pt x="39910" y="41339"/>
                      </a:lnTo>
                      <a:lnTo>
                        <a:pt x="10478" y="11240"/>
                      </a:lnTo>
                      <a:lnTo>
                        <a:pt x="2572" y="3048"/>
                      </a:lnTo>
                      <a:cubicBezTo>
                        <a:pt x="1601" y="2134"/>
                        <a:pt x="738" y="1111"/>
                        <a:pt x="0" y="0"/>
                      </a:cubicBezTo>
                      <a:lnTo>
                        <a:pt x="2953" y="2572"/>
                      </a:lnTo>
                      <a:lnTo>
                        <a:pt x="11240" y="10478"/>
                      </a:lnTo>
                      <a:cubicBezTo>
                        <a:pt x="18574" y="17717"/>
                        <a:pt x="28766" y="27718"/>
                        <a:pt x="41339" y="39910"/>
                      </a:cubicBezTo>
                      <a:cubicBezTo>
                        <a:pt x="66675" y="65151"/>
                        <a:pt x="101346" y="99727"/>
                        <a:pt x="139732" y="137827"/>
                      </a:cubicBezTo>
                      <a:lnTo>
                        <a:pt x="141637" y="139732"/>
                      </a:lnTo>
                      <a:lnTo>
                        <a:pt x="139922" y="139732"/>
                      </a:lnTo>
                      <a:lnTo>
                        <a:pt x="254222" y="64484"/>
                      </a:lnTo>
                      <a:lnTo>
                        <a:pt x="288989" y="42005"/>
                      </a:lnTo>
                      <a:lnTo>
                        <a:pt x="298514" y="36005"/>
                      </a:lnTo>
                      <a:cubicBezTo>
                        <a:pt x="299600" y="35167"/>
                        <a:pt x="300783" y="34463"/>
                        <a:pt x="302038" y="33909"/>
                      </a:cubicBezTo>
                      <a:close/>
                    </a:path>
                  </a:pathLst>
                </a:custGeom>
                <a:solidFill>
                  <a:srgbClr val="E0E0E0"/>
                </a:solidFill>
                <a:ln w="9525" cap="flat">
                  <a:noFill/>
                  <a:prstDash val="solid"/>
                  <a:miter/>
                </a:ln>
              </p:spPr>
              <p:txBody>
                <a:bodyPr rtlCol="0" anchor="ctr"/>
                <a:lstStyle/>
                <a:p>
                  <a:endParaRPr lang="zh-CN" altLang="en-US"/>
                </a:p>
              </p:txBody>
            </p:sp>
            <p:sp>
              <p:nvSpPr>
                <p:cNvPr id="1432" name="任意多边形: 形状 1431">
                  <a:extLst>
                    <a:ext uri="{FF2B5EF4-FFF2-40B4-BE49-F238E27FC236}">
                      <a16:creationId xmlns:a16="http://schemas.microsoft.com/office/drawing/2014/main" id="{5A1E7704-9B52-34E6-53B3-CD5DCA5E5FE6}"/>
                    </a:ext>
                  </a:extLst>
                </p:cNvPr>
                <p:cNvSpPr/>
                <p:nvPr/>
              </p:nvSpPr>
              <p:spPr>
                <a:xfrm>
                  <a:off x="4393708" y="4492370"/>
                  <a:ext cx="117366" cy="111272"/>
                </a:xfrm>
                <a:custGeom>
                  <a:avLst/>
                  <a:gdLst>
                    <a:gd name="connsiteX0" fmla="*/ 9 w 117366"/>
                    <a:gd name="connsiteY0" fmla="*/ 111262 h 111272"/>
                    <a:gd name="connsiteX1" fmla="*/ 57731 w 117366"/>
                    <a:gd name="connsiteY1" fmla="*/ 54683 h 111272"/>
                    <a:gd name="connsiteX2" fmla="*/ 117357 w 117366"/>
                    <a:gd name="connsiteY2" fmla="*/ 10 h 111272"/>
                    <a:gd name="connsiteX3" fmla="*/ 59636 w 117366"/>
                    <a:gd name="connsiteY3" fmla="*/ 57160 h 111272"/>
                    <a:gd name="connsiteX4" fmla="*/ 9 w 117366"/>
                    <a:gd name="connsiteY4" fmla="*/ 111262 h 111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66" h="111272">
                      <a:moveTo>
                        <a:pt x="9" y="111262"/>
                      </a:moveTo>
                      <a:cubicBezTo>
                        <a:pt x="-562" y="110786"/>
                        <a:pt x="25346" y="85354"/>
                        <a:pt x="57731" y="54683"/>
                      </a:cubicBezTo>
                      <a:cubicBezTo>
                        <a:pt x="90116" y="24013"/>
                        <a:pt x="116786" y="-562"/>
                        <a:pt x="117357" y="10"/>
                      </a:cubicBezTo>
                      <a:cubicBezTo>
                        <a:pt x="117929" y="581"/>
                        <a:pt x="92021" y="25918"/>
                        <a:pt x="59636" y="57160"/>
                      </a:cubicBezTo>
                      <a:cubicBezTo>
                        <a:pt x="27251" y="88402"/>
                        <a:pt x="581" y="111833"/>
                        <a:pt x="9" y="111262"/>
                      </a:cubicBezTo>
                      <a:close/>
                    </a:path>
                  </a:pathLst>
                </a:custGeom>
                <a:solidFill>
                  <a:srgbClr val="E0E0E0"/>
                </a:solidFill>
                <a:ln w="9525" cap="flat">
                  <a:noFill/>
                  <a:prstDash val="solid"/>
                  <a:miter/>
                </a:ln>
              </p:spPr>
              <p:txBody>
                <a:bodyPr rtlCol="0" anchor="ctr"/>
                <a:lstStyle/>
                <a:p>
                  <a:endParaRPr lang="zh-CN" altLang="en-US"/>
                </a:p>
              </p:txBody>
            </p:sp>
            <p:sp>
              <p:nvSpPr>
                <p:cNvPr id="1433" name="任意多边形: 形状 1432">
                  <a:extLst>
                    <a:ext uri="{FF2B5EF4-FFF2-40B4-BE49-F238E27FC236}">
                      <a16:creationId xmlns:a16="http://schemas.microsoft.com/office/drawing/2014/main" id="{1CFF9619-D499-933D-4376-7D5F7FEA0A88}"/>
                    </a:ext>
                  </a:extLst>
                </p:cNvPr>
                <p:cNvSpPr/>
                <p:nvPr/>
              </p:nvSpPr>
              <p:spPr>
                <a:xfrm>
                  <a:off x="4611822" y="4501138"/>
                  <a:ext cx="84045" cy="136407"/>
                </a:xfrm>
                <a:custGeom>
                  <a:avLst/>
                  <a:gdLst>
                    <a:gd name="connsiteX0" fmla="*/ 18 w 84045"/>
                    <a:gd name="connsiteY0" fmla="*/ 6 h 136407"/>
                    <a:gd name="connsiteX1" fmla="*/ 43166 w 84045"/>
                    <a:gd name="connsiteY1" fmla="*/ 67443 h 136407"/>
                    <a:gd name="connsiteX2" fmla="*/ 84028 w 84045"/>
                    <a:gd name="connsiteY2" fmla="*/ 136404 h 136407"/>
                    <a:gd name="connsiteX3" fmla="*/ 40880 w 84045"/>
                    <a:gd name="connsiteY3" fmla="*/ 68871 h 136407"/>
                    <a:gd name="connsiteX4" fmla="*/ 18 w 84045"/>
                    <a:gd name="connsiteY4" fmla="*/ 6 h 136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045" h="136407">
                      <a:moveTo>
                        <a:pt x="18" y="6"/>
                      </a:moveTo>
                      <a:cubicBezTo>
                        <a:pt x="684" y="-471"/>
                        <a:pt x="20020" y="29819"/>
                        <a:pt x="43166" y="67443"/>
                      </a:cubicBezTo>
                      <a:cubicBezTo>
                        <a:pt x="66312" y="105066"/>
                        <a:pt x="84695" y="136023"/>
                        <a:pt x="84028" y="136404"/>
                      </a:cubicBezTo>
                      <a:cubicBezTo>
                        <a:pt x="83361" y="136785"/>
                        <a:pt x="64026" y="106590"/>
                        <a:pt x="40880" y="68871"/>
                      </a:cubicBezTo>
                      <a:cubicBezTo>
                        <a:pt x="17734" y="31152"/>
                        <a:pt x="-649" y="387"/>
                        <a:pt x="18" y="6"/>
                      </a:cubicBezTo>
                      <a:close/>
                    </a:path>
                  </a:pathLst>
                </a:custGeom>
                <a:solidFill>
                  <a:srgbClr val="E0E0E0"/>
                </a:solidFill>
                <a:ln w="9525" cap="flat">
                  <a:noFill/>
                  <a:prstDash val="solid"/>
                  <a:miter/>
                </a:ln>
              </p:spPr>
              <p:txBody>
                <a:bodyPr rtlCol="0" anchor="ctr"/>
                <a:lstStyle/>
                <a:p>
                  <a:endParaRPr lang="zh-CN" altLang="en-US"/>
                </a:p>
              </p:txBody>
            </p:sp>
            <p:sp>
              <p:nvSpPr>
                <p:cNvPr id="1434" name="任意多边形: 形状 1433">
                  <a:extLst>
                    <a:ext uri="{FF2B5EF4-FFF2-40B4-BE49-F238E27FC236}">
                      <a16:creationId xmlns:a16="http://schemas.microsoft.com/office/drawing/2014/main" id="{B4E53BB9-BA47-74C5-B521-C11FEA2CF239}"/>
                    </a:ext>
                  </a:extLst>
                </p:cNvPr>
                <p:cNvSpPr/>
                <p:nvPr/>
              </p:nvSpPr>
              <p:spPr>
                <a:xfrm>
                  <a:off x="7582687" y="3801993"/>
                  <a:ext cx="753517" cy="654070"/>
                </a:xfrm>
                <a:custGeom>
                  <a:avLst/>
                  <a:gdLst>
                    <a:gd name="connsiteX0" fmla="*/ 0 w 753517"/>
                    <a:gd name="connsiteY0" fmla="*/ 461692 h 654070"/>
                    <a:gd name="connsiteX1" fmla="*/ 43720 w 753517"/>
                    <a:gd name="connsiteY1" fmla="*/ 445309 h 654070"/>
                    <a:gd name="connsiteX2" fmla="*/ 44768 w 753517"/>
                    <a:gd name="connsiteY2" fmla="*/ 393875 h 654070"/>
                    <a:gd name="connsiteX3" fmla="*/ 33719 w 753517"/>
                    <a:gd name="connsiteY3" fmla="*/ 342535 h 654070"/>
                    <a:gd name="connsiteX4" fmla="*/ 87535 w 753517"/>
                    <a:gd name="connsiteY4" fmla="*/ 271859 h 654070"/>
                    <a:gd name="connsiteX5" fmla="*/ 85668 w 753517"/>
                    <a:gd name="connsiteY5" fmla="*/ 173139 h 654070"/>
                    <a:gd name="connsiteX6" fmla="*/ 87631 w 753517"/>
                    <a:gd name="connsiteY6" fmla="*/ 171180 h 654070"/>
                    <a:gd name="connsiteX7" fmla="*/ 133731 w 753517"/>
                    <a:gd name="connsiteY7" fmla="*/ 144796 h 654070"/>
                    <a:gd name="connsiteX8" fmla="*/ 158306 w 753517"/>
                    <a:gd name="connsiteY8" fmla="*/ 126793 h 654070"/>
                    <a:gd name="connsiteX9" fmla="*/ 117634 w 753517"/>
                    <a:gd name="connsiteY9" fmla="*/ 125936 h 654070"/>
                    <a:gd name="connsiteX10" fmla="*/ 72200 w 753517"/>
                    <a:gd name="connsiteY10" fmla="*/ 81835 h 654070"/>
                    <a:gd name="connsiteX11" fmla="*/ 89726 w 753517"/>
                    <a:gd name="connsiteY11" fmla="*/ 21637 h 654070"/>
                    <a:gd name="connsiteX12" fmla="*/ 151448 w 753517"/>
                    <a:gd name="connsiteY12" fmla="*/ 15732 h 654070"/>
                    <a:gd name="connsiteX13" fmla="*/ 187929 w 753517"/>
                    <a:gd name="connsiteY13" fmla="*/ 68405 h 654070"/>
                    <a:gd name="connsiteX14" fmla="*/ 195739 w 753517"/>
                    <a:gd name="connsiteY14" fmla="*/ 87455 h 654070"/>
                    <a:gd name="connsiteX15" fmla="*/ 294323 w 753517"/>
                    <a:gd name="connsiteY15" fmla="*/ 6874 h 654070"/>
                    <a:gd name="connsiteX16" fmla="*/ 412242 w 753517"/>
                    <a:gd name="connsiteY16" fmla="*/ 11350 h 654070"/>
                    <a:gd name="connsiteX17" fmla="*/ 497967 w 753517"/>
                    <a:gd name="connsiteY17" fmla="*/ 206 h 654070"/>
                    <a:gd name="connsiteX18" fmla="*/ 574167 w 753517"/>
                    <a:gd name="connsiteY18" fmla="*/ 30496 h 654070"/>
                    <a:gd name="connsiteX19" fmla="*/ 594932 w 753517"/>
                    <a:gd name="connsiteY19" fmla="*/ 76597 h 654070"/>
                    <a:gd name="connsiteX20" fmla="*/ 674084 w 753517"/>
                    <a:gd name="connsiteY20" fmla="*/ 143272 h 654070"/>
                    <a:gd name="connsiteX21" fmla="*/ 678942 w 753517"/>
                    <a:gd name="connsiteY21" fmla="*/ 227473 h 654070"/>
                    <a:gd name="connsiteX22" fmla="*/ 726567 w 753517"/>
                    <a:gd name="connsiteY22" fmla="*/ 305483 h 654070"/>
                    <a:gd name="connsiteX23" fmla="*/ 748855 w 753517"/>
                    <a:gd name="connsiteY23" fmla="*/ 390445 h 654070"/>
                    <a:gd name="connsiteX24" fmla="*/ 696563 w 753517"/>
                    <a:gd name="connsiteY24" fmla="*/ 452072 h 654070"/>
                    <a:gd name="connsiteX25" fmla="*/ 691992 w 753517"/>
                    <a:gd name="connsiteY25" fmla="*/ 510841 h 654070"/>
                    <a:gd name="connsiteX26" fmla="*/ 662654 w 753517"/>
                    <a:gd name="connsiteY26" fmla="*/ 557228 h 654070"/>
                    <a:gd name="connsiteX27" fmla="*/ 440341 w 753517"/>
                    <a:gd name="connsiteY27" fmla="*/ 603901 h 654070"/>
                    <a:gd name="connsiteX28" fmla="*/ 202216 w 753517"/>
                    <a:gd name="connsiteY28" fmla="*/ 653621 h 654070"/>
                    <a:gd name="connsiteX29" fmla="*/ 7239 w 753517"/>
                    <a:gd name="connsiteY29" fmla="*/ 529034 h 654070"/>
                    <a:gd name="connsiteX30" fmla="*/ 39529 w 753517"/>
                    <a:gd name="connsiteY30" fmla="*/ 516557 h 654070"/>
                    <a:gd name="connsiteX31" fmla="*/ 0 w 753517"/>
                    <a:gd name="connsiteY31" fmla="*/ 461693 h 654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53517" h="654070">
                      <a:moveTo>
                        <a:pt x="0" y="461692"/>
                      </a:moveTo>
                      <a:cubicBezTo>
                        <a:pt x="14859" y="471217"/>
                        <a:pt x="35909" y="461026"/>
                        <a:pt x="43720" y="445309"/>
                      </a:cubicBezTo>
                      <a:cubicBezTo>
                        <a:pt x="50167" y="428833"/>
                        <a:pt x="50538" y="410600"/>
                        <a:pt x="44768" y="393875"/>
                      </a:cubicBezTo>
                      <a:cubicBezTo>
                        <a:pt x="39027" y="377270"/>
                        <a:pt x="35317" y="360031"/>
                        <a:pt x="33719" y="342535"/>
                      </a:cubicBezTo>
                      <a:cubicBezTo>
                        <a:pt x="34203" y="309718"/>
                        <a:pt x="56029" y="281054"/>
                        <a:pt x="87535" y="271859"/>
                      </a:cubicBezTo>
                      <a:cubicBezTo>
                        <a:pt x="59759" y="245114"/>
                        <a:pt x="58923" y="200915"/>
                        <a:pt x="85668" y="173139"/>
                      </a:cubicBezTo>
                      <a:cubicBezTo>
                        <a:pt x="86309" y="172473"/>
                        <a:pt x="86964" y="171820"/>
                        <a:pt x="87631" y="171180"/>
                      </a:cubicBezTo>
                      <a:cubicBezTo>
                        <a:pt x="100965" y="159464"/>
                        <a:pt x="118396" y="153654"/>
                        <a:pt x="133731" y="144796"/>
                      </a:cubicBezTo>
                      <a:cubicBezTo>
                        <a:pt x="142473" y="139585"/>
                        <a:pt x="150702" y="133558"/>
                        <a:pt x="158306" y="126793"/>
                      </a:cubicBezTo>
                      <a:cubicBezTo>
                        <a:pt x="144843" y="129419"/>
                        <a:pt x="130975" y="129127"/>
                        <a:pt x="117634" y="125936"/>
                      </a:cubicBezTo>
                      <a:cubicBezTo>
                        <a:pt x="95949" y="119965"/>
                        <a:pt x="78814" y="103333"/>
                        <a:pt x="72200" y="81835"/>
                      </a:cubicBezTo>
                      <a:cubicBezTo>
                        <a:pt x="66146" y="60069"/>
                        <a:pt x="72935" y="36752"/>
                        <a:pt x="89726" y="21637"/>
                      </a:cubicBezTo>
                      <a:cubicBezTo>
                        <a:pt x="107064" y="7012"/>
                        <a:pt x="131651" y="4660"/>
                        <a:pt x="151448" y="15732"/>
                      </a:cubicBezTo>
                      <a:cubicBezTo>
                        <a:pt x="170498" y="26781"/>
                        <a:pt x="180023" y="48308"/>
                        <a:pt x="187929" y="68405"/>
                      </a:cubicBezTo>
                      <a:lnTo>
                        <a:pt x="195739" y="87455"/>
                      </a:lnTo>
                      <a:cubicBezTo>
                        <a:pt x="224314" y="52975"/>
                        <a:pt x="251936" y="17256"/>
                        <a:pt x="294323" y="6874"/>
                      </a:cubicBezTo>
                      <a:cubicBezTo>
                        <a:pt x="332423" y="-2651"/>
                        <a:pt x="372713" y="12208"/>
                        <a:pt x="412242" y="11350"/>
                      </a:cubicBezTo>
                      <a:cubicBezTo>
                        <a:pt x="440817" y="10779"/>
                        <a:pt x="469392" y="1825"/>
                        <a:pt x="497967" y="206"/>
                      </a:cubicBezTo>
                      <a:cubicBezTo>
                        <a:pt x="526542" y="-1413"/>
                        <a:pt x="558927" y="6302"/>
                        <a:pt x="574167" y="30496"/>
                      </a:cubicBezTo>
                      <a:cubicBezTo>
                        <a:pt x="583692" y="44688"/>
                        <a:pt x="585597" y="62500"/>
                        <a:pt x="594932" y="76597"/>
                      </a:cubicBezTo>
                      <a:cubicBezTo>
                        <a:pt x="613982" y="105743"/>
                        <a:pt x="658654" y="111839"/>
                        <a:pt x="674084" y="143272"/>
                      </a:cubicBezTo>
                      <a:cubicBezTo>
                        <a:pt x="686658" y="168799"/>
                        <a:pt x="674084" y="199469"/>
                        <a:pt x="678942" y="227473"/>
                      </a:cubicBezTo>
                      <a:cubicBezTo>
                        <a:pt x="683895" y="257953"/>
                        <a:pt x="707517" y="281289"/>
                        <a:pt x="726567" y="305483"/>
                      </a:cubicBezTo>
                      <a:cubicBezTo>
                        <a:pt x="745617" y="329676"/>
                        <a:pt x="761810" y="362633"/>
                        <a:pt x="748855" y="390445"/>
                      </a:cubicBezTo>
                      <a:cubicBezTo>
                        <a:pt x="737521" y="415210"/>
                        <a:pt x="707422" y="427212"/>
                        <a:pt x="696563" y="452072"/>
                      </a:cubicBezTo>
                      <a:cubicBezTo>
                        <a:pt x="688657" y="470265"/>
                        <a:pt x="692658" y="491125"/>
                        <a:pt x="691992" y="510841"/>
                      </a:cubicBezTo>
                      <a:cubicBezTo>
                        <a:pt x="691325" y="530558"/>
                        <a:pt x="682467" y="553704"/>
                        <a:pt x="662654" y="557228"/>
                      </a:cubicBezTo>
                      <a:lnTo>
                        <a:pt x="440341" y="603901"/>
                      </a:lnTo>
                      <a:cubicBezTo>
                        <a:pt x="363188" y="630761"/>
                        <a:pt x="283559" y="657908"/>
                        <a:pt x="202216" y="653621"/>
                      </a:cubicBezTo>
                      <a:cubicBezTo>
                        <a:pt x="120872" y="649335"/>
                        <a:pt x="35623" y="605996"/>
                        <a:pt x="7239" y="529034"/>
                      </a:cubicBezTo>
                      <a:cubicBezTo>
                        <a:pt x="19202" y="529158"/>
                        <a:pt x="30758" y="524693"/>
                        <a:pt x="39529" y="516557"/>
                      </a:cubicBezTo>
                      <a:cubicBezTo>
                        <a:pt x="18737" y="505184"/>
                        <a:pt x="4206" y="485015"/>
                        <a:pt x="0" y="461693"/>
                      </a:cubicBezTo>
                      <a:close/>
                    </a:path>
                  </a:pathLst>
                </a:custGeom>
                <a:solidFill>
                  <a:srgbClr val="E0E0E0"/>
                </a:solidFill>
                <a:ln w="9525" cap="flat">
                  <a:noFill/>
                  <a:prstDash val="solid"/>
                  <a:miter/>
                </a:ln>
              </p:spPr>
              <p:txBody>
                <a:bodyPr rtlCol="0" anchor="ctr"/>
                <a:lstStyle/>
                <a:p>
                  <a:endParaRPr lang="zh-CN" altLang="en-US"/>
                </a:p>
              </p:txBody>
            </p:sp>
            <p:sp>
              <p:nvSpPr>
                <p:cNvPr id="1435" name="任意多边形: 形状 1434">
                  <a:extLst>
                    <a:ext uri="{FF2B5EF4-FFF2-40B4-BE49-F238E27FC236}">
                      <a16:creationId xmlns:a16="http://schemas.microsoft.com/office/drawing/2014/main" id="{9B700521-B306-4605-20F2-CA32B1F67C57}"/>
                    </a:ext>
                  </a:extLst>
                </p:cNvPr>
                <p:cNvSpPr/>
                <p:nvPr/>
              </p:nvSpPr>
              <p:spPr>
                <a:xfrm>
                  <a:off x="7721602" y="3936668"/>
                  <a:ext cx="84934" cy="405598"/>
                </a:xfrm>
                <a:custGeom>
                  <a:avLst/>
                  <a:gdLst>
                    <a:gd name="connsiteX0" fmla="*/ 37393 w 84934"/>
                    <a:gd name="connsiteY0" fmla="*/ 405122 h 405598"/>
                    <a:gd name="connsiteX1" fmla="*/ 1865 w 84934"/>
                    <a:gd name="connsiteY1" fmla="*/ 233672 h 405598"/>
                    <a:gd name="connsiteX2" fmla="*/ 24725 w 84934"/>
                    <a:gd name="connsiteY2" fmla="*/ 61270 h 405598"/>
                    <a:gd name="connsiteX3" fmla="*/ 66254 w 84934"/>
                    <a:gd name="connsiteY3" fmla="*/ 24 h 405598"/>
                    <a:gd name="connsiteX4" fmla="*/ 56729 w 84934"/>
                    <a:gd name="connsiteY4" fmla="*/ 57746 h 405598"/>
                    <a:gd name="connsiteX5" fmla="*/ 81494 w 84934"/>
                    <a:gd name="connsiteY5" fmla="*/ 235006 h 405598"/>
                    <a:gd name="connsiteX6" fmla="*/ 37584 w 84934"/>
                    <a:gd name="connsiteY6" fmla="*/ 405599 h 4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934" h="405598">
                      <a:moveTo>
                        <a:pt x="37393" y="405122"/>
                      </a:moveTo>
                      <a:cubicBezTo>
                        <a:pt x="20670" y="349093"/>
                        <a:pt x="8783" y="291733"/>
                        <a:pt x="1865" y="233672"/>
                      </a:cubicBezTo>
                      <a:cubicBezTo>
                        <a:pt x="-3374" y="175379"/>
                        <a:pt x="1865" y="115086"/>
                        <a:pt x="24725" y="61270"/>
                      </a:cubicBezTo>
                      <a:cubicBezTo>
                        <a:pt x="28249" y="53078"/>
                        <a:pt x="57491" y="-1309"/>
                        <a:pt x="66254" y="24"/>
                      </a:cubicBezTo>
                      <a:cubicBezTo>
                        <a:pt x="72540" y="977"/>
                        <a:pt x="53586" y="52126"/>
                        <a:pt x="56729" y="57746"/>
                      </a:cubicBezTo>
                      <a:cubicBezTo>
                        <a:pt x="84447" y="111657"/>
                        <a:pt x="89495" y="174903"/>
                        <a:pt x="81494" y="235006"/>
                      </a:cubicBezTo>
                      <a:cubicBezTo>
                        <a:pt x="73268" y="293330"/>
                        <a:pt x="58540" y="350551"/>
                        <a:pt x="37584" y="405599"/>
                      </a:cubicBezTo>
                    </a:path>
                  </a:pathLst>
                </a:custGeom>
                <a:solidFill>
                  <a:srgbClr val="E0E0E0"/>
                </a:solidFill>
                <a:ln w="9525" cap="flat">
                  <a:noFill/>
                  <a:prstDash val="solid"/>
                  <a:miter/>
                </a:ln>
              </p:spPr>
              <p:txBody>
                <a:bodyPr rtlCol="0" anchor="ctr"/>
                <a:lstStyle/>
                <a:p>
                  <a:endParaRPr lang="zh-CN" altLang="en-US"/>
                </a:p>
              </p:txBody>
            </p:sp>
            <p:sp>
              <p:nvSpPr>
                <p:cNvPr id="1436" name="任意多边形: 形状 1435">
                  <a:extLst>
                    <a:ext uri="{FF2B5EF4-FFF2-40B4-BE49-F238E27FC236}">
                      <a16:creationId xmlns:a16="http://schemas.microsoft.com/office/drawing/2014/main" id="{233BE849-CF4E-F693-123B-1F181615A8F7}"/>
                    </a:ext>
                  </a:extLst>
                </p:cNvPr>
                <p:cNvSpPr/>
                <p:nvPr/>
              </p:nvSpPr>
              <p:spPr>
                <a:xfrm>
                  <a:off x="7739660" y="3857070"/>
                  <a:ext cx="511190" cy="978638"/>
                </a:xfrm>
                <a:custGeom>
                  <a:avLst/>
                  <a:gdLst>
                    <a:gd name="connsiteX0" fmla="*/ 255651 w 511190"/>
                    <a:gd name="connsiteY0" fmla="*/ 978019 h 978638"/>
                    <a:gd name="connsiteX1" fmla="*/ 0 w 511190"/>
                    <a:gd name="connsiteY1" fmla="*/ 719511 h 978638"/>
                    <a:gd name="connsiteX2" fmla="*/ 25050 w 511190"/>
                    <a:gd name="connsiteY2" fmla="*/ 261168 h 978638"/>
                    <a:gd name="connsiteX3" fmla="*/ 262509 w 511190"/>
                    <a:gd name="connsiteY3" fmla="*/ 278 h 978638"/>
                    <a:gd name="connsiteX4" fmla="*/ 276034 w 511190"/>
                    <a:gd name="connsiteY4" fmla="*/ 1707 h 978638"/>
                    <a:gd name="connsiteX5" fmla="*/ 511111 w 511190"/>
                    <a:gd name="connsiteY5" fmla="*/ 269360 h 978638"/>
                    <a:gd name="connsiteX6" fmla="*/ 494919 w 511190"/>
                    <a:gd name="connsiteY6" fmla="*/ 605020 h 978638"/>
                    <a:gd name="connsiteX7" fmla="*/ 335851 w 511190"/>
                    <a:gd name="connsiteY7" fmla="*/ 752087 h 978638"/>
                    <a:gd name="connsiteX8" fmla="*/ 330803 w 511190"/>
                    <a:gd name="connsiteY8" fmla="*/ 826000 h 978638"/>
                    <a:gd name="connsiteX9" fmla="*/ 272224 w 511190"/>
                    <a:gd name="connsiteY9" fmla="*/ 978400 h 97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1190" h="978638">
                      <a:moveTo>
                        <a:pt x="255651" y="978019"/>
                      </a:moveTo>
                      <a:cubicBezTo>
                        <a:pt x="164972" y="971447"/>
                        <a:pt x="0" y="719511"/>
                        <a:pt x="0" y="719511"/>
                      </a:cubicBezTo>
                      <a:lnTo>
                        <a:pt x="25050" y="261168"/>
                      </a:lnTo>
                      <a:cubicBezTo>
                        <a:pt x="27813" y="114292"/>
                        <a:pt x="115633" y="-6580"/>
                        <a:pt x="262509" y="278"/>
                      </a:cubicBezTo>
                      <a:lnTo>
                        <a:pt x="276034" y="1707"/>
                      </a:lnTo>
                      <a:cubicBezTo>
                        <a:pt x="412156" y="16059"/>
                        <a:pt x="514447" y="132524"/>
                        <a:pt x="511111" y="269360"/>
                      </a:cubicBezTo>
                      <a:cubicBezTo>
                        <a:pt x="507968" y="396709"/>
                        <a:pt x="502920" y="537393"/>
                        <a:pt x="494919" y="605020"/>
                      </a:cubicBezTo>
                      <a:cubicBezTo>
                        <a:pt x="478441" y="745038"/>
                        <a:pt x="335851" y="752087"/>
                        <a:pt x="335851" y="752087"/>
                      </a:cubicBezTo>
                      <a:cubicBezTo>
                        <a:pt x="335851" y="752087"/>
                        <a:pt x="333375" y="784662"/>
                        <a:pt x="330803" y="826000"/>
                      </a:cubicBezTo>
                      <a:cubicBezTo>
                        <a:pt x="325088" y="918774"/>
                        <a:pt x="308419" y="983068"/>
                        <a:pt x="272224" y="978400"/>
                      </a:cubicBezTo>
                      <a:close/>
                    </a:path>
                  </a:pathLst>
                </a:custGeom>
                <a:solidFill>
                  <a:srgbClr val="F5F5F5"/>
                </a:solidFill>
                <a:ln w="9525" cap="flat">
                  <a:noFill/>
                  <a:prstDash val="solid"/>
                  <a:miter/>
                </a:ln>
              </p:spPr>
              <p:txBody>
                <a:bodyPr rtlCol="0" anchor="ctr"/>
                <a:lstStyle/>
                <a:p>
                  <a:endParaRPr lang="zh-CN" altLang="en-US"/>
                </a:p>
              </p:txBody>
            </p:sp>
            <p:sp>
              <p:nvSpPr>
                <p:cNvPr id="1437" name="任意多边形: 形状 1436">
                  <a:extLst>
                    <a:ext uri="{FF2B5EF4-FFF2-40B4-BE49-F238E27FC236}">
                      <a16:creationId xmlns:a16="http://schemas.microsoft.com/office/drawing/2014/main" id="{A00E1831-D7DC-68CF-749E-98BAA606A92E}"/>
                    </a:ext>
                  </a:extLst>
                </p:cNvPr>
                <p:cNvSpPr/>
                <p:nvPr/>
              </p:nvSpPr>
              <p:spPr>
                <a:xfrm>
                  <a:off x="7898918" y="4535910"/>
                  <a:ext cx="176593" cy="108870"/>
                </a:xfrm>
                <a:custGeom>
                  <a:avLst/>
                  <a:gdLst>
                    <a:gd name="connsiteX0" fmla="*/ 176593 w 176593"/>
                    <a:gd name="connsiteY0" fmla="*/ 73247 h 108870"/>
                    <a:gd name="connsiteX1" fmla="*/ 0 w 176593"/>
                    <a:gd name="connsiteY1" fmla="*/ 0 h 108870"/>
                    <a:gd name="connsiteX2" fmla="*/ 175070 w 176593"/>
                    <a:gd name="connsiteY2" fmla="*/ 108871 h 108870"/>
                  </a:gdLst>
                  <a:ahLst/>
                  <a:cxnLst>
                    <a:cxn ang="0">
                      <a:pos x="connsiteX0" y="connsiteY0"/>
                    </a:cxn>
                    <a:cxn ang="0">
                      <a:pos x="connsiteX1" y="connsiteY1"/>
                    </a:cxn>
                    <a:cxn ang="0">
                      <a:pos x="connsiteX2" y="connsiteY2"/>
                    </a:cxn>
                  </a:cxnLst>
                  <a:rect l="l" t="t" r="r" b="b"/>
                  <a:pathLst>
                    <a:path w="176593" h="108870">
                      <a:moveTo>
                        <a:pt x="176593" y="73247"/>
                      </a:moveTo>
                      <a:cubicBezTo>
                        <a:pt x="111935" y="66222"/>
                        <a:pt x="50648" y="40802"/>
                        <a:pt x="0" y="0"/>
                      </a:cubicBezTo>
                      <a:cubicBezTo>
                        <a:pt x="0" y="0"/>
                        <a:pt x="33718" y="106680"/>
                        <a:pt x="175070" y="108871"/>
                      </a:cubicBezTo>
                      <a:close/>
                    </a:path>
                  </a:pathLst>
                </a:custGeom>
                <a:solidFill>
                  <a:srgbClr val="E0E0E0"/>
                </a:solidFill>
                <a:ln w="9525" cap="flat">
                  <a:noFill/>
                  <a:prstDash val="solid"/>
                  <a:miter/>
                </a:ln>
              </p:spPr>
              <p:txBody>
                <a:bodyPr rtlCol="0" anchor="ctr"/>
                <a:lstStyle/>
                <a:p>
                  <a:endParaRPr lang="zh-CN" altLang="en-US"/>
                </a:p>
              </p:txBody>
            </p:sp>
            <p:sp>
              <p:nvSpPr>
                <p:cNvPr id="1438" name="任意多边形: 形状 1437">
                  <a:extLst>
                    <a:ext uri="{FF2B5EF4-FFF2-40B4-BE49-F238E27FC236}">
                      <a16:creationId xmlns:a16="http://schemas.microsoft.com/office/drawing/2014/main" id="{6A0FF0FB-41C4-7477-C477-FEAE7F9EBEC2}"/>
                    </a:ext>
                  </a:extLst>
                </p:cNvPr>
                <p:cNvSpPr/>
                <p:nvPr/>
              </p:nvSpPr>
              <p:spPr>
                <a:xfrm>
                  <a:off x="8144146" y="4213349"/>
                  <a:ext cx="40561" cy="38576"/>
                </a:xfrm>
                <a:custGeom>
                  <a:avLst/>
                  <a:gdLst>
                    <a:gd name="connsiteX0" fmla="*/ 40521 w 40561"/>
                    <a:gd name="connsiteY0" fmla="*/ 20333 h 38576"/>
                    <a:gd name="connsiteX1" fmla="*/ 19090 w 40561"/>
                    <a:gd name="connsiteY1" fmla="*/ 38525 h 38576"/>
                    <a:gd name="connsiteX2" fmla="*/ 0 w 40561"/>
                    <a:gd name="connsiteY2" fmla="*/ 19516 h 38576"/>
                    <a:gd name="connsiteX3" fmla="*/ 40 w 40561"/>
                    <a:gd name="connsiteY3" fmla="*/ 18237 h 38576"/>
                    <a:gd name="connsiteX4" fmla="*/ 21376 w 40561"/>
                    <a:gd name="connsiteY4" fmla="*/ 44 h 38576"/>
                    <a:gd name="connsiteX5" fmla="*/ 40561 w 40561"/>
                    <a:gd name="connsiteY5" fmla="*/ 18958 h 38576"/>
                    <a:gd name="connsiteX6" fmla="*/ 40521 w 40561"/>
                    <a:gd name="connsiteY6" fmla="*/ 20333 h 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1" h="38576">
                      <a:moveTo>
                        <a:pt x="40521" y="20333"/>
                      </a:moveTo>
                      <a:cubicBezTo>
                        <a:pt x="39513" y="31215"/>
                        <a:pt x="29992" y="39297"/>
                        <a:pt x="19090" y="38525"/>
                      </a:cubicBezTo>
                      <a:cubicBezTo>
                        <a:pt x="8569" y="38548"/>
                        <a:pt x="22" y="30037"/>
                        <a:pt x="0" y="19516"/>
                      </a:cubicBezTo>
                      <a:cubicBezTo>
                        <a:pt x="-1" y="19089"/>
                        <a:pt x="13" y="18663"/>
                        <a:pt x="40" y="18237"/>
                      </a:cubicBezTo>
                      <a:cubicBezTo>
                        <a:pt x="1049" y="7394"/>
                        <a:pt x="10510" y="-673"/>
                        <a:pt x="21376" y="44"/>
                      </a:cubicBezTo>
                      <a:cubicBezTo>
                        <a:pt x="31897" y="-30"/>
                        <a:pt x="40487" y="8438"/>
                        <a:pt x="40561" y="18958"/>
                      </a:cubicBezTo>
                      <a:cubicBezTo>
                        <a:pt x="40564" y="19417"/>
                        <a:pt x="40551" y="19875"/>
                        <a:pt x="40521" y="20333"/>
                      </a:cubicBezTo>
                      <a:close/>
                    </a:path>
                  </a:pathLst>
                </a:custGeom>
                <a:solidFill>
                  <a:srgbClr val="E0E0E0"/>
                </a:solidFill>
                <a:ln w="9525" cap="flat">
                  <a:noFill/>
                  <a:prstDash val="solid"/>
                  <a:miter/>
                </a:ln>
              </p:spPr>
              <p:txBody>
                <a:bodyPr rtlCol="0" anchor="ctr"/>
                <a:lstStyle/>
                <a:p>
                  <a:endParaRPr lang="zh-CN" altLang="en-US"/>
                </a:p>
              </p:txBody>
            </p:sp>
            <p:sp>
              <p:nvSpPr>
                <p:cNvPr id="1439" name="任意多边形: 形状 1438">
                  <a:extLst>
                    <a:ext uri="{FF2B5EF4-FFF2-40B4-BE49-F238E27FC236}">
                      <a16:creationId xmlns:a16="http://schemas.microsoft.com/office/drawing/2014/main" id="{06345C5F-152A-9E65-7C23-7CFAAF77346E}"/>
                    </a:ext>
                  </a:extLst>
                </p:cNvPr>
                <p:cNvSpPr/>
                <p:nvPr/>
              </p:nvSpPr>
              <p:spPr>
                <a:xfrm>
                  <a:off x="8135822" y="4155997"/>
                  <a:ext cx="79276" cy="25779"/>
                </a:xfrm>
                <a:custGeom>
                  <a:avLst/>
                  <a:gdLst>
                    <a:gd name="connsiteX0" fmla="*/ 78850 w 79276"/>
                    <a:gd name="connsiteY0" fmla="*/ 25487 h 25779"/>
                    <a:gd name="connsiteX1" fmla="*/ 40750 w 79276"/>
                    <a:gd name="connsiteY1" fmla="*/ 12818 h 25779"/>
                    <a:gd name="connsiteX2" fmla="*/ 173 w 79276"/>
                    <a:gd name="connsiteY2" fmla="*/ 16819 h 25779"/>
                    <a:gd name="connsiteX3" fmla="*/ 9698 w 79276"/>
                    <a:gd name="connsiteY3" fmla="*/ 6818 h 25779"/>
                    <a:gd name="connsiteX4" fmla="*/ 42560 w 79276"/>
                    <a:gd name="connsiteY4" fmla="*/ 341 h 25779"/>
                    <a:gd name="connsiteX5" fmla="*/ 72658 w 79276"/>
                    <a:gd name="connsiteY5" fmla="*/ 13676 h 25779"/>
                    <a:gd name="connsiteX6" fmla="*/ 78850 w 79276"/>
                    <a:gd name="connsiteY6" fmla="*/ 25487 h 25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276" h="25779">
                      <a:moveTo>
                        <a:pt x="78850" y="25487"/>
                      </a:moveTo>
                      <a:cubicBezTo>
                        <a:pt x="76087" y="27868"/>
                        <a:pt x="62086" y="15009"/>
                        <a:pt x="40750" y="12818"/>
                      </a:cubicBezTo>
                      <a:cubicBezTo>
                        <a:pt x="19413" y="10628"/>
                        <a:pt x="2650" y="19676"/>
                        <a:pt x="173" y="16819"/>
                      </a:cubicBezTo>
                      <a:cubicBezTo>
                        <a:pt x="-780" y="15486"/>
                        <a:pt x="2173" y="11104"/>
                        <a:pt x="9698" y="6818"/>
                      </a:cubicBezTo>
                      <a:cubicBezTo>
                        <a:pt x="19728" y="1340"/>
                        <a:pt x="31201" y="-921"/>
                        <a:pt x="42560" y="341"/>
                      </a:cubicBezTo>
                      <a:cubicBezTo>
                        <a:pt x="53741" y="1526"/>
                        <a:pt x="64268" y="6191"/>
                        <a:pt x="72658" y="13676"/>
                      </a:cubicBezTo>
                      <a:cubicBezTo>
                        <a:pt x="78468" y="19486"/>
                        <a:pt x="80183" y="24439"/>
                        <a:pt x="78850" y="25487"/>
                      </a:cubicBezTo>
                      <a:close/>
                    </a:path>
                  </a:pathLst>
                </a:custGeom>
                <a:solidFill>
                  <a:srgbClr val="E0E0E0"/>
                </a:solidFill>
                <a:ln w="9525" cap="flat">
                  <a:noFill/>
                  <a:prstDash val="solid"/>
                  <a:miter/>
                </a:ln>
              </p:spPr>
              <p:txBody>
                <a:bodyPr rtlCol="0" anchor="ctr"/>
                <a:lstStyle/>
                <a:p>
                  <a:endParaRPr lang="zh-CN" altLang="en-US"/>
                </a:p>
              </p:txBody>
            </p:sp>
            <p:sp>
              <p:nvSpPr>
                <p:cNvPr id="1440" name="任意多边形: 形状 1439">
                  <a:extLst>
                    <a:ext uri="{FF2B5EF4-FFF2-40B4-BE49-F238E27FC236}">
                      <a16:creationId xmlns:a16="http://schemas.microsoft.com/office/drawing/2014/main" id="{7A244C60-5B09-EC2F-12DC-795DD644BE54}"/>
                    </a:ext>
                  </a:extLst>
                </p:cNvPr>
                <p:cNvSpPr/>
                <p:nvPr/>
              </p:nvSpPr>
              <p:spPr>
                <a:xfrm>
                  <a:off x="7949461" y="4198198"/>
                  <a:ext cx="40549" cy="38494"/>
                </a:xfrm>
                <a:custGeom>
                  <a:avLst/>
                  <a:gdLst>
                    <a:gd name="connsiteX0" fmla="*/ 40516 w 40549"/>
                    <a:gd name="connsiteY0" fmla="*/ 20244 h 38494"/>
                    <a:gd name="connsiteX1" fmla="*/ 19084 w 40549"/>
                    <a:gd name="connsiteY1" fmla="*/ 38437 h 38494"/>
                    <a:gd name="connsiteX2" fmla="*/ 0 w 40549"/>
                    <a:gd name="connsiteY2" fmla="*/ 19421 h 38494"/>
                    <a:gd name="connsiteX3" fmla="*/ 34 w 40549"/>
                    <a:gd name="connsiteY3" fmla="*/ 18243 h 38494"/>
                    <a:gd name="connsiteX4" fmla="*/ 21370 w 40549"/>
                    <a:gd name="connsiteY4" fmla="*/ 51 h 38494"/>
                    <a:gd name="connsiteX5" fmla="*/ 40549 w 40549"/>
                    <a:gd name="connsiteY5" fmla="*/ 18971 h 38494"/>
                    <a:gd name="connsiteX6" fmla="*/ 40516 w 40549"/>
                    <a:gd name="connsiteY6" fmla="*/ 20244 h 38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49" h="38494">
                      <a:moveTo>
                        <a:pt x="40516" y="20244"/>
                      </a:moveTo>
                      <a:cubicBezTo>
                        <a:pt x="39556" y="31152"/>
                        <a:pt x="30003" y="39261"/>
                        <a:pt x="19084" y="38437"/>
                      </a:cubicBezTo>
                      <a:cubicBezTo>
                        <a:pt x="8563" y="38455"/>
                        <a:pt x="19" y="29942"/>
                        <a:pt x="0" y="19421"/>
                      </a:cubicBezTo>
                      <a:cubicBezTo>
                        <a:pt x="-1" y="19028"/>
                        <a:pt x="10" y="18635"/>
                        <a:pt x="34" y="18243"/>
                      </a:cubicBezTo>
                      <a:cubicBezTo>
                        <a:pt x="994" y="7375"/>
                        <a:pt x="10487" y="-719"/>
                        <a:pt x="21370" y="51"/>
                      </a:cubicBezTo>
                      <a:cubicBezTo>
                        <a:pt x="31891" y="-21"/>
                        <a:pt x="40478" y="8450"/>
                        <a:pt x="40549" y="18971"/>
                      </a:cubicBezTo>
                      <a:cubicBezTo>
                        <a:pt x="40552" y="19395"/>
                        <a:pt x="40541" y="19820"/>
                        <a:pt x="40516" y="20244"/>
                      </a:cubicBezTo>
                      <a:close/>
                    </a:path>
                  </a:pathLst>
                </a:custGeom>
                <a:solidFill>
                  <a:srgbClr val="E0E0E0"/>
                </a:solidFill>
                <a:ln w="9525" cap="flat">
                  <a:noFill/>
                  <a:prstDash val="solid"/>
                  <a:miter/>
                </a:ln>
              </p:spPr>
              <p:txBody>
                <a:bodyPr rtlCol="0" anchor="ctr"/>
                <a:lstStyle/>
                <a:p>
                  <a:endParaRPr lang="zh-CN" altLang="en-US"/>
                </a:p>
              </p:txBody>
            </p:sp>
            <p:sp>
              <p:nvSpPr>
                <p:cNvPr id="1441" name="任意多边形: 形状 1440">
                  <a:extLst>
                    <a:ext uri="{FF2B5EF4-FFF2-40B4-BE49-F238E27FC236}">
                      <a16:creationId xmlns:a16="http://schemas.microsoft.com/office/drawing/2014/main" id="{CEAAA5C7-6A62-401B-64FC-803BEE6F6FE4}"/>
                    </a:ext>
                  </a:extLst>
                </p:cNvPr>
                <p:cNvSpPr/>
                <p:nvPr/>
              </p:nvSpPr>
              <p:spPr>
                <a:xfrm>
                  <a:off x="7923795" y="4142948"/>
                  <a:ext cx="79165" cy="25303"/>
                </a:xfrm>
                <a:custGeom>
                  <a:avLst/>
                  <a:gdLst>
                    <a:gd name="connsiteX0" fmla="*/ 78850 w 79165"/>
                    <a:gd name="connsiteY0" fmla="*/ 25011 h 25303"/>
                    <a:gd name="connsiteX1" fmla="*/ 40750 w 79165"/>
                    <a:gd name="connsiteY1" fmla="*/ 12342 h 25303"/>
                    <a:gd name="connsiteX2" fmla="*/ 173 w 79165"/>
                    <a:gd name="connsiteY2" fmla="*/ 16343 h 25303"/>
                    <a:gd name="connsiteX3" fmla="*/ 9698 w 79165"/>
                    <a:gd name="connsiteY3" fmla="*/ 6818 h 25303"/>
                    <a:gd name="connsiteX4" fmla="*/ 42559 w 79165"/>
                    <a:gd name="connsiteY4" fmla="*/ 341 h 25303"/>
                    <a:gd name="connsiteX5" fmla="*/ 72658 w 79165"/>
                    <a:gd name="connsiteY5" fmla="*/ 13676 h 25303"/>
                    <a:gd name="connsiteX6" fmla="*/ 78850 w 79165"/>
                    <a:gd name="connsiteY6" fmla="*/ 25011 h 2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65" h="25303">
                      <a:moveTo>
                        <a:pt x="78850" y="25011"/>
                      </a:moveTo>
                      <a:cubicBezTo>
                        <a:pt x="76087" y="27392"/>
                        <a:pt x="62085" y="14533"/>
                        <a:pt x="40750" y="12342"/>
                      </a:cubicBezTo>
                      <a:cubicBezTo>
                        <a:pt x="19414" y="10152"/>
                        <a:pt x="2650" y="19200"/>
                        <a:pt x="173" y="16343"/>
                      </a:cubicBezTo>
                      <a:cubicBezTo>
                        <a:pt x="-779" y="15009"/>
                        <a:pt x="2173" y="10628"/>
                        <a:pt x="9698" y="6818"/>
                      </a:cubicBezTo>
                      <a:cubicBezTo>
                        <a:pt x="19728" y="1340"/>
                        <a:pt x="31201" y="-921"/>
                        <a:pt x="42559" y="341"/>
                      </a:cubicBezTo>
                      <a:cubicBezTo>
                        <a:pt x="53746" y="1508"/>
                        <a:pt x="64279" y="6174"/>
                        <a:pt x="72658" y="13676"/>
                      </a:cubicBezTo>
                      <a:cubicBezTo>
                        <a:pt x="78468" y="19010"/>
                        <a:pt x="79897" y="23963"/>
                        <a:pt x="78850" y="25011"/>
                      </a:cubicBezTo>
                      <a:close/>
                    </a:path>
                  </a:pathLst>
                </a:custGeom>
                <a:solidFill>
                  <a:srgbClr val="E0E0E0"/>
                </a:solidFill>
                <a:ln w="9525" cap="flat">
                  <a:noFill/>
                  <a:prstDash val="solid"/>
                  <a:miter/>
                </a:ln>
              </p:spPr>
              <p:txBody>
                <a:bodyPr rtlCol="0" anchor="ctr"/>
                <a:lstStyle/>
                <a:p>
                  <a:endParaRPr lang="zh-CN" altLang="en-US"/>
                </a:p>
              </p:txBody>
            </p:sp>
            <p:sp>
              <p:nvSpPr>
                <p:cNvPr id="1442" name="任意多边形: 形状 1441">
                  <a:extLst>
                    <a:ext uri="{FF2B5EF4-FFF2-40B4-BE49-F238E27FC236}">
                      <a16:creationId xmlns:a16="http://schemas.microsoft.com/office/drawing/2014/main" id="{9FA4688D-510C-3A16-B6F2-3920A44C717F}"/>
                    </a:ext>
                  </a:extLst>
                </p:cNvPr>
                <p:cNvSpPr/>
                <p:nvPr/>
              </p:nvSpPr>
              <p:spPr>
                <a:xfrm>
                  <a:off x="8062557" y="4161094"/>
                  <a:ext cx="56464" cy="184244"/>
                </a:xfrm>
                <a:custGeom>
                  <a:avLst/>
                  <a:gdLst>
                    <a:gd name="connsiteX0" fmla="*/ 0 w 56464"/>
                    <a:gd name="connsiteY0" fmla="*/ 180601 h 184244"/>
                    <a:gd name="connsiteX1" fmla="*/ 35623 w 56464"/>
                    <a:gd name="connsiteY1" fmla="*/ 177934 h 184244"/>
                    <a:gd name="connsiteX2" fmla="*/ 47816 w 56464"/>
                    <a:gd name="connsiteY2" fmla="*/ 173743 h 184244"/>
                    <a:gd name="connsiteX3" fmla="*/ 45911 w 56464"/>
                    <a:gd name="connsiteY3" fmla="*/ 157074 h 184244"/>
                    <a:gd name="connsiteX4" fmla="*/ 34004 w 56464"/>
                    <a:gd name="connsiteY4" fmla="*/ 113449 h 184244"/>
                    <a:gd name="connsiteX5" fmla="*/ 9049 w 56464"/>
                    <a:gd name="connsiteY5" fmla="*/ 7 h 184244"/>
                    <a:gd name="connsiteX6" fmla="*/ 43149 w 56464"/>
                    <a:gd name="connsiteY6" fmla="*/ 111163 h 184244"/>
                    <a:gd name="connsiteX7" fmla="*/ 54293 w 56464"/>
                    <a:gd name="connsiteY7" fmla="*/ 154978 h 184244"/>
                    <a:gd name="connsiteX8" fmla="*/ 54864 w 56464"/>
                    <a:gd name="connsiteY8" fmla="*/ 176886 h 184244"/>
                    <a:gd name="connsiteX9" fmla="*/ 45339 w 56464"/>
                    <a:gd name="connsiteY9" fmla="*/ 183934 h 184244"/>
                    <a:gd name="connsiteX10" fmla="*/ 35814 w 56464"/>
                    <a:gd name="connsiteY10" fmla="*/ 183934 h 184244"/>
                    <a:gd name="connsiteX11" fmla="*/ 0 w 56464"/>
                    <a:gd name="connsiteY11" fmla="*/ 180601 h 18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464" h="184244">
                      <a:moveTo>
                        <a:pt x="0" y="180601"/>
                      </a:moveTo>
                      <a:cubicBezTo>
                        <a:pt x="11721" y="178258"/>
                        <a:pt x="23685" y="177362"/>
                        <a:pt x="35623" y="177934"/>
                      </a:cubicBezTo>
                      <a:cubicBezTo>
                        <a:pt x="41243" y="177934"/>
                        <a:pt x="46482" y="177934"/>
                        <a:pt x="47816" y="173743"/>
                      </a:cubicBezTo>
                      <a:cubicBezTo>
                        <a:pt x="48905" y="168123"/>
                        <a:pt x="48240" y="162303"/>
                        <a:pt x="45911" y="157074"/>
                      </a:cubicBezTo>
                      <a:cubicBezTo>
                        <a:pt x="42100" y="143263"/>
                        <a:pt x="38195" y="128499"/>
                        <a:pt x="34004" y="113449"/>
                      </a:cubicBezTo>
                      <a:cubicBezTo>
                        <a:pt x="17716" y="51442"/>
                        <a:pt x="6572" y="673"/>
                        <a:pt x="9049" y="7"/>
                      </a:cubicBezTo>
                      <a:cubicBezTo>
                        <a:pt x="11525" y="-660"/>
                        <a:pt x="26765" y="49156"/>
                        <a:pt x="43149" y="111163"/>
                      </a:cubicBezTo>
                      <a:cubicBezTo>
                        <a:pt x="46958" y="126499"/>
                        <a:pt x="50673" y="141072"/>
                        <a:pt x="54293" y="154978"/>
                      </a:cubicBezTo>
                      <a:cubicBezTo>
                        <a:pt x="56977" y="162002"/>
                        <a:pt x="57178" y="169732"/>
                        <a:pt x="54864" y="176886"/>
                      </a:cubicBezTo>
                      <a:cubicBezTo>
                        <a:pt x="52920" y="180557"/>
                        <a:pt x="49417" y="183148"/>
                        <a:pt x="45339" y="183934"/>
                      </a:cubicBezTo>
                      <a:cubicBezTo>
                        <a:pt x="42178" y="184348"/>
                        <a:pt x="38976" y="184348"/>
                        <a:pt x="35814" y="183934"/>
                      </a:cubicBezTo>
                      <a:cubicBezTo>
                        <a:pt x="23782" y="184365"/>
                        <a:pt x="11745" y="183245"/>
                        <a:pt x="0" y="180601"/>
                      </a:cubicBezTo>
                      <a:close/>
                    </a:path>
                  </a:pathLst>
                </a:custGeom>
                <a:solidFill>
                  <a:srgbClr val="E0E0E0"/>
                </a:solidFill>
                <a:ln w="9525" cap="flat">
                  <a:noFill/>
                  <a:prstDash val="solid"/>
                  <a:miter/>
                </a:ln>
              </p:spPr>
              <p:txBody>
                <a:bodyPr rtlCol="0" anchor="ctr"/>
                <a:lstStyle/>
                <a:p>
                  <a:endParaRPr lang="zh-CN" altLang="en-US"/>
                </a:p>
              </p:txBody>
            </p:sp>
            <p:sp>
              <p:nvSpPr>
                <p:cNvPr id="1443" name="任意多边形: 形状 1442">
                  <a:extLst>
                    <a:ext uri="{FF2B5EF4-FFF2-40B4-BE49-F238E27FC236}">
                      <a16:creationId xmlns:a16="http://schemas.microsoft.com/office/drawing/2014/main" id="{1883D04A-0F8A-20C4-9A3A-8F0B7D2981D1}"/>
                    </a:ext>
                  </a:extLst>
                </p:cNvPr>
                <p:cNvSpPr/>
                <p:nvPr/>
              </p:nvSpPr>
              <p:spPr>
                <a:xfrm>
                  <a:off x="7992168" y="4349876"/>
                  <a:ext cx="67628" cy="67685"/>
                </a:xfrm>
                <a:custGeom>
                  <a:avLst/>
                  <a:gdLst>
                    <a:gd name="connsiteX0" fmla="*/ 5333 w 67628"/>
                    <a:gd name="connsiteY0" fmla="*/ 11 h 67685"/>
                    <a:gd name="connsiteX1" fmla="*/ 24383 w 67628"/>
                    <a:gd name="connsiteY1" fmla="*/ 42302 h 67685"/>
                    <a:gd name="connsiteX2" fmla="*/ 67627 w 67628"/>
                    <a:gd name="connsiteY2" fmla="*/ 64400 h 67685"/>
                    <a:gd name="connsiteX3" fmla="*/ 51054 w 67628"/>
                    <a:gd name="connsiteY3" fmla="*/ 67543 h 67685"/>
                    <a:gd name="connsiteX4" fmla="*/ 14764 w 67628"/>
                    <a:gd name="connsiteY4" fmla="*/ 50398 h 67685"/>
                    <a:gd name="connsiteX5" fmla="*/ 0 w 67628"/>
                    <a:gd name="connsiteY5" fmla="*/ 15155 h 67685"/>
                    <a:gd name="connsiteX6" fmla="*/ 5333 w 67628"/>
                    <a:gd name="connsiteY6" fmla="*/ 11 h 6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28" h="67685">
                      <a:moveTo>
                        <a:pt x="5333" y="11"/>
                      </a:moveTo>
                      <a:cubicBezTo>
                        <a:pt x="8858" y="11"/>
                        <a:pt x="6476" y="23633"/>
                        <a:pt x="24383" y="42302"/>
                      </a:cubicBezTo>
                      <a:cubicBezTo>
                        <a:pt x="42290" y="60971"/>
                        <a:pt x="67817" y="61352"/>
                        <a:pt x="67627" y="64400"/>
                      </a:cubicBezTo>
                      <a:cubicBezTo>
                        <a:pt x="67627" y="65828"/>
                        <a:pt x="61626" y="68305"/>
                        <a:pt x="51054" y="67543"/>
                      </a:cubicBezTo>
                      <a:cubicBezTo>
                        <a:pt x="37326" y="66240"/>
                        <a:pt x="24487" y="60174"/>
                        <a:pt x="14764" y="50398"/>
                      </a:cubicBezTo>
                      <a:cubicBezTo>
                        <a:pt x="5466" y="41004"/>
                        <a:pt x="174" y="28371"/>
                        <a:pt x="0" y="15155"/>
                      </a:cubicBezTo>
                      <a:cubicBezTo>
                        <a:pt x="571" y="5249"/>
                        <a:pt x="3810" y="-275"/>
                        <a:pt x="5333" y="11"/>
                      </a:cubicBezTo>
                      <a:close/>
                    </a:path>
                  </a:pathLst>
                </a:custGeom>
                <a:solidFill>
                  <a:srgbClr val="E0E0E0"/>
                </a:solidFill>
                <a:ln w="9525" cap="flat">
                  <a:noFill/>
                  <a:prstDash val="solid"/>
                  <a:miter/>
                </a:ln>
              </p:spPr>
              <p:txBody>
                <a:bodyPr rtlCol="0" anchor="ctr"/>
                <a:lstStyle/>
                <a:p>
                  <a:endParaRPr lang="zh-CN" altLang="en-US"/>
                </a:p>
              </p:txBody>
            </p:sp>
            <p:sp>
              <p:nvSpPr>
                <p:cNvPr id="1444" name="任意多边形: 形状 1443">
                  <a:extLst>
                    <a:ext uri="{FF2B5EF4-FFF2-40B4-BE49-F238E27FC236}">
                      <a16:creationId xmlns:a16="http://schemas.microsoft.com/office/drawing/2014/main" id="{C1407A7C-0A32-B788-A14E-12BD8479A6B8}"/>
                    </a:ext>
                  </a:extLst>
                </p:cNvPr>
                <p:cNvSpPr/>
                <p:nvPr/>
              </p:nvSpPr>
              <p:spPr>
                <a:xfrm>
                  <a:off x="7911369" y="4059561"/>
                  <a:ext cx="99556" cy="24061"/>
                </a:xfrm>
                <a:custGeom>
                  <a:avLst/>
                  <a:gdLst>
                    <a:gd name="connsiteX0" fmla="*/ 99372 w 99556"/>
                    <a:gd name="connsiteY0" fmla="*/ 20863 h 24061"/>
                    <a:gd name="connsiteX1" fmla="*/ 49747 w 99556"/>
                    <a:gd name="connsiteY1" fmla="*/ 21816 h 24061"/>
                    <a:gd name="connsiteX2" fmla="*/ 217 w 99556"/>
                    <a:gd name="connsiteY2" fmla="*/ 21339 h 24061"/>
                    <a:gd name="connsiteX3" fmla="*/ 11932 w 99556"/>
                    <a:gd name="connsiteY3" fmla="*/ 8671 h 24061"/>
                    <a:gd name="connsiteX4" fmla="*/ 87465 w 99556"/>
                    <a:gd name="connsiteY4" fmla="*/ 8671 h 24061"/>
                    <a:gd name="connsiteX5" fmla="*/ 99372 w 99556"/>
                    <a:gd name="connsiteY5" fmla="*/ 20863 h 24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556" h="24061">
                      <a:moveTo>
                        <a:pt x="99372" y="20863"/>
                      </a:moveTo>
                      <a:cubicBezTo>
                        <a:pt x="96609" y="26483"/>
                        <a:pt x="75368" y="21435"/>
                        <a:pt x="49747" y="21816"/>
                      </a:cubicBezTo>
                      <a:cubicBezTo>
                        <a:pt x="24124" y="22197"/>
                        <a:pt x="2979" y="26959"/>
                        <a:pt x="217" y="21339"/>
                      </a:cubicBezTo>
                      <a:cubicBezTo>
                        <a:pt x="-1022" y="18672"/>
                        <a:pt x="3074" y="13529"/>
                        <a:pt x="11932" y="8671"/>
                      </a:cubicBezTo>
                      <a:cubicBezTo>
                        <a:pt x="35782" y="-2890"/>
                        <a:pt x="63615" y="-2890"/>
                        <a:pt x="87465" y="8671"/>
                      </a:cubicBezTo>
                      <a:cubicBezTo>
                        <a:pt x="96323" y="13053"/>
                        <a:pt x="100514" y="18387"/>
                        <a:pt x="99372" y="20863"/>
                      </a:cubicBezTo>
                      <a:close/>
                    </a:path>
                  </a:pathLst>
                </a:custGeom>
                <a:solidFill>
                  <a:srgbClr val="E0E0E0"/>
                </a:solidFill>
                <a:ln w="9525" cap="flat">
                  <a:noFill/>
                  <a:prstDash val="solid"/>
                  <a:miter/>
                </a:ln>
              </p:spPr>
              <p:txBody>
                <a:bodyPr rtlCol="0" anchor="ctr"/>
                <a:lstStyle/>
                <a:p>
                  <a:endParaRPr lang="zh-CN" altLang="en-US"/>
                </a:p>
              </p:txBody>
            </p:sp>
            <p:sp>
              <p:nvSpPr>
                <p:cNvPr id="1445" name="任意多边形: 形状 1444">
                  <a:extLst>
                    <a:ext uri="{FF2B5EF4-FFF2-40B4-BE49-F238E27FC236}">
                      <a16:creationId xmlns:a16="http://schemas.microsoft.com/office/drawing/2014/main" id="{FA101A6C-E0AE-7ACF-909A-F264BE1BB225}"/>
                    </a:ext>
                  </a:extLst>
                </p:cNvPr>
                <p:cNvSpPr/>
                <p:nvPr/>
              </p:nvSpPr>
              <p:spPr>
                <a:xfrm>
                  <a:off x="8140255" y="4082267"/>
                  <a:ext cx="73820" cy="28164"/>
                </a:xfrm>
                <a:custGeom>
                  <a:avLst/>
                  <a:gdLst>
                    <a:gd name="connsiteX0" fmla="*/ 72988 w 73820"/>
                    <a:gd name="connsiteY0" fmla="*/ 26637 h 28164"/>
                    <a:gd name="connsiteX1" fmla="*/ 36507 w 73820"/>
                    <a:gd name="connsiteY1" fmla="*/ 22351 h 28164"/>
                    <a:gd name="connsiteX2" fmla="*/ 312 w 73820"/>
                    <a:gd name="connsiteY2" fmla="*/ 16731 h 28164"/>
                    <a:gd name="connsiteX3" fmla="*/ 8980 w 73820"/>
                    <a:gd name="connsiteY3" fmla="*/ 5491 h 28164"/>
                    <a:gd name="connsiteX4" fmla="*/ 39555 w 73820"/>
                    <a:gd name="connsiteY4" fmla="*/ 538 h 28164"/>
                    <a:gd name="connsiteX5" fmla="*/ 67559 w 73820"/>
                    <a:gd name="connsiteY5" fmla="*/ 13492 h 28164"/>
                    <a:gd name="connsiteX6" fmla="*/ 72988 w 73820"/>
                    <a:gd name="connsiteY6" fmla="*/ 26637 h 2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820" h="28164">
                      <a:moveTo>
                        <a:pt x="72988" y="26637"/>
                      </a:moveTo>
                      <a:cubicBezTo>
                        <a:pt x="68701" y="31114"/>
                        <a:pt x="53938" y="24541"/>
                        <a:pt x="36507" y="22351"/>
                      </a:cubicBezTo>
                      <a:cubicBezTo>
                        <a:pt x="19076" y="20160"/>
                        <a:pt x="3265" y="22351"/>
                        <a:pt x="312" y="16731"/>
                      </a:cubicBezTo>
                      <a:cubicBezTo>
                        <a:pt x="-1022" y="14064"/>
                        <a:pt x="1931" y="9397"/>
                        <a:pt x="8980" y="5491"/>
                      </a:cubicBezTo>
                      <a:cubicBezTo>
                        <a:pt x="18422" y="744"/>
                        <a:pt x="29097" y="-985"/>
                        <a:pt x="39555" y="538"/>
                      </a:cubicBezTo>
                      <a:cubicBezTo>
                        <a:pt x="50015" y="1822"/>
                        <a:pt x="59809" y="6352"/>
                        <a:pt x="67559" y="13492"/>
                      </a:cubicBezTo>
                      <a:cubicBezTo>
                        <a:pt x="73464" y="19207"/>
                        <a:pt x="74988" y="24256"/>
                        <a:pt x="72988" y="26637"/>
                      </a:cubicBezTo>
                      <a:close/>
                    </a:path>
                  </a:pathLst>
                </a:custGeom>
                <a:solidFill>
                  <a:srgbClr val="E0E0E0"/>
                </a:solidFill>
                <a:ln w="9525" cap="flat">
                  <a:noFill/>
                  <a:prstDash val="solid"/>
                  <a:miter/>
                </a:ln>
              </p:spPr>
              <p:txBody>
                <a:bodyPr rtlCol="0" anchor="ctr"/>
                <a:lstStyle/>
                <a:p>
                  <a:endParaRPr lang="zh-CN" altLang="en-US"/>
                </a:p>
              </p:txBody>
            </p:sp>
            <p:sp>
              <p:nvSpPr>
                <p:cNvPr id="1446" name="任意多边形: 形状 1445">
                  <a:extLst>
                    <a:ext uri="{FF2B5EF4-FFF2-40B4-BE49-F238E27FC236}">
                      <a16:creationId xmlns:a16="http://schemas.microsoft.com/office/drawing/2014/main" id="{0B34EEF8-2E3C-FDE2-FF49-0039CE9B4B46}"/>
                    </a:ext>
                  </a:extLst>
                </p:cNvPr>
                <p:cNvSpPr/>
                <p:nvPr/>
              </p:nvSpPr>
              <p:spPr>
                <a:xfrm>
                  <a:off x="7664811" y="4215075"/>
                  <a:ext cx="100756" cy="148086"/>
                </a:xfrm>
                <a:custGeom>
                  <a:avLst/>
                  <a:gdLst>
                    <a:gd name="connsiteX0" fmla="*/ 100756 w 100756"/>
                    <a:gd name="connsiteY0" fmla="*/ 8224 h 148086"/>
                    <a:gd name="connsiteX1" fmla="*/ 363 w 100756"/>
                    <a:gd name="connsiteY1" fmla="*/ 65374 h 148086"/>
                    <a:gd name="connsiteX2" fmla="*/ 91707 w 100756"/>
                    <a:gd name="connsiteY2" fmla="*/ 146050 h 148086"/>
                    <a:gd name="connsiteX3" fmla="*/ 100756 w 100756"/>
                    <a:gd name="connsiteY3" fmla="*/ 8224 h 148086"/>
                  </a:gdLst>
                  <a:ahLst/>
                  <a:cxnLst>
                    <a:cxn ang="0">
                      <a:pos x="connsiteX0" y="connsiteY0"/>
                    </a:cxn>
                    <a:cxn ang="0">
                      <a:pos x="connsiteX1" y="connsiteY1"/>
                    </a:cxn>
                    <a:cxn ang="0">
                      <a:pos x="connsiteX2" y="connsiteY2"/>
                    </a:cxn>
                    <a:cxn ang="0">
                      <a:pos x="connsiteX3" y="connsiteY3"/>
                    </a:cxn>
                  </a:cxnLst>
                  <a:rect l="l" t="t" r="r" b="b"/>
                  <a:pathLst>
                    <a:path w="100756" h="148086">
                      <a:moveTo>
                        <a:pt x="100756" y="8224"/>
                      </a:moveTo>
                      <a:cubicBezTo>
                        <a:pt x="98470" y="6986"/>
                        <a:pt x="7411" y="-30448"/>
                        <a:pt x="363" y="65374"/>
                      </a:cubicBezTo>
                      <a:cubicBezTo>
                        <a:pt x="-6686" y="161195"/>
                        <a:pt x="91326" y="148813"/>
                        <a:pt x="91707" y="146050"/>
                      </a:cubicBezTo>
                      <a:cubicBezTo>
                        <a:pt x="92089" y="143288"/>
                        <a:pt x="100756" y="8224"/>
                        <a:pt x="100756" y="8224"/>
                      </a:cubicBezTo>
                      <a:close/>
                    </a:path>
                  </a:pathLst>
                </a:custGeom>
                <a:solidFill>
                  <a:srgbClr val="F5F5F5"/>
                </a:solidFill>
                <a:ln w="9525" cap="flat">
                  <a:noFill/>
                  <a:prstDash val="solid"/>
                  <a:miter/>
                </a:ln>
              </p:spPr>
              <p:txBody>
                <a:bodyPr rtlCol="0" anchor="ctr"/>
                <a:lstStyle/>
                <a:p>
                  <a:endParaRPr lang="zh-CN" altLang="en-US"/>
                </a:p>
              </p:txBody>
            </p:sp>
            <p:sp>
              <p:nvSpPr>
                <p:cNvPr id="1447" name="任意多边形: 形状 1446">
                  <a:extLst>
                    <a:ext uri="{FF2B5EF4-FFF2-40B4-BE49-F238E27FC236}">
                      <a16:creationId xmlns:a16="http://schemas.microsoft.com/office/drawing/2014/main" id="{FA0AAFF7-C719-B121-8302-EB0B9B953E6E}"/>
                    </a:ext>
                  </a:extLst>
                </p:cNvPr>
                <p:cNvSpPr/>
                <p:nvPr/>
              </p:nvSpPr>
              <p:spPr>
                <a:xfrm>
                  <a:off x="7688166" y="4245429"/>
                  <a:ext cx="41360" cy="84526"/>
                </a:xfrm>
                <a:custGeom>
                  <a:avLst/>
                  <a:gdLst>
                    <a:gd name="connsiteX0" fmla="*/ 41302 w 41360"/>
                    <a:gd name="connsiteY0" fmla="*/ 77502 h 84526"/>
                    <a:gd name="connsiteX1" fmla="*/ 36635 w 41360"/>
                    <a:gd name="connsiteY1" fmla="*/ 79597 h 84526"/>
                    <a:gd name="connsiteX2" fmla="*/ 24062 w 41360"/>
                    <a:gd name="connsiteY2" fmla="*/ 79026 h 84526"/>
                    <a:gd name="connsiteX3" fmla="*/ 7583 w 41360"/>
                    <a:gd name="connsiteY3" fmla="*/ 40354 h 84526"/>
                    <a:gd name="connsiteX4" fmla="*/ 14060 w 41360"/>
                    <a:gd name="connsiteY4" fmla="*/ 16732 h 84526"/>
                    <a:gd name="connsiteX5" fmla="*/ 27586 w 41360"/>
                    <a:gd name="connsiteY5" fmla="*/ 4826 h 84526"/>
                    <a:gd name="connsiteX6" fmla="*/ 37111 w 41360"/>
                    <a:gd name="connsiteY6" fmla="*/ 10065 h 84526"/>
                    <a:gd name="connsiteX7" fmla="*/ 37968 w 41360"/>
                    <a:gd name="connsiteY7" fmla="*/ 14922 h 84526"/>
                    <a:gd name="connsiteX8" fmla="*/ 39683 w 41360"/>
                    <a:gd name="connsiteY8" fmla="*/ 9493 h 84526"/>
                    <a:gd name="connsiteX9" fmla="*/ 36349 w 41360"/>
                    <a:gd name="connsiteY9" fmla="*/ 3207 h 84526"/>
                    <a:gd name="connsiteX10" fmla="*/ 26824 w 41360"/>
                    <a:gd name="connsiteY10" fmla="*/ 64 h 84526"/>
                    <a:gd name="connsiteX11" fmla="*/ 7774 w 41360"/>
                    <a:gd name="connsiteY11" fmla="*/ 13684 h 84526"/>
                    <a:gd name="connsiteX12" fmla="*/ 59 w 41360"/>
                    <a:gd name="connsiteY12" fmla="*/ 40068 h 84526"/>
                    <a:gd name="connsiteX13" fmla="*/ 21395 w 41360"/>
                    <a:gd name="connsiteY13" fmla="*/ 83407 h 84526"/>
                    <a:gd name="connsiteX14" fmla="*/ 36921 w 41360"/>
                    <a:gd name="connsiteY14" fmla="*/ 81979 h 84526"/>
                    <a:gd name="connsiteX15" fmla="*/ 41302 w 41360"/>
                    <a:gd name="connsiteY15" fmla="*/ 77502 h 8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360" h="84526">
                      <a:moveTo>
                        <a:pt x="41302" y="77502"/>
                      </a:moveTo>
                      <a:cubicBezTo>
                        <a:pt x="41302" y="77502"/>
                        <a:pt x="39493" y="78550"/>
                        <a:pt x="36635" y="79597"/>
                      </a:cubicBezTo>
                      <a:cubicBezTo>
                        <a:pt x="32530" y="81057"/>
                        <a:pt x="28017" y="80852"/>
                        <a:pt x="24062" y="79026"/>
                      </a:cubicBezTo>
                      <a:cubicBezTo>
                        <a:pt x="14537" y="74549"/>
                        <a:pt x="6822" y="57785"/>
                        <a:pt x="7583" y="40354"/>
                      </a:cubicBezTo>
                      <a:cubicBezTo>
                        <a:pt x="7938" y="32093"/>
                        <a:pt x="10152" y="24019"/>
                        <a:pt x="14060" y="16732"/>
                      </a:cubicBezTo>
                      <a:cubicBezTo>
                        <a:pt x="16288" y="10747"/>
                        <a:pt x="21367" y="6277"/>
                        <a:pt x="27586" y="4826"/>
                      </a:cubicBezTo>
                      <a:cubicBezTo>
                        <a:pt x="31610" y="4039"/>
                        <a:pt x="35621" y="6245"/>
                        <a:pt x="37111" y="10065"/>
                      </a:cubicBezTo>
                      <a:cubicBezTo>
                        <a:pt x="38254" y="12922"/>
                        <a:pt x="37111" y="14732"/>
                        <a:pt x="37968" y="14922"/>
                      </a:cubicBezTo>
                      <a:cubicBezTo>
                        <a:pt x="38826" y="15113"/>
                        <a:pt x="40159" y="13494"/>
                        <a:pt x="39683" y="9493"/>
                      </a:cubicBezTo>
                      <a:cubicBezTo>
                        <a:pt x="39316" y="7081"/>
                        <a:pt x="38141" y="4864"/>
                        <a:pt x="36349" y="3207"/>
                      </a:cubicBezTo>
                      <a:cubicBezTo>
                        <a:pt x="33766" y="852"/>
                        <a:pt x="30302" y="-291"/>
                        <a:pt x="26824" y="64"/>
                      </a:cubicBezTo>
                      <a:cubicBezTo>
                        <a:pt x="18505" y="896"/>
                        <a:pt x="11253" y="6082"/>
                        <a:pt x="7774" y="13684"/>
                      </a:cubicBezTo>
                      <a:cubicBezTo>
                        <a:pt x="3062" y="21706"/>
                        <a:pt x="411" y="30771"/>
                        <a:pt x="59" y="40068"/>
                      </a:cubicBezTo>
                      <a:cubicBezTo>
                        <a:pt x="-799" y="59118"/>
                        <a:pt x="7774" y="78168"/>
                        <a:pt x="21395" y="83407"/>
                      </a:cubicBezTo>
                      <a:cubicBezTo>
                        <a:pt x="26521" y="85299"/>
                        <a:pt x="32226" y="84774"/>
                        <a:pt x="36921" y="81979"/>
                      </a:cubicBezTo>
                      <a:cubicBezTo>
                        <a:pt x="40921" y="80169"/>
                        <a:pt x="41588" y="77692"/>
                        <a:pt x="41302" y="77502"/>
                      </a:cubicBezTo>
                      <a:close/>
                    </a:path>
                  </a:pathLst>
                </a:custGeom>
                <a:solidFill>
                  <a:srgbClr val="E0E0E0"/>
                </a:solidFill>
                <a:ln w="9525" cap="flat">
                  <a:noFill/>
                  <a:prstDash val="solid"/>
                  <a:miter/>
                </a:ln>
              </p:spPr>
              <p:txBody>
                <a:bodyPr rtlCol="0" anchor="ctr"/>
                <a:lstStyle/>
                <a:p>
                  <a:endParaRPr lang="zh-CN" altLang="en-US"/>
                </a:p>
              </p:txBody>
            </p:sp>
            <p:sp>
              <p:nvSpPr>
                <p:cNvPr id="1448" name="任意多边形: 形状 1447">
                  <a:extLst>
                    <a:ext uri="{FF2B5EF4-FFF2-40B4-BE49-F238E27FC236}">
                      <a16:creationId xmlns:a16="http://schemas.microsoft.com/office/drawing/2014/main" id="{4D22AF0A-0DF3-7889-F1C0-0EE15E8A6F96}"/>
                    </a:ext>
                  </a:extLst>
                </p:cNvPr>
                <p:cNvSpPr/>
                <p:nvPr/>
              </p:nvSpPr>
              <p:spPr>
                <a:xfrm>
                  <a:off x="7724019" y="3838792"/>
                  <a:ext cx="478224" cy="458267"/>
                </a:xfrm>
                <a:custGeom>
                  <a:avLst/>
                  <a:gdLst>
                    <a:gd name="connsiteX0" fmla="*/ 474745 w 478224"/>
                    <a:gd name="connsiteY0" fmla="*/ 124188 h 458267"/>
                    <a:gd name="connsiteX1" fmla="*/ 410261 w 478224"/>
                    <a:gd name="connsiteY1" fmla="*/ 43321 h 458267"/>
                    <a:gd name="connsiteX2" fmla="*/ 212427 w 478224"/>
                    <a:gd name="connsiteY2" fmla="*/ 3221 h 458267"/>
                    <a:gd name="connsiteX3" fmla="*/ 55645 w 478224"/>
                    <a:gd name="connsiteY3" fmla="*/ 102186 h 458267"/>
                    <a:gd name="connsiteX4" fmla="*/ 686 w 478224"/>
                    <a:gd name="connsiteY4" fmla="*/ 292686 h 458267"/>
                    <a:gd name="connsiteX5" fmla="*/ 10211 w 478224"/>
                    <a:gd name="connsiteY5" fmla="*/ 352408 h 458267"/>
                    <a:gd name="connsiteX6" fmla="*/ 44120 w 478224"/>
                    <a:gd name="connsiteY6" fmla="*/ 419083 h 458267"/>
                    <a:gd name="connsiteX7" fmla="*/ 52216 w 478224"/>
                    <a:gd name="connsiteY7" fmla="*/ 449086 h 458267"/>
                    <a:gd name="connsiteX8" fmla="*/ 102413 w 478224"/>
                    <a:gd name="connsiteY8" fmla="*/ 435751 h 458267"/>
                    <a:gd name="connsiteX9" fmla="*/ 135846 w 478224"/>
                    <a:gd name="connsiteY9" fmla="*/ 311450 h 458267"/>
                    <a:gd name="connsiteX10" fmla="*/ 135846 w 478224"/>
                    <a:gd name="connsiteY10" fmla="*/ 219534 h 458267"/>
                    <a:gd name="connsiteX11" fmla="*/ 122797 w 478224"/>
                    <a:gd name="connsiteY11" fmla="*/ 171052 h 458267"/>
                    <a:gd name="connsiteX12" fmla="*/ 132322 w 478224"/>
                    <a:gd name="connsiteY12" fmla="*/ 123427 h 458267"/>
                    <a:gd name="connsiteX13" fmla="*/ 140704 w 478224"/>
                    <a:gd name="connsiteY13" fmla="*/ 115997 h 458267"/>
                    <a:gd name="connsiteX14" fmla="*/ 241574 w 478224"/>
                    <a:gd name="connsiteY14" fmla="*/ 103329 h 458267"/>
                    <a:gd name="connsiteX15" fmla="*/ 410642 w 478224"/>
                    <a:gd name="connsiteY15" fmla="*/ 143715 h 458267"/>
                    <a:gd name="connsiteX16" fmla="*/ 456553 w 478224"/>
                    <a:gd name="connsiteY16" fmla="*/ 102757 h 45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8224" h="458267">
                      <a:moveTo>
                        <a:pt x="474745" y="124188"/>
                      </a:moveTo>
                      <a:cubicBezTo>
                        <a:pt x="490938" y="116569"/>
                        <a:pt x="447408" y="63133"/>
                        <a:pt x="410261" y="43321"/>
                      </a:cubicBezTo>
                      <a:cubicBezTo>
                        <a:pt x="354064" y="13317"/>
                        <a:pt x="266719" y="-8495"/>
                        <a:pt x="212427" y="3221"/>
                      </a:cubicBezTo>
                      <a:cubicBezTo>
                        <a:pt x="146990" y="17223"/>
                        <a:pt x="91650" y="45798"/>
                        <a:pt x="55645" y="102186"/>
                      </a:cubicBezTo>
                      <a:cubicBezTo>
                        <a:pt x="20746" y="159684"/>
                        <a:pt x="1777" y="225434"/>
                        <a:pt x="686" y="292686"/>
                      </a:cubicBezTo>
                      <a:cubicBezTo>
                        <a:pt x="-1559" y="313087"/>
                        <a:pt x="1731" y="333717"/>
                        <a:pt x="10211" y="352408"/>
                      </a:cubicBezTo>
                      <a:cubicBezTo>
                        <a:pt x="22212" y="374601"/>
                        <a:pt x="47168" y="389650"/>
                        <a:pt x="44120" y="419083"/>
                      </a:cubicBezTo>
                      <a:cubicBezTo>
                        <a:pt x="42773" y="429759"/>
                        <a:pt x="45681" y="440537"/>
                        <a:pt x="52216" y="449086"/>
                      </a:cubicBezTo>
                      <a:cubicBezTo>
                        <a:pt x="68694" y="468994"/>
                        <a:pt x="91364" y="452801"/>
                        <a:pt x="102413" y="435751"/>
                      </a:cubicBezTo>
                      <a:cubicBezTo>
                        <a:pt x="125940" y="399461"/>
                        <a:pt x="130988" y="354598"/>
                        <a:pt x="135846" y="311450"/>
                      </a:cubicBezTo>
                      <a:cubicBezTo>
                        <a:pt x="139180" y="280875"/>
                        <a:pt x="142418" y="249633"/>
                        <a:pt x="135846" y="219534"/>
                      </a:cubicBezTo>
                      <a:cubicBezTo>
                        <a:pt x="132131" y="203246"/>
                        <a:pt x="125559" y="187530"/>
                        <a:pt x="122797" y="171052"/>
                      </a:cubicBezTo>
                      <a:cubicBezTo>
                        <a:pt x="118866" y="154547"/>
                        <a:pt x="122346" y="137150"/>
                        <a:pt x="132322" y="123427"/>
                      </a:cubicBezTo>
                      <a:cubicBezTo>
                        <a:pt x="134898" y="120715"/>
                        <a:pt x="137703" y="118230"/>
                        <a:pt x="140704" y="115997"/>
                      </a:cubicBezTo>
                      <a:cubicBezTo>
                        <a:pt x="169562" y="93843"/>
                        <a:pt x="208133" y="88999"/>
                        <a:pt x="241574" y="103329"/>
                      </a:cubicBezTo>
                      <a:cubicBezTo>
                        <a:pt x="294532" y="125998"/>
                        <a:pt x="385306" y="160479"/>
                        <a:pt x="410642" y="143715"/>
                      </a:cubicBezTo>
                      <a:cubicBezTo>
                        <a:pt x="447123" y="119521"/>
                        <a:pt x="456553" y="102757"/>
                        <a:pt x="456553" y="102757"/>
                      </a:cubicBezTo>
                      <a:close/>
                    </a:path>
                  </a:pathLst>
                </a:custGeom>
                <a:solidFill>
                  <a:srgbClr val="E0E0E0"/>
                </a:solidFill>
                <a:ln w="9525" cap="flat">
                  <a:noFill/>
                  <a:prstDash val="solid"/>
                  <a:miter/>
                </a:ln>
              </p:spPr>
              <p:txBody>
                <a:bodyPr rtlCol="0" anchor="ctr"/>
                <a:lstStyle/>
                <a:p>
                  <a:endParaRPr lang="zh-CN" altLang="en-US"/>
                </a:p>
              </p:txBody>
            </p:sp>
            <p:sp>
              <p:nvSpPr>
                <p:cNvPr id="1449" name="任意多边形: 形状 1448">
                  <a:extLst>
                    <a:ext uri="{FF2B5EF4-FFF2-40B4-BE49-F238E27FC236}">
                      <a16:creationId xmlns:a16="http://schemas.microsoft.com/office/drawing/2014/main" id="{F6116426-E461-23AB-5179-7CA63626E22F}"/>
                    </a:ext>
                  </a:extLst>
                </p:cNvPr>
                <p:cNvSpPr/>
                <p:nvPr/>
              </p:nvSpPr>
              <p:spPr>
                <a:xfrm>
                  <a:off x="7800524" y="3821121"/>
                  <a:ext cx="359110" cy="173991"/>
                </a:xfrm>
                <a:custGeom>
                  <a:avLst/>
                  <a:gdLst>
                    <a:gd name="connsiteX0" fmla="*/ 141827 w 359110"/>
                    <a:gd name="connsiteY0" fmla="*/ 8129 h 173991"/>
                    <a:gd name="connsiteX1" fmla="*/ 303752 w 359110"/>
                    <a:gd name="connsiteY1" fmla="*/ 27179 h 173991"/>
                    <a:gd name="connsiteX2" fmla="*/ 357664 w 359110"/>
                    <a:gd name="connsiteY2" fmla="*/ 94901 h 173991"/>
                    <a:gd name="connsiteX3" fmla="*/ 321279 w 359110"/>
                    <a:gd name="connsiteY3" fmla="*/ 167577 h 173991"/>
                    <a:gd name="connsiteX4" fmla="*/ 319278 w 359110"/>
                    <a:gd name="connsiteY4" fmla="*/ 168625 h 173991"/>
                    <a:gd name="connsiteX5" fmla="*/ 210979 w 359110"/>
                    <a:gd name="connsiteY5" fmla="*/ 155766 h 173991"/>
                    <a:gd name="connsiteX6" fmla="*/ 114300 w 359110"/>
                    <a:gd name="connsiteY6" fmla="*/ 104426 h 173991"/>
                    <a:gd name="connsiteX7" fmla="*/ 0 w 359110"/>
                    <a:gd name="connsiteY7" fmla="*/ 93758 h 173991"/>
                    <a:gd name="connsiteX8" fmla="*/ 141827 w 359110"/>
                    <a:gd name="connsiteY8" fmla="*/ 8129 h 17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110" h="173991">
                      <a:moveTo>
                        <a:pt x="141827" y="8129"/>
                      </a:moveTo>
                      <a:cubicBezTo>
                        <a:pt x="196182" y="-7379"/>
                        <a:pt x="254480" y="-520"/>
                        <a:pt x="303752" y="27179"/>
                      </a:cubicBezTo>
                      <a:cubicBezTo>
                        <a:pt x="329089" y="42514"/>
                        <a:pt x="351377" y="65850"/>
                        <a:pt x="357664" y="94901"/>
                      </a:cubicBezTo>
                      <a:cubicBezTo>
                        <a:pt x="363950" y="123953"/>
                        <a:pt x="349377" y="158147"/>
                        <a:pt x="321279" y="167577"/>
                      </a:cubicBezTo>
                      <a:lnTo>
                        <a:pt x="319278" y="168625"/>
                      </a:lnTo>
                      <a:cubicBezTo>
                        <a:pt x="277368" y="179769"/>
                        <a:pt x="250984" y="172625"/>
                        <a:pt x="210979" y="155766"/>
                      </a:cubicBezTo>
                      <a:cubicBezTo>
                        <a:pt x="177261" y="141669"/>
                        <a:pt x="148019" y="118428"/>
                        <a:pt x="114300" y="104426"/>
                      </a:cubicBezTo>
                      <a:cubicBezTo>
                        <a:pt x="78124" y="89521"/>
                        <a:pt x="38310" y="85805"/>
                        <a:pt x="0" y="93758"/>
                      </a:cubicBezTo>
                      <a:cubicBezTo>
                        <a:pt x="38929" y="53247"/>
                        <a:pt x="87848" y="23712"/>
                        <a:pt x="141827" y="8129"/>
                      </a:cubicBezTo>
                      <a:close/>
                    </a:path>
                  </a:pathLst>
                </a:custGeom>
                <a:solidFill>
                  <a:srgbClr val="E0E0E0"/>
                </a:solidFill>
                <a:ln w="9525" cap="flat">
                  <a:noFill/>
                  <a:prstDash val="solid"/>
                  <a:miter/>
                </a:ln>
              </p:spPr>
              <p:txBody>
                <a:bodyPr rtlCol="0" anchor="ctr"/>
                <a:lstStyle/>
                <a:p>
                  <a:endParaRPr lang="zh-CN" altLang="en-US"/>
                </a:p>
              </p:txBody>
            </p:sp>
            <p:sp>
              <p:nvSpPr>
                <p:cNvPr id="1450" name="任意多边形: 形状 1449">
                  <a:extLst>
                    <a:ext uri="{FF2B5EF4-FFF2-40B4-BE49-F238E27FC236}">
                      <a16:creationId xmlns:a16="http://schemas.microsoft.com/office/drawing/2014/main" id="{FFB8F436-E61B-393D-D370-03D038F61B8E}"/>
                    </a:ext>
                  </a:extLst>
                </p:cNvPr>
                <p:cNvSpPr/>
                <p:nvPr/>
              </p:nvSpPr>
              <p:spPr>
                <a:xfrm>
                  <a:off x="8219434" y="4994062"/>
                  <a:ext cx="347281" cy="854131"/>
                </a:xfrm>
                <a:custGeom>
                  <a:avLst/>
                  <a:gdLst>
                    <a:gd name="connsiteX0" fmla="*/ 71818 w 347281"/>
                    <a:gd name="connsiteY0" fmla="*/ 0 h 854131"/>
                    <a:gd name="connsiteX1" fmla="*/ 199548 w 347281"/>
                    <a:gd name="connsiteY1" fmla="*/ 180975 h 854131"/>
                    <a:gd name="connsiteX2" fmla="*/ 247173 w 347281"/>
                    <a:gd name="connsiteY2" fmla="*/ 519208 h 854131"/>
                    <a:gd name="connsiteX3" fmla="*/ 347281 w 347281"/>
                    <a:gd name="connsiteY3" fmla="*/ 705231 h 854131"/>
                    <a:gd name="connsiteX4" fmla="*/ 281940 w 347281"/>
                    <a:gd name="connsiteY4" fmla="*/ 853535 h 854131"/>
                    <a:gd name="connsiteX5" fmla="*/ 281940 w 347281"/>
                    <a:gd name="connsiteY5" fmla="*/ 853535 h 854131"/>
                    <a:gd name="connsiteX6" fmla="*/ 124777 w 347281"/>
                    <a:gd name="connsiteY6" fmla="*/ 810768 h 854131"/>
                    <a:gd name="connsiteX7" fmla="*/ 80676 w 347281"/>
                    <a:gd name="connsiteY7" fmla="*/ 780288 h 854131"/>
                    <a:gd name="connsiteX8" fmla="*/ 0 w 347281"/>
                    <a:gd name="connsiteY8" fmla="*/ 665988 h 85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281" h="854131">
                      <a:moveTo>
                        <a:pt x="71818" y="0"/>
                      </a:moveTo>
                      <a:cubicBezTo>
                        <a:pt x="71818" y="0"/>
                        <a:pt x="172974" y="64579"/>
                        <a:pt x="199548" y="180975"/>
                      </a:cubicBezTo>
                      <a:cubicBezTo>
                        <a:pt x="220408" y="272701"/>
                        <a:pt x="247173" y="519208"/>
                        <a:pt x="247173" y="519208"/>
                      </a:cubicBezTo>
                      <a:lnTo>
                        <a:pt x="347281" y="705231"/>
                      </a:lnTo>
                      <a:lnTo>
                        <a:pt x="281940" y="853535"/>
                      </a:lnTo>
                      <a:lnTo>
                        <a:pt x="281940" y="853535"/>
                      </a:lnTo>
                      <a:cubicBezTo>
                        <a:pt x="226229" y="857408"/>
                        <a:pt x="170844" y="842336"/>
                        <a:pt x="124777" y="810768"/>
                      </a:cubicBezTo>
                      <a:lnTo>
                        <a:pt x="80676" y="780288"/>
                      </a:lnTo>
                      <a:lnTo>
                        <a:pt x="0" y="665988"/>
                      </a:lnTo>
                      <a:close/>
                    </a:path>
                  </a:pathLst>
                </a:custGeom>
                <a:solidFill>
                  <a:srgbClr val="F5F5F5"/>
                </a:solidFill>
                <a:ln w="9525" cap="flat">
                  <a:noFill/>
                  <a:prstDash val="solid"/>
                  <a:miter/>
                </a:ln>
              </p:spPr>
              <p:txBody>
                <a:bodyPr rtlCol="0" anchor="ctr"/>
                <a:lstStyle/>
                <a:p>
                  <a:endParaRPr lang="zh-CN" altLang="en-US"/>
                </a:p>
              </p:txBody>
            </p:sp>
            <p:sp>
              <p:nvSpPr>
                <p:cNvPr id="1451" name="任意多边形: 形状 1450">
                  <a:extLst>
                    <a:ext uri="{FF2B5EF4-FFF2-40B4-BE49-F238E27FC236}">
                      <a16:creationId xmlns:a16="http://schemas.microsoft.com/office/drawing/2014/main" id="{4AF71077-FB26-A866-63E7-0A69E18D20E5}"/>
                    </a:ext>
                  </a:extLst>
                </p:cNvPr>
                <p:cNvSpPr/>
                <p:nvPr/>
              </p:nvSpPr>
              <p:spPr>
                <a:xfrm>
                  <a:off x="7373519" y="4576581"/>
                  <a:ext cx="949547" cy="1678114"/>
                </a:xfrm>
                <a:custGeom>
                  <a:avLst/>
                  <a:gdLst>
                    <a:gd name="connsiteX0" fmla="*/ 366141 w 949547"/>
                    <a:gd name="connsiteY0" fmla="*/ 0 h 1678114"/>
                    <a:gd name="connsiteX1" fmla="*/ 14954 w 949547"/>
                    <a:gd name="connsiteY1" fmla="*/ 187166 h 1678114"/>
                    <a:gd name="connsiteX2" fmla="*/ 66675 w 949547"/>
                    <a:gd name="connsiteY2" fmla="*/ 1156811 h 1678114"/>
                    <a:gd name="connsiteX3" fmla="*/ 0 w 949547"/>
                    <a:gd name="connsiteY3" fmla="*/ 1670018 h 1678114"/>
                    <a:gd name="connsiteX4" fmla="*/ 949071 w 949547"/>
                    <a:gd name="connsiteY4" fmla="*/ 1678114 h 1678114"/>
                    <a:gd name="connsiteX5" fmla="*/ 947452 w 949547"/>
                    <a:gd name="connsiteY5" fmla="*/ 782193 h 1678114"/>
                    <a:gd name="connsiteX6" fmla="*/ 903351 w 949547"/>
                    <a:gd name="connsiteY6" fmla="*/ 230981 h 1678114"/>
                    <a:gd name="connsiteX7" fmla="*/ 699039 w 949547"/>
                    <a:gd name="connsiteY7" fmla="*/ 76390 h 1678114"/>
                    <a:gd name="connsiteX8" fmla="*/ 366141 w 949547"/>
                    <a:gd name="connsiteY8" fmla="*/ 0 h 167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47" h="1678114">
                      <a:moveTo>
                        <a:pt x="366141" y="0"/>
                      </a:moveTo>
                      <a:lnTo>
                        <a:pt x="14954" y="187166"/>
                      </a:lnTo>
                      <a:lnTo>
                        <a:pt x="66675" y="1156811"/>
                      </a:lnTo>
                      <a:lnTo>
                        <a:pt x="0" y="1670018"/>
                      </a:lnTo>
                      <a:lnTo>
                        <a:pt x="949071" y="1678114"/>
                      </a:lnTo>
                      <a:cubicBezTo>
                        <a:pt x="949071" y="1678114"/>
                        <a:pt x="950880" y="972598"/>
                        <a:pt x="947452" y="782193"/>
                      </a:cubicBezTo>
                      <a:cubicBezTo>
                        <a:pt x="944975" y="648843"/>
                        <a:pt x="948594" y="390049"/>
                        <a:pt x="903351" y="230981"/>
                      </a:cubicBezTo>
                      <a:cubicBezTo>
                        <a:pt x="884301" y="163163"/>
                        <a:pt x="699039" y="76390"/>
                        <a:pt x="699039" y="76390"/>
                      </a:cubicBezTo>
                      <a:cubicBezTo>
                        <a:pt x="621792" y="172212"/>
                        <a:pt x="492728" y="134493"/>
                        <a:pt x="366141" y="0"/>
                      </a:cubicBezTo>
                      <a:close/>
                    </a:path>
                  </a:pathLst>
                </a:custGeom>
                <a:solidFill>
                  <a:srgbClr val="EBEBEB"/>
                </a:solidFill>
                <a:ln w="9525" cap="flat">
                  <a:noFill/>
                  <a:prstDash val="solid"/>
                  <a:miter/>
                </a:ln>
              </p:spPr>
              <p:txBody>
                <a:bodyPr rtlCol="0" anchor="ctr"/>
                <a:lstStyle/>
                <a:p>
                  <a:endParaRPr lang="zh-CN" altLang="en-US"/>
                </a:p>
              </p:txBody>
            </p:sp>
            <p:sp>
              <p:nvSpPr>
                <p:cNvPr id="1452" name="任意多边形: 形状 1451">
                  <a:extLst>
                    <a:ext uri="{FF2B5EF4-FFF2-40B4-BE49-F238E27FC236}">
                      <a16:creationId xmlns:a16="http://schemas.microsoft.com/office/drawing/2014/main" id="{EF614820-DCAD-18B5-6C6D-C96AF28598C7}"/>
                    </a:ext>
                  </a:extLst>
                </p:cNvPr>
                <p:cNvSpPr/>
                <p:nvPr/>
              </p:nvSpPr>
              <p:spPr>
                <a:xfrm>
                  <a:off x="8236579" y="4754223"/>
                  <a:ext cx="237077" cy="562641"/>
                </a:xfrm>
                <a:custGeom>
                  <a:avLst/>
                  <a:gdLst>
                    <a:gd name="connsiteX0" fmla="*/ 0 w 237077"/>
                    <a:gd name="connsiteY0" fmla="*/ 0 h 562641"/>
                    <a:gd name="connsiteX1" fmla="*/ 154686 w 237077"/>
                    <a:gd name="connsiteY1" fmla="*/ 168878 h 562641"/>
                    <a:gd name="connsiteX2" fmla="*/ 237077 w 237077"/>
                    <a:gd name="connsiteY2" fmla="*/ 562642 h 562641"/>
                    <a:gd name="connsiteX3" fmla="*/ 66199 w 237077"/>
                    <a:gd name="connsiteY3" fmla="*/ 562642 h 562641"/>
                  </a:gdLst>
                  <a:ahLst/>
                  <a:cxnLst>
                    <a:cxn ang="0">
                      <a:pos x="connsiteX0" y="connsiteY0"/>
                    </a:cxn>
                    <a:cxn ang="0">
                      <a:pos x="connsiteX1" y="connsiteY1"/>
                    </a:cxn>
                    <a:cxn ang="0">
                      <a:pos x="connsiteX2" y="connsiteY2"/>
                    </a:cxn>
                    <a:cxn ang="0">
                      <a:pos x="connsiteX3" y="connsiteY3"/>
                    </a:cxn>
                  </a:cxnLst>
                  <a:rect l="l" t="t" r="r" b="b"/>
                  <a:pathLst>
                    <a:path w="237077" h="562641">
                      <a:moveTo>
                        <a:pt x="0" y="0"/>
                      </a:moveTo>
                      <a:cubicBezTo>
                        <a:pt x="0" y="0"/>
                        <a:pt x="121920" y="80296"/>
                        <a:pt x="154686" y="168878"/>
                      </a:cubicBezTo>
                      <a:cubicBezTo>
                        <a:pt x="188976" y="261747"/>
                        <a:pt x="237077" y="562642"/>
                        <a:pt x="237077" y="562642"/>
                      </a:cubicBezTo>
                      <a:lnTo>
                        <a:pt x="66199" y="562642"/>
                      </a:lnTo>
                      <a:close/>
                    </a:path>
                  </a:pathLst>
                </a:custGeom>
                <a:solidFill>
                  <a:srgbClr val="EBEBEB"/>
                </a:solidFill>
                <a:ln w="9525" cap="flat">
                  <a:noFill/>
                  <a:prstDash val="solid"/>
                  <a:miter/>
                </a:ln>
              </p:spPr>
              <p:txBody>
                <a:bodyPr rtlCol="0" anchor="ctr"/>
                <a:lstStyle/>
                <a:p>
                  <a:endParaRPr lang="zh-CN" altLang="en-US"/>
                </a:p>
              </p:txBody>
            </p:sp>
            <p:sp>
              <p:nvSpPr>
                <p:cNvPr id="1453" name="任意多边形: 形状 1452">
                  <a:extLst>
                    <a:ext uri="{FF2B5EF4-FFF2-40B4-BE49-F238E27FC236}">
                      <a16:creationId xmlns:a16="http://schemas.microsoft.com/office/drawing/2014/main" id="{EE52DBE2-6FD9-2FE3-BE5E-7ADAFCDA1C4B}"/>
                    </a:ext>
                  </a:extLst>
                </p:cNvPr>
                <p:cNvSpPr/>
                <p:nvPr/>
              </p:nvSpPr>
              <p:spPr>
                <a:xfrm>
                  <a:off x="8314484" y="4964820"/>
                  <a:ext cx="7628" cy="495776"/>
                </a:xfrm>
                <a:custGeom>
                  <a:avLst/>
                  <a:gdLst>
                    <a:gd name="connsiteX0" fmla="*/ 485 w 7628"/>
                    <a:gd name="connsiteY0" fmla="*/ 0 h 495776"/>
                    <a:gd name="connsiteX1" fmla="*/ 961 w 7628"/>
                    <a:gd name="connsiteY1" fmla="*/ 5048 h 495776"/>
                    <a:gd name="connsiteX2" fmla="*/ 961 w 7628"/>
                    <a:gd name="connsiteY2" fmla="*/ 19526 h 495776"/>
                    <a:gd name="connsiteX3" fmla="*/ 2104 w 7628"/>
                    <a:gd name="connsiteY3" fmla="*/ 72581 h 495776"/>
                    <a:gd name="connsiteX4" fmla="*/ 5534 w 7628"/>
                    <a:gd name="connsiteY4" fmla="*/ 247841 h 495776"/>
                    <a:gd name="connsiteX5" fmla="*/ 7629 w 7628"/>
                    <a:gd name="connsiteY5" fmla="*/ 423196 h 495776"/>
                    <a:gd name="connsiteX6" fmla="*/ 7153 w 7628"/>
                    <a:gd name="connsiteY6" fmla="*/ 476345 h 495776"/>
                    <a:gd name="connsiteX7" fmla="*/ 7153 w 7628"/>
                    <a:gd name="connsiteY7" fmla="*/ 490728 h 495776"/>
                    <a:gd name="connsiteX8" fmla="*/ 7153 w 7628"/>
                    <a:gd name="connsiteY8" fmla="*/ 495776 h 495776"/>
                    <a:gd name="connsiteX9" fmla="*/ 6677 w 7628"/>
                    <a:gd name="connsiteY9" fmla="*/ 490728 h 495776"/>
                    <a:gd name="connsiteX10" fmla="*/ 6677 w 7628"/>
                    <a:gd name="connsiteY10" fmla="*/ 476345 h 495776"/>
                    <a:gd name="connsiteX11" fmla="*/ 5534 w 7628"/>
                    <a:gd name="connsiteY11" fmla="*/ 423196 h 495776"/>
                    <a:gd name="connsiteX12" fmla="*/ 2009 w 7628"/>
                    <a:gd name="connsiteY12" fmla="*/ 247936 h 495776"/>
                    <a:gd name="connsiteX13" fmla="*/ 9 w 7628"/>
                    <a:gd name="connsiteY13" fmla="*/ 72676 h 495776"/>
                    <a:gd name="connsiteX14" fmla="*/ 485 w 7628"/>
                    <a:gd name="connsiteY14" fmla="*/ 19526 h 495776"/>
                    <a:gd name="connsiteX15" fmla="*/ 485 w 7628"/>
                    <a:gd name="connsiteY15" fmla="*/ 5049 h 495776"/>
                    <a:gd name="connsiteX16" fmla="*/ 485 w 7628"/>
                    <a:gd name="connsiteY16" fmla="*/ 0 h 49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8" h="495776">
                      <a:moveTo>
                        <a:pt x="485" y="0"/>
                      </a:moveTo>
                      <a:cubicBezTo>
                        <a:pt x="779" y="1667"/>
                        <a:pt x="938" y="3356"/>
                        <a:pt x="961" y="5048"/>
                      </a:cubicBezTo>
                      <a:cubicBezTo>
                        <a:pt x="961" y="8954"/>
                        <a:pt x="961" y="13716"/>
                        <a:pt x="961" y="19526"/>
                      </a:cubicBezTo>
                      <a:cubicBezTo>
                        <a:pt x="961" y="32766"/>
                        <a:pt x="1628" y="50768"/>
                        <a:pt x="2104" y="72581"/>
                      </a:cubicBezTo>
                      <a:cubicBezTo>
                        <a:pt x="2962" y="118110"/>
                        <a:pt x="4200" y="179737"/>
                        <a:pt x="5534" y="247841"/>
                      </a:cubicBezTo>
                      <a:cubicBezTo>
                        <a:pt x="6867" y="315944"/>
                        <a:pt x="7629" y="378333"/>
                        <a:pt x="7629" y="423196"/>
                      </a:cubicBezTo>
                      <a:cubicBezTo>
                        <a:pt x="7629" y="445580"/>
                        <a:pt x="7629" y="463772"/>
                        <a:pt x="7153" y="476345"/>
                      </a:cubicBezTo>
                      <a:cubicBezTo>
                        <a:pt x="7153" y="482156"/>
                        <a:pt x="7153" y="486918"/>
                        <a:pt x="7153" y="490728"/>
                      </a:cubicBezTo>
                      <a:cubicBezTo>
                        <a:pt x="7418" y="492400"/>
                        <a:pt x="7418" y="494104"/>
                        <a:pt x="7153" y="495776"/>
                      </a:cubicBezTo>
                      <a:cubicBezTo>
                        <a:pt x="6851" y="494110"/>
                        <a:pt x="6692" y="492421"/>
                        <a:pt x="6677" y="490728"/>
                      </a:cubicBezTo>
                      <a:cubicBezTo>
                        <a:pt x="6677" y="486918"/>
                        <a:pt x="6677" y="482156"/>
                        <a:pt x="6677" y="476345"/>
                      </a:cubicBezTo>
                      <a:cubicBezTo>
                        <a:pt x="6677" y="463010"/>
                        <a:pt x="6010" y="445103"/>
                        <a:pt x="5534" y="423196"/>
                      </a:cubicBezTo>
                      <a:cubicBezTo>
                        <a:pt x="4581" y="377666"/>
                        <a:pt x="3438" y="316040"/>
                        <a:pt x="2009" y="247936"/>
                      </a:cubicBezTo>
                      <a:cubicBezTo>
                        <a:pt x="580" y="179832"/>
                        <a:pt x="-86" y="117539"/>
                        <a:pt x="9" y="72676"/>
                      </a:cubicBezTo>
                      <a:cubicBezTo>
                        <a:pt x="9" y="50197"/>
                        <a:pt x="9" y="32099"/>
                        <a:pt x="485" y="19526"/>
                      </a:cubicBezTo>
                      <a:cubicBezTo>
                        <a:pt x="485" y="13716"/>
                        <a:pt x="485" y="8954"/>
                        <a:pt x="485" y="5049"/>
                      </a:cubicBezTo>
                      <a:cubicBezTo>
                        <a:pt x="253" y="3374"/>
                        <a:pt x="253" y="1675"/>
                        <a:pt x="485" y="0"/>
                      </a:cubicBezTo>
                      <a:close/>
                    </a:path>
                  </a:pathLst>
                </a:custGeom>
                <a:solidFill>
                  <a:srgbClr val="E0E0E0"/>
                </a:solidFill>
                <a:ln w="9525" cap="flat">
                  <a:noFill/>
                  <a:prstDash val="solid"/>
                  <a:miter/>
                </a:ln>
              </p:spPr>
              <p:txBody>
                <a:bodyPr rtlCol="0" anchor="ctr"/>
                <a:lstStyle/>
                <a:p>
                  <a:endParaRPr lang="zh-CN" altLang="en-US"/>
                </a:p>
              </p:txBody>
            </p:sp>
            <p:sp>
              <p:nvSpPr>
                <p:cNvPr id="1454" name="任意多边形: 形状 1453">
                  <a:extLst>
                    <a:ext uri="{FF2B5EF4-FFF2-40B4-BE49-F238E27FC236}">
                      <a16:creationId xmlns:a16="http://schemas.microsoft.com/office/drawing/2014/main" id="{F2094280-36A2-6250-AC1B-21D12C4B516C}"/>
                    </a:ext>
                  </a:extLst>
                </p:cNvPr>
                <p:cNvSpPr/>
                <p:nvPr/>
              </p:nvSpPr>
              <p:spPr>
                <a:xfrm>
                  <a:off x="7844435" y="5498125"/>
                  <a:ext cx="1192244" cy="322992"/>
                </a:xfrm>
                <a:custGeom>
                  <a:avLst/>
                  <a:gdLst>
                    <a:gd name="connsiteX0" fmla="*/ 1192244 w 1192244"/>
                    <a:gd name="connsiteY0" fmla="*/ 0 h 322992"/>
                    <a:gd name="connsiteX1" fmla="*/ 545306 w 1192244"/>
                    <a:gd name="connsiteY1" fmla="*/ 239554 h 322992"/>
                    <a:gd name="connsiteX2" fmla="*/ 0 w 1192244"/>
                    <a:gd name="connsiteY2" fmla="*/ 322993 h 322992"/>
                    <a:gd name="connsiteX3" fmla="*/ 648366 w 1192244"/>
                    <a:gd name="connsiteY3" fmla="*/ 6858 h 322992"/>
                    <a:gd name="connsiteX4" fmla="*/ 1192244 w 1192244"/>
                    <a:gd name="connsiteY4" fmla="*/ 0 h 322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244" h="322992">
                      <a:moveTo>
                        <a:pt x="1192244" y="0"/>
                      </a:moveTo>
                      <a:lnTo>
                        <a:pt x="545306" y="239554"/>
                      </a:lnTo>
                      <a:lnTo>
                        <a:pt x="0" y="322993"/>
                      </a:lnTo>
                      <a:lnTo>
                        <a:pt x="648366" y="6858"/>
                      </a:lnTo>
                      <a:lnTo>
                        <a:pt x="1192244" y="0"/>
                      </a:lnTo>
                      <a:close/>
                    </a:path>
                  </a:pathLst>
                </a:custGeom>
                <a:solidFill>
                  <a:srgbClr val="E0E0E0"/>
                </a:solidFill>
                <a:ln w="9525" cap="flat">
                  <a:noFill/>
                  <a:prstDash val="solid"/>
                  <a:miter/>
                </a:ln>
              </p:spPr>
              <p:txBody>
                <a:bodyPr rtlCol="0" anchor="ctr"/>
                <a:lstStyle/>
                <a:p>
                  <a:endParaRPr lang="zh-CN" altLang="en-US"/>
                </a:p>
              </p:txBody>
            </p:sp>
            <p:sp>
              <p:nvSpPr>
                <p:cNvPr id="1455" name="任意多边形: 形状 1454">
                  <a:extLst>
                    <a:ext uri="{FF2B5EF4-FFF2-40B4-BE49-F238E27FC236}">
                      <a16:creationId xmlns:a16="http://schemas.microsoft.com/office/drawing/2014/main" id="{86159B27-C19B-CA97-7B23-98293E3CD52A}"/>
                    </a:ext>
                  </a:extLst>
                </p:cNvPr>
                <p:cNvSpPr/>
                <p:nvPr/>
              </p:nvSpPr>
              <p:spPr>
                <a:xfrm>
                  <a:off x="8707971" y="5615570"/>
                  <a:ext cx="95993" cy="143063"/>
                </a:xfrm>
                <a:custGeom>
                  <a:avLst/>
                  <a:gdLst>
                    <a:gd name="connsiteX0" fmla="*/ 51816 w 95993"/>
                    <a:gd name="connsiteY0" fmla="*/ 140873 h 143063"/>
                    <a:gd name="connsiteX1" fmla="*/ 86296 w 95993"/>
                    <a:gd name="connsiteY1" fmla="*/ 42860 h 143063"/>
                    <a:gd name="connsiteX2" fmla="*/ 95155 w 95993"/>
                    <a:gd name="connsiteY2" fmla="*/ 24477 h 143063"/>
                    <a:gd name="connsiteX3" fmla="*/ 91440 w 95993"/>
                    <a:gd name="connsiteY3" fmla="*/ 5427 h 143063"/>
                    <a:gd name="connsiteX4" fmla="*/ 57817 w 95993"/>
                    <a:gd name="connsiteY4" fmla="*/ 7237 h 143063"/>
                    <a:gd name="connsiteX5" fmla="*/ 14192 w 95993"/>
                    <a:gd name="connsiteY5" fmla="*/ 68292 h 143063"/>
                    <a:gd name="connsiteX6" fmla="*/ 0 w 95993"/>
                    <a:gd name="connsiteY6" fmla="*/ 143064 h 14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993" h="143063">
                      <a:moveTo>
                        <a:pt x="51816" y="140873"/>
                      </a:moveTo>
                      <a:cubicBezTo>
                        <a:pt x="57026" y="106320"/>
                        <a:pt x="68725" y="73065"/>
                        <a:pt x="86296" y="42860"/>
                      </a:cubicBezTo>
                      <a:cubicBezTo>
                        <a:pt x="90079" y="37169"/>
                        <a:pt x="93061" y="30983"/>
                        <a:pt x="95155" y="24477"/>
                      </a:cubicBezTo>
                      <a:cubicBezTo>
                        <a:pt x="97060" y="17900"/>
                        <a:pt x="95677" y="10807"/>
                        <a:pt x="91440" y="5427"/>
                      </a:cubicBezTo>
                      <a:cubicBezTo>
                        <a:pt x="83153" y="-4098"/>
                        <a:pt x="68009" y="474"/>
                        <a:pt x="57817" y="7237"/>
                      </a:cubicBezTo>
                      <a:cubicBezTo>
                        <a:pt x="37060" y="22340"/>
                        <a:pt x="21754" y="43761"/>
                        <a:pt x="14192" y="68292"/>
                      </a:cubicBezTo>
                      <a:cubicBezTo>
                        <a:pt x="6788" y="92634"/>
                        <a:pt x="2030" y="117702"/>
                        <a:pt x="0" y="143064"/>
                      </a:cubicBezTo>
                    </a:path>
                  </a:pathLst>
                </a:custGeom>
                <a:solidFill>
                  <a:srgbClr val="F5F5F5"/>
                </a:solidFill>
                <a:ln w="9525" cap="flat">
                  <a:noFill/>
                  <a:prstDash val="solid"/>
                  <a:miter/>
                </a:ln>
              </p:spPr>
              <p:txBody>
                <a:bodyPr rtlCol="0" anchor="ctr"/>
                <a:lstStyle/>
                <a:p>
                  <a:endParaRPr lang="zh-CN" altLang="en-US"/>
                </a:p>
              </p:txBody>
            </p:sp>
            <p:sp>
              <p:nvSpPr>
                <p:cNvPr id="1456" name="任意多边形: 形状 1455">
                  <a:extLst>
                    <a:ext uri="{FF2B5EF4-FFF2-40B4-BE49-F238E27FC236}">
                      <a16:creationId xmlns:a16="http://schemas.microsoft.com/office/drawing/2014/main" id="{9307C379-0C35-8DD9-6CD1-CC0FF4F63213}"/>
                    </a:ext>
                  </a:extLst>
                </p:cNvPr>
                <p:cNvSpPr/>
                <p:nvPr/>
              </p:nvSpPr>
              <p:spPr>
                <a:xfrm>
                  <a:off x="8389740" y="5579984"/>
                  <a:ext cx="396944" cy="273518"/>
                </a:xfrm>
                <a:custGeom>
                  <a:avLst/>
                  <a:gdLst>
                    <a:gd name="connsiteX0" fmla="*/ 117920 w 396944"/>
                    <a:gd name="connsiteY0" fmla="*/ 114927 h 273518"/>
                    <a:gd name="connsiteX1" fmla="*/ 150114 w 396944"/>
                    <a:gd name="connsiteY1" fmla="*/ 114927 h 273518"/>
                    <a:gd name="connsiteX2" fmla="*/ 178689 w 396944"/>
                    <a:gd name="connsiteY2" fmla="*/ 98734 h 273518"/>
                    <a:gd name="connsiteX3" fmla="*/ 199930 w 396944"/>
                    <a:gd name="connsiteY3" fmla="*/ 106926 h 273518"/>
                    <a:gd name="connsiteX4" fmla="*/ 167069 w 396944"/>
                    <a:gd name="connsiteY4" fmla="*/ 49776 h 273518"/>
                    <a:gd name="connsiteX5" fmla="*/ 194882 w 396944"/>
                    <a:gd name="connsiteY5" fmla="*/ 25487 h 273518"/>
                    <a:gd name="connsiteX6" fmla="*/ 306800 w 396944"/>
                    <a:gd name="connsiteY6" fmla="*/ 155313 h 273518"/>
                    <a:gd name="connsiteX7" fmla="*/ 244507 w 396944"/>
                    <a:gd name="connsiteY7" fmla="*/ 35108 h 273518"/>
                    <a:gd name="connsiteX8" fmla="*/ 290036 w 396944"/>
                    <a:gd name="connsiteY8" fmla="*/ 11485 h 273518"/>
                    <a:gd name="connsiteX9" fmla="*/ 389001 w 396944"/>
                    <a:gd name="connsiteY9" fmla="*/ 155313 h 273518"/>
                    <a:gd name="connsiteX10" fmla="*/ 393668 w 396944"/>
                    <a:gd name="connsiteY10" fmla="*/ 202938 h 273518"/>
                    <a:gd name="connsiteX11" fmla="*/ 353187 w 396944"/>
                    <a:gd name="connsiteY11" fmla="*/ 216749 h 273518"/>
                    <a:gd name="connsiteX12" fmla="*/ 331947 w 396944"/>
                    <a:gd name="connsiteY12" fmla="*/ 248944 h 273518"/>
                    <a:gd name="connsiteX13" fmla="*/ 278130 w 396944"/>
                    <a:gd name="connsiteY13" fmla="*/ 246943 h 273518"/>
                    <a:gd name="connsiteX14" fmla="*/ 159830 w 396944"/>
                    <a:gd name="connsiteY14" fmla="*/ 273518 h 273518"/>
                    <a:gd name="connsiteX15" fmla="*/ 116967 w 396944"/>
                    <a:gd name="connsiteY15" fmla="*/ 269232 h 273518"/>
                    <a:gd name="connsiteX16" fmla="*/ 0 w 396944"/>
                    <a:gd name="connsiteY16" fmla="*/ 157694 h 273518"/>
                    <a:gd name="connsiteX17" fmla="*/ 1 w 396944"/>
                    <a:gd name="connsiteY17" fmla="*/ 157694 h 27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6944" h="273518">
                      <a:moveTo>
                        <a:pt x="117920" y="114927"/>
                      </a:moveTo>
                      <a:lnTo>
                        <a:pt x="150114" y="114927"/>
                      </a:lnTo>
                      <a:cubicBezTo>
                        <a:pt x="158016" y="107067"/>
                        <a:pt x="167885" y="101474"/>
                        <a:pt x="178689" y="98734"/>
                      </a:cubicBezTo>
                      <a:cubicBezTo>
                        <a:pt x="186735" y="97371"/>
                        <a:pt x="194883" y="100513"/>
                        <a:pt x="199930" y="106926"/>
                      </a:cubicBezTo>
                      <a:cubicBezTo>
                        <a:pt x="185547" y="83304"/>
                        <a:pt x="170117" y="57206"/>
                        <a:pt x="167069" y="49776"/>
                      </a:cubicBezTo>
                      <a:cubicBezTo>
                        <a:pt x="161354" y="35869"/>
                        <a:pt x="174022" y="25487"/>
                        <a:pt x="194882" y="25487"/>
                      </a:cubicBezTo>
                      <a:cubicBezTo>
                        <a:pt x="215741" y="25487"/>
                        <a:pt x="306800" y="155313"/>
                        <a:pt x="306800" y="155313"/>
                      </a:cubicBezTo>
                      <a:cubicBezTo>
                        <a:pt x="306800" y="155313"/>
                        <a:pt x="249650" y="51014"/>
                        <a:pt x="244507" y="35108"/>
                      </a:cubicBezTo>
                      <a:cubicBezTo>
                        <a:pt x="230696" y="-4707"/>
                        <a:pt x="274225" y="-7755"/>
                        <a:pt x="290036" y="11485"/>
                      </a:cubicBezTo>
                      <a:cubicBezTo>
                        <a:pt x="309658" y="35393"/>
                        <a:pt x="389001" y="155313"/>
                        <a:pt x="389001" y="155313"/>
                      </a:cubicBezTo>
                      <a:cubicBezTo>
                        <a:pt x="397602" y="169691"/>
                        <a:pt x="399315" y="187164"/>
                        <a:pt x="393668" y="202938"/>
                      </a:cubicBezTo>
                      <a:cubicBezTo>
                        <a:pt x="383287" y="226084"/>
                        <a:pt x="353187" y="216749"/>
                        <a:pt x="353187" y="216749"/>
                      </a:cubicBezTo>
                      <a:cubicBezTo>
                        <a:pt x="352289" y="230479"/>
                        <a:pt x="344215" y="242716"/>
                        <a:pt x="331947" y="248944"/>
                      </a:cubicBezTo>
                      <a:cubicBezTo>
                        <a:pt x="308706" y="261898"/>
                        <a:pt x="278130" y="246943"/>
                        <a:pt x="278130" y="246943"/>
                      </a:cubicBezTo>
                      <a:lnTo>
                        <a:pt x="159830" y="273518"/>
                      </a:lnTo>
                      <a:lnTo>
                        <a:pt x="116967" y="269232"/>
                      </a:lnTo>
                      <a:cubicBezTo>
                        <a:pt x="57012" y="263280"/>
                        <a:pt x="8794" y="217300"/>
                        <a:pt x="0" y="157694"/>
                      </a:cubicBezTo>
                      <a:lnTo>
                        <a:pt x="1" y="157694"/>
                      </a:lnTo>
                      <a:close/>
                    </a:path>
                  </a:pathLst>
                </a:custGeom>
                <a:solidFill>
                  <a:srgbClr val="F5F5F5"/>
                </a:solidFill>
                <a:ln w="9525" cap="flat">
                  <a:noFill/>
                  <a:prstDash val="solid"/>
                  <a:miter/>
                </a:ln>
              </p:spPr>
              <p:txBody>
                <a:bodyPr rtlCol="0" anchor="ctr"/>
                <a:lstStyle/>
                <a:p>
                  <a:endParaRPr lang="zh-CN" altLang="en-US"/>
                </a:p>
              </p:txBody>
            </p:sp>
            <p:sp>
              <p:nvSpPr>
                <p:cNvPr id="1457" name="任意多边形: 形状 1456">
                  <a:extLst>
                    <a:ext uri="{FF2B5EF4-FFF2-40B4-BE49-F238E27FC236}">
                      <a16:creationId xmlns:a16="http://schemas.microsoft.com/office/drawing/2014/main" id="{6F9FB441-2CB1-EEDF-B8C9-FAB7EAE675EC}"/>
                    </a:ext>
                  </a:extLst>
                </p:cNvPr>
                <p:cNvSpPr/>
                <p:nvPr/>
              </p:nvSpPr>
              <p:spPr>
                <a:xfrm>
                  <a:off x="8587385" y="5685196"/>
                  <a:ext cx="73532" cy="108299"/>
                </a:xfrm>
                <a:custGeom>
                  <a:avLst/>
                  <a:gdLst>
                    <a:gd name="connsiteX0" fmla="*/ 0 w 73532"/>
                    <a:gd name="connsiteY0" fmla="*/ 0 h 108299"/>
                    <a:gd name="connsiteX1" fmla="*/ 34861 w 73532"/>
                    <a:gd name="connsiteY1" fmla="*/ 55245 h 108299"/>
                    <a:gd name="connsiteX2" fmla="*/ 61626 w 73532"/>
                    <a:gd name="connsiteY2" fmla="*/ 93345 h 108299"/>
                    <a:gd name="connsiteX3" fmla="*/ 73533 w 73532"/>
                    <a:gd name="connsiteY3" fmla="*/ 108299 h 108299"/>
                    <a:gd name="connsiteX4" fmla="*/ 64008 w 73532"/>
                    <a:gd name="connsiteY4" fmla="*/ 91821 h 108299"/>
                    <a:gd name="connsiteX5" fmla="*/ 38195 w 73532"/>
                    <a:gd name="connsiteY5" fmla="*/ 53721 h 108299"/>
                    <a:gd name="connsiteX6" fmla="*/ 11716 w 73532"/>
                    <a:gd name="connsiteY6" fmla="*/ 15621 h 108299"/>
                    <a:gd name="connsiteX7" fmla="*/ 3524 w 73532"/>
                    <a:gd name="connsiteY7" fmla="*/ 4286 h 108299"/>
                    <a:gd name="connsiteX8" fmla="*/ 0 w 73532"/>
                    <a:gd name="connsiteY8" fmla="*/ 0 h 108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32" h="108299">
                      <a:moveTo>
                        <a:pt x="0" y="0"/>
                      </a:moveTo>
                      <a:cubicBezTo>
                        <a:pt x="10115" y="19323"/>
                        <a:pt x="21774" y="37798"/>
                        <a:pt x="34861" y="55245"/>
                      </a:cubicBezTo>
                      <a:cubicBezTo>
                        <a:pt x="45148" y="70104"/>
                        <a:pt x="54578" y="83820"/>
                        <a:pt x="61626" y="93345"/>
                      </a:cubicBezTo>
                      <a:cubicBezTo>
                        <a:pt x="65104" y="98702"/>
                        <a:pt x="69092" y="103710"/>
                        <a:pt x="73533" y="108299"/>
                      </a:cubicBezTo>
                      <a:cubicBezTo>
                        <a:pt x="70937" y="102492"/>
                        <a:pt x="67745" y="96969"/>
                        <a:pt x="64008" y="91821"/>
                      </a:cubicBezTo>
                      <a:cubicBezTo>
                        <a:pt x="57531" y="82296"/>
                        <a:pt x="48482" y="68390"/>
                        <a:pt x="38195" y="53721"/>
                      </a:cubicBezTo>
                      <a:cubicBezTo>
                        <a:pt x="27908" y="39053"/>
                        <a:pt x="19145" y="25146"/>
                        <a:pt x="11716" y="15621"/>
                      </a:cubicBezTo>
                      <a:cubicBezTo>
                        <a:pt x="8763" y="11430"/>
                        <a:pt x="6000" y="7715"/>
                        <a:pt x="3524" y="4286"/>
                      </a:cubicBezTo>
                      <a:cubicBezTo>
                        <a:pt x="1048" y="857"/>
                        <a:pt x="285" y="0"/>
                        <a:pt x="0" y="0"/>
                      </a:cubicBezTo>
                      <a:close/>
                    </a:path>
                  </a:pathLst>
                </a:custGeom>
                <a:solidFill>
                  <a:srgbClr val="E0E0E0"/>
                </a:solidFill>
                <a:ln w="9525" cap="flat">
                  <a:noFill/>
                  <a:prstDash val="solid"/>
                  <a:miter/>
                </a:ln>
              </p:spPr>
              <p:txBody>
                <a:bodyPr rtlCol="0" anchor="ctr"/>
                <a:lstStyle/>
                <a:p>
                  <a:endParaRPr lang="zh-CN" altLang="en-US"/>
                </a:p>
              </p:txBody>
            </p:sp>
            <p:sp>
              <p:nvSpPr>
                <p:cNvPr id="1458" name="任意多边形: 形状 1457">
                  <a:extLst>
                    <a:ext uri="{FF2B5EF4-FFF2-40B4-BE49-F238E27FC236}">
                      <a16:creationId xmlns:a16="http://schemas.microsoft.com/office/drawing/2014/main" id="{3EAFF1C2-2C83-5A62-038A-7EE1ECC5386A}"/>
                    </a:ext>
                  </a:extLst>
                </p:cNvPr>
                <p:cNvSpPr/>
                <p:nvPr/>
              </p:nvSpPr>
              <p:spPr>
                <a:xfrm>
                  <a:off x="8534125" y="5687101"/>
                  <a:ext cx="60117" cy="130111"/>
                </a:xfrm>
                <a:custGeom>
                  <a:avLst/>
                  <a:gdLst>
                    <a:gd name="connsiteX0" fmla="*/ 60118 w 60117"/>
                    <a:gd name="connsiteY0" fmla="*/ 130112 h 130111"/>
                    <a:gd name="connsiteX1" fmla="*/ 49640 w 60117"/>
                    <a:gd name="connsiteY1" fmla="*/ 111062 h 130111"/>
                    <a:gd name="connsiteX2" fmla="*/ 21732 w 60117"/>
                    <a:gd name="connsiteY2" fmla="*/ 65913 h 130111"/>
                    <a:gd name="connsiteX3" fmla="*/ 6683 w 60117"/>
                    <a:gd name="connsiteY3" fmla="*/ 40957 h 130111"/>
                    <a:gd name="connsiteX4" fmla="*/ 4111 w 60117"/>
                    <a:gd name="connsiteY4" fmla="*/ 19050 h 130111"/>
                    <a:gd name="connsiteX5" fmla="*/ 14207 w 60117"/>
                    <a:gd name="connsiteY5" fmla="*/ 0 h 130111"/>
                    <a:gd name="connsiteX6" fmla="*/ 9635 w 60117"/>
                    <a:gd name="connsiteY6" fmla="*/ 3810 h 130111"/>
                    <a:gd name="connsiteX7" fmla="*/ 1539 w 60117"/>
                    <a:gd name="connsiteY7" fmla="*/ 18193 h 130111"/>
                    <a:gd name="connsiteX8" fmla="*/ 3634 w 60117"/>
                    <a:gd name="connsiteY8" fmla="*/ 42386 h 130111"/>
                    <a:gd name="connsiteX9" fmla="*/ 18493 w 60117"/>
                    <a:gd name="connsiteY9" fmla="*/ 67723 h 130111"/>
                    <a:gd name="connsiteX10" fmla="*/ 47068 w 60117"/>
                    <a:gd name="connsiteY10" fmla="*/ 112300 h 130111"/>
                    <a:gd name="connsiteX11" fmla="*/ 60118 w 60117"/>
                    <a:gd name="connsiteY11" fmla="*/ 130112 h 130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17" h="130111">
                      <a:moveTo>
                        <a:pt x="60118" y="130112"/>
                      </a:moveTo>
                      <a:cubicBezTo>
                        <a:pt x="57257" y="123434"/>
                        <a:pt x="53748" y="117053"/>
                        <a:pt x="49640" y="111062"/>
                      </a:cubicBezTo>
                      <a:cubicBezTo>
                        <a:pt x="42591" y="99441"/>
                        <a:pt x="32590" y="83534"/>
                        <a:pt x="21732" y="65913"/>
                      </a:cubicBezTo>
                      <a:cubicBezTo>
                        <a:pt x="16208" y="57150"/>
                        <a:pt x="10969" y="48768"/>
                        <a:pt x="6683" y="40957"/>
                      </a:cubicBezTo>
                      <a:cubicBezTo>
                        <a:pt x="2928" y="34294"/>
                        <a:pt x="2001" y="26402"/>
                        <a:pt x="4111" y="19050"/>
                      </a:cubicBezTo>
                      <a:cubicBezTo>
                        <a:pt x="6188" y="12097"/>
                        <a:pt x="9619" y="5623"/>
                        <a:pt x="14207" y="0"/>
                      </a:cubicBezTo>
                      <a:cubicBezTo>
                        <a:pt x="14207" y="0"/>
                        <a:pt x="12207" y="953"/>
                        <a:pt x="9635" y="3810"/>
                      </a:cubicBezTo>
                      <a:cubicBezTo>
                        <a:pt x="5897" y="7940"/>
                        <a:pt x="3131" y="12854"/>
                        <a:pt x="1539" y="18193"/>
                      </a:cubicBezTo>
                      <a:cubicBezTo>
                        <a:pt x="-1087" y="26206"/>
                        <a:pt x="-330" y="34944"/>
                        <a:pt x="3634" y="42386"/>
                      </a:cubicBezTo>
                      <a:cubicBezTo>
                        <a:pt x="7921" y="50482"/>
                        <a:pt x="13159" y="58864"/>
                        <a:pt x="18493" y="67723"/>
                      </a:cubicBezTo>
                      <a:cubicBezTo>
                        <a:pt x="29542" y="85344"/>
                        <a:pt x="39829" y="100965"/>
                        <a:pt x="47068" y="112300"/>
                      </a:cubicBezTo>
                      <a:cubicBezTo>
                        <a:pt x="51014" y="118523"/>
                        <a:pt x="55373" y="124474"/>
                        <a:pt x="60118" y="130112"/>
                      </a:cubicBezTo>
                      <a:close/>
                    </a:path>
                  </a:pathLst>
                </a:custGeom>
                <a:solidFill>
                  <a:srgbClr val="E0E0E0"/>
                </a:solidFill>
                <a:ln w="9525" cap="flat">
                  <a:noFill/>
                  <a:prstDash val="solid"/>
                  <a:miter/>
                </a:ln>
              </p:spPr>
              <p:txBody>
                <a:bodyPr rtlCol="0" anchor="ctr"/>
                <a:lstStyle/>
                <a:p>
                  <a:endParaRPr lang="zh-CN" altLang="en-US"/>
                </a:p>
              </p:txBody>
            </p:sp>
            <p:sp>
              <p:nvSpPr>
                <p:cNvPr id="1459" name="任意多边形: 形状 1458">
                  <a:extLst>
                    <a:ext uri="{FF2B5EF4-FFF2-40B4-BE49-F238E27FC236}">
                      <a16:creationId xmlns:a16="http://schemas.microsoft.com/office/drawing/2014/main" id="{EEC3324A-D6AA-7F4E-6E2B-6E8C95D064C3}"/>
                    </a:ext>
                  </a:extLst>
                </p:cNvPr>
                <p:cNvSpPr/>
                <p:nvPr/>
              </p:nvSpPr>
              <p:spPr>
                <a:xfrm>
                  <a:off x="8504427" y="5733297"/>
                  <a:ext cx="43048" cy="95634"/>
                </a:xfrm>
                <a:custGeom>
                  <a:avLst/>
                  <a:gdLst>
                    <a:gd name="connsiteX0" fmla="*/ 27807 w 43048"/>
                    <a:gd name="connsiteY0" fmla="*/ 95631 h 95634"/>
                    <a:gd name="connsiteX1" fmla="*/ 21521 w 43048"/>
                    <a:gd name="connsiteY1" fmla="*/ 77152 h 95634"/>
                    <a:gd name="connsiteX2" fmla="*/ 13139 w 43048"/>
                    <a:gd name="connsiteY2" fmla="*/ 58103 h 95634"/>
                    <a:gd name="connsiteX3" fmla="*/ 4376 w 43048"/>
                    <a:gd name="connsiteY3" fmla="*/ 34195 h 95634"/>
                    <a:gd name="connsiteX4" fmla="*/ 8186 w 43048"/>
                    <a:gd name="connsiteY4" fmla="*/ 11049 h 95634"/>
                    <a:gd name="connsiteX5" fmla="*/ 16568 w 43048"/>
                    <a:gd name="connsiteY5" fmla="*/ 5048 h 95634"/>
                    <a:gd name="connsiteX6" fmla="*/ 25427 w 43048"/>
                    <a:gd name="connsiteY6" fmla="*/ 2572 h 95634"/>
                    <a:gd name="connsiteX7" fmla="*/ 38190 w 43048"/>
                    <a:gd name="connsiteY7" fmla="*/ 7048 h 95634"/>
                    <a:gd name="connsiteX8" fmla="*/ 43048 w 43048"/>
                    <a:gd name="connsiteY8" fmla="*/ 9049 h 95634"/>
                    <a:gd name="connsiteX9" fmla="*/ 38857 w 43048"/>
                    <a:gd name="connsiteY9" fmla="*/ 5810 h 95634"/>
                    <a:gd name="connsiteX10" fmla="*/ 33618 w 43048"/>
                    <a:gd name="connsiteY10" fmla="*/ 2572 h 95634"/>
                    <a:gd name="connsiteX11" fmla="*/ 25427 w 43048"/>
                    <a:gd name="connsiteY11" fmla="*/ 0 h 95634"/>
                    <a:gd name="connsiteX12" fmla="*/ 15330 w 43048"/>
                    <a:gd name="connsiteY12" fmla="*/ 2286 h 95634"/>
                    <a:gd name="connsiteX13" fmla="*/ 5805 w 43048"/>
                    <a:gd name="connsiteY13" fmla="*/ 8954 h 95634"/>
                    <a:gd name="connsiteX14" fmla="*/ 1138 w 43048"/>
                    <a:gd name="connsiteY14" fmla="*/ 35052 h 95634"/>
                    <a:gd name="connsiteX15" fmla="*/ 10663 w 43048"/>
                    <a:gd name="connsiteY15" fmla="*/ 59531 h 95634"/>
                    <a:gd name="connsiteX16" fmla="*/ 20187 w 43048"/>
                    <a:gd name="connsiteY16" fmla="*/ 78581 h 95634"/>
                    <a:gd name="connsiteX17" fmla="*/ 27807 w 43048"/>
                    <a:gd name="connsiteY17" fmla="*/ 95631 h 9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048" h="95634">
                      <a:moveTo>
                        <a:pt x="27807" y="95631"/>
                      </a:moveTo>
                      <a:cubicBezTo>
                        <a:pt x="26697" y="89179"/>
                        <a:pt x="24575" y="82943"/>
                        <a:pt x="21521" y="77152"/>
                      </a:cubicBezTo>
                      <a:lnTo>
                        <a:pt x="13139" y="58103"/>
                      </a:lnTo>
                      <a:cubicBezTo>
                        <a:pt x="9530" y="50402"/>
                        <a:pt x="6598" y="42403"/>
                        <a:pt x="4376" y="34195"/>
                      </a:cubicBezTo>
                      <a:cubicBezTo>
                        <a:pt x="2172" y="26295"/>
                        <a:pt x="3566" y="17825"/>
                        <a:pt x="8186" y="11049"/>
                      </a:cubicBezTo>
                      <a:cubicBezTo>
                        <a:pt x="10489" y="8439"/>
                        <a:pt x="13356" y="6387"/>
                        <a:pt x="16568" y="5048"/>
                      </a:cubicBezTo>
                      <a:cubicBezTo>
                        <a:pt x="19338" y="3670"/>
                        <a:pt x="22344" y="2830"/>
                        <a:pt x="25427" y="2572"/>
                      </a:cubicBezTo>
                      <a:cubicBezTo>
                        <a:pt x="29925" y="3246"/>
                        <a:pt x="34256" y="4765"/>
                        <a:pt x="38190" y="7048"/>
                      </a:cubicBezTo>
                      <a:cubicBezTo>
                        <a:pt x="39675" y="8004"/>
                        <a:pt x="41321" y="8682"/>
                        <a:pt x="43048" y="9049"/>
                      </a:cubicBezTo>
                      <a:cubicBezTo>
                        <a:pt x="43048" y="9049"/>
                        <a:pt x="41714" y="7715"/>
                        <a:pt x="38857" y="5810"/>
                      </a:cubicBezTo>
                      <a:cubicBezTo>
                        <a:pt x="37175" y="4629"/>
                        <a:pt x="35426" y="3548"/>
                        <a:pt x="33618" y="2572"/>
                      </a:cubicBezTo>
                      <a:cubicBezTo>
                        <a:pt x="31102" y="1140"/>
                        <a:pt x="28309" y="263"/>
                        <a:pt x="25427" y="0"/>
                      </a:cubicBezTo>
                      <a:cubicBezTo>
                        <a:pt x="21937" y="39"/>
                        <a:pt x="18496" y="819"/>
                        <a:pt x="15330" y="2286"/>
                      </a:cubicBezTo>
                      <a:cubicBezTo>
                        <a:pt x="11651" y="3684"/>
                        <a:pt x="8378" y="5975"/>
                        <a:pt x="5805" y="8954"/>
                      </a:cubicBezTo>
                      <a:cubicBezTo>
                        <a:pt x="336" y="16480"/>
                        <a:pt x="-1384" y="26097"/>
                        <a:pt x="1138" y="35052"/>
                      </a:cubicBezTo>
                      <a:cubicBezTo>
                        <a:pt x="3545" y="43490"/>
                        <a:pt x="6733" y="51686"/>
                        <a:pt x="10663" y="59531"/>
                      </a:cubicBezTo>
                      <a:cubicBezTo>
                        <a:pt x="13996" y="66770"/>
                        <a:pt x="17235" y="73057"/>
                        <a:pt x="20187" y="78581"/>
                      </a:cubicBezTo>
                      <a:cubicBezTo>
                        <a:pt x="24569" y="88963"/>
                        <a:pt x="27331" y="95821"/>
                        <a:pt x="27807" y="95631"/>
                      </a:cubicBezTo>
                      <a:close/>
                    </a:path>
                  </a:pathLst>
                </a:custGeom>
                <a:solidFill>
                  <a:srgbClr val="E0E0E0"/>
                </a:solidFill>
                <a:ln w="9525" cap="flat">
                  <a:noFill/>
                  <a:prstDash val="solid"/>
                  <a:miter/>
                </a:ln>
              </p:spPr>
              <p:txBody>
                <a:bodyPr rtlCol="0" anchor="ctr"/>
                <a:lstStyle/>
                <a:p>
                  <a:endParaRPr lang="zh-CN" altLang="en-US"/>
                </a:p>
              </p:txBody>
            </p:sp>
            <p:sp>
              <p:nvSpPr>
                <p:cNvPr id="1460" name="任意多边形: 形状 1459">
                  <a:extLst>
                    <a:ext uri="{FF2B5EF4-FFF2-40B4-BE49-F238E27FC236}">
                      <a16:creationId xmlns:a16="http://schemas.microsoft.com/office/drawing/2014/main" id="{5BF79522-06BD-5A21-D41B-7057BF3E6E51}"/>
                    </a:ext>
                  </a:extLst>
                </p:cNvPr>
                <p:cNvSpPr/>
                <p:nvPr/>
              </p:nvSpPr>
              <p:spPr>
                <a:xfrm>
                  <a:off x="8466112" y="5717009"/>
                  <a:ext cx="44413" cy="109924"/>
                </a:xfrm>
                <a:custGeom>
                  <a:avLst/>
                  <a:gdLst>
                    <a:gd name="connsiteX0" fmla="*/ 44406 w 44413"/>
                    <a:gd name="connsiteY0" fmla="*/ 0 h 109924"/>
                    <a:gd name="connsiteX1" fmla="*/ 39357 w 44413"/>
                    <a:gd name="connsiteY1" fmla="*/ 1524 h 109924"/>
                    <a:gd name="connsiteX2" fmla="*/ 26975 w 44413"/>
                    <a:gd name="connsiteY2" fmla="*/ 8763 h 109924"/>
                    <a:gd name="connsiteX3" fmla="*/ 7925 w 44413"/>
                    <a:gd name="connsiteY3" fmla="*/ 94488 h 109924"/>
                    <a:gd name="connsiteX4" fmla="*/ 16021 w 44413"/>
                    <a:gd name="connsiteY4" fmla="*/ 106394 h 109924"/>
                    <a:gd name="connsiteX5" fmla="*/ 19926 w 44413"/>
                    <a:gd name="connsiteY5" fmla="*/ 109919 h 109924"/>
                    <a:gd name="connsiteX6" fmla="*/ 10401 w 44413"/>
                    <a:gd name="connsiteY6" fmla="*/ 93345 h 109924"/>
                    <a:gd name="connsiteX7" fmla="*/ 28784 w 44413"/>
                    <a:gd name="connsiteY7" fmla="*/ 10763 h 109924"/>
                    <a:gd name="connsiteX8" fmla="*/ 44406 w 44413"/>
                    <a:gd name="connsiteY8" fmla="*/ 0 h 10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13" h="109924">
                      <a:moveTo>
                        <a:pt x="44406" y="0"/>
                      </a:moveTo>
                      <a:cubicBezTo>
                        <a:pt x="44406" y="0"/>
                        <a:pt x="42500" y="0"/>
                        <a:pt x="39357" y="1524"/>
                      </a:cubicBezTo>
                      <a:cubicBezTo>
                        <a:pt x="34942" y="3407"/>
                        <a:pt x="30781" y="5839"/>
                        <a:pt x="26975" y="8763"/>
                      </a:cubicBezTo>
                      <a:cubicBezTo>
                        <a:pt x="376" y="28745"/>
                        <a:pt x="-7707" y="65122"/>
                        <a:pt x="7925" y="94488"/>
                      </a:cubicBezTo>
                      <a:cubicBezTo>
                        <a:pt x="10111" y="98782"/>
                        <a:pt x="12831" y="102783"/>
                        <a:pt x="16021" y="106394"/>
                      </a:cubicBezTo>
                      <a:cubicBezTo>
                        <a:pt x="18307" y="108871"/>
                        <a:pt x="19736" y="110014"/>
                        <a:pt x="19926" y="109919"/>
                      </a:cubicBezTo>
                      <a:cubicBezTo>
                        <a:pt x="20116" y="109823"/>
                        <a:pt x="15164" y="104108"/>
                        <a:pt x="10401" y="93345"/>
                      </a:cubicBezTo>
                      <a:cubicBezTo>
                        <a:pt x="-3203" y="64867"/>
                        <a:pt x="4385" y="30781"/>
                        <a:pt x="28784" y="10763"/>
                      </a:cubicBezTo>
                      <a:cubicBezTo>
                        <a:pt x="37643" y="3239"/>
                        <a:pt x="44691" y="572"/>
                        <a:pt x="44406" y="0"/>
                      </a:cubicBezTo>
                      <a:close/>
                    </a:path>
                  </a:pathLst>
                </a:custGeom>
                <a:solidFill>
                  <a:srgbClr val="E0E0E0"/>
                </a:solidFill>
                <a:ln w="9525" cap="flat">
                  <a:noFill/>
                  <a:prstDash val="solid"/>
                  <a:miter/>
                </a:ln>
              </p:spPr>
              <p:txBody>
                <a:bodyPr rtlCol="0" anchor="ctr"/>
                <a:lstStyle/>
                <a:p>
                  <a:endParaRPr lang="zh-CN" altLang="en-US"/>
                </a:p>
              </p:txBody>
            </p:sp>
            <p:sp>
              <p:nvSpPr>
                <p:cNvPr id="1461" name="任意多边形: 形状 1460">
                  <a:extLst>
                    <a:ext uri="{FF2B5EF4-FFF2-40B4-BE49-F238E27FC236}">
                      <a16:creationId xmlns:a16="http://schemas.microsoft.com/office/drawing/2014/main" id="{B0446F31-CD57-1325-BEB5-72B93CCF6227}"/>
                    </a:ext>
                  </a:extLst>
                </p:cNvPr>
                <p:cNvSpPr/>
                <p:nvPr/>
              </p:nvSpPr>
              <p:spPr>
                <a:xfrm>
                  <a:off x="8718830" y="5648906"/>
                  <a:ext cx="56673" cy="83724"/>
                </a:xfrm>
                <a:custGeom>
                  <a:avLst/>
                  <a:gdLst>
                    <a:gd name="connsiteX0" fmla="*/ 0 w 56673"/>
                    <a:gd name="connsiteY0" fmla="*/ 0 h 83724"/>
                    <a:gd name="connsiteX1" fmla="*/ 26765 w 56673"/>
                    <a:gd name="connsiteY1" fmla="*/ 42958 h 83724"/>
                    <a:gd name="connsiteX2" fmla="*/ 56674 w 56673"/>
                    <a:gd name="connsiteY2" fmla="*/ 83725 h 83724"/>
                    <a:gd name="connsiteX3" fmla="*/ 29909 w 56673"/>
                    <a:gd name="connsiteY3" fmla="*/ 40862 h 83724"/>
                    <a:gd name="connsiteX4" fmla="*/ 0 w 56673"/>
                    <a:gd name="connsiteY4" fmla="*/ 0 h 83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73" h="83724">
                      <a:moveTo>
                        <a:pt x="0" y="0"/>
                      </a:moveTo>
                      <a:cubicBezTo>
                        <a:pt x="7862" y="14953"/>
                        <a:pt x="16808" y="29310"/>
                        <a:pt x="26765" y="42958"/>
                      </a:cubicBezTo>
                      <a:cubicBezTo>
                        <a:pt x="35754" y="57240"/>
                        <a:pt x="45749" y="70863"/>
                        <a:pt x="56674" y="83725"/>
                      </a:cubicBezTo>
                      <a:cubicBezTo>
                        <a:pt x="48823" y="68796"/>
                        <a:pt x="39876" y="54470"/>
                        <a:pt x="29909" y="40862"/>
                      </a:cubicBezTo>
                      <a:cubicBezTo>
                        <a:pt x="20934" y="26541"/>
                        <a:pt x="10938" y="12885"/>
                        <a:pt x="0" y="0"/>
                      </a:cubicBezTo>
                      <a:close/>
                    </a:path>
                  </a:pathLst>
                </a:custGeom>
                <a:solidFill>
                  <a:srgbClr val="E0E0E0"/>
                </a:solidFill>
                <a:ln w="9525" cap="flat">
                  <a:noFill/>
                  <a:prstDash val="solid"/>
                  <a:miter/>
                </a:ln>
              </p:spPr>
              <p:txBody>
                <a:bodyPr rtlCol="0" anchor="ctr"/>
                <a:lstStyle/>
                <a:p>
                  <a:endParaRPr lang="zh-CN" altLang="en-US"/>
                </a:p>
              </p:txBody>
            </p:sp>
            <p:sp>
              <p:nvSpPr>
                <p:cNvPr id="1462" name="任意多边形: 形状 1461">
                  <a:extLst>
                    <a:ext uri="{FF2B5EF4-FFF2-40B4-BE49-F238E27FC236}">
                      <a16:creationId xmlns:a16="http://schemas.microsoft.com/office/drawing/2014/main" id="{438291C5-F45F-5CF0-9C27-416514001C73}"/>
                    </a:ext>
                  </a:extLst>
                </p:cNvPr>
                <p:cNvSpPr/>
                <p:nvPr/>
              </p:nvSpPr>
              <p:spPr>
                <a:xfrm>
                  <a:off x="7922730" y="5468045"/>
                  <a:ext cx="458438" cy="291160"/>
                </a:xfrm>
                <a:custGeom>
                  <a:avLst/>
                  <a:gdLst>
                    <a:gd name="connsiteX0" fmla="*/ 24670 w 458438"/>
                    <a:gd name="connsiteY0" fmla="*/ 104661 h 291160"/>
                    <a:gd name="connsiteX1" fmla="*/ 98584 w 458438"/>
                    <a:gd name="connsiteY1" fmla="*/ 87897 h 291160"/>
                    <a:gd name="connsiteX2" fmla="*/ 169640 w 458438"/>
                    <a:gd name="connsiteY2" fmla="*/ 21222 h 291160"/>
                    <a:gd name="connsiteX3" fmla="*/ 201263 w 458438"/>
                    <a:gd name="connsiteY3" fmla="*/ 7506 h 291160"/>
                    <a:gd name="connsiteX4" fmla="*/ 330518 w 458438"/>
                    <a:gd name="connsiteY4" fmla="*/ 77 h 291160"/>
                    <a:gd name="connsiteX5" fmla="*/ 365950 w 458438"/>
                    <a:gd name="connsiteY5" fmla="*/ 11888 h 291160"/>
                    <a:gd name="connsiteX6" fmla="*/ 458438 w 458438"/>
                    <a:gd name="connsiteY6" fmla="*/ 89993 h 291160"/>
                    <a:gd name="connsiteX7" fmla="*/ 55340 w 458438"/>
                    <a:gd name="connsiteY7" fmla="*/ 286303 h 291160"/>
                    <a:gd name="connsiteX8" fmla="*/ 0 w 458438"/>
                    <a:gd name="connsiteY8" fmla="*/ 291161 h 29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438" h="291160">
                      <a:moveTo>
                        <a:pt x="24670" y="104661"/>
                      </a:moveTo>
                      <a:lnTo>
                        <a:pt x="98584" y="87897"/>
                      </a:lnTo>
                      <a:lnTo>
                        <a:pt x="169640" y="21222"/>
                      </a:lnTo>
                      <a:cubicBezTo>
                        <a:pt x="178241" y="13075"/>
                        <a:pt x="189437" y="8218"/>
                        <a:pt x="201263" y="7506"/>
                      </a:cubicBezTo>
                      <a:lnTo>
                        <a:pt x="330518" y="77"/>
                      </a:lnTo>
                      <a:cubicBezTo>
                        <a:pt x="343401" y="-632"/>
                        <a:pt x="356070" y="3591"/>
                        <a:pt x="365950" y="11888"/>
                      </a:cubicBezTo>
                      <a:lnTo>
                        <a:pt x="458438" y="89993"/>
                      </a:lnTo>
                      <a:lnTo>
                        <a:pt x="55340" y="286303"/>
                      </a:lnTo>
                      <a:lnTo>
                        <a:pt x="0" y="291161"/>
                      </a:lnTo>
                      <a:close/>
                    </a:path>
                  </a:pathLst>
                </a:custGeom>
                <a:solidFill>
                  <a:srgbClr val="F5F5F5"/>
                </a:solidFill>
                <a:ln w="9525" cap="flat">
                  <a:noFill/>
                  <a:prstDash val="solid"/>
                  <a:miter/>
                </a:ln>
              </p:spPr>
              <p:txBody>
                <a:bodyPr rtlCol="0" anchor="ctr"/>
                <a:lstStyle/>
                <a:p>
                  <a:endParaRPr lang="zh-CN" altLang="en-US"/>
                </a:p>
              </p:txBody>
            </p:sp>
            <p:sp>
              <p:nvSpPr>
                <p:cNvPr id="1463" name="任意多边形: 形状 1462">
                  <a:extLst>
                    <a:ext uri="{FF2B5EF4-FFF2-40B4-BE49-F238E27FC236}">
                      <a16:creationId xmlns:a16="http://schemas.microsoft.com/office/drawing/2014/main" id="{DDB8FA0E-DF64-FBAE-F5F0-BC6492210009}"/>
                    </a:ext>
                  </a:extLst>
                </p:cNvPr>
                <p:cNvSpPr/>
                <p:nvPr/>
              </p:nvSpPr>
              <p:spPr>
                <a:xfrm>
                  <a:off x="8170571" y="5530676"/>
                  <a:ext cx="155638" cy="56031"/>
                </a:xfrm>
                <a:custGeom>
                  <a:avLst/>
                  <a:gdLst>
                    <a:gd name="connsiteX0" fmla="*/ 0 w 155638"/>
                    <a:gd name="connsiteY0" fmla="*/ 7549 h 56031"/>
                    <a:gd name="connsiteX1" fmla="*/ 24860 w 155638"/>
                    <a:gd name="connsiteY1" fmla="*/ 4406 h 56031"/>
                    <a:gd name="connsiteX2" fmla="*/ 83344 w 155638"/>
                    <a:gd name="connsiteY2" fmla="*/ 10502 h 56031"/>
                    <a:gd name="connsiteX3" fmla="*/ 111252 w 155638"/>
                    <a:gd name="connsiteY3" fmla="*/ 27933 h 56031"/>
                    <a:gd name="connsiteX4" fmla="*/ 133255 w 155638"/>
                    <a:gd name="connsiteY4" fmla="*/ 44125 h 56031"/>
                    <a:gd name="connsiteX5" fmla="*/ 149257 w 155638"/>
                    <a:gd name="connsiteY5" fmla="*/ 53650 h 56031"/>
                    <a:gd name="connsiteX6" fmla="*/ 155638 w 155638"/>
                    <a:gd name="connsiteY6" fmla="*/ 56032 h 56031"/>
                    <a:gd name="connsiteX7" fmla="*/ 134778 w 155638"/>
                    <a:gd name="connsiteY7" fmla="*/ 42220 h 56031"/>
                    <a:gd name="connsiteX8" fmla="*/ 113347 w 155638"/>
                    <a:gd name="connsiteY8" fmla="*/ 25456 h 56031"/>
                    <a:gd name="connsiteX9" fmla="*/ 84772 w 155638"/>
                    <a:gd name="connsiteY9" fmla="*/ 7359 h 56031"/>
                    <a:gd name="connsiteX10" fmla="*/ 51815 w 155638"/>
                    <a:gd name="connsiteY10" fmla="*/ 25 h 56031"/>
                    <a:gd name="connsiteX11" fmla="*/ 24383 w 155638"/>
                    <a:gd name="connsiteY11" fmla="*/ 2120 h 56031"/>
                    <a:gd name="connsiteX12" fmla="*/ 6382 w 155638"/>
                    <a:gd name="connsiteY12" fmla="*/ 5740 h 56031"/>
                    <a:gd name="connsiteX13" fmla="*/ 0 w 155638"/>
                    <a:gd name="connsiteY13" fmla="*/ 7549 h 5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638" h="56031">
                      <a:moveTo>
                        <a:pt x="0" y="7549"/>
                      </a:moveTo>
                      <a:cubicBezTo>
                        <a:pt x="0" y="8121"/>
                        <a:pt x="9525" y="6311"/>
                        <a:pt x="24860" y="4406"/>
                      </a:cubicBezTo>
                      <a:cubicBezTo>
                        <a:pt x="44541" y="925"/>
                        <a:pt x="64804" y="3037"/>
                        <a:pt x="83344" y="10502"/>
                      </a:cubicBezTo>
                      <a:cubicBezTo>
                        <a:pt x="93287" y="15218"/>
                        <a:pt x="102652" y="21067"/>
                        <a:pt x="111252" y="27933"/>
                      </a:cubicBezTo>
                      <a:cubicBezTo>
                        <a:pt x="119443" y="34029"/>
                        <a:pt x="126778" y="39744"/>
                        <a:pt x="133255" y="44125"/>
                      </a:cubicBezTo>
                      <a:cubicBezTo>
                        <a:pt x="138318" y="47735"/>
                        <a:pt x="143670" y="50921"/>
                        <a:pt x="149257" y="53650"/>
                      </a:cubicBezTo>
                      <a:cubicBezTo>
                        <a:pt x="151257" y="54749"/>
                        <a:pt x="153407" y="55552"/>
                        <a:pt x="155638" y="56032"/>
                      </a:cubicBezTo>
                      <a:cubicBezTo>
                        <a:pt x="155638" y="55460"/>
                        <a:pt x="147066" y="51555"/>
                        <a:pt x="134778" y="42220"/>
                      </a:cubicBezTo>
                      <a:cubicBezTo>
                        <a:pt x="128588" y="37648"/>
                        <a:pt x="121444" y="31838"/>
                        <a:pt x="113347" y="25456"/>
                      </a:cubicBezTo>
                      <a:cubicBezTo>
                        <a:pt x="104563" y="18327"/>
                        <a:pt x="94972" y="12253"/>
                        <a:pt x="84772" y="7359"/>
                      </a:cubicBezTo>
                      <a:cubicBezTo>
                        <a:pt x="74405" y="2684"/>
                        <a:pt x="63187" y="187"/>
                        <a:pt x="51815" y="25"/>
                      </a:cubicBezTo>
                      <a:cubicBezTo>
                        <a:pt x="42626" y="-145"/>
                        <a:pt x="33440" y="557"/>
                        <a:pt x="24383" y="2120"/>
                      </a:cubicBezTo>
                      <a:cubicBezTo>
                        <a:pt x="16669" y="3358"/>
                        <a:pt x="10573" y="4787"/>
                        <a:pt x="6382" y="5740"/>
                      </a:cubicBezTo>
                      <a:cubicBezTo>
                        <a:pt x="4165" y="5965"/>
                        <a:pt x="2005" y="6578"/>
                        <a:pt x="0" y="7549"/>
                      </a:cubicBezTo>
                      <a:close/>
                    </a:path>
                  </a:pathLst>
                </a:custGeom>
                <a:solidFill>
                  <a:srgbClr val="E0E0E0"/>
                </a:solidFill>
                <a:ln w="9525" cap="flat">
                  <a:noFill/>
                  <a:prstDash val="solid"/>
                  <a:miter/>
                </a:ln>
              </p:spPr>
              <p:txBody>
                <a:bodyPr rtlCol="0" anchor="ctr"/>
                <a:lstStyle/>
                <a:p>
                  <a:endParaRPr lang="zh-CN" altLang="en-US"/>
                </a:p>
              </p:txBody>
            </p:sp>
            <p:sp>
              <p:nvSpPr>
                <p:cNvPr id="1464" name="任意多边形: 形状 1463">
                  <a:extLst>
                    <a:ext uri="{FF2B5EF4-FFF2-40B4-BE49-F238E27FC236}">
                      <a16:creationId xmlns:a16="http://schemas.microsoft.com/office/drawing/2014/main" id="{6F1649E7-B9C4-AD5D-AEA2-E07029ECC16E}"/>
                    </a:ext>
                  </a:extLst>
                </p:cNvPr>
                <p:cNvSpPr/>
                <p:nvPr/>
              </p:nvSpPr>
              <p:spPr>
                <a:xfrm>
                  <a:off x="8143996" y="5603826"/>
                  <a:ext cx="90202" cy="30982"/>
                </a:xfrm>
                <a:custGeom>
                  <a:avLst/>
                  <a:gdLst>
                    <a:gd name="connsiteX0" fmla="*/ 0 w 90202"/>
                    <a:gd name="connsiteY0" fmla="*/ 6313 h 30982"/>
                    <a:gd name="connsiteX1" fmla="*/ 14002 w 90202"/>
                    <a:gd name="connsiteY1" fmla="*/ 3646 h 30982"/>
                    <a:gd name="connsiteX2" fmla="*/ 47244 w 90202"/>
                    <a:gd name="connsiteY2" fmla="*/ 8313 h 30982"/>
                    <a:gd name="connsiteX3" fmla="*/ 77629 w 90202"/>
                    <a:gd name="connsiteY3" fmla="*/ 23934 h 30982"/>
                    <a:gd name="connsiteX4" fmla="*/ 90202 w 90202"/>
                    <a:gd name="connsiteY4" fmla="*/ 30983 h 30982"/>
                    <a:gd name="connsiteX5" fmla="*/ 79058 w 90202"/>
                    <a:gd name="connsiteY5" fmla="*/ 21458 h 30982"/>
                    <a:gd name="connsiteX6" fmla="*/ 48483 w 90202"/>
                    <a:gd name="connsiteY6" fmla="*/ 4503 h 30982"/>
                    <a:gd name="connsiteX7" fmla="*/ 13621 w 90202"/>
                    <a:gd name="connsiteY7" fmla="*/ 788 h 30982"/>
                    <a:gd name="connsiteX8" fmla="*/ 1 w 90202"/>
                    <a:gd name="connsiteY8" fmla="*/ 6313 h 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02" h="30982">
                      <a:moveTo>
                        <a:pt x="0" y="6313"/>
                      </a:moveTo>
                      <a:cubicBezTo>
                        <a:pt x="0" y="6885"/>
                        <a:pt x="5334" y="4599"/>
                        <a:pt x="14002" y="3646"/>
                      </a:cubicBezTo>
                      <a:cubicBezTo>
                        <a:pt x="25292" y="2712"/>
                        <a:pt x="36648" y="4306"/>
                        <a:pt x="47244" y="8313"/>
                      </a:cubicBezTo>
                      <a:cubicBezTo>
                        <a:pt x="57870" y="12490"/>
                        <a:pt x="68049" y="17724"/>
                        <a:pt x="77629" y="23934"/>
                      </a:cubicBezTo>
                      <a:cubicBezTo>
                        <a:pt x="81568" y="26707"/>
                        <a:pt x="85781" y="29069"/>
                        <a:pt x="90202" y="30983"/>
                      </a:cubicBezTo>
                      <a:cubicBezTo>
                        <a:pt x="86987" y="27266"/>
                        <a:pt x="83230" y="24056"/>
                        <a:pt x="79058" y="21458"/>
                      </a:cubicBezTo>
                      <a:cubicBezTo>
                        <a:pt x="69664" y="14475"/>
                        <a:pt x="59381" y="8773"/>
                        <a:pt x="48483" y="4503"/>
                      </a:cubicBezTo>
                      <a:cubicBezTo>
                        <a:pt x="37378" y="274"/>
                        <a:pt x="25367" y="-1006"/>
                        <a:pt x="13621" y="788"/>
                      </a:cubicBezTo>
                      <a:cubicBezTo>
                        <a:pt x="8662" y="1352"/>
                        <a:pt x="3952" y="3262"/>
                        <a:pt x="1" y="6313"/>
                      </a:cubicBezTo>
                      <a:close/>
                    </a:path>
                  </a:pathLst>
                </a:custGeom>
                <a:solidFill>
                  <a:srgbClr val="E0E0E0"/>
                </a:solidFill>
                <a:ln w="9525" cap="flat">
                  <a:noFill/>
                  <a:prstDash val="solid"/>
                  <a:miter/>
                </a:ln>
              </p:spPr>
              <p:txBody>
                <a:bodyPr rtlCol="0" anchor="ctr"/>
                <a:lstStyle/>
                <a:p>
                  <a:endParaRPr lang="zh-CN" altLang="en-US"/>
                </a:p>
              </p:txBody>
            </p:sp>
            <p:sp>
              <p:nvSpPr>
                <p:cNvPr id="1465" name="任意多边形: 形状 1464">
                  <a:extLst>
                    <a:ext uri="{FF2B5EF4-FFF2-40B4-BE49-F238E27FC236}">
                      <a16:creationId xmlns:a16="http://schemas.microsoft.com/office/drawing/2014/main" id="{D7F9C9F0-07BF-850A-8390-1B41C2A2781A}"/>
                    </a:ext>
                  </a:extLst>
                </p:cNvPr>
                <p:cNvSpPr/>
                <p:nvPr/>
              </p:nvSpPr>
              <p:spPr>
                <a:xfrm>
                  <a:off x="7977689" y="5555370"/>
                  <a:ext cx="49720" cy="66690"/>
                </a:xfrm>
                <a:custGeom>
                  <a:avLst/>
                  <a:gdLst>
                    <a:gd name="connsiteX0" fmla="*/ 0 w 49720"/>
                    <a:gd name="connsiteY0" fmla="*/ 66675 h 66690"/>
                    <a:gd name="connsiteX1" fmla="*/ 25051 w 49720"/>
                    <a:gd name="connsiteY1" fmla="*/ 33433 h 66690"/>
                    <a:gd name="connsiteX2" fmla="*/ 49721 w 49720"/>
                    <a:gd name="connsiteY2" fmla="*/ 0 h 66690"/>
                    <a:gd name="connsiteX3" fmla="*/ 22098 w 49720"/>
                    <a:gd name="connsiteY3" fmla="*/ 31242 h 66690"/>
                    <a:gd name="connsiteX4" fmla="*/ 0 w 49720"/>
                    <a:gd name="connsiteY4" fmla="*/ 66675 h 66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 h="66690">
                      <a:moveTo>
                        <a:pt x="0" y="66675"/>
                      </a:moveTo>
                      <a:cubicBezTo>
                        <a:pt x="857" y="67247"/>
                        <a:pt x="11335" y="51816"/>
                        <a:pt x="25051" y="33433"/>
                      </a:cubicBezTo>
                      <a:cubicBezTo>
                        <a:pt x="33854" y="22729"/>
                        <a:pt x="42089" y="11569"/>
                        <a:pt x="49721" y="0"/>
                      </a:cubicBezTo>
                      <a:cubicBezTo>
                        <a:pt x="39239" y="9214"/>
                        <a:pt x="29959" y="19710"/>
                        <a:pt x="22098" y="31242"/>
                      </a:cubicBezTo>
                      <a:cubicBezTo>
                        <a:pt x="13249" y="42061"/>
                        <a:pt x="5823" y="53969"/>
                        <a:pt x="0" y="66675"/>
                      </a:cubicBezTo>
                      <a:close/>
                    </a:path>
                  </a:pathLst>
                </a:custGeom>
                <a:solidFill>
                  <a:srgbClr val="E0E0E0"/>
                </a:solidFill>
                <a:ln w="9525" cap="flat">
                  <a:noFill/>
                  <a:prstDash val="solid"/>
                  <a:miter/>
                </a:ln>
              </p:spPr>
              <p:txBody>
                <a:bodyPr rtlCol="0" anchor="ctr"/>
                <a:lstStyle/>
                <a:p>
                  <a:endParaRPr lang="zh-CN" altLang="en-US"/>
                </a:p>
              </p:txBody>
            </p:sp>
            <p:sp>
              <p:nvSpPr>
                <p:cNvPr id="1466" name="任意多边形: 形状 1465">
                  <a:extLst>
                    <a:ext uri="{FF2B5EF4-FFF2-40B4-BE49-F238E27FC236}">
                      <a16:creationId xmlns:a16="http://schemas.microsoft.com/office/drawing/2014/main" id="{36527988-1309-3C57-D543-AA1718F2B235}"/>
                    </a:ext>
                  </a:extLst>
                </p:cNvPr>
                <p:cNvSpPr/>
                <p:nvPr/>
              </p:nvSpPr>
              <p:spPr>
                <a:xfrm>
                  <a:off x="8012348" y="5296207"/>
                  <a:ext cx="218230" cy="179439"/>
                </a:xfrm>
                <a:custGeom>
                  <a:avLst/>
                  <a:gdLst>
                    <a:gd name="connsiteX0" fmla="*/ 168891 w 218230"/>
                    <a:gd name="connsiteY0" fmla="*/ 179439 h 179439"/>
                    <a:gd name="connsiteX1" fmla="*/ 4965 w 218230"/>
                    <a:gd name="connsiteY1" fmla="*/ 27039 h 179439"/>
                    <a:gd name="connsiteX2" fmla="*/ 4199 w 218230"/>
                    <a:gd name="connsiteY2" fmla="*/ 4961 h 179439"/>
                    <a:gd name="connsiteX3" fmla="*/ 6108 w 218230"/>
                    <a:gd name="connsiteY3" fmla="*/ 3227 h 179439"/>
                    <a:gd name="connsiteX4" fmla="*/ 6108 w 218230"/>
                    <a:gd name="connsiteY4" fmla="*/ 3227 h 179439"/>
                    <a:gd name="connsiteX5" fmla="*/ 26110 w 218230"/>
                    <a:gd name="connsiteY5" fmla="*/ 3989 h 179439"/>
                    <a:gd name="connsiteX6" fmla="*/ 218230 w 218230"/>
                    <a:gd name="connsiteY6" fmla="*/ 176296 h 179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230" h="179439">
                      <a:moveTo>
                        <a:pt x="168891" y="179439"/>
                      </a:moveTo>
                      <a:lnTo>
                        <a:pt x="4965" y="27039"/>
                      </a:lnTo>
                      <a:cubicBezTo>
                        <a:pt x="-1343" y="21154"/>
                        <a:pt x="-1686" y="11269"/>
                        <a:pt x="4199" y="4961"/>
                      </a:cubicBezTo>
                      <a:cubicBezTo>
                        <a:pt x="4787" y="4331"/>
                        <a:pt x="5425" y="3751"/>
                        <a:pt x="6108" y="3227"/>
                      </a:cubicBezTo>
                      <a:lnTo>
                        <a:pt x="6108" y="3227"/>
                      </a:lnTo>
                      <a:cubicBezTo>
                        <a:pt x="12096" y="-1347"/>
                        <a:pt x="20488" y="-1027"/>
                        <a:pt x="26110" y="3989"/>
                      </a:cubicBezTo>
                      <a:lnTo>
                        <a:pt x="218230" y="176296"/>
                      </a:lnTo>
                    </a:path>
                  </a:pathLst>
                </a:custGeom>
                <a:solidFill>
                  <a:srgbClr val="E0E0E0"/>
                </a:solidFill>
                <a:ln w="9525" cap="flat">
                  <a:noFill/>
                  <a:prstDash val="solid"/>
                  <a:miter/>
                </a:ln>
              </p:spPr>
              <p:txBody>
                <a:bodyPr rtlCol="0" anchor="ctr"/>
                <a:lstStyle/>
                <a:p>
                  <a:endParaRPr lang="zh-CN" altLang="en-US"/>
                </a:p>
              </p:txBody>
            </p:sp>
            <p:sp>
              <p:nvSpPr>
                <p:cNvPr id="1467" name="任意多边形: 形状 1466">
                  <a:extLst>
                    <a:ext uri="{FF2B5EF4-FFF2-40B4-BE49-F238E27FC236}">
                      <a16:creationId xmlns:a16="http://schemas.microsoft.com/office/drawing/2014/main" id="{48EE2E2A-D770-47BC-7425-8A9D2D5851F3}"/>
                    </a:ext>
                  </a:extLst>
                </p:cNvPr>
                <p:cNvSpPr/>
                <p:nvPr/>
              </p:nvSpPr>
              <p:spPr>
                <a:xfrm>
                  <a:off x="7173734" y="5257238"/>
                  <a:ext cx="803859" cy="532033"/>
                </a:xfrm>
                <a:custGeom>
                  <a:avLst/>
                  <a:gdLst>
                    <a:gd name="connsiteX0" fmla="*/ 359994 w 803859"/>
                    <a:gd name="connsiteY0" fmla="*/ 53054 h 532033"/>
                    <a:gd name="connsiteX1" fmla="*/ 326371 w 803859"/>
                    <a:gd name="connsiteY1" fmla="*/ 240887 h 532033"/>
                    <a:gd name="connsiteX2" fmla="*/ 803860 w 803859"/>
                    <a:gd name="connsiteY2" fmla="*/ 311182 h 532033"/>
                    <a:gd name="connsiteX3" fmla="*/ 761854 w 803859"/>
                    <a:gd name="connsiteY3" fmla="*/ 501682 h 532033"/>
                    <a:gd name="connsiteX4" fmla="*/ 134347 w 803859"/>
                    <a:gd name="connsiteY4" fmla="*/ 529304 h 532033"/>
                    <a:gd name="connsiteX5" fmla="*/ 45 w 803859"/>
                    <a:gd name="connsiteY5" fmla="*/ 284607 h 532033"/>
                    <a:gd name="connsiteX6" fmla="*/ 57195 w 803859"/>
                    <a:gd name="connsiteY6" fmla="*/ 0 h 5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859" h="532033">
                      <a:moveTo>
                        <a:pt x="359994" y="53054"/>
                      </a:moveTo>
                      <a:lnTo>
                        <a:pt x="326371" y="240887"/>
                      </a:lnTo>
                      <a:lnTo>
                        <a:pt x="803860" y="311182"/>
                      </a:lnTo>
                      <a:lnTo>
                        <a:pt x="761854" y="501682"/>
                      </a:lnTo>
                      <a:cubicBezTo>
                        <a:pt x="761854" y="501682"/>
                        <a:pt x="195307" y="542830"/>
                        <a:pt x="134347" y="529304"/>
                      </a:cubicBezTo>
                      <a:cubicBezTo>
                        <a:pt x="57195" y="512255"/>
                        <a:pt x="-1860" y="419767"/>
                        <a:pt x="45" y="284607"/>
                      </a:cubicBezTo>
                      <a:cubicBezTo>
                        <a:pt x="807" y="231077"/>
                        <a:pt x="25572" y="124301"/>
                        <a:pt x="57195" y="0"/>
                      </a:cubicBezTo>
                      <a:close/>
                    </a:path>
                  </a:pathLst>
                </a:custGeom>
                <a:solidFill>
                  <a:srgbClr val="F5F5F5"/>
                </a:solidFill>
                <a:ln w="9525" cap="flat">
                  <a:noFill/>
                  <a:prstDash val="solid"/>
                  <a:miter/>
                </a:ln>
              </p:spPr>
              <p:txBody>
                <a:bodyPr rtlCol="0" anchor="ctr"/>
                <a:lstStyle/>
                <a:p>
                  <a:endParaRPr lang="zh-CN" altLang="en-US"/>
                </a:p>
              </p:txBody>
            </p:sp>
            <p:sp>
              <p:nvSpPr>
                <p:cNvPr id="1468" name="任意多边形: 形状 1467">
                  <a:extLst>
                    <a:ext uri="{FF2B5EF4-FFF2-40B4-BE49-F238E27FC236}">
                      <a16:creationId xmlns:a16="http://schemas.microsoft.com/office/drawing/2014/main" id="{6F63D2AC-9B0C-418B-F09D-DB746685E161}"/>
                    </a:ext>
                  </a:extLst>
                </p:cNvPr>
                <p:cNvSpPr/>
                <p:nvPr/>
              </p:nvSpPr>
              <p:spPr>
                <a:xfrm>
                  <a:off x="7195782" y="4744355"/>
                  <a:ext cx="421763" cy="578700"/>
                </a:xfrm>
                <a:custGeom>
                  <a:avLst/>
                  <a:gdLst>
                    <a:gd name="connsiteX0" fmla="*/ 0 w 421763"/>
                    <a:gd name="connsiteY0" fmla="*/ 516693 h 578700"/>
                    <a:gd name="connsiteX1" fmla="*/ 383381 w 421763"/>
                    <a:gd name="connsiteY1" fmla="*/ 578701 h 578700"/>
                    <a:gd name="connsiteX2" fmla="*/ 410337 w 421763"/>
                    <a:gd name="connsiteY2" fmla="*/ 109785 h 578700"/>
                    <a:gd name="connsiteX3" fmla="*/ 192691 w 421763"/>
                    <a:gd name="connsiteY3" fmla="*/ 19393 h 578700"/>
                    <a:gd name="connsiteX4" fmla="*/ 0 w 421763"/>
                    <a:gd name="connsiteY4" fmla="*/ 516693 h 578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763" h="578700">
                      <a:moveTo>
                        <a:pt x="0" y="516693"/>
                      </a:moveTo>
                      <a:lnTo>
                        <a:pt x="383381" y="578701"/>
                      </a:lnTo>
                      <a:cubicBezTo>
                        <a:pt x="383381" y="578701"/>
                        <a:pt x="447104" y="183223"/>
                        <a:pt x="410337" y="109785"/>
                      </a:cubicBezTo>
                      <a:cubicBezTo>
                        <a:pt x="373571" y="36347"/>
                        <a:pt x="284036" y="-35567"/>
                        <a:pt x="192691" y="19393"/>
                      </a:cubicBezTo>
                      <a:cubicBezTo>
                        <a:pt x="130016" y="56445"/>
                        <a:pt x="0" y="516693"/>
                        <a:pt x="0" y="516693"/>
                      </a:cubicBezTo>
                      <a:close/>
                    </a:path>
                  </a:pathLst>
                </a:custGeom>
                <a:solidFill>
                  <a:srgbClr val="EBEBEB"/>
                </a:solidFill>
                <a:ln w="9525" cap="flat">
                  <a:noFill/>
                  <a:prstDash val="solid"/>
                  <a:miter/>
                </a:ln>
              </p:spPr>
              <p:txBody>
                <a:bodyPr rtlCol="0" anchor="ctr"/>
                <a:lstStyle/>
                <a:p>
                  <a:endParaRPr lang="zh-CN" altLang="en-US"/>
                </a:p>
              </p:txBody>
            </p:sp>
            <p:sp>
              <p:nvSpPr>
                <p:cNvPr id="1469" name="任意多边形: 形状 1468">
                  <a:extLst>
                    <a:ext uri="{FF2B5EF4-FFF2-40B4-BE49-F238E27FC236}">
                      <a16:creationId xmlns:a16="http://schemas.microsoft.com/office/drawing/2014/main" id="{55BD117A-05EC-725E-2C56-0405AFD9479C}"/>
                    </a:ext>
                  </a:extLst>
                </p:cNvPr>
                <p:cNvSpPr/>
                <p:nvPr/>
              </p:nvSpPr>
              <p:spPr>
                <a:xfrm>
                  <a:off x="7195782" y="4913290"/>
                  <a:ext cx="420015" cy="410813"/>
                </a:xfrm>
                <a:custGeom>
                  <a:avLst/>
                  <a:gdLst>
                    <a:gd name="connsiteX0" fmla="*/ 0 w 420015"/>
                    <a:gd name="connsiteY0" fmla="*/ 347758 h 410813"/>
                    <a:gd name="connsiteX1" fmla="*/ 7620 w 420015"/>
                    <a:gd name="connsiteY1" fmla="*/ 348519 h 410813"/>
                    <a:gd name="connsiteX2" fmla="*/ 29337 w 420015"/>
                    <a:gd name="connsiteY2" fmla="*/ 351568 h 410813"/>
                    <a:gd name="connsiteX3" fmla="*/ 109157 w 420015"/>
                    <a:gd name="connsiteY3" fmla="*/ 363664 h 410813"/>
                    <a:gd name="connsiteX4" fmla="*/ 374047 w 420015"/>
                    <a:gd name="connsiteY4" fmla="*/ 405765 h 410813"/>
                    <a:gd name="connsiteX5" fmla="*/ 371284 w 420015"/>
                    <a:gd name="connsiteY5" fmla="*/ 407670 h 410813"/>
                    <a:gd name="connsiteX6" fmla="*/ 374618 w 420015"/>
                    <a:gd name="connsiteY6" fmla="*/ 391668 h 410813"/>
                    <a:gd name="connsiteX7" fmla="*/ 413671 w 420015"/>
                    <a:gd name="connsiteY7" fmla="*/ 115443 h 410813"/>
                    <a:gd name="connsiteX8" fmla="*/ 418529 w 420015"/>
                    <a:gd name="connsiteY8" fmla="*/ 31051 h 410813"/>
                    <a:gd name="connsiteX9" fmla="*/ 419291 w 420015"/>
                    <a:gd name="connsiteY9" fmla="*/ 8001 h 410813"/>
                    <a:gd name="connsiteX10" fmla="*/ 419862 w 420015"/>
                    <a:gd name="connsiteY10" fmla="*/ 0 h 410813"/>
                    <a:gd name="connsiteX11" fmla="*/ 419862 w 420015"/>
                    <a:gd name="connsiteY11" fmla="*/ 8001 h 410813"/>
                    <a:gd name="connsiteX12" fmla="*/ 419862 w 420015"/>
                    <a:gd name="connsiteY12" fmla="*/ 31051 h 410813"/>
                    <a:gd name="connsiteX13" fmla="*/ 416623 w 420015"/>
                    <a:gd name="connsiteY13" fmla="*/ 115633 h 410813"/>
                    <a:gd name="connsiteX14" fmla="*/ 378523 w 420015"/>
                    <a:gd name="connsiteY14" fmla="*/ 392525 h 410813"/>
                    <a:gd name="connsiteX15" fmla="*/ 375190 w 420015"/>
                    <a:gd name="connsiteY15" fmla="*/ 408527 h 410813"/>
                    <a:gd name="connsiteX16" fmla="*/ 375190 w 420015"/>
                    <a:gd name="connsiteY16" fmla="*/ 410813 h 410813"/>
                    <a:gd name="connsiteX17" fmla="*/ 372809 w 420015"/>
                    <a:gd name="connsiteY17" fmla="*/ 410813 h 410813"/>
                    <a:gd name="connsiteX18" fmla="*/ 108109 w 420015"/>
                    <a:gd name="connsiteY18" fmla="*/ 367284 h 410813"/>
                    <a:gd name="connsiteX19" fmla="*/ 28575 w 420015"/>
                    <a:gd name="connsiteY19" fmla="*/ 353568 h 410813"/>
                    <a:gd name="connsiteX20" fmla="*/ 6953 w 420015"/>
                    <a:gd name="connsiteY20" fmla="*/ 349663 h 410813"/>
                    <a:gd name="connsiteX21" fmla="*/ 0 w 420015"/>
                    <a:gd name="connsiteY21" fmla="*/ 347758 h 41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0015" h="410813">
                      <a:moveTo>
                        <a:pt x="0" y="347758"/>
                      </a:moveTo>
                      <a:cubicBezTo>
                        <a:pt x="2555" y="347833"/>
                        <a:pt x="5101" y="348088"/>
                        <a:pt x="7620" y="348519"/>
                      </a:cubicBezTo>
                      <a:lnTo>
                        <a:pt x="29337" y="351568"/>
                      </a:lnTo>
                      <a:lnTo>
                        <a:pt x="109157" y="363664"/>
                      </a:lnTo>
                      <a:lnTo>
                        <a:pt x="374047" y="405765"/>
                      </a:lnTo>
                      <a:lnTo>
                        <a:pt x="371284" y="407670"/>
                      </a:lnTo>
                      <a:lnTo>
                        <a:pt x="374618" y="391668"/>
                      </a:lnTo>
                      <a:cubicBezTo>
                        <a:pt x="393397" y="300500"/>
                        <a:pt x="406440" y="208244"/>
                        <a:pt x="413671" y="115443"/>
                      </a:cubicBezTo>
                      <a:cubicBezTo>
                        <a:pt x="416433" y="79819"/>
                        <a:pt x="417862" y="50959"/>
                        <a:pt x="418529" y="31051"/>
                      </a:cubicBezTo>
                      <a:cubicBezTo>
                        <a:pt x="418529" y="21526"/>
                        <a:pt x="419100" y="13716"/>
                        <a:pt x="419291" y="8001"/>
                      </a:cubicBezTo>
                      <a:cubicBezTo>
                        <a:pt x="419236" y="5322"/>
                        <a:pt x="419427" y="2644"/>
                        <a:pt x="419862" y="0"/>
                      </a:cubicBezTo>
                      <a:cubicBezTo>
                        <a:pt x="420066" y="2663"/>
                        <a:pt x="420066" y="5338"/>
                        <a:pt x="419862" y="8001"/>
                      </a:cubicBezTo>
                      <a:cubicBezTo>
                        <a:pt x="419862" y="13335"/>
                        <a:pt x="419862" y="21050"/>
                        <a:pt x="419862" y="31051"/>
                      </a:cubicBezTo>
                      <a:cubicBezTo>
                        <a:pt x="419862" y="51054"/>
                        <a:pt x="418909" y="80010"/>
                        <a:pt x="416623" y="115633"/>
                      </a:cubicBezTo>
                      <a:cubicBezTo>
                        <a:pt x="410266" y="208693"/>
                        <a:pt x="397536" y="301207"/>
                        <a:pt x="378523" y="392525"/>
                      </a:cubicBezTo>
                      <a:lnTo>
                        <a:pt x="375190" y="408527"/>
                      </a:lnTo>
                      <a:lnTo>
                        <a:pt x="375190" y="410813"/>
                      </a:lnTo>
                      <a:lnTo>
                        <a:pt x="372809" y="410813"/>
                      </a:lnTo>
                      <a:lnTo>
                        <a:pt x="108109" y="367284"/>
                      </a:lnTo>
                      <a:lnTo>
                        <a:pt x="28575" y="353568"/>
                      </a:lnTo>
                      <a:lnTo>
                        <a:pt x="6953" y="349663"/>
                      </a:lnTo>
                      <a:cubicBezTo>
                        <a:pt x="4586" y="349226"/>
                        <a:pt x="2260" y="348588"/>
                        <a:pt x="0" y="347758"/>
                      </a:cubicBezTo>
                      <a:close/>
                    </a:path>
                  </a:pathLst>
                </a:custGeom>
                <a:solidFill>
                  <a:srgbClr val="E0E0E0"/>
                </a:solidFill>
                <a:ln w="9525" cap="flat">
                  <a:noFill/>
                  <a:prstDash val="solid"/>
                  <a:miter/>
                </a:ln>
              </p:spPr>
              <p:txBody>
                <a:bodyPr rtlCol="0" anchor="ctr"/>
                <a:lstStyle/>
                <a:p>
                  <a:endParaRPr lang="zh-CN" altLang="en-US"/>
                </a:p>
              </p:txBody>
            </p:sp>
            <p:sp>
              <p:nvSpPr>
                <p:cNvPr id="1470" name="任意多边形: 形状 1469">
                  <a:extLst>
                    <a:ext uri="{FF2B5EF4-FFF2-40B4-BE49-F238E27FC236}">
                      <a16:creationId xmlns:a16="http://schemas.microsoft.com/office/drawing/2014/main" id="{044CE2EB-6EEC-E2DF-6C1A-B96B521FF0F9}"/>
                    </a:ext>
                  </a:extLst>
                </p:cNvPr>
                <p:cNvSpPr/>
                <p:nvPr/>
              </p:nvSpPr>
              <p:spPr>
                <a:xfrm>
                  <a:off x="3515160" y="3899944"/>
                  <a:ext cx="768734" cy="667095"/>
                </a:xfrm>
                <a:custGeom>
                  <a:avLst/>
                  <a:gdLst>
                    <a:gd name="connsiteX0" fmla="*/ 768735 w 768734"/>
                    <a:gd name="connsiteY0" fmla="*/ 471088 h 667095"/>
                    <a:gd name="connsiteX1" fmla="*/ 724253 w 768734"/>
                    <a:gd name="connsiteY1" fmla="*/ 454419 h 667095"/>
                    <a:gd name="connsiteX2" fmla="*/ 723110 w 768734"/>
                    <a:gd name="connsiteY2" fmla="*/ 401936 h 667095"/>
                    <a:gd name="connsiteX3" fmla="*/ 734349 w 768734"/>
                    <a:gd name="connsiteY3" fmla="*/ 349644 h 667095"/>
                    <a:gd name="connsiteX4" fmla="*/ 679485 w 768734"/>
                    <a:gd name="connsiteY4" fmla="*/ 277635 h 667095"/>
                    <a:gd name="connsiteX5" fmla="*/ 681425 w 768734"/>
                    <a:gd name="connsiteY5" fmla="*/ 176895 h 667095"/>
                    <a:gd name="connsiteX6" fmla="*/ 679485 w 768734"/>
                    <a:gd name="connsiteY6" fmla="*/ 174955 h 667095"/>
                    <a:gd name="connsiteX7" fmla="*/ 632432 w 768734"/>
                    <a:gd name="connsiteY7" fmla="*/ 148000 h 667095"/>
                    <a:gd name="connsiteX8" fmla="*/ 607476 w 768734"/>
                    <a:gd name="connsiteY8" fmla="*/ 129712 h 667095"/>
                    <a:gd name="connsiteX9" fmla="*/ 648815 w 768734"/>
                    <a:gd name="connsiteY9" fmla="*/ 128854 h 667095"/>
                    <a:gd name="connsiteX10" fmla="*/ 695106 w 768734"/>
                    <a:gd name="connsiteY10" fmla="*/ 83896 h 667095"/>
                    <a:gd name="connsiteX11" fmla="*/ 677295 w 768734"/>
                    <a:gd name="connsiteY11" fmla="*/ 22555 h 667095"/>
                    <a:gd name="connsiteX12" fmla="*/ 614334 w 768734"/>
                    <a:gd name="connsiteY12" fmla="*/ 16459 h 667095"/>
                    <a:gd name="connsiteX13" fmla="*/ 577187 w 768734"/>
                    <a:gd name="connsiteY13" fmla="*/ 70180 h 667095"/>
                    <a:gd name="connsiteX14" fmla="*/ 569281 w 768734"/>
                    <a:gd name="connsiteY14" fmla="*/ 89230 h 667095"/>
                    <a:gd name="connsiteX15" fmla="*/ 468792 w 768734"/>
                    <a:gd name="connsiteY15" fmla="*/ 7030 h 667095"/>
                    <a:gd name="connsiteX16" fmla="*/ 348492 w 768734"/>
                    <a:gd name="connsiteY16" fmla="*/ 11697 h 667095"/>
                    <a:gd name="connsiteX17" fmla="*/ 261243 w 768734"/>
                    <a:gd name="connsiteY17" fmla="*/ 267 h 667095"/>
                    <a:gd name="connsiteX18" fmla="*/ 183042 w 768734"/>
                    <a:gd name="connsiteY18" fmla="*/ 31128 h 667095"/>
                    <a:gd name="connsiteX19" fmla="*/ 161802 w 768734"/>
                    <a:gd name="connsiteY19" fmla="*/ 78181 h 667095"/>
                    <a:gd name="connsiteX20" fmla="*/ 81125 w 768734"/>
                    <a:gd name="connsiteY20" fmla="*/ 146094 h 667095"/>
                    <a:gd name="connsiteX21" fmla="*/ 76172 w 768734"/>
                    <a:gd name="connsiteY21" fmla="*/ 231819 h 667095"/>
                    <a:gd name="connsiteX22" fmla="*/ 27499 w 768734"/>
                    <a:gd name="connsiteY22" fmla="*/ 311353 h 667095"/>
                    <a:gd name="connsiteX23" fmla="*/ 4734 w 768734"/>
                    <a:gd name="connsiteY23" fmla="*/ 398031 h 667095"/>
                    <a:gd name="connsiteX24" fmla="*/ 58074 w 768734"/>
                    <a:gd name="connsiteY24" fmla="*/ 460801 h 667095"/>
                    <a:gd name="connsiteX25" fmla="*/ 62742 w 768734"/>
                    <a:gd name="connsiteY25" fmla="*/ 520713 h 667095"/>
                    <a:gd name="connsiteX26" fmla="*/ 92555 w 768734"/>
                    <a:gd name="connsiteY26" fmla="*/ 568338 h 667095"/>
                    <a:gd name="connsiteX27" fmla="*/ 319250 w 768734"/>
                    <a:gd name="connsiteY27" fmla="*/ 615963 h 667095"/>
                    <a:gd name="connsiteX28" fmla="*/ 562137 w 768734"/>
                    <a:gd name="connsiteY28" fmla="*/ 666636 h 667095"/>
                    <a:gd name="connsiteX29" fmla="*/ 760829 w 768734"/>
                    <a:gd name="connsiteY29" fmla="*/ 539668 h 667095"/>
                    <a:gd name="connsiteX30" fmla="*/ 727968 w 768734"/>
                    <a:gd name="connsiteY30" fmla="*/ 526904 h 667095"/>
                    <a:gd name="connsiteX31" fmla="*/ 768735 w 768734"/>
                    <a:gd name="connsiteY31" fmla="*/ 471088 h 66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8734" h="667095">
                      <a:moveTo>
                        <a:pt x="768735" y="471088"/>
                      </a:moveTo>
                      <a:cubicBezTo>
                        <a:pt x="753590" y="480613"/>
                        <a:pt x="732159" y="470421"/>
                        <a:pt x="724253" y="454419"/>
                      </a:cubicBezTo>
                      <a:cubicBezTo>
                        <a:pt x="717668" y="437612"/>
                        <a:pt x="717263" y="419014"/>
                        <a:pt x="723110" y="401936"/>
                      </a:cubicBezTo>
                      <a:cubicBezTo>
                        <a:pt x="728995" y="385035"/>
                        <a:pt x="732770" y="367471"/>
                        <a:pt x="734349" y="349644"/>
                      </a:cubicBezTo>
                      <a:cubicBezTo>
                        <a:pt x="733847" y="316201"/>
                        <a:pt x="711595" y="286996"/>
                        <a:pt x="679485" y="277635"/>
                      </a:cubicBezTo>
                      <a:cubicBezTo>
                        <a:pt x="707840" y="250352"/>
                        <a:pt x="708708" y="205249"/>
                        <a:pt x="681425" y="176895"/>
                      </a:cubicBezTo>
                      <a:cubicBezTo>
                        <a:pt x="680791" y="176236"/>
                        <a:pt x="680144" y="175589"/>
                        <a:pt x="679485" y="174955"/>
                      </a:cubicBezTo>
                      <a:cubicBezTo>
                        <a:pt x="665769" y="163049"/>
                        <a:pt x="648053" y="157143"/>
                        <a:pt x="632432" y="148000"/>
                      </a:cubicBezTo>
                      <a:cubicBezTo>
                        <a:pt x="623526" y="142749"/>
                        <a:pt x="615166" y="136623"/>
                        <a:pt x="607476" y="129712"/>
                      </a:cubicBezTo>
                      <a:cubicBezTo>
                        <a:pt x="621159" y="132383"/>
                        <a:pt x="635255" y="132091"/>
                        <a:pt x="648815" y="128854"/>
                      </a:cubicBezTo>
                      <a:cubicBezTo>
                        <a:pt x="670953" y="122831"/>
                        <a:pt x="688438" y="105849"/>
                        <a:pt x="695106" y="83896"/>
                      </a:cubicBezTo>
                      <a:cubicBezTo>
                        <a:pt x="701307" y="61726"/>
                        <a:pt x="694405" y="37957"/>
                        <a:pt x="677295" y="22555"/>
                      </a:cubicBezTo>
                      <a:cubicBezTo>
                        <a:pt x="659618" y="7627"/>
                        <a:pt x="634547" y="5200"/>
                        <a:pt x="614334" y="16459"/>
                      </a:cubicBezTo>
                      <a:cubicBezTo>
                        <a:pt x="595284" y="27794"/>
                        <a:pt x="585759" y="49701"/>
                        <a:pt x="577187" y="70180"/>
                      </a:cubicBezTo>
                      <a:cubicBezTo>
                        <a:pt x="574520" y="76467"/>
                        <a:pt x="571948" y="82848"/>
                        <a:pt x="569281" y="89230"/>
                      </a:cubicBezTo>
                      <a:cubicBezTo>
                        <a:pt x="539849" y="54083"/>
                        <a:pt x="512131" y="17697"/>
                        <a:pt x="468792" y="7030"/>
                      </a:cubicBezTo>
                      <a:cubicBezTo>
                        <a:pt x="429644" y="-2495"/>
                        <a:pt x="388782" y="12554"/>
                        <a:pt x="348492" y="11697"/>
                      </a:cubicBezTo>
                      <a:cubicBezTo>
                        <a:pt x="319155" y="11030"/>
                        <a:pt x="290484" y="2172"/>
                        <a:pt x="261243" y="267"/>
                      </a:cubicBezTo>
                      <a:cubicBezTo>
                        <a:pt x="232001" y="-1638"/>
                        <a:pt x="199044" y="6458"/>
                        <a:pt x="183042" y="31128"/>
                      </a:cubicBezTo>
                      <a:cubicBezTo>
                        <a:pt x="173517" y="45606"/>
                        <a:pt x="171327" y="63798"/>
                        <a:pt x="161802" y="78181"/>
                      </a:cubicBezTo>
                      <a:cubicBezTo>
                        <a:pt x="142180" y="107899"/>
                        <a:pt x="96841" y="114090"/>
                        <a:pt x="81125" y="146094"/>
                      </a:cubicBezTo>
                      <a:cubicBezTo>
                        <a:pt x="68266" y="172002"/>
                        <a:pt x="81125" y="203244"/>
                        <a:pt x="76172" y="231819"/>
                      </a:cubicBezTo>
                      <a:cubicBezTo>
                        <a:pt x="71219" y="262966"/>
                        <a:pt x="47025" y="286684"/>
                        <a:pt x="27499" y="311353"/>
                      </a:cubicBezTo>
                      <a:cubicBezTo>
                        <a:pt x="7973" y="336023"/>
                        <a:pt x="-8410" y="369456"/>
                        <a:pt x="4734" y="398031"/>
                      </a:cubicBezTo>
                      <a:cubicBezTo>
                        <a:pt x="16260" y="423177"/>
                        <a:pt x="46930" y="435464"/>
                        <a:pt x="58074" y="460801"/>
                      </a:cubicBezTo>
                      <a:cubicBezTo>
                        <a:pt x="66171" y="479374"/>
                        <a:pt x="62075" y="500520"/>
                        <a:pt x="62742" y="520713"/>
                      </a:cubicBezTo>
                      <a:cubicBezTo>
                        <a:pt x="63408" y="540906"/>
                        <a:pt x="72743" y="564433"/>
                        <a:pt x="92555" y="568338"/>
                      </a:cubicBezTo>
                      <a:lnTo>
                        <a:pt x="319250" y="615963"/>
                      </a:lnTo>
                      <a:cubicBezTo>
                        <a:pt x="397926" y="643300"/>
                        <a:pt x="478984" y="671017"/>
                        <a:pt x="562137" y="666636"/>
                      </a:cubicBezTo>
                      <a:cubicBezTo>
                        <a:pt x="645290" y="662254"/>
                        <a:pt x="731968" y="617773"/>
                        <a:pt x="760829" y="539668"/>
                      </a:cubicBezTo>
                      <a:cubicBezTo>
                        <a:pt x="748660" y="539697"/>
                        <a:pt x="736927" y="535139"/>
                        <a:pt x="727968" y="526904"/>
                      </a:cubicBezTo>
                      <a:cubicBezTo>
                        <a:pt x="749325" y="515452"/>
                        <a:pt x="764323" y="494917"/>
                        <a:pt x="768735" y="471088"/>
                      </a:cubicBezTo>
                      <a:close/>
                    </a:path>
                  </a:pathLst>
                </a:custGeom>
                <a:solidFill>
                  <a:srgbClr val="E0E0E0"/>
                </a:solidFill>
                <a:ln w="9525" cap="flat">
                  <a:noFill/>
                  <a:prstDash val="solid"/>
                  <a:miter/>
                </a:ln>
              </p:spPr>
              <p:txBody>
                <a:bodyPr rtlCol="0" anchor="ctr"/>
                <a:lstStyle/>
                <a:p>
                  <a:endParaRPr lang="zh-CN" altLang="en-US"/>
                </a:p>
              </p:txBody>
            </p:sp>
            <p:sp>
              <p:nvSpPr>
                <p:cNvPr id="1471" name="任意多边形: 形状 1470">
                  <a:extLst>
                    <a:ext uri="{FF2B5EF4-FFF2-40B4-BE49-F238E27FC236}">
                      <a16:creationId xmlns:a16="http://schemas.microsoft.com/office/drawing/2014/main" id="{A3110ED1-B158-4253-D545-DD9CCE8F4EC3}"/>
                    </a:ext>
                  </a:extLst>
                </p:cNvPr>
                <p:cNvSpPr/>
                <p:nvPr/>
              </p:nvSpPr>
              <p:spPr>
                <a:xfrm>
                  <a:off x="4055491" y="4037157"/>
                  <a:ext cx="86799" cy="413884"/>
                </a:xfrm>
                <a:custGeom>
                  <a:avLst/>
                  <a:gdLst>
                    <a:gd name="connsiteX0" fmla="*/ 48762 w 86799"/>
                    <a:gd name="connsiteY0" fmla="*/ 413504 h 413884"/>
                    <a:gd name="connsiteX1" fmla="*/ 84861 w 86799"/>
                    <a:gd name="connsiteY1" fmla="*/ 238244 h 413884"/>
                    <a:gd name="connsiteX2" fmla="*/ 61620 w 86799"/>
                    <a:gd name="connsiteY2" fmla="*/ 62508 h 413884"/>
                    <a:gd name="connsiteX3" fmla="*/ 19329 w 86799"/>
                    <a:gd name="connsiteY3" fmla="*/ 24 h 413884"/>
                    <a:gd name="connsiteX4" fmla="*/ 28854 w 86799"/>
                    <a:gd name="connsiteY4" fmla="*/ 58983 h 413884"/>
                    <a:gd name="connsiteX5" fmla="*/ 3518 w 86799"/>
                    <a:gd name="connsiteY5" fmla="*/ 239958 h 413884"/>
                    <a:gd name="connsiteX6" fmla="*/ 48381 w 86799"/>
                    <a:gd name="connsiteY6" fmla="*/ 413885 h 41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799" h="413884">
                      <a:moveTo>
                        <a:pt x="48762" y="413504"/>
                      </a:moveTo>
                      <a:cubicBezTo>
                        <a:pt x="65849" y="356240"/>
                        <a:pt x="77927" y="297599"/>
                        <a:pt x="84861" y="238244"/>
                      </a:cubicBezTo>
                      <a:cubicBezTo>
                        <a:pt x="90291" y="178808"/>
                        <a:pt x="84861" y="117276"/>
                        <a:pt x="61620" y="62508"/>
                      </a:cubicBezTo>
                      <a:cubicBezTo>
                        <a:pt x="58001" y="54126"/>
                        <a:pt x="28283" y="-1310"/>
                        <a:pt x="19329" y="24"/>
                      </a:cubicBezTo>
                      <a:cubicBezTo>
                        <a:pt x="12948" y="976"/>
                        <a:pt x="32188" y="53173"/>
                        <a:pt x="28854" y="58983"/>
                      </a:cubicBezTo>
                      <a:cubicBezTo>
                        <a:pt x="279" y="113847"/>
                        <a:pt x="-4578" y="178427"/>
                        <a:pt x="3518" y="239958"/>
                      </a:cubicBezTo>
                      <a:cubicBezTo>
                        <a:pt x="11961" y="299421"/>
                        <a:pt x="27008" y="357757"/>
                        <a:pt x="48381" y="413885"/>
                      </a:cubicBezTo>
                    </a:path>
                  </a:pathLst>
                </a:custGeom>
                <a:solidFill>
                  <a:srgbClr val="E0E0E0"/>
                </a:solidFill>
                <a:ln w="9525" cap="flat">
                  <a:noFill/>
                  <a:prstDash val="solid"/>
                  <a:miter/>
                </a:ln>
              </p:spPr>
              <p:txBody>
                <a:bodyPr rtlCol="0" anchor="ctr"/>
                <a:lstStyle/>
                <a:p>
                  <a:endParaRPr lang="zh-CN" altLang="en-US"/>
                </a:p>
              </p:txBody>
            </p:sp>
            <p:sp>
              <p:nvSpPr>
                <p:cNvPr id="1472" name="任意多边形: 形状 1471">
                  <a:extLst>
                    <a:ext uri="{FF2B5EF4-FFF2-40B4-BE49-F238E27FC236}">
                      <a16:creationId xmlns:a16="http://schemas.microsoft.com/office/drawing/2014/main" id="{7B86E36D-72EE-963E-BDAD-86D890D4CF84}"/>
                    </a:ext>
                  </a:extLst>
                </p:cNvPr>
                <p:cNvSpPr/>
                <p:nvPr/>
              </p:nvSpPr>
              <p:spPr>
                <a:xfrm>
                  <a:off x="3603062" y="3956596"/>
                  <a:ext cx="520812" cy="997171"/>
                </a:xfrm>
                <a:custGeom>
                  <a:avLst/>
                  <a:gdLst>
                    <a:gd name="connsiteX0" fmla="*/ 260304 w 520812"/>
                    <a:gd name="connsiteY0" fmla="*/ 996889 h 997171"/>
                    <a:gd name="connsiteX1" fmla="*/ 520813 w 520812"/>
                    <a:gd name="connsiteY1" fmla="*/ 705138 h 997171"/>
                    <a:gd name="connsiteX2" fmla="*/ 495381 w 520812"/>
                    <a:gd name="connsiteY2" fmla="*/ 266226 h 997171"/>
                    <a:gd name="connsiteX3" fmla="*/ 253446 w 520812"/>
                    <a:gd name="connsiteY3" fmla="*/ 288 h 997171"/>
                    <a:gd name="connsiteX4" fmla="*/ 239635 w 520812"/>
                    <a:gd name="connsiteY4" fmla="*/ 1717 h 997171"/>
                    <a:gd name="connsiteX5" fmla="*/ 81 w 520812"/>
                    <a:gd name="connsiteY5" fmla="*/ 274513 h 997171"/>
                    <a:gd name="connsiteX6" fmla="*/ 16559 w 520812"/>
                    <a:gd name="connsiteY6" fmla="*/ 616651 h 997171"/>
                    <a:gd name="connsiteX7" fmla="*/ 178484 w 520812"/>
                    <a:gd name="connsiteY7" fmla="*/ 766574 h 997171"/>
                    <a:gd name="connsiteX8" fmla="*/ 183628 w 520812"/>
                    <a:gd name="connsiteY8" fmla="*/ 841917 h 997171"/>
                    <a:gd name="connsiteX9" fmla="*/ 243349 w 520812"/>
                    <a:gd name="connsiteY9" fmla="*/ 996889 h 99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0812" h="997171">
                      <a:moveTo>
                        <a:pt x="260304" y="996889"/>
                      </a:moveTo>
                      <a:cubicBezTo>
                        <a:pt x="352696" y="990222"/>
                        <a:pt x="520813" y="705138"/>
                        <a:pt x="520813" y="705138"/>
                      </a:cubicBezTo>
                      <a:lnTo>
                        <a:pt x="495381" y="266226"/>
                      </a:lnTo>
                      <a:cubicBezTo>
                        <a:pt x="492619" y="116398"/>
                        <a:pt x="403084" y="-6760"/>
                        <a:pt x="253446" y="288"/>
                      </a:cubicBezTo>
                      <a:lnTo>
                        <a:pt x="239635" y="1717"/>
                      </a:lnTo>
                      <a:cubicBezTo>
                        <a:pt x="100914" y="16364"/>
                        <a:pt x="-3320" y="135062"/>
                        <a:pt x="81" y="274513"/>
                      </a:cubicBezTo>
                      <a:cubicBezTo>
                        <a:pt x="3224" y="404339"/>
                        <a:pt x="8368" y="547690"/>
                        <a:pt x="16559" y="616651"/>
                      </a:cubicBezTo>
                      <a:cubicBezTo>
                        <a:pt x="33418" y="759526"/>
                        <a:pt x="178484" y="766574"/>
                        <a:pt x="178484" y="766574"/>
                      </a:cubicBezTo>
                      <a:cubicBezTo>
                        <a:pt x="178484" y="766574"/>
                        <a:pt x="181056" y="799817"/>
                        <a:pt x="183628" y="841917"/>
                      </a:cubicBezTo>
                      <a:cubicBezTo>
                        <a:pt x="189438" y="936500"/>
                        <a:pt x="206488" y="1002033"/>
                        <a:pt x="243349" y="996889"/>
                      </a:cubicBezTo>
                      <a:close/>
                    </a:path>
                  </a:pathLst>
                </a:custGeom>
                <a:solidFill>
                  <a:srgbClr val="F5F5F5"/>
                </a:solidFill>
                <a:ln w="9525" cap="flat">
                  <a:noFill/>
                  <a:prstDash val="solid"/>
                  <a:miter/>
                </a:ln>
              </p:spPr>
              <p:txBody>
                <a:bodyPr rtlCol="0" anchor="ctr"/>
                <a:lstStyle/>
                <a:p>
                  <a:endParaRPr lang="zh-CN" altLang="en-US"/>
                </a:p>
              </p:txBody>
            </p:sp>
            <p:sp>
              <p:nvSpPr>
                <p:cNvPr id="1473" name="任意多边形: 形状 1472">
                  <a:extLst>
                    <a:ext uri="{FF2B5EF4-FFF2-40B4-BE49-F238E27FC236}">
                      <a16:creationId xmlns:a16="http://schemas.microsoft.com/office/drawing/2014/main" id="{EF894815-5238-D676-8DF4-821F1B6B7DB4}"/>
                    </a:ext>
                  </a:extLst>
                </p:cNvPr>
                <p:cNvSpPr/>
                <p:nvPr/>
              </p:nvSpPr>
              <p:spPr>
                <a:xfrm>
                  <a:off x="3781546" y="4648590"/>
                  <a:ext cx="180308" cy="110870"/>
                </a:xfrm>
                <a:custGeom>
                  <a:avLst/>
                  <a:gdLst>
                    <a:gd name="connsiteX0" fmla="*/ 0 w 180308"/>
                    <a:gd name="connsiteY0" fmla="*/ 74581 h 110870"/>
                    <a:gd name="connsiteX1" fmla="*/ 180308 w 180308"/>
                    <a:gd name="connsiteY1" fmla="*/ 0 h 110870"/>
                    <a:gd name="connsiteX2" fmla="*/ 1905 w 180308"/>
                    <a:gd name="connsiteY2" fmla="*/ 110871 h 110870"/>
                  </a:gdLst>
                  <a:ahLst/>
                  <a:cxnLst>
                    <a:cxn ang="0">
                      <a:pos x="connsiteX0" y="connsiteY0"/>
                    </a:cxn>
                    <a:cxn ang="0">
                      <a:pos x="connsiteX1" y="connsiteY1"/>
                    </a:cxn>
                    <a:cxn ang="0">
                      <a:pos x="connsiteX2" y="connsiteY2"/>
                    </a:cxn>
                  </a:cxnLst>
                  <a:rect l="l" t="t" r="r" b="b"/>
                  <a:pathLst>
                    <a:path w="180308" h="110870">
                      <a:moveTo>
                        <a:pt x="0" y="74581"/>
                      </a:moveTo>
                      <a:cubicBezTo>
                        <a:pt x="65998" y="67474"/>
                        <a:pt x="128574" y="41590"/>
                        <a:pt x="180308" y="0"/>
                      </a:cubicBezTo>
                      <a:cubicBezTo>
                        <a:pt x="180308" y="0"/>
                        <a:pt x="145923" y="108680"/>
                        <a:pt x="1905" y="110871"/>
                      </a:cubicBezTo>
                      <a:close/>
                    </a:path>
                  </a:pathLst>
                </a:custGeom>
                <a:solidFill>
                  <a:srgbClr val="E0E0E0"/>
                </a:solidFill>
                <a:ln w="9525" cap="flat">
                  <a:noFill/>
                  <a:prstDash val="solid"/>
                  <a:miter/>
                </a:ln>
              </p:spPr>
              <p:txBody>
                <a:bodyPr rtlCol="0" anchor="ctr"/>
                <a:lstStyle/>
                <a:p>
                  <a:endParaRPr lang="zh-CN" altLang="en-US"/>
                </a:p>
              </p:txBody>
            </p:sp>
            <p:sp>
              <p:nvSpPr>
                <p:cNvPr id="1474" name="任意多边形: 形状 1473">
                  <a:extLst>
                    <a:ext uri="{FF2B5EF4-FFF2-40B4-BE49-F238E27FC236}">
                      <a16:creationId xmlns:a16="http://schemas.microsoft.com/office/drawing/2014/main" id="{AB2B99A5-145A-FA93-FE4B-44FB4C86ECE3}"/>
                    </a:ext>
                  </a:extLst>
                </p:cNvPr>
                <p:cNvSpPr/>
                <p:nvPr/>
              </p:nvSpPr>
              <p:spPr>
                <a:xfrm>
                  <a:off x="3670520" y="4319270"/>
                  <a:ext cx="40950" cy="39722"/>
                </a:xfrm>
                <a:custGeom>
                  <a:avLst/>
                  <a:gdLst>
                    <a:gd name="connsiteX0" fmla="*/ 60 w 40950"/>
                    <a:gd name="connsiteY0" fmla="*/ 21187 h 39722"/>
                    <a:gd name="connsiteX1" fmla="*/ 21872 w 40950"/>
                    <a:gd name="connsiteY1" fmla="*/ 39665 h 39722"/>
                    <a:gd name="connsiteX2" fmla="*/ 40945 w 40950"/>
                    <a:gd name="connsiteY2" fmla="*/ 19696 h 39722"/>
                    <a:gd name="connsiteX3" fmla="*/ 40922 w 40950"/>
                    <a:gd name="connsiteY3" fmla="*/ 19091 h 39722"/>
                    <a:gd name="connsiteX4" fmla="*/ 19110 w 40950"/>
                    <a:gd name="connsiteY4" fmla="*/ 41 h 39722"/>
                    <a:gd name="connsiteX5" fmla="*/ 7 w 40950"/>
                    <a:gd name="connsiteY5" fmla="*/ 20168 h 39722"/>
                    <a:gd name="connsiteX6" fmla="*/ 60 w 40950"/>
                    <a:gd name="connsiteY6" fmla="*/ 21187 h 3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0" h="39722">
                      <a:moveTo>
                        <a:pt x="60" y="21187"/>
                      </a:moveTo>
                      <a:cubicBezTo>
                        <a:pt x="1069" y="32267"/>
                        <a:pt x="10777" y="40491"/>
                        <a:pt x="21872" y="39665"/>
                      </a:cubicBezTo>
                      <a:cubicBezTo>
                        <a:pt x="32653" y="39418"/>
                        <a:pt x="41193" y="30478"/>
                        <a:pt x="40945" y="19696"/>
                      </a:cubicBezTo>
                      <a:cubicBezTo>
                        <a:pt x="40941" y="19495"/>
                        <a:pt x="40933" y="19293"/>
                        <a:pt x="40922" y="19091"/>
                      </a:cubicBezTo>
                      <a:cubicBezTo>
                        <a:pt x="40108" y="7833"/>
                        <a:pt x="30375" y="-667"/>
                        <a:pt x="19110" y="41"/>
                      </a:cubicBezTo>
                      <a:cubicBezTo>
                        <a:pt x="8277" y="324"/>
                        <a:pt x="-276" y="9335"/>
                        <a:pt x="7" y="20168"/>
                      </a:cubicBezTo>
                      <a:cubicBezTo>
                        <a:pt x="16" y="20508"/>
                        <a:pt x="33" y="20848"/>
                        <a:pt x="60" y="21187"/>
                      </a:cubicBezTo>
                      <a:close/>
                    </a:path>
                  </a:pathLst>
                </a:custGeom>
                <a:solidFill>
                  <a:srgbClr val="E0E0E0"/>
                </a:solidFill>
                <a:ln w="9525" cap="flat">
                  <a:noFill/>
                  <a:prstDash val="solid"/>
                  <a:miter/>
                </a:ln>
              </p:spPr>
              <p:txBody>
                <a:bodyPr rtlCol="0" anchor="ctr"/>
                <a:lstStyle/>
                <a:p>
                  <a:endParaRPr lang="zh-CN" altLang="en-US"/>
                </a:p>
              </p:txBody>
            </p:sp>
            <p:sp>
              <p:nvSpPr>
                <p:cNvPr id="1475" name="任意多边形: 形状 1474">
                  <a:extLst>
                    <a:ext uri="{FF2B5EF4-FFF2-40B4-BE49-F238E27FC236}">
                      <a16:creationId xmlns:a16="http://schemas.microsoft.com/office/drawing/2014/main" id="{8016D628-0B26-0032-E9F9-77C2EF57083C}"/>
                    </a:ext>
                  </a:extLst>
                </p:cNvPr>
                <p:cNvSpPr/>
                <p:nvPr/>
              </p:nvSpPr>
              <p:spPr>
                <a:xfrm>
                  <a:off x="3639296" y="4261522"/>
                  <a:ext cx="81010" cy="26284"/>
                </a:xfrm>
                <a:custGeom>
                  <a:avLst/>
                  <a:gdLst>
                    <a:gd name="connsiteX0" fmla="*/ 423 w 81010"/>
                    <a:gd name="connsiteY0" fmla="*/ 25975 h 26284"/>
                    <a:gd name="connsiteX1" fmla="*/ 39475 w 81010"/>
                    <a:gd name="connsiteY1" fmla="*/ 13116 h 26284"/>
                    <a:gd name="connsiteX2" fmla="*/ 80814 w 81010"/>
                    <a:gd name="connsiteY2" fmla="*/ 17212 h 26284"/>
                    <a:gd name="connsiteX3" fmla="*/ 71289 w 81010"/>
                    <a:gd name="connsiteY3" fmla="*/ 6925 h 26284"/>
                    <a:gd name="connsiteX4" fmla="*/ 37856 w 81010"/>
                    <a:gd name="connsiteY4" fmla="*/ 353 h 26284"/>
                    <a:gd name="connsiteX5" fmla="*/ 7090 w 81010"/>
                    <a:gd name="connsiteY5" fmla="*/ 13974 h 26284"/>
                    <a:gd name="connsiteX6" fmla="*/ 423 w 81010"/>
                    <a:gd name="connsiteY6" fmla="*/ 25975 h 2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10" h="26284">
                      <a:moveTo>
                        <a:pt x="423" y="25975"/>
                      </a:moveTo>
                      <a:cubicBezTo>
                        <a:pt x="3185" y="28452"/>
                        <a:pt x="17473" y="15307"/>
                        <a:pt x="39475" y="13116"/>
                      </a:cubicBezTo>
                      <a:cubicBezTo>
                        <a:pt x="61478" y="10926"/>
                        <a:pt x="78718" y="20070"/>
                        <a:pt x="80814" y="17212"/>
                      </a:cubicBezTo>
                      <a:cubicBezTo>
                        <a:pt x="81862" y="15879"/>
                        <a:pt x="78718" y="11307"/>
                        <a:pt x="71289" y="6925"/>
                      </a:cubicBezTo>
                      <a:cubicBezTo>
                        <a:pt x="61085" y="1351"/>
                        <a:pt x="49411" y="-944"/>
                        <a:pt x="37856" y="353"/>
                      </a:cubicBezTo>
                      <a:cubicBezTo>
                        <a:pt x="26421" y="1534"/>
                        <a:pt x="15652" y="6301"/>
                        <a:pt x="7090" y="13974"/>
                      </a:cubicBezTo>
                      <a:cubicBezTo>
                        <a:pt x="804" y="19593"/>
                        <a:pt x="-911" y="24642"/>
                        <a:pt x="423" y="25975"/>
                      </a:cubicBezTo>
                      <a:close/>
                    </a:path>
                  </a:pathLst>
                </a:custGeom>
                <a:solidFill>
                  <a:srgbClr val="E0E0E0"/>
                </a:solidFill>
                <a:ln w="9525" cap="flat">
                  <a:noFill/>
                  <a:prstDash val="solid"/>
                  <a:miter/>
                </a:ln>
              </p:spPr>
              <p:txBody>
                <a:bodyPr rtlCol="0" anchor="ctr"/>
                <a:lstStyle/>
                <a:p>
                  <a:endParaRPr lang="zh-CN" altLang="en-US"/>
                </a:p>
              </p:txBody>
            </p:sp>
            <p:sp>
              <p:nvSpPr>
                <p:cNvPr id="1476" name="任意多边形: 形状 1475">
                  <a:extLst>
                    <a:ext uri="{FF2B5EF4-FFF2-40B4-BE49-F238E27FC236}">
                      <a16:creationId xmlns:a16="http://schemas.microsoft.com/office/drawing/2014/main" id="{F3ACED79-EE6E-D5F2-B05E-A3B1E61FAFEB}"/>
                    </a:ext>
                  </a:extLst>
                </p:cNvPr>
                <p:cNvSpPr/>
                <p:nvPr/>
              </p:nvSpPr>
              <p:spPr>
                <a:xfrm>
                  <a:off x="3868647" y="4303738"/>
                  <a:ext cx="41038" cy="39816"/>
                </a:xfrm>
                <a:custGeom>
                  <a:avLst/>
                  <a:gdLst>
                    <a:gd name="connsiteX0" fmla="*/ 52 w 41038"/>
                    <a:gd name="connsiteY0" fmla="*/ 21193 h 39816"/>
                    <a:gd name="connsiteX1" fmla="*/ 21960 w 41038"/>
                    <a:gd name="connsiteY1" fmla="*/ 39767 h 39816"/>
                    <a:gd name="connsiteX2" fmla="*/ 41031 w 41038"/>
                    <a:gd name="connsiteY2" fmla="*/ 19610 h 39816"/>
                    <a:gd name="connsiteX3" fmla="*/ 41010 w 41038"/>
                    <a:gd name="connsiteY3" fmla="*/ 19097 h 39816"/>
                    <a:gd name="connsiteX4" fmla="*/ 19198 w 41038"/>
                    <a:gd name="connsiteY4" fmla="*/ 47 h 39816"/>
                    <a:gd name="connsiteX5" fmla="*/ 7 w 41038"/>
                    <a:gd name="connsiteY5" fmla="*/ 20276 h 39816"/>
                    <a:gd name="connsiteX6" fmla="*/ 52 w 41038"/>
                    <a:gd name="connsiteY6" fmla="*/ 21193 h 39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38" h="39816">
                      <a:moveTo>
                        <a:pt x="52" y="21193"/>
                      </a:moveTo>
                      <a:cubicBezTo>
                        <a:pt x="1110" y="32300"/>
                        <a:pt x="10829" y="40540"/>
                        <a:pt x="21960" y="39767"/>
                      </a:cubicBezTo>
                      <a:cubicBezTo>
                        <a:pt x="32792" y="39467"/>
                        <a:pt x="41331" y="30442"/>
                        <a:pt x="41031" y="19610"/>
                      </a:cubicBezTo>
                      <a:cubicBezTo>
                        <a:pt x="41026" y="19439"/>
                        <a:pt x="41019" y="19268"/>
                        <a:pt x="41010" y="19097"/>
                      </a:cubicBezTo>
                      <a:cubicBezTo>
                        <a:pt x="40247" y="7814"/>
                        <a:pt x="30481" y="-715"/>
                        <a:pt x="19198" y="47"/>
                      </a:cubicBezTo>
                      <a:cubicBezTo>
                        <a:pt x="8312" y="334"/>
                        <a:pt x="-280" y="9391"/>
                        <a:pt x="7" y="20276"/>
                      </a:cubicBezTo>
                      <a:cubicBezTo>
                        <a:pt x="15" y="20582"/>
                        <a:pt x="30" y="20888"/>
                        <a:pt x="52" y="21193"/>
                      </a:cubicBezTo>
                      <a:close/>
                    </a:path>
                  </a:pathLst>
                </a:custGeom>
                <a:solidFill>
                  <a:srgbClr val="E0E0E0"/>
                </a:solidFill>
                <a:ln w="9525" cap="flat">
                  <a:noFill/>
                  <a:prstDash val="solid"/>
                  <a:miter/>
                </a:ln>
              </p:spPr>
              <p:txBody>
                <a:bodyPr rtlCol="0" anchor="ctr"/>
                <a:lstStyle/>
                <a:p>
                  <a:endParaRPr lang="zh-CN" altLang="en-US"/>
                </a:p>
              </p:txBody>
            </p:sp>
            <p:sp>
              <p:nvSpPr>
                <p:cNvPr id="1477" name="任意多边形: 形状 1476">
                  <a:extLst>
                    <a:ext uri="{FF2B5EF4-FFF2-40B4-BE49-F238E27FC236}">
                      <a16:creationId xmlns:a16="http://schemas.microsoft.com/office/drawing/2014/main" id="{484CA2F1-3421-D82B-048F-37469C814574}"/>
                    </a:ext>
                  </a:extLst>
                </p:cNvPr>
                <p:cNvSpPr/>
                <p:nvPr/>
              </p:nvSpPr>
              <p:spPr>
                <a:xfrm>
                  <a:off x="3855381" y="4247507"/>
                  <a:ext cx="81047" cy="26278"/>
                </a:xfrm>
                <a:custGeom>
                  <a:avLst/>
                  <a:gdLst>
                    <a:gd name="connsiteX0" fmla="*/ 460 w 81047"/>
                    <a:gd name="connsiteY0" fmla="*/ 25989 h 26278"/>
                    <a:gd name="connsiteX1" fmla="*/ 39513 w 81047"/>
                    <a:gd name="connsiteY1" fmla="*/ 13035 h 26278"/>
                    <a:gd name="connsiteX2" fmla="*/ 80851 w 81047"/>
                    <a:gd name="connsiteY2" fmla="*/ 17131 h 26278"/>
                    <a:gd name="connsiteX3" fmla="*/ 71326 w 81047"/>
                    <a:gd name="connsiteY3" fmla="*/ 6939 h 26278"/>
                    <a:gd name="connsiteX4" fmla="*/ 37894 w 81047"/>
                    <a:gd name="connsiteY4" fmla="*/ 367 h 26278"/>
                    <a:gd name="connsiteX5" fmla="*/ 7128 w 81047"/>
                    <a:gd name="connsiteY5" fmla="*/ 13988 h 26278"/>
                    <a:gd name="connsiteX6" fmla="*/ 460 w 81047"/>
                    <a:gd name="connsiteY6" fmla="*/ 25989 h 2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047" h="26278">
                      <a:moveTo>
                        <a:pt x="460" y="25989"/>
                      </a:moveTo>
                      <a:cubicBezTo>
                        <a:pt x="3223" y="28370"/>
                        <a:pt x="17510" y="15321"/>
                        <a:pt x="39513" y="13035"/>
                      </a:cubicBezTo>
                      <a:cubicBezTo>
                        <a:pt x="61515" y="10749"/>
                        <a:pt x="78756" y="20084"/>
                        <a:pt x="80851" y="17131"/>
                      </a:cubicBezTo>
                      <a:cubicBezTo>
                        <a:pt x="81899" y="15798"/>
                        <a:pt x="78756" y="11225"/>
                        <a:pt x="71326" y="6939"/>
                      </a:cubicBezTo>
                      <a:cubicBezTo>
                        <a:pt x="61133" y="1335"/>
                        <a:pt x="49450" y="-961"/>
                        <a:pt x="37894" y="367"/>
                      </a:cubicBezTo>
                      <a:cubicBezTo>
                        <a:pt x="26436" y="1463"/>
                        <a:pt x="15641" y="6241"/>
                        <a:pt x="7128" y="13988"/>
                      </a:cubicBezTo>
                      <a:cubicBezTo>
                        <a:pt x="841" y="19798"/>
                        <a:pt x="-968" y="24941"/>
                        <a:pt x="460" y="25989"/>
                      </a:cubicBezTo>
                      <a:close/>
                    </a:path>
                  </a:pathLst>
                </a:custGeom>
                <a:solidFill>
                  <a:srgbClr val="E0E0E0"/>
                </a:solidFill>
                <a:ln w="9525" cap="flat">
                  <a:noFill/>
                  <a:prstDash val="solid"/>
                  <a:miter/>
                </a:ln>
              </p:spPr>
              <p:txBody>
                <a:bodyPr rtlCol="0" anchor="ctr"/>
                <a:lstStyle/>
                <a:p>
                  <a:endParaRPr lang="zh-CN" altLang="en-US"/>
                </a:p>
              </p:txBody>
            </p:sp>
            <p:sp>
              <p:nvSpPr>
                <p:cNvPr id="1478" name="任意多边形: 形状 1477">
                  <a:extLst>
                    <a:ext uri="{FF2B5EF4-FFF2-40B4-BE49-F238E27FC236}">
                      <a16:creationId xmlns:a16="http://schemas.microsoft.com/office/drawing/2014/main" id="{3D55C481-2BE4-6AF1-EE48-3D6F3F55C39E}"/>
                    </a:ext>
                  </a:extLst>
                </p:cNvPr>
                <p:cNvSpPr/>
                <p:nvPr/>
              </p:nvSpPr>
              <p:spPr>
                <a:xfrm>
                  <a:off x="3737201" y="4266441"/>
                  <a:ext cx="57584" cy="187888"/>
                </a:xfrm>
                <a:custGeom>
                  <a:avLst/>
                  <a:gdLst>
                    <a:gd name="connsiteX0" fmla="*/ 57585 w 57584"/>
                    <a:gd name="connsiteY0" fmla="*/ 184125 h 187888"/>
                    <a:gd name="connsiteX1" fmla="*/ 21295 w 57584"/>
                    <a:gd name="connsiteY1" fmla="*/ 181458 h 187888"/>
                    <a:gd name="connsiteX2" fmla="*/ 8817 w 57584"/>
                    <a:gd name="connsiteY2" fmla="*/ 177172 h 187888"/>
                    <a:gd name="connsiteX3" fmla="*/ 10817 w 57584"/>
                    <a:gd name="connsiteY3" fmla="*/ 160122 h 187888"/>
                    <a:gd name="connsiteX4" fmla="*/ 22914 w 57584"/>
                    <a:gd name="connsiteY4" fmla="*/ 115640 h 187888"/>
                    <a:gd name="connsiteX5" fmla="*/ 48346 w 57584"/>
                    <a:gd name="connsiteY5" fmla="*/ 6 h 187888"/>
                    <a:gd name="connsiteX6" fmla="*/ 13675 w 57584"/>
                    <a:gd name="connsiteY6" fmla="*/ 113354 h 187888"/>
                    <a:gd name="connsiteX7" fmla="*/ 2245 w 57584"/>
                    <a:gd name="connsiteY7" fmla="*/ 158026 h 187888"/>
                    <a:gd name="connsiteX8" fmla="*/ 1673 w 57584"/>
                    <a:gd name="connsiteY8" fmla="*/ 180315 h 187888"/>
                    <a:gd name="connsiteX9" fmla="*/ 11770 w 57584"/>
                    <a:gd name="connsiteY9" fmla="*/ 187554 h 187888"/>
                    <a:gd name="connsiteX10" fmla="*/ 21295 w 57584"/>
                    <a:gd name="connsiteY10" fmla="*/ 187554 h 187888"/>
                    <a:gd name="connsiteX11" fmla="*/ 57585 w 57584"/>
                    <a:gd name="connsiteY11" fmla="*/ 184125 h 187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584" h="187888">
                      <a:moveTo>
                        <a:pt x="57585" y="184125"/>
                      </a:moveTo>
                      <a:cubicBezTo>
                        <a:pt x="45647" y="181724"/>
                        <a:pt x="33455" y="180828"/>
                        <a:pt x="21295" y="181458"/>
                      </a:cubicBezTo>
                      <a:cubicBezTo>
                        <a:pt x="15580" y="181458"/>
                        <a:pt x="10150" y="180886"/>
                        <a:pt x="8817" y="177172"/>
                      </a:cubicBezTo>
                      <a:cubicBezTo>
                        <a:pt x="7769" y="171416"/>
                        <a:pt x="8465" y="165479"/>
                        <a:pt x="10817" y="160122"/>
                      </a:cubicBezTo>
                      <a:cubicBezTo>
                        <a:pt x="14627" y="146025"/>
                        <a:pt x="18628" y="131547"/>
                        <a:pt x="22914" y="115640"/>
                      </a:cubicBezTo>
                      <a:cubicBezTo>
                        <a:pt x="39487" y="52489"/>
                        <a:pt x="50917" y="673"/>
                        <a:pt x="48346" y="6"/>
                      </a:cubicBezTo>
                      <a:cubicBezTo>
                        <a:pt x="45774" y="-660"/>
                        <a:pt x="30248" y="50108"/>
                        <a:pt x="13675" y="113354"/>
                      </a:cubicBezTo>
                      <a:lnTo>
                        <a:pt x="2245" y="158026"/>
                      </a:lnTo>
                      <a:cubicBezTo>
                        <a:pt x="-537" y="165162"/>
                        <a:pt x="-740" y="173046"/>
                        <a:pt x="1673" y="180315"/>
                      </a:cubicBezTo>
                      <a:cubicBezTo>
                        <a:pt x="3758" y="184141"/>
                        <a:pt x="7476" y="186807"/>
                        <a:pt x="11770" y="187554"/>
                      </a:cubicBezTo>
                      <a:cubicBezTo>
                        <a:pt x="14929" y="188001"/>
                        <a:pt x="18135" y="188001"/>
                        <a:pt x="21295" y="187554"/>
                      </a:cubicBezTo>
                      <a:cubicBezTo>
                        <a:pt x="33487" y="187943"/>
                        <a:pt x="45681" y="186791"/>
                        <a:pt x="57585" y="184125"/>
                      </a:cubicBezTo>
                      <a:close/>
                    </a:path>
                  </a:pathLst>
                </a:custGeom>
                <a:solidFill>
                  <a:srgbClr val="E0E0E0"/>
                </a:solidFill>
                <a:ln w="9525" cap="flat">
                  <a:noFill/>
                  <a:prstDash val="solid"/>
                  <a:miter/>
                </a:ln>
              </p:spPr>
              <p:txBody>
                <a:bodyPr rtlCol="0" anchor="ctr"/>
                <a:lstStyle/>
                <a:p>
                  <a:endParaRPr lang="zh-CN" altLang="en-US"/>
                </a:p>
              </p:txBody>
            </p:sp>
            <p:sp>
              <p:nvSpPr>
                <p:cNvPr id="1479" name="任意多边形: 形状 1478">
                  <a:extLst>
                    <a:ext uri="{FF2B5EF4-FFF2-40B4-BE49-F238E27FC236}">
                      <a16:creationId xmlns:a16="http://schemas.microsoft.com/office/drawing/2014/main" id="{80373D8E-6D55-45DA-5A95-CE939DE4A147}"/>
                    </a:ext>
                  </a:extLst>
                </p:cNvPr>
                <p:cNvSpPr/>
                <p:nvPr/>
              </p:nvSpPr>
              <p:spPr>
                <a:xfrm>
                  <a:off x="3797166" y="4458948"/>
                  <a:ext cx="68961" cy="68941"/>
                </a:xfrm>
                <a:custGeom>
                  <a:avLst/>
                  <a:gdLst>
                    <a:gd name="connsiteX0" fmla="*/ 63913 w 68961"/>
                    <a:gd name="connsiteY0" fmla="*/ 0 h 68941"/>
                    <a:gd name="connsiteX1" fmla="*/ 44101 w 68961"/>
                    <a:gd name="connsiteY1" fmla="*/ 43053 h 68941"/>
                    <a:gd name="connsiteX2" fmla="*/ 0 w 68961"/>
                    <a:gd name="connsiteY2" fmla="*/ 65532 h 68941"/>
                    <a:gd name="connsiteX3" fmla="*/ 16955 w 68961"/>
                    <a:gd name="connsiteY3" fmla="*/ 68771 h 68941"/>
                    <a:gd name="connsiteX4" fmla="*/ 53912 w 68961"/>
                    <a:gd name="connsiteY4" fmla="*/ 51340 h 68941"/>
                    <a:gd name="connsiteX5" fmla="*/ 68961 w 68961"/>
                    <a:gd name="connsiteY5" fmla="*/ 15335 h 68941"/>
                    <a:gd name="connsiteX6" fmla="*/ 63913 w 68961"/>
                    <a:gd name="connsiteY6" fmla="*/ 0 h 68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 h="68941">
                      <a:moveTo>
                        <a:pt x="63913" y="0"/>
                      </a:moveTo>
                      <a:cubicBezTo>
                        <a:pt x="60294" y="0"/>
                        <a:pt x="62770" y="24003"/>
                        <a:pt x="44101" y="43053"/>
                      </a:cubicBezTo>
                      <a:cubicBezTo>
                        <a:pt x="25432" y="62103"/>
                        <a:pt x="-95" y="62103"/>
                        <a:pt x="0" y="65532"/>
                      </a:cubicBezTo>
                      <a:cubicBezTo>
                        <a:pt x="0" y="67056"/>
                        <a:pt x="6192" y="69628"/>
                        <a:pt x="16955" y="68771"/>
                      </a:cubicBezTo>
                      <a:cubicBezTo>
                        <a:pt x="30931" y="67455"/>
                        <a:pt x="44006" y="61288"/>
                        <a:pt x="53912" y="51340"/>
                      </a:cubicBezTo>
                      <a:cubicBezTo>
                        <a:pt x="63386" y="41730"/>
                        <a:pt x="68779" y="28829"/>
                        <a:pt x="68961" y="15335"/>
                      </a:cubicBezTo>
                      <a:cubicBezTo>
                        <a:pt x="68771" y="5334"/>
                        <a:pt x="65532" y="0"/>
                        <a:pt x="63913" y="0"/>
                      </a:cubicBezTo>
                      <a:close/>
                    </a:path>
                  </a:pathLst>
                </a:custGeom>
                <a:solidFill>
                  <a:srgbClr val="E0E0E0"/>
                </a:solidFill>
                <a:ln w="9525" cap="flat">
                  <a:noFill/>
                  <a:prstDash val="solid"/>
                  <a:miter/>
                </a:ln>
              </p:spPr>
              <p:txBody>
                <a:bodyPr rtlCol="0" anchor="ctr"/>
                <a:lstStyle/>
                <a:p>
                  <a:endParaRPr lang="zh-CN" altLang="en-US"/>
                </a:p>
              </p:txBody>
            </p:sp>
            <p:sp>
              <p:nvSpPr>
                <p:cNvPr id="1480" name="任意多边形: 形状 1479">
                  <a:extLst>
                    <a:ext uri="{FF2B5EF4-FFF2-40B4-BE49-F238E27FC236}">
                      <a16:creationId xmlns:a16="http://schemas.microsoft.com/office/drawing/2014/main" id="{20948B96-CACD-38B0-1400-996515AA590F}"/>
                    </a:ext>
                  </a:extLst>
                </p:cNvPr>
                <p:cNvSpPr/>
                <p:nvPr/>
              </p:nvSpPr>
              <p:spPr>
                <a:xfrm>
                  <a:off x="3847443" y="4163385"/>
                  <a:ext cx="101478" cy="24229"/>
                </a:xfrm>
                <a:custGeom>
                  <a:avLst/>
                  <a:gdLst>
                    <a:gd name="connsiteX0" fmla="*/ 206 w 101478"/>
                    <a:gd name="connsiteY0" fmla="*/ 20766 h 24229"/>
                    <a:gd name="connsiteX1" fmla="*/ 50689 w 101478"/>
                    <a:gd name="connsiteY1" fmla="*/ 21814 h 24229"/>
                    <a:gd name="connsiteX2" fmla="*/ 101266 w 101478"/>
                    <a:gd name="connsiteY2" fmla="*/ 21814 h 24229"/>
                    <a:gd name="connsiteX3" fmla="*/ 89265 w 101478"/>
                    <a:gd name="connsiteY3" fmla="*/ 8955 h 24229"/>
                    <a:gd name="connsiteX4" fmla="*/ 12303 w 101478"/>
                    <a:gd name="connsiteY4" fmla="*/ 8955 h 24229"/>
                    <a:gd name="connsiteX5" fmla="*/ 206 w 101478"/>
                    <a:gd name="connsiteY5" fmla="*/ 20766 h 2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478" h="24229">
                      <a:moveTo>
                        <a:pt x="206" y="20766"/>
                      </a:moveTo>
                      <a:cubicBezTo>
                        <a:pt x="2968" y="26576"/>
                        <a:pt x="24590" y="21433"/>
                        <a:pt x="50689" y="21814"/>
                      </a:cubicBezTo>
                      <a:cubicBezTo>
                        <a:pt x="76787" y="22195"/>
                        <a:pt x="98314" y="27053"/>
                        <a:pt x="101266" y="21814"/>
                      </a:cubicBezTo>
                      <a:cubicBezTo>
                        <a:pt x="102505" y="19052"/>
                        <a:pt x="98314" y="13813"/>
                        <a:pt x="89265" y="8955"/>
                      </a:cubicBezTo>
                      <a:cubicBezTo>
                        <a:pt x="65000" y="-2985"/>
                        <a:pt x="36568" y="-2985"/>
                        <a:pt x="12303" y="8955"/>
                      </a:cubicBezTo>
                      <a:cubicBezTo>
                        <a:pt x="3349" y="12861"/>
                        <a:pt x="-1032" y="18099"/>
                        <a:pt x="206" y="20766"/>
                      </a:cubicBezTo>
                      <a:close/>
                    </a:path>
                  </a:pathLst>
                </a:custGeom>
                <a:solidFill>
                  <a:srgbClr val="E0E0E0"/>
                </a:solidFill>
                <a:ln w="9525" cap="flat">
                  <a:noFill/>
                  <a:prstDash val="solid"/>
                  <a:miter/>
                </a:ln>
              </p:spPr>
              <p:txBody>
                <a:bodyPr rtlCol="0" anchor="ctr"/>
                <a:lstStyle/>
                <a:p>
                  <a:endParaRPr lang="zh-CN" altLang="en-US"/>
                </a:p>
              </p:txBody>
            </p:sp>
            <p:sp>
              <p:nvSpPr>
                <p:cNvPr id="1481" name="任意多边形: 形状 1480">
                  <a:extLst>
                    <a:ext uri="{FF2B5EF4-FFF2-40B4-BE49-F238E27FC236}">
                      <a16:creationId xmlns:a16="http://schemas.microsoft.com/office/drawing/2014/main" id="{CAD7FE37-2812-7BB4-33B9-2CF8DA2DB469}"/>
                    </a:ext>
                  </a:extLst>
                </p:cNvPr>
                <p:cNvSpPr/>
                <p:nvPr/>
              </p:nvSpPr>
              <p:spPr>
                <a:xfrm>
                  <a:off x="3640354" y="4186217"/>
                  <a:ext cx="75303" cy="28633"/>
                </a:xfrm>
                <a:custGeom>
                  <a:avLst/>
                  <a:gdLst>
                    <a:gd name="connsiteX0" fmla="*/ 888 w 75303"/>
                    <a:gd name="connsiteY0" fmla="*/ 27080 h 28633"/>
                    <a:gd name="connsiteX1" fmla="*/ 38035 w 75303"/>
                    <a:gd name="connsiteY1" fmla="*/ 22699 h 28633"/>
                    <a:gd name="connsiteX2" fmla="*/ 74993 w 75303"/>
                    <a:gd name="connsiteY2" fmla="*/ 16889 h 28633"/>
                    <a:gd name="connsiteX3" fmla="*/ 66134 w 75303"/>
                    <a:gd name="connsiteY3" fmla="*/ 5459 h 28633"/>
                    <a:gd name="connsiteX4" fmla="*/ 6413 w 75303"/>
                    <a:gd name="connsiteY4" fmla="*/ 13650 h 28633"/>
                    <a:gd name="connsiteX5" fmla="*/ 888 w 75303"/>
                    <a:gd name="connsiteY5" fmla="*/ 27080 h 2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03" h="28633">
                      <a:moveTo>
                        <a:pt x="888" y="27080"/>
                      </a:moveTo>
                      <a:cubicBezTo>
                        <a:pt x="5270" y="31652"/>
                        <a:pt x="19938" y="24890"/>
                        <a:pt x="38035" y="22699"/>
                      </a:cubicBezTo>
                      <a:cubicBezTo>
                        <a:pt x="56133" y="20508"/>
                        <a:pt x="72040" y="22699"/>
                        <a:pt x="74993" y="16889"/>
                      </a:cubicBezTo>
                      <a:cubicBezTo>
                        <a:pt x="76326" y="14222"/>
                        <a:pt x="73373" y="9459"/>
                        <a:pt x="66134" y="5459"/>
                      </a:cubicBezTo>
                      <a:cubicBezTo>
                        <a:pt x="46400" y="-4128"/>
                        <a:pt x="22836" y="-896"/>
                        <a:pt x="6413" y="13650"/>
                      </a:cubicBezTo>
                      <a:cubicBezTo>
                        <a:pt x="317" y="19460"/>
                        <a:pt x="-1207" y="25080"/>
                        <a:pt x="888" y="27080"/>
                      </a:cubicBezTo>
                      <a:close/>
                    </a:path>
                  </a:pathLst>
                </a:custGeom>
                <a:solidFill>
                  <a:srgbClr val="E0E0E0"/>
                </a:solidFill>
                <a:ln w="9525" cap="flat">
                  <a:noFill/>
                  <a:prstDash val="solid"/>
                  <a:miter/>
                </a:ln>
              </p:spPr>
              <p:txBody>
                <a:bodyPr rtlCol="0" anchor="ctr"/>
                <a:lstStyle/>
                <a:p>
                  <a:endParaRPr lang="zh-CN" altLang="en-US"/>
                </a:p>
              </p:txBody>
            </p:sp>
            <p:sp>
              <p:nvSpPr>
                <p:cNvPr id="1482" name="任意多边形: 形状 1481">
                  <a:extLst>
                    <a:ext uri="{FF2B5EF4-FFF2-40B4-BE49-F238E27FC236}">
                      <a16:creationId xmlns:a16="http://schemas.microsoft.com/office/drawing/2014/main" id="{0EBE71AF-7777-5BA3-20F4-138A4C7F2015}"/>
                    </a:ext>
                  </a:extLst>
                </p:cNvPr>
                <p:cNvSpPr/>
                <p:nvPr/>
              </p:nvSpPr>
              <p:spPr>
                <a:xfrm>
                  <a:off x="4097871" y="4321503"/>
                  <a:ext cx="102655" cy="151377"/>
                </a:xfrm>
                <a:custGeom>
                  <a:avLst/>
                  <a:gdLst>
                    <a:gd name="connsiteX0" fmla="*/ 0 w 102655"/>
                    <a:gd name="connsiteY0" fmla="*/ 8380 h 151377"/>
                    <a:gd name="connsiteX1" fmla="*/ 102298 w 102655"/>
                    <a:gd name="connsiteY1" fmla="*/ 67054 h 151377"/>
                    <a:gd name="connsiteX2" fmla="*/ 9239 w 102655"/>
                    <a:gd name="connsiteY2" fmla="*/ 149255 h 151377"/>
                    <a:gd name="connsiteX3" fmla="*/ 0 w 102655"/>
                    <a:gd name="connsiteY3" fmla="*/ 8380 h 151377"/>
                  </a:gdLst>
                  <a:ahLst/>
                  <a:cxnLst>
                    <a:cxn ang="0">
                      <a:pos x="connsiteX0" y="connsiteY0"/>
                    </a:cxn>
                    <a:cxn ang="0">
                      <a:pos x="connsiteX1" y="connsiteY1"/>
                    </a:cxn>
                    <a:cxn ang="0">
                      <a:pos x="connsiteX2" y="connsiteY2"/>
                    </a:cxn>
                    <a:cxn ang="0">
                      <a:pos x="connsiteX3" y="connsiteY3"/>
                    </a:cxn>
                  </a:cxnLst>
                  <a:rect l="l" t="t" r="r" b="b"/>
                  <a:pathLst>
                    <a:path w="102655" h="151377">
                      <a:moveTo>
                        <a:pt x="0" y="8380"/>
                      </a:moveTo>
                      <a:cubicBezTo>
                        <a:pt x="2286" y="7047"/>
                        <a:pt x="95250" y="-31053"/>
                        <a:pt x="102298" y="67054"/>
                      </a:cubicBezTo>
                      <a:cubicBezTo>
                        <a:pt x="109347" y="165162"/>
                        <a:pt x="9620" y="152017"/>
                        <a:pt x="9239" y="149255"/>
                      </a:cubicBezTo>
                      <a:cubicBezTo>
                        <a:pt x="8858" y="146493"/>
                        <a:pt x="0" y="8380"/>
                        <a:pt x="0" y="8380"/>
                      </a:cubicBezTo>
                      <a:close/>
                    </a:path>
                  </a:pathLst>
                </a:custGeom>
                <a:solidFill>
                  <a:srgbClr val="F5F5F5"/>
                </a:solidFill>
                <a:ln w="9525" cap="flat">
                  <a:noFill/>
                  <a:prstDash val="solid"/>
                  <a:miter/>
                </a:ln>
              </p:spPr>
              <p:txBody>
                <a:bodyPr rtlCol="0" anchor="ctr"/>
                <a:lstStyle/>
                <a:p>
                  <a:endParaRPr lang="zh-CN" altLang="en-US"/>
                </a:p>
              </p:txBody>
            </p:sp>
            <p:sp>
              <p:nvSpPr>
                <p:cNvPr id="1483" name="任意多边形: 形状 1482">
                  <a:extLst>
                    <a:ext uri="{FF2B5EF4-FFF2-40B4-BE49-F238E27FC236}">
                      <a16:creationId xmlns:a16="http://schemas.microsoft.com/office/drawing/2014/main" id="{6D4A58C4-B02A-4BFD-48E6-CAF32787CBDE}"/>
                    </a:ext>
                  </a:extLst>
                </p:cNvPr>
                <p:cNvSpPr/>
                <p:nvPr/>
              </p:nvSpPr>
              <p:spPr>
                <a:xfrm>
                  <a:off x="4134258" y="4352428"/>
                  <a:ext cx="41871" cy="86148"/>
                </a:xfrm>
                <a:custGeom>
                  <a:avLst/>
                  <a:gdLst>
                    <a:gd name="connsiteX0" fmla="*/ 94 w 41871"/>
                    <a:gd name="connsiteY0" fmla="*/ 78992 h 86148"/>
                    <a:gd name="connsiteX1" fmla="*/ 4856 w 41871"/>
                    <a:gd name="connsiteY1" fmla="*/ 81183 h 86148"/>
                    <a:gd name="connsiteX2" fmla="*/ 17620 w 41871"/>
                    <a:gd name="connsiteY2" fmla="*/ 80516 h 86148"/>
                    <a:gd name="connsiteX3" fmla="*/ 34384 w 41871"/>
                    <a:gd name="connsiteY3" fmla="*/ 41178 h 86148"/>
                    <a:gd name="connsiteX4" fmla="*/ 27812 w 41871"/>
                    <a:gd name="connsiteY4" fmla="*/ 17080 h 86148"/>
                    <a:gd name="connsiteX5" fmla="*/ 14000 w 41871"/>
                    <a:gd name="connsiteY5" fmla="*/ 4888 h 86148"/>
                    <a:gd name="connsiteX6" fmla="*/ 4475 w 41871"/>
                    <a:gd name="connsiteY6" fmla="*/ 10317 h 86148"/>
                    <a:gd name="connsiteX7" fmla="*/ 3618 w 41871"/>
                    <a:gd name="connsiteY7" fmla="*/ 15270 h 86148"/>
                    <a:gd name="connsiteX8" fmla="*/ 1904 w 41871"/>
                    <a:gd name="connsiteY8" fmla="*/ 9650 h 86148"/>
                    <a:gd name="connsiteX9" fmla="*/ 5333 w 41871"/>
                    <a:gd name="connsiteY9" fmla="*/ 3269 h 86148"/>
                    <a:gd name="connsiteX10" fmla="*/ 14858 w 41871"/>
                    <a:gd name="connsiteY10" fmla="*/ 30 h 86148"/>
                    <a:gd name="connsiteX11" fmla="*/ 33908 w 41871"/>
                    <a:gd name="connsiteY11" fmla="*/ 13937 h 86148"/>
                    <a:gd name="connsiteX12" fmla="*/ 41813 w 41871"/>
                    <a:gd name="connsiteY12" fmla="*/ 40797 h 86148"/>
                    <a:gd name="connsiteX13" fmla="*/ 20001 w 41871"/>
                    <a:gd name="connsiteY13" fmla="*/ 84993 h 86148"/>
                    <a:gd name="connsiteX14" fmla="*/ 4190 w 41871"/>
                    <a:gd name="connsiteY14" fmla="*/ 83564 h 86148"/>
                    <a:gd name="connsiteX15" fmla="*/ 94 w 41871"/>
                    <a:gd name="connsiteY15" fmla="*/ 78992 h 8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871" h="86148">
                      <a:moveTo>
                        <a:pt x="94" y="78992"/>
                      </a:moveTo>
                      <a:cubicBezTo>
                        <a:pt x="94" y="78992"/>
                        <a:pt x="1904" y="80040"/>
                        <a:pt x="4856" y="81183"/>
                      </a:cubicBezTo>
                      <a:cubicBezTo>
                        <a:pt x="9039" y="82604"/>
                        <a:pt x="13608" y="82366"/>
                        <a:pt x="17620" y="80516"/>
                      </a:cubicBezTo>
                      <a:cubicBezTo>
                        <a:pt x="27716" y="75944"/>
                        <a:pt x="35241" y="58895"/>
                        <a:pt x="34384" y="41178"/>
                      </a:cubicBezTo>
                      <a:cubicBezTo>
                        <a:pt x="34055" y="32750"/>
                        <a:pt x="31807" y="24508"/>
                        <a:pt x="27812" y="17080"/>
                      </a:cubicBezTo>
                      <a:cubicBezTo>
                        <a:pt x="25492" y="10992"/>
                        <a:pt x="20328" y="6434"/>
                        <a:pt x="14000" y="4888"/>
                      </a:cubicBezTo>
                      <a:cubicBezTo>
                        <a:pt x="9939" y="4205"/>
                        <a:pt x="5957" y="6474"/>
                        <a:pt x="4475" y="10317"/>
                      </a:cubicBezTo>
                      <a:cubicBezTo>
                        <a:pt x="3332" y="13175"/>
                        <a:pt x="4475" y="15080"/>
                        <a:pt x="3618" y="15270"/>
                      </a:cubicBezTo>
                      <a:cubicBezTo>
                        <a:pt x="2761" y="15461"/>
                        <a:pt x="1427" y="13746"/>
                        <a:pt x="1904" y="9650"/>
                      </a:cubicBezTo>
                      <a:cubicBezTo>
                        <a:pt x="2267" y="7188"/>
                        <a:pt x="3480" y="4931"/>
                        <a:pt x="5333" y="3269"/>
                      </a:cubicBezTo>
                      <a:cubicBezTo>
                        <a:pt x="7947" y="959"/>
                        <a:pt x="11378" y="-207"/>
                        <a:pt x="14858" y="30"/>
                      </a:cubicBezTo>
                      <a:cubicBezTo>
                        <a:pt x="23197" y="1029"/>
                        <a:pt x="30415" y="6298"/>
                        <a:pt x="33908" y="13937"/>
                      </a:cubicBezTo>
                      <a:cubicBezTo>
                        <a:pt x="38697" y="22110"/>
                        <a:pt x="41411" y="31332"/>
                        <a:pt x="41813" y="40797"/>
                      </a:cubicBezTo>
                      <a:cubicBezTo>
                        <a:pt x="42671" y="60609"/>
                        <a:pt x="33908" y="79850"/>
                        <a:pt x="20001" y="84993"/>
                      </a:cubicBezTo>
                      <a:cubicBezTo>
                        <a:pt x="14786" y="86935"/>
                        <a:pt x="8972" y="86409"/>
                        <a:pt x="4190" y="83564"/>
                      </a:cubicBezTo>
                      <a:cubicBezTo>
                        <a:pt x="380" y="81374"/>
                        <a:pt x="-287" y="79183"/>
                        <a:pt x="94" y="78992"/>
                      </a:cubicBezTo>
                      <a:close/>
                    </a:path>
                  </a:pathLst>
                </a:custGeom>
                <a:solidFill>
                  <a:srgbClr val="E0E0E0"/>
                </a:solidFill>
                <a:ln w="9525" cap="flat">
                  <a:noFill/>
                  <a:prstDash val="solid"/>
                  <a:miter/>
                </a:ln>
              </p:spPr>
              <p:txBody>
                <a:bodyPr rtlCol="0" anchor="ctr"/>
                <a:lstStyle/>
                <a:p>
                  <a:endParaRPr lang="zh-CN" altLang="en-US"/>
                </a:p>
              </p:txBody>
            </p:sp>
            <p:sp>
              <p:nvSpPr>
                <p:cNvPr id="1484" name="任意多边形: 形状 1483">
                  <a:extLst>
                    <a:ext uri="{FF2B5EF4-FFF2-40B4-BE49-F238E27FC236}">
                      <a16:creationId xmlns:a16="http://schemas.microsoft.com/office/drawing/2014/main" id="{A06DEA3B-A8FE-56B5-32E0-1476C8F3F9A1}"/>
                    </a:ext>
                  </a:extLst>
                </p:cNvPr>
                <p:cNvSpPr/>
                <p:nvPr/>
              </p:nvSpPr>
              <p:spPr>
                <a:xfrm>
                  <a:off x="3652376" y="3937907"/>
                  <a:ext cx="487465" cy="466944"/>
                </a:xfrm>
                <a:custGeom>
                  <a:avLst/>
                  <a:gdLst>
                    <a:gd name="connsiteX0" fmla="*/ 3535 w 487465"/>
                    <a:gd name="connsiteY0" fmla="*/ 126610 h 466944"/>
                    <a:gd name="connsiteX1" fmla="*/ 69353 w 487465"/>
                    <a:gd name="connsiteY1" fmla="*/ 44219 h 466944"/>
                    <a:gd name="connsiteX2" fmla="*/ 270902 w 487465"/>
                    <a:gd name="connsiteY2" fmla="*/ 3262 h 466944"/>
                    <a:gd name="connsiteX3" fmla="*/ 430827 w 487465"/>
                    <a:gd name="connsiteY3" fmla="*/ 104131 h 466944"/>
                    <a:gd name="connsiteX4" fmla="*/ 486834 w 487465"/>
                    <a:gd name="connsiteY4" fmla="*/ 298441 h 466944"/>
                    <a:gd name="connsiteX5" fmla="*/ 476832 w 487465"/>
                    <a:gd name="connsiteY5" fmla="*/ 359211 h 466944"/>
                    <a:gd name="connsiteX6" fmla="*/ 442161 w 487465"/>
                    <a:gd name="connsiteY6" fmla="*/ 427029 h 466944"/>
                    <a:gd name="connsiteX7" fmla="*/ 433970 w 487465"/>
                    <a:gd name="connsiteY7" fmla="*/ 457604 h 466944"/>
                    <a:gd name="connsiteX8" fmla="*/ 382821 w 487465"/>
                    <a:gd name="connsiteY8" fmla="*/ 443983 h 466944"/>
                    <a:gd name="connsiteX9" fmla="*/ 348721 w 487465"/>
                    <a:gd name="connsiteY9" fmla="*/ 317301 h 466944"/>
                    <a:gd name="connsiteX10" fmla="*/ 348721 w 487465"/>
                    <a:gd name="connsiteY10" fmla="*/ 223670 h 466944"/>
                    <a:gd name="connsiteX11" fmla="*/ 361961 w 487465"/>
                    <a:gd name="connsiteY11" fmla="*/ 174140 h 466944"/>
                    <a:gd name="connsiteX12" fmla="*/ 351864 w 487465"/>
                    <a:gd name="connsiteY12" fmla="*/ 125658 h 466944"/>
                    <a:gd name="connsiteX13" fmla="*/ 343387 w 487465"/>
                    <a:gd name="connsiteY13" fmla="*/ 118133 h 466944"/>
                    <a:gd name="connsiteX14" fmla="*/ 240613 w 487465"/>
                    <a:gd name="connsiteY14" fmla="*/ 105274 h 466944"/>
                    <a:gd name="connsiteX15" fmla="*/ 68305 w 487465"/>
                    <a:gd name="connsiteY15" fmla="*/ 146518 h 466944"/>
                    <a:gd name="connsiteX16" fmla="*/ 21537 w 487465"/>
                    <a:gd name="connsiteY16" fmla="*/ 104798 h 46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7465" h="466944">
                      <a:moveTo>
                        <a:pt x="3535" y="126610"/>
                      </a:moveTo>
                      <a:cubicBezTo>
                        <a:pt x="-12943" y="118895"/>
                        <a:pt x="31443" y="64412"/>
                        <a:pt x="69353" y="44219"/>
                      </a:cubicBezTo>
                      <a:cubicBezTo>
                        <a:pt x="126503" y="13644"/>
                        <a:pt x="215562" y="-8645"/>
                        <a:pt x="270902" y="3262"/>
                      </a:cubicBezTo>
                      <a:cubicBezTo>
                        <a:pt x="337577" y="17644"/>
                        <a:pt x="394060" y="46696"/>
                        <a:pt x="430827" y="104131"/>
                      </a:cubicBezTo>
                      <a:cubicBezTo>
                        <a:pt x="466370" y="162800"/>
                        <a:pt x="485698" y="229855"/>
                        <a:pt x="486834" y="298441"/>
                      </a:cubicBezTo>
                      <a:cubicBezTo>
                        <a:pt x="489007" y="319228"/>
                        <a:pt x="485553" y="340217"/>
                        <a:pt x="476832" y="359211"/>
                      </a:cubicBezTo>
                      <a:cubicBezTo>
                        <a:pt x="464545" y="381785"/>
                        <a:pt x="438732" y="397311"/>
                        <a:pt x="442161" y="427029"/>
                      </a:cubicBezTo>
                      <a:cubicBezTo>
                        <a:pt x="443617" y="437905"/>
                        <a:pt x="440668" y="448912"/>
                        <a:pt x="433970" y="457604"/>
                      </a:cubicBezTo>
                      <a:cubicBezTo>
                        <a:pt x="417206" y="477892"/>
                        <a:pt x="394060" y="461319"/>
                        <a:pt x="382821" y="443983"/>
                      </a:cubicBezTo>
                      <a:cubicBezTo>
                        <a:pt x="358818" y="406931"/>
                        <a:pt x="353484" y="361211"/>
                        <a:pt x="348721" y="317301"/>
                      </a:cubicBezTo>
                      <a:cubicBezTo>
                        <a:pt x="345387" y="286154"/>
                        <a:pt x="342054" y="254245"/>
                        <a:pt x="348721" y="223670"/>
                      </a:cubicBezTo>
                      <a:cubicBezTo>
                        <a:pt x="352436" y="207001"/>
                        <a:pt x="359199" y="190999"/>
                        <a:pt x="361961" y="174140"/>
                      </a:cubicBezTo>
                      <a:cubicBezTo>
                        <a:pt x="365901" y="157281"/>
                        <a:pt x="362207" y="139543"/>
                        <a:pt x="351864" y="125658"/>
                      </a:cubicBezTo>
                      <a:cubicBezTo>
                        <a:pt x="349279" y="122891"/>
                        <a:pt x="346441" y="120372"/>
                        <a:pt x="343387" y="118133"/>
                      </a:cubicBezTo>
                      <a:cubicBezTo>
                        <a:pt x="313975" y="95578"/>
                        <a:pt x="274676" y="90661"/>
                        <a:pt x="240613" y="105274"/>
                      </a:cubicBezTo>
                      <a:cubicBezTo>
                        <a:pt x="186701" y="128420"/>
                        <a:pt x="94213" y="163663"/>
                        <a:pt x="68305" y="146518"/>
                      </a:cubicBezTo>
                      <a:cubicBezTo>
                        <a:pt x="31158" y="121848"/>
                        <a:pt x="21537" y="104798"/>
                        <a:pt x="21537" y="104798"/>
                      </a:cubicBezTo>
                      <a:close/>
                    </a:path>
                  </a:pathLst>
                </a:custGeom>
                <a:solidFill>
                  <a:srgbClr val="E0E0E0"/>
                </a:solidFill>
                <a:ln w="9525" cap="flat">
                  <a:noFill/>
                  <a:prstDash val="solid"/>
                  <a:miter/>
                </a:ln>
              </p:spPr>
              <p:txBody>
                <a:bodyPr rtlCol="0" anchor="ctr"/>
                <a:lstStyle/>
                <a:p>
                  <a:endParaRPr lang="zh-CN" altLang="en-US"/>
                </a:p>
              </p:txBody>
            </p:sp>
            <p:sp>
              <p:nvSpPr>
                <p:cNvPr id="1485" name="任意多边形: 形状 1484">
                  <a:extLst>
                    <a:ext uri="{FF2B5EF4-FFF2-40B4-BE49-F238E27FC236}">
                      <a16:creationId xmlns:a16="http://schemas.microsoft.com/office/drawing/2014/main" id="{D79D422D-79C9-3285-C208-CDCF834100E5}"/>
                    </a:ext>
                  </a:extLst>
                </p:cNvPr>
                <p:cNvSpPr/>
                <p:nvPr/>
              </p:nvSpPr>
              <p:spPr>
                <a:xfrm>
                  <a:off x="3695906" y="3920001"/>
                  <a:ext cx="365960" cy="177579"/>
                </a:xfrm>
                <a:custGeom>
                  <a:avLst/>
                  <a:gdLst>
                    <a:gd name="connsiteX0" fmla="*/ 221562 w 365960"/>
                    <a:gd name="connsiteY0" fmla="*/ 8213 h 177579"/>
                    <a:gd name="connsiteX1" fmla="*/ 56398 w 365960"/>
                    <a:gd name="connsiteY1" fmla="*/ 27930 h 177579"/>
                    <a:gd name="connsiteX2" fmla="*/ 1439 w 365960"/>
                    <a:gd name="connsiteY2" fmla="*/ 96891 h 177579"/>
                    <a:gd name="connsiteX3" fmla="*/ 38491 w 365960"/>
                    <a:gd name="connsiteY3" fmla="*/ 170996 h 177579"/>
                    <a:gd name="connsiteX4" fmla="*/ 40491 w 365960"/>
                    <a:gd name="connsiteY4" fmla="*/ 172139 h 177579"/>
                    <a:gd name="connsiteX5" fmla="*/ 150886 w 365960"/>
                    <a:gd name="connsiteY5" fmla="*/ 158994 h 177579"/>
                    <a:gd name="connsiteX6" fmla="*/ 249470 w 365960"/>
                    <a:gd name="connsiteY6" fmla="*/ 106702 h 177579"/>
                    <a:gd name="connsiteX7" fmla="*/ 365961 w 365960"/>
                    <a:gd name="connsiteY7" fmla="*/ 95748 h 177579"/>
                    <a:gd name="connsiteX8" fmla="*/ 221561 w 365960"/>
                    <a:gd name="connsiteY8" fmla="*/ 8213 h 17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960" h="177579">
                      <a:moveTo>
                        <a:pt x="221562" y="8213"/>
                      </a:moveTo>
                      <a:cubicBezTo>
                        <a:pt x="166084" y="-7544"/>
                        <a:pt x="106607" y="-444"/>
                        <a:pt x="56398" y="27930"/>
                      </a:cubicBezTo>
                      <a:cubicBezTo>
                        <a:pt x="30490" y="43551"/>
                        <a:pt x="7725" y="67364"/>
                        <a:pt x="1439" y="96891"/>
                      </a:cubicBezTo>
                      <a:cubicBezTo>
                        <a:pt x="-4848" y="126419"/>
                        <a:pt x="9821" y="161471"/>
                        <a:pt x="38491" y="170996"/>
                      </a:cubicBezTo>
                      <a:lnTo>
                        <a:pt x="40491" y="172139"/>
                      </a:lnTo>
                      <a:cubicBezTo>
                        <a:pt x="83259" y="183473"/>
                        <a:pt x="110119" y="176139"/>
                        <a:pt x="150886" y="158994"/>
                      </a:cubicBezTo>
                      <a:cubicBezTo>
                        <a:pt x="185271" y="144611"/>
                        <a:pt x="215085" y="120894"/>
                        <a:pt x="249470" y="106702"/>
                      </a:cubicBezTo>
                      <a:cubicBezTo>
                        <a:pt x="286326" y="91464"/>
                        <a:pt x="326910" y="87648"/>
                        <a:pt x="365961" y="95748"/>
                      </a:cubicBezTo>
                      <a:cubicBezTo>
                        <a:pt x="326347" y="54399"/>
                        <a:pt x="276544" y="24209"/>
                        <a:pt x="221561" y="8213"/>
                      </a:cubicBezTo>
                      <a:close/>
                    </a:path>
                  </a:pathLst>
                </a:custGeom>
                <a:solidFill>
                  <a:srgbClr val="E0E0E0"/>
                </a:solidFill>
                <a:ln w="9525" cap="flat">
                  <a:noFill/>
                  <a:prstDash val="solid"/>
                  <a:miter/>
                </a:ln>
              </p:spPr>
              <p:txBody>
                <a:bodyPr rtlCol="0" anchor="ctr"/>
                <a:lstStyle/>
                <a:p>
                  <a:endParaRPr lang="zh-CN" altLang="en-US"/>
                </a:p>
              </p:txBody>
            </p:sp>
            <p:sp>
              <p:nvSpPr>
                <p:cNvPr id="1486" name="任意多边形: 形状 1485">
                  <a:extLst>
                    <a:ext uri="{FF2B5EF4-FFF2-40B4-BE49-F238E27FC236}">
                      <a16:creationId xmlns:a16="http://schemas.microsoft.com/office/drawing/2014/main" id="{CB2B7810-7AC6-0B8D-8EEB-DFA83625E1AF}"/>
                    </a:ext>
                  </a:extLst>
                </p:cNvPr>
                <p:cNvSpPr/>
                <p:nvPr/>
              </p:nvSpPr>
              <p:spPr>
                <a:xfrm>
                  <a:off x="3961759" y="5914760"/>
                  <a:ext cx="1065942" cy="331363"/>
                </a:xfrm>
                <a:custGeom>
                  <a:avLst/>
                  <a:gdLst>
                    <a:gd name="connsiteX0" fmla="*/ 1065943 w 1065942"/>
                    <a:gd name="connsiteY0" fmla="*/ 331363 h 331363"/>
                    <a:gd name="connsiteX1" fmla="*/ 1006412 w 1065942"/>
                    <a:gd name="connsiteY1" fmla="*/ 18181 h 331363"/>
                    <a:gd name="connsiteX2" fmla="*/ 114872 w 1065942"/>
                    <a:gd name="connsiteY2" fmla="*/ 95238 h 331363"/>
                    <a:gd name="connsiteX3" fmla="*/ 0 w 1065942"/>
                    <a:gd name="connsiteY3" fmla="*/ 331363 h 331363"/>
                  </a:gdLst>
                  <a:ahLst/>
                  <a:cxnLst>
                    <a:cxn ang="0">
                      <a:pos x="connsiteX0" y="connsiteY0"/>
                    </a:cxn>
                    <a:cxn ang="0">
                      <a:pos x="connsiteX1" y="connsiteY1"/>
                    </a:cxn>
                    <a:cxn ang="0">
                      <a:pos x="connsiteX2" y="connsiteY2"/>
                    </a:cxn>
                    <a:cxn ang="0">
                      <a:pos x="connsiteX3" y="connsiteY3"/>
                    </a:cxn>
                  </a:cxnLst>
                  <a:rect l="l" t="t" r="r" b="b"/>
                  <a:pathLst>
                    <a:path w="1065942" h="331363">
                      <a:moveTo>
                        <a:pt x="1065943" y="331363"/>
                      </a:moveTo>
                      <a:cubicBezTo>
                        <a:pt x="1065943" y="331363"/>
                        <a:pt x="1057656" y="86285"/>
                        <a:pt x="1006412" y="18181"/>
                      </a:cubicBezTo>
                      <a:cubicBezTo>
                        <a:pt x="955167" y="-49923"/>
                        <a:pt x="114872" y="95238"/>
                        <a:pt x="114872" y="95238"/>
                      </a:cubicBezTo>
                      <a:lnTo>
                        <a:pt x="0" y="331363"/>
                      </a:lnTo>
                      <a:close/>
                    </a:path>
                  </a:pathLst>
                </a:custGeom>
                <a:solidFill>
                  <a:srgbClr val="E0E0E0"/>
                </a:solidFill>
                <a:ln w="9525" cap="flat">
                  <a:noFill/>
                  <a:prstDash val="solid"/>
                  <a:miter/>
                </a:ln>
              </p:spPr>
              <p:txBody>
                <a:bodyPr rtlCol="0" anchor="ctr"/>
                <a:lstStyle/>
                <a:p>
                  <a:endParaRPr lang="zh-CN" altLang="en-US"/>
                </a:p>
              </p:txBody>
            </p:sp>
            <p:sp>
              <p:nvSpPr>
                <p:cNvPr id="1487" name="任意多边形: 形状 1486">
                  <a:extLst>
                    <a:ext uri="{FF2B5EF4-FFF2-40B4-BE49-F238E27FC236}">
                      <a16:creationId xmlns:a16="http://schemas.microsoft.com/office/drawing/2014/main" id="{60C7DE30-2CFB-8B32-AC9C-5FE2DF4A1FE2}"/>
                    </a:ext>
                  </a:extLst>
                </p:cNvPr>
                <p:cNvSpPr/>
                <p:nvPr/>
              </p:nvSpPr>
              <p:spPr>
                <a:xfrm>
                  <a:off x="3133084" y="4798799"/>
                  <a:ext cx="746283" cy="1114710"/>
                </a:xfrm>
                <a:custGeom>
                  <a:avLst/>
                  <a:gdLst>
                    <a:gd name="connsiteX0" fmla="*/ 0 w 746283"/>
                    <a:gd name="connsiteY0" fmla="*/ 928116 h 1114710"/>
                    <a:gd name="connsiteX1" fmla="*/ 396716 w 746283"/>
                    <a:gd name="connsiteY1" fmla="*/ 707898 h 1114710"/>
                    <a:gd name="connsiteX2" fmla="*/ 515493 w 746283"/>
                    <a:gd name="connsiteY2" fmla="*/ 157067 h 1114710"/>
                    <a:gd name="connsiteX3" fmla="*/ 653606 w 746283"/>
                    <a:gd name="connsiteY3" fmla="*/ 0 h 1114710"/>
                    <a:gd name="connsiteX4" fmla="*/ 746284 w 746283"/>
                    <a:gd name="connsiteY4" fmla="*/ 586740 h 1114710"/>
                    <a:gd name="connsiteX5" fmla="*/ 721519 w 746283"/>
                    <a:gd name="connsiteY5" fmla="*/ 713232 h 1114710"/>
                    <a:gd name="connsiteX6" fmla="*/ 607219 w 746283"/>
                    <a:gd name="connsiteY6" fmla="*/ 911066 h 1114710"/>
                    <a:gd name="connsiteX7" fmla="*/ 605314 w 746283"/>
                    <a:gd name="connsiteY7" fmla="*/ 912781 h 1114710"/>
                    <a:gd name="connsiteX8" fmla="*/ 496538 w 746283"/>
                    <a:gd name="connsiteY8" fmla="*/ 974408 h 1114710"/>
                    <a:gd name="connsiteX9" fmla="*/ 96488 w 746283"/>
                    <a:gd name="connsiteY9" fmla="*/ 1114711 h 11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283" h="1114710">
                      <a:moveTo>
                        <a:pt x="0" y="928116"/>
                      </a:moveTo>
                      <a:lnTo>
                        <a:pt x="396716" y="707898"/>
                      </a:lnTo>
                      <a:cubicBezTo>
                        <a:pt x="396716" y="707898"/>
                        <a:pt x="511016" y="167450"/>
                        <a:pt x="515493" y="157067"/>
                      </a:cubicBezTo>
                      <a:cubicBezTo>
                        <a:pt x="547973" y="82963"/>
                        <a:pt x="653606" y="0"/>
                        <a:pt x="653606" y="0"/>
                      </a:cubicBezTo>
                      <a:lnTo>
                        <a:pt x="746284" y="586740"/>
                      </a:lnTo>
                      <a:lnTo>
                        <a:pt x="721519" y="713232"/>
                      </a:lnTo>
                      <a:cubicBezTo>
                        <a:pt x="706787" y="790168"/>
                        <a:pt x="666513" y="859877"/>
                        <a:pt x="607219" y="911066"/>
                      </a:cubicBezTo>
                      <a:lnTo>
                        <a:pt x="605314" y="912781"/>
                      </a:lnTo>
                      <a:cubicBezTo>
                        <a:pt x="573215" y="939927"/>
                        <a:pt x="534162" y="951929"/>
                        <a:pt x="496538" y="974408"/>
                      </a:cubicBezTo>
                      <a:lnTo>
                        <a:pt x="96488" y="1114711"/>
                      </a:lnTo>
                      <a:close/>
                    </a:path>
                  </a:pathLst>
                </a:custGeom>
                <a:solidFill>
                  <a:srgbClr val="F5F5F5"/>
                </a:solidFill>
                <a:ln w="9525" cap="flat">
                  <a:noFill/>
                  <a:prstDash val="solid"/>
                  <a:miter/>
                </a:ln>
              </p:spPr>
              <p:txBody>
                <a:bodyPr rtlCol="0" anchor="ctr"/>
                <a:lstStyle/>
                <a:p>
                  <a:endParaRPr lang="zh-CN" altLang="en-US"/>
                </a:p>
              </p:txBody>
            </p:sp>
            <p:sp>
              <p:nvSpPr>
                <p:cNvPr id="1488" name="任意多边形: 形状 1487">
                  <a:extLst>
                    <a:ext uri="{FF2B5EF4-FFF2-40B4-BE49-F238E27FC236}">
                      <a16:creationId xmlns:a16="http://schemas.microsoft.com/office/drawing/2014/main" id="{08DA11CB-6F4C-6DEE-042F-CADC81A83968}"/>
                    </a:ext>
                  </a:extLst>
                </p:cNvPr>
                <p:cNvSpPr/>
                <p:nvPr/>
              </p:nvSpPr>
              <p:spPr>
                <a:xfrm>
                  <a:off x="3703657" y="4655163"/>
                  <a:ext cx="1265615" cy="1523496"/>
                </a:xfrm>
                <a:custGeom>
                  <a:avLst/>
                  <a:gdLst>
                    <a:gd name="connsiteX0" fmla="*/ 66363 w 1265615"/>
                    <a:gd name="connsiteY0" fmla="*/ 163544 h 1523496"/>
                    <a:gd name="connsiteX1" fmla="*/ 159994 w 1265615"/>
                    <a:gd name="connsiteY1" fmla="*/ 280321 h 1523496"/>
                    <a:gd name="connsiteX2" fmla="*/ 420217 w 1265615"/>
                    <a:gd name="connsiteY2" fmla="*/ 0 h 1523496"/>
                    <a:gd name="connsiteX3" fmla="*/ 565664 w 1265615"/>
                    <a:gd name="connsiteY3" fmla="*/ 29718 h 1523496"/>
                    <a:gd name="connsiteX4" fmla="*/ 939329 w 1265615"/>
                    <a:gd name="connsiteY4" fmla="*/ 400621 h 1523496"/>
                    <a:gd name="connsiteX5" fmla="*/ 1264513 w 1265615"/>
                    <a:gd name="connsiteY5" fmla="*/ 1268158 h 1523496"/>
                    <a:gd name="connsiteX6" fmla="*/ 1258417 w 1265615"/>
                    <a:gd name="connsiteY6" fmla="*/ 1292542 h 1523496"/>
                    <a:gd name="connsiteX7" fmla="*/ 899134 w 1265615"/>
                    <a:gd name="connsiteY7" fmla="*/ 1520095 h 1523496"/>
                    <a:gd name="connsiteX8" fmla="*/ 345731 w 1265615"/>
                    <a:gd name="connsiteY8" fmla="*/ 1382935 h 1523496"/>
                    <a:gd name="connsiteX9" fmla="*/ 363162 w 1265615"/>
                    <a:gd name="connsiteY9" fmla="*/ 1223010 h 1523496"/>
                    <a:gd name="connsiteX10" fmla="*/ 38074 w 1265615"/>
                    <a:gd name="connsiteY10" fmla="*/ 559022 h 1523496"/>
                    <a:gd name="connsiteX11" fmla="*/ 30644 w 1265615"/>
                    <a:gd name="connsiteY11" fmla="*/ 246412 h 1523496"/>
                    <a:gd name="connsiteX12" fmla="*/ 66363 w 1265615"/>
                    <a:gd name="connsiteY12" fmla="*/ 163830 h 1523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5615" h="1523496">
                      <a:moveTo>
                        <a:pt x="66363" y="163544"/>
                      </a:moveTo>
                      <a:cubicBezTo>
                        <a:pt x="66363" y="163544"/>
                        <a:pt x="77793" y="290989"/>
                        <a:pt x="159994" y="280321"/>
                      </a:cubicBezTo>
                      <a:cubicBezTo>
                        <a:pt x="242195" y="269653"/>
                        <a:pt x="420217" y="0"/>
                        <a:pt x="420217" y="0"/>
                      </a:cubicBezTo>
                      <a:cubicBezTo>
                        <a:pt x="469268" y="6884"/>
                        <a:pt x="517844" y="16809"/>
                        <a:pt x="565664" y="29718"/>
                      </a:cubicBezTo>
                      <a:cubicBezTo>
                        <a:pt x="707586" y="78200"/>
                        <a:pt x="848175" y="257175"/>
                        <a:pt x="939329" y="400621"/>
                      </a:cubicBezTo>
                      <a:cubicBezTo>
                        <a:pt x="1042104" y="562547"/>
                        <a:pt x="1233366" y="1168337"/>
                        <a:pt x="1264513" y="1268158"/>
                      </a:cubicBezTo>
                      <a:cubicBezTo>
                        <a:pt x="1267216" y="1276786"/>
                        <a:pt x="1264862" y="1286201"/>
                        <a:pt x="1258417" y="1292542"/>
                      </a:cubicBezTo>
                      <a:cubicBezTo>
                        <a:pt x="1214316" y="1335596"/>
                        <a:pt x="1039342" y="1498378"/>
                        <a:pt x="899134" y="1520095"/>
                      </a:cubicBezTo>
                      <a:cubicBezTo>
                        <a:pt x="737209" y="1545241"/>
                        <a:pt x="391451" y="1424083"/>
                        <a:pt x="345731" y="1382935"/>
                      </a:cubicBezTo>
                      <a:lnTo>
                        <a:pt x="363162" y="1223010"/>
                      </a:lnTo>
                      <a:lnTo>
                        <a:pt x="38074" y="559022"/>
                      </a:lnTo>
                      <a:cubicBezTo>
                        <a:pt x="-9955" y="460909"/>
                        <a:pt x="-12669" y="346696"/>
                        <a:pt x="30644" y="246412"/>
                      </a:cubicBezTo>
                      <a:lnTo>
                        <a:pt x="66363" y="163830"/>
                      </a:lnTo>
                    </a:path>
                  </a:pathLst>
                </a:custGeom>
                <a:solidFill>
                  <a:srgbClr val="EBEBEB"/>
                </a:solidFill>
                <a:ln w="9525" cap="flat">
                  <a:noFill/>
                  <a:prstDash val="solid"/>
                  <a:miter/>
                </a:ln>
              </p:spPr>
              <p:txBody>
                <a:bodyPr rtlCol="0" anchor="ctr"/>
                <a:lstStyle/>
                <a:p>
                  <a:endParaRPr lang="zh-CN" altLang="en-US"/>
                </a:p>
              </p:txBody>
            </p:sp>
            <p:sp>
              <p:nvSpPr>
                <p:cNvPr id="1489" name="任意多边形: 形状 1488">
                  <a:extLst>
                    <a:ext uri="{FF2B5EF4-FFF2-40B4-BE49-F238E27FC236}">
                      <a16:creationId xmlns:a16="http://schemas.microsoft.com/office/drawing/2014/main" id="{5F296713-95F2-9930-00F1-8FE75B057257}"/>
                    </a:ext>
                  </a:extLst>
                </p:cNvPr>
                <p:cNvSpPr/>
                <p:nvPr/>
              </p:nvSpPr>
              <p:spPr>
                <a:xfrm>
                  <a:off x="3524752" y="4798514"/>
                  <a:ext cx="354615" cy="740568"/>
                </a:xfrm>
                <a:custGeom>
                  <a:avLst/>
                  <a:gdLst>
                    <a:gd name="connsiteX0" fmla="*/ 261938 w 354615"/>
                    <a:gd name="connsiteY0" fmla="*/ 0 h 740568"/>
                    <a:gd name="connsiteX1" fmla="*/ 123825 w 354615"/>
                    <a:gd name="connsiteY1" fmla="*/ 157067 h 740568"/>
                    <a:gd name="connsiteX2" fmla="*/ 0 w 354615"/>
                    <a:gd name="connsiteY2" fmla="*/ 679037 h 740568"/>
                    <a:gd name="connsiteX3" fmla="*/ 331280 w 354615"/>
                    <a:gd name="connsiteY3" fmla="*/ 740569 h 740568"/>
                    <a:gd name="connsiteX4" fmla="*/ 354616 w 354615"/>
                    <a:gd name="connsiteY4" fmla="*/ 587026 h 740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15" h="740568">
                      <a:moveTo>
                        <a:pt x="261938" y="0"/>
                      </a:moveTo>
                      <a:cubicBezTo>
                        <a:pt x="261938" y="0"/>
                        <a:pt x="156305" y="82963"/>
                        <a:pt x="123825" y="157067"/>
                      </a:cubicBezTo>
                      <a:cubicBezTo>
                        <a:pt x="119348" y="167450"/>
                        <a:pt x="0" y="679037"/>
                        <a:pt x="0" y="679037"/>
                      </a:cubicBezTo>
                      <a:lnTo>
                        <a:pt x="331280" y="740569"/>
                      </a:lnTo>
                      <a:lnTo>
                        <a:pt x="354616" y="587026"/>
                      </a:lnTo>
                      <a:close/>
                    </a:path>
                  </a:pathLst>
                </a:custGeom>
                <a:solidFill>
                  <a:srgbClr val="EBEBEB"/>
                </a:solidFill>
                <a:ln w="9525" cap="flat">
                  <a:noFill/>
                  <a:prstDash val="solid"/>
                  <a:miter/>
                </a:ln>
              </p:spPr>
              <p:txBody>
                <a:bodyPr rtlCol="0" anchor="ctr"/>
                <a:lstStyle/>
                <a:p>
                  <a:endParaRPr lang="zh-CN" altLang="en-US"/>
                </a:p>
              </p:txBody>
            </p:sp>
            <p:sp>
              <p:nvSpPr>
                <p:cNvPr id="1490" name="任意多边形: 形状 1489">
                  <a:extLst>
                    <a:ext uri="{FF2B5EF4-FFF2-40B4-BE49-F238E27FC236}">
                      <a16:creationId xmlns:a16="http://schemas.microsoft.com/office/drawing/2014/main" id="{99B540E8-4F96-A60B-36D4-1ED930CC8583}"/>
                    </a:ext>
                  </a:extLst>
                </p:cNvPr>
                <p:cNvSpPr/>
                <p:nvPr/>
              </p:nvSpPr>
              <p:spPr>
                <a:xfrm>
                  <a:off x="3359588" y="4814165"/>
                  <a:ext cx="1072312" cy="1130015"/>
                </a:xfrm>
                <a:custGeom>
                  <a:avLst/>
                  <a:gdLst>
                    <a:gd name="connsiteX0" fmla="*/ 796004 w 1072312"/>
                    <a:gd name="connsiteY0" fmla="*/ 2637 h 1130015"/>
                    <a:gd name="connsiteX1" fmla="*/ 625031 w 1072312"/>
                    <a:gd name="connsiteY1" fmla="*/ 801117 h 1130015"/>
                    <a:gd name="connsiteX2" fmla="*/ 0 w 1072312"/>
                    <a:gd name="connsiteY2" fmla="*/ 972567 h 1130015"/>
                    <a:gd name="connsiteX3" fmla="*/ 10477 w 1072312"/>
                    <a:gd name="connsiteY3" fmla="*/ 1130016 h 1130015"/>
                    <a:gd name="connsiteX4" fmla="*/ 607600 w 1072312"/>
                    <a:gd name="connsiteY4" fmla="*/ 1101441 h 1130015"/>
                    <a:gd name="connsiteX5" fmla="*/ 969550 w 1072312"/>
                    <a:gd name="connsiteY5" fmla="*/ 756159 h 1130015"/>
                    <a:gd name="connsiteX6" fmla="*/ 1072229 w 1072312"/>
                    <a:gd name="connsiteY6" fmla="*/ 192851 h 1130015"/>
                    <a:gd name="connsiteX7" fmla="*/ 796004 w 1072312"/>
                    <a:gd name="connsiteY7" fmla="*/ 2637 h 113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2312" h="1130015">
                      <a:moveTo>
                        <a:pt x="796004" y="2637"/>
                      </a:moveTo>
                      <a:lnTo>
                        <a:pt x="625031" y="801117"/>
                      </a:lnTo>
                      <a:lnTo>
                        <a:pt x="0" y="972567"/>
                      </a:lnTo>
                      <a:lnTo>
                        <a:pt x="10477" y="1130016"/>
                      </a:lnTo>
                      <a:cubicBezTo>
                        <a:pt x="10477" y="1130016"/>
                        <a:pt x="345186" y="1130016"/>
                        <a:pt x="607600" y="1101441"/>
                      </a:cubicBezTo>
                      <a:cubicBezTo>
                        <a:pt x="876014" y="1072866"/>
                        <a:pt x="913543" y="993046"/>
                        <a:pt x="969550" y="756159"/>
                      </a:cubicBezTo>
                      <a:cubicBezTo>
                        <a:pt x="1025557" y="519273"/>
                        <a:pt x="1070324" y="212187"/>
                        <a:pt x="1072229" y="192851"/>
                      </a:cubicBezTo>
                      <a:cubicBezTo>
                        <a:pt x="1076325" y="160942"/>
                        <a:pt x="927926" y="-24128"/>
                        <a:pt x="796004" y="2637"/>
                      </a:cubicBezTo>
                      <a:close/>
                    </a:path>
                  </a:pathLst>
                </a:custGeom>
                <a:solidFill>
                  <a:srgbClr val="F5F5F5"/>
                </a:solidFill>
                <a:ln w="9525" cap="flat">
                  <a:noFill/>
                  <a:prstDash val="solid"/>
                  <a:miter/>
                </a:ln>
              </p:spPr>
              <p:txBody>
                <a:bodyPr rtlCol="0" anchor="ctr"/>
                <a:lstStyle/>
                <a:p>
                  <a:endParaRPr lang="zh-CN" altLang="en-US"/>
                </a:p>
              </p:txBody>
            </p:sp>
            <p:sp>
              <p:nvSpPr>
                <p:cNvPr id="1491" name="任意多边形: 形状 1490">
                  <a:extLst>
                    <a:ext uri="{FF2B5EF4-FFF2-40B4-BE49-F238E27FC236}">
                      <a16:creationId xmlns:a16="http://schemas.microsoft.com/office/drawing/2014/main" id="{23B24A09-E22B-81EA-0EA7-A9E5353D4905}"/>
                    </a:ext>
                  </a:extLst>
                </p:cNvPr>
                <p:cNvSpPr/>
                <p:nvPr/>
              </p:nvSpPr>
              <p:spPr>
                <a:xfrm>
                  <a:off x="4043293" y="4737660"/>
                  <a:ext cx="460397" cy="704457"/>
                </a:xfrm>
                <a:custGeom>
                  <a:avLst/>
                  <a:gdLst>
                    <a:gd name="connsiteX0" fmla="*/ 275272 w 460397"/>
                    <a:gd name="connsiteY0" fmla="*/ 9037 h 704457"/>
                    <a:gd name="connsiteX1" fmla="*/ 56197 w 460397"/>
                    <a:gd name="connsiteY1" fmla="*/ 199537 h 704457"/>
                    <a:gd name="connsiteX2" fmla="*/ 0 w 460397"/>
                    <a:gd name="connsiteY2" fmla="*/ 567774 h 704457"/>
                    <a:gd name="connsiteX3" fmla="*/ 374428 w 460397"/>
                    <a:gd name="connsiteY3" fmla="*/ 704458 h 704457"/>
                    <a:gd name="connsiteX4" fmla="*/ 460153 w 460397"/>
                    <a:gd name="connsiteY4" fmla="*/ 318505 h 704457"/>
                    <a:gd name="connsiteX5" fmla="*/ 275272 w 460397"/>
                    <a:gd name="connsiteY5" fmla="*/ 9037 h 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397" h="704457">
                      <a:moveTo>
                        <a:pt x="275272" y="9037"/>
                      </a:moveTo>
                      <a:cubicBezTo>
                        <a:pt x="275272" y="9037"/>
                        <a:pt x="97345" y="-62972"/>
                        <a:pt x="56197" y="199537"/>
                      </a:cubicBezTo>
                      <a:cubicBezTo>
                        <a:pt x="15049" y="462046"/>
                        <a:pt x="0" y="567774"/>
                        <a:pt x="0" y="567774"/>
                      </a:cubicBezTo>
                      <a:lnTo>
                        <a:pt x="374428" y="704458"/>
                      </a:lnTo>
                      <a:lnTo>
                        <a:pt x="460153" y="318505"/>
                      </a:lnTo>
                      <a:cubicBezTo>
                        <a:pt x="460153" y="318505"/>
                        <a:pt x="474917" y="63330"/>
                        <a:pt x="275272" y="9037"/>
                      </a:cubicBezTo>
                      <a:close/>
                    </a:path>
                  </a:pathLst>
                </a:custGeom>
                <a:solidFill>
                  <a:srgbClr val="EBEBEB"/>
                </a:solidFill>
                <a:ln w="9525" cap="flat">
                  <a:noFill/>
                  <a:prstDash val="solid"/>
                  <a:miter/>
                </a:ln>
              </p:spPr>
              <p:txBody>
                <a:bodyPr rtlCol="0" anchor="ctr"/>
                <a:lstStyle/>
                <a:p>
                  <a:endParaRPr lang="zh-CN" altLang="en-US"/>
                </a:p>
              </p:txBody>
            </p:sp>
            <p:sp>
              <p:nvSpPr>
                <p:cNvPr id="1492" name="任意多边形: 形状 1491">
                  <a:extLst>
                    <a:ext uri="{FF2B5EF4-FFF2-40B4-BE49-F238E27FC236}">
                      <a16:creationId xmlns:a16="http://schemas.microsoft.com/office/drawing/2014/main" id="{A1C92ACB-B012-DDB4-D849-2BABF27CC110}"/>
                    </a:ext>
                  </a:extLst>
                </p:cNvPr>
                <p:cNvSpPr/>
                <p:nvPr/>
              </p:nvSpPr>
              <p:spPr>
                <a:xfrm>
                  <a:off x="4027576" y="4750461"/>
                  <a:ext cx="463486" cy="693371"/>
                </a:xfrm>
                <a:custGeom>
                  <a:avLst/>
                  <a:gdLst>
                    <a:gd name="connsiteX0" fmla="*/ 463487 w 463486"/>
                    <a:gd name="connsiteY0" fmla="*/ 361139 h 693371"/>
                    <a:gd name="connsiteX1" fmla="*/ 461867 w 463486"/>
                    <a:gd name="connsiteY1" fmla="*/ 367045 h 693371"/>
                    <a:gd name="connsiteX2" fmla="*/ 457771 w 463486"/>
                    <a:gd name="connsiteY2" fmla="*/ 384571 h 693371"/>
                    <a:gd name="connsiteX3" fmla="*/ 442532 w 463486"/>
                    <a:gd name="connsiteY3" fmla="*/ 451246 h 693371"/>
                    <a:gd name="connsiteX4" fmla="*/ 388525 w 463486"/>
                    <a:gd name="connsiteY4" fmla="*/ 690800 h 693371"/>
                    <a:gd name="connsiteX5" fmla="*/ 390620 w 463486"/>
                    <a:gd name="connsiteY5" fmla="*/ 689657 h 693371"/>
                    <a:gd name="connsiteX6" fmla="*/ 13716 w 463486"/>
                    <a:gd name="connsiteY6" fmla="*/ 549925 h 693371"/>
                    <a:gd name="connsiteX7" fmla="*/ 2762 w 463486"/>
                    <a:gd name="connsiteY7" fmla="*/ 545829 h 693371"/>
                    <a:gd name="connsiteX8" fmla="*/ 3905 w 463486"/>
                    <a:gd name="connsiteY8" fmla="*/ 547829 h 693371"/>
                    <a:gd name="connsiteX9" fmla="*/ 52388 w 463486"/>
                    <a:gd name="connsiteY9" fmla="*/ 267985 h 693371"/>
                    <a:gd name="connsiteX10" fmla="*/ 78105 w 463486"/>
                    <a:gd name="connsiteY10" fmla="*/ 147017 h 693371"/>
                    <a:gd name="connsiteX11" fmla="*/ 124301 w 463486"/>
                    <a:gd name="connsiteY11" fmla="*/ 51386 h 693371"/>
                    <a:gd name="connsiteX12" fmla="*/ 158877 w 463486"/>
                    <a:gd name="connsiteY12" fmla="*/ 20525 h 693371"/>
                    <a:gd name="connsiteX13" fmla="*/ 196977 w 463486"/>
                    <a:gd name="connsiteY13" fmla="*/ 4714 h 693371"/>
                    <a:gd name="connsiteX14" fmla="*/ 263081 w 463486"/>
                    <a:gd name="connsiteY14" fmla="*/ 5571 h 693371"/>
                    <a:gd name="connsiteX15" fmla="*/ 304038 w 463486"/>
                    <a:gd name="connsiteY15" fmla="*/ 16049 h 693371"/>
                    <a:gd name="connsiteX16" fmla="*/ 314611 w 463486"/>
                    <a:gd name="connsiteY16" fmla="*/ 19287 h 693371"/>
                    <a:gd name="connsiteX17" fmla="*/ 318230 w 463486"/>
                    <a:gd name="connsiteY17" fmla="*/ 20240 h 693371"/>
                    <a:gd name="connsiteX18" fmla="*/ 314706 w 463486"/>
                    <a:gd name="connsiteY18" fmla="*/ 18906 h 693371"/>
                    <a:gd name="connsiteX19" fmla="*/ 304229 w 463486"/>
                    <a:gd name="connsiteY19" fmla="*/ 15287 h 693371"/>
                    <a:gd name="connsiteX20" fmla="*/ 263366 w 463486"/>
                    <a:gd name="connsiteY20" fmla="*/ 4238 h 693371"/>
                    <a:gd name="connsiteX21" fmla="*/ 196691 w 463486"/>
                    <a:gd name="connsiteY21" fmla="*/ 2714 h 693371"/>
                    <a:gd name="connsiteX22" fmla="*/ 157829 w 463486"/>
                    <a:gd name="connsiteY22" fmla="*/ 18525 h 693371"/>
                    <a:gd name="connsiteX23" fmla="*/ 122492 w 463486"/>
                    <a:gd name="connsiteY23" fmla="*/ 49767 h 693371"/>
                    <a:gd name="connsiteX24" fmla="*/ 74867 w 463486"/>
                    <a:gd name="connsiteY24" fmla="*/ 146351 h 693371"/>
                    <a:gd name="connsiteX25" fmla="*/ 48768 w 463486"/>
                    <a:gd name="connsiteY25" fmla="*/ 267413 h 693371"/>
                    <a:gd name="connsiteX26" fmla="*/ 0 w 463486"/>
                    <a:gd name="connsiteY26" fmla="*/ 547353 h 693371"/>
                    <a:gd name="connsiteX27" fmla="*/ 0 w 463486"/>
                    <a:gd name="connsiteY27" fmla="*/ 548877 h 693371"/>
                    <a:gd name="connsiteX28" fmla="*/ 1429 w 463486"/>
                    <a:gd name="connsiteY28" fmla="*/ 549449 h 693371"/>
                    <a:gd name="connsiteX29" fmla="*/ 12478 w 463486"/>
                    <a:gd name="connsiteY29" fmla="*/ 553544 h 693371"/>
                    <a:gd name="connsiteX30" fmla="*/ 389573 w 463486"/>
                    <a:gd name="connsiteY30" fmla="*/ 692800 h 693371"/>
                    <a:gd name="connsiteX31" fmla="*/ 391287 w 463486"/>
                    <a:gd name="connsiteY31" fmla="*/ 693371 h 693371"/>
                    <a:gd name="connsiteX32" fmla="*/ 391287 w 463486"/>
                    <a:gd name="connsiteY32" fmla="*/ 691657 h 693371"/>
                    <a:gd name="connsiteX33" fmla="*/ 443960 w 463486"/>
                    <a:gd name="connsiteY33" fmla="*/ 451818 h 693371"/>
                    <a:gd name="connsiteX34" fmla="*/ 458438 w 463486"/>
                    <a:gd name="connsiteY34" fmla="*/ 385143 h 693371"/>
                    <a:gd name="connsiteX35" fmla="*/ 462058 w 463486"/>
                    <a:gd name="connsiteY35" fmla="*/ 367521 h 693371"/>
                    <a:gd name="connsiteX36" fmla="*/ 463487 w 463486"/>
                    <a:gd name="connsiteY36" fmla="*/ 361139 h 6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3486" h="693371">
                      <a:moveTo>
                        <a:pt x="463487" y="361139"/>
                      </a:moveTo>
                      <a:cubicBezTo>
                        <a:pt x="463487" y="361139"/>
                        <a:pt x="462820" y="363140"/>
                        <a:pt x="461867" y="367045"/>
                      </a:cubicBezTo>
                      <a:cubicBezTo>
                        <a:pt x="460915" y="370950"/>
                        <a:pt x="459581" y="377046"/>
                        <a:pt x="457771" y="384571"/>
                      </a:cubicBezTo>
                      <a:cubicBezTo>
                        <a:pt x="454247" y="400097"/>
                        <a:pt x="449009" y="422671"/>
                        <a:pt x="442532" y="451246"/>
                      </a:cubicBezTo>
                      <a:lnTo>
                        <a:pt x="388525" y="690800"/>
                      </a:lnTo>
                      <a:lnTo>
                        <a:pt x="390620" y="689657"/>
                      </a:lnTo>
                      <a:lnTo>
                        <a:pt x="13716" y="549925"/>
                      </a:lnTo>
                      <a:lnTo>
                        <a:pt x="2762" y="545829"/>
                      </a:lnTo>
                      <a:lnTo>
                        <a:pt x="3905" y="547829"/>
                      </a:lnTo>
                      <a:cubicBezTo>
                        <a:pt x="19907" y="448293"/>
                        <a:pt x="36100" y="353615"/>
                        <a:pt x="52388" y="267985"/>
                      </a:cubicBezTo>
                      <a:cubicBezTo>
                        <a:pt x="60674" y="225218"/>
                        <a:pt x="68580" y="184546"/>
                        <a:pt x="78105" y="147017"/>
                      </a:cubicBezTo>
                      <a:cubicBezTo>
                        <a:pt x="86500" y="112208"/>
                        <a:pt x="102252" y="79600"/>
                        <a:pt x="124301" y="51386"/>
                      </a:cubicBezTo>
                      <a:cubicBezTo>
                        <a:pt x="134104" y="39319"/>
                        <a:pt x="145777" y="28900"/>
                        <a:pt x="158877" y="20525"/>
                      </a:cubicBezTo>
                      <a:cubicBezTo>
                        <a:pt x="170566" y="13089"/>
                        <a:pt x="183457" y="7739"/>
                        <a:pt x="196977" y="4714"/>
                      </a:cubicBezTo>
                      <a:cubicBezTo>
                        <a:pt x="218843" y="534"/>
                        <a:pt x="241330" y="826"/>
                        <a:pt x="263081" y="5571"/>
                      </a:cubicBezTo>
                      <a:cubicBezTo>
                        <a:pt x="276919" y="8292"/>
                        <a:pt x="290593" y="11790"/>
                        <a:pt x="304038" y="16049"/>
                      </a:cubicBezTo>
                      <a:lnTo>
                        <a:pt x="314611" y="19287"/>
                      </a:lnTo>
                      <a:lnTo>
                        <a:pt x="318230" y="20240"/>
                      </a:lnTo>
                      <a:lnTo>
                        <a:pt x="314706" y="18906"/>
                      </a:lnTo>
                      <a:lnTo>
                        <a:pt x="304229" y="15287"/>
                      </a:lnTo>
                      <a:cubicBezTo>
                        <a:pt x="290847" y="10769"/>
                        <a:pt x="277201" y="7079"/>
                        <a:pt x="263366" y="4238"/>
                      </a:cubicBezTo>
                      <a:cubicBezTo>
                        <a:pt x="241482" y="-842"/>
                        <a:pt x="218785" y="-1361"/>
                        <a:pt x="196691" y="2714"/>
                      </a:cubicBezTo>
                      <a:cubicBezTo>
                        <a:pt x="182922" y="5703"/>
                        <a:pt x="169774" y="11052"/>
                        <a:pt x="157829" y="18525"/>
                      </a:cubicBezTo>
                      <a:cubicBezTo>
                        <a:pt x="144441" y="26963"/>
                        <a:pt x="132507" y="37514"/>
                        <a:pt x="122492" y="49767"/>
                      </a:cubicBezTo>
                      <a:cubicBezTo>
                        <a:pt x="99874" y="78174"/>
                        <a:pt x="83632" y="111113"/>
                        <a:pt x="74867" y="146351"/>
                      </a:cubicBezTo>
                      <a:cubicBezTo>
                        <a:pt x="65342" y="184451"/>
                        <a:pt x="57150" y="224646"/>
                        <a:pt x="48768" y="267413"/>
                      </a:cubicBezTo>
                      <a:cubicBezTo>
                        <a:pt x="32290" y="353138"/>
                        <a:pt x="16002" y="447722"/>
                        <a:pt x="0" y="547353"/>
                      </a:cubicBezTo>
                      <a:lnTo>
                        <a:pt x="0" y="548877"/>
                      </a:lnTo>
                      <a:lnTo>
                        <a:pt x="1429" y="549449"/>
                      </a:lnTo>
                      <a:lnTo>
                        <a:pt x="12478" y="553544"/>
                      </a:lnTo>
                      <a:lnTo>
                        <a:pt x="389573" y="692800"/>
                      </a:lnTo>
                      <a:lnTo>
                        <a:pt x="391287" y="693371"/>
                      </a:lnTo>
                      <a:lnTo>
                        <a:pt x="391287" y="691657"/>
                      </a:lnTo>
                      <a:cubicBezTo>
                        <a:pt x="413099" y="592216"/>
                        <a:pt x="431292" y="509729"/>
                        <a:pt x="443960" y="451818"/>
                      </a:cubicBezTo>
                      <a:cubicBezTo>
                        <a:pt x="450152" y="423243"/>
                        <a:pt x="455009" y="400478"/>
                        <a:pt x="458438" y="385143"/>
                      </a:cubicBezTo>
                      <a:cubicBezTo>
                        <a:pt x="459962" y="377618"/>
                        <a:pt x="461200" y="371712"/>
                        <a:pt x="462058" y="367521"/>
                      </a:cubicBezTo>
                      <a:cubicBezTo>
                        <a:pt x="462915" y="363330"/>
                        <a:pt x="463487" y="361139"/>
                        <a:pt x="463487" y="361139"/>
                      </a:cubicBezTo>
                      <a:close/>
                    </a:path>
                  </a:pathLst>
                </a:custGeom>
                <a:solidFill>
                  <a:srgbClr val="E0E0E0"/>
                </a:solidFill>
                <a:ln w="9525" cap="flat">
                  <a:noFill/>
                  <a:prstDash val="solid"/>
                  <a:miter/>
                </a:ln>
              </p:spPr>
              <p:txBody>
                <a:bodyPr rtlCol="0" anchor="ctr"/>
                <a:lstStyle/>
                <a:p>
                  <a:endParaRPr lang="zh-CN" altLang="en-US"/>
                </a:p>
              </p:txBody>
            </p:sp>
            <p:sp>
              <p:nvSpPr>
                <p:cNvPr id="1493" name="任意多边形: 形状 1492">
                  <a:extLst>
                    <a:ext uri="{FF2B5EF4-FFF2-40B4-BE49-F238E27FC236}">
                      <a16:creationId xmlns:a16="http://schemas.microsoft.com/office/drawing/2014/main" id="{171E6BED-781C-138C-5946-D397C37FBE24}"/>
                    </a:ext>
                  </a:extLst>
                </p:cNvPr>
                <p:cNvSpPr/>
                <p:nvPr/>
              </p:nvSpPr>
              <p:spPr>
                <a:xfrm>
                  <a:off x="3729239" y="5169988"/>
                  <a:ext cx="213099" cy="453582"/>
                </a:xfrm>
                <a:custGeom>
                  <a:avLst/>
                  <a:gdLst>
                    <a:gd name="connsiteX0" fmla="*/ 213088 w 213099"/>
                    <a:gd name="connsiteY0" fmla="*/ 453582 h 453582"/>
                    <a:gd name="connsiteX1" fmla="*/ 108313 w 213099"/>
                    <a:gd name="connsiteY1" fmla="*/ 226029 h 453582"/>
                    <a:gd name="connsiteX2" fmla="*/ 14 w 213099"/>
                    <a:gd name="connsiteY2" fmla="*/ 1 h 453582"/>
                    <a:gd name="connsiteX3" fmla="*/ 104789 w 213099"/>
                    <a:gd name="connsiteY3" fmla="*/ 227553 h 453582"/>
                    <a:gd name="connsiteX4" fmla="*/ 213088 w 213099"/>
                    <a:gd name="connsiteY4" fmla="*/ 453582 h 453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99" h="453582">
                      <a:moveTo>
                        <a:pt x="213088" y="453582"/>
                      </a:moveTo>
                      <a:cubicBezTo>
                        <a:pt x="213946" y="453582"/>
                        <a:pt x="166987" y="351283"/>
                        <a:pt x="108313" y="226029"/>
                      </a:cubicBezTo>
                      <a:cubicBezTo>
                        <a:pt x="49639" y="100776"/>
                        <a:pt x="967" y="-380"/>
                        <a:pt x="14" y="1"/>
                      </a:cubicBezTo>
                      <a:cubicBezTo>
                        <a:pt x="-938" y="382"/>
                        <a:pt x="46115" y="102300"/>
                        <a:pt x="104789" y="227553"/>
                      </a:cubicBezTo>
                      <a:cubicBezTo>
                        <a:pt x="163463" y="352807"/>
                        <a:pt x="212136" y="453963"/>
                        <a:pt x="213088" y="453582"/>
                      </a:cubicBezTo>
                      <a:close/>
                    </a:path>
                  </a:pathLst>
                </a:custGeom>
                <a:solidFill>
                  <a:srgbClr val="E0E0E0"/>
                </a:solidFill>
                <a:ln w="9525" cap="flat">
                  <a:noFill/>
                  <a:prstDash val="solid"/>
                  <a:miter/>
                </a:ln>
              </p:spPr>
              <p:txBody>
                <a:bodyPr rtlCol="0" anchor="ctr"/>
                <a:lstStyle/>
                <a:p>
                  <a:endParaRPr lang="zh-CN" altLang="en-US"/>
                </a:p>
              </p:txBody>
            </p:sp>
            <p:sp>
              <p:nvSpPr>
                <p:cNvPr id="1494" name="任意多边形: 形状 1493">
                  <a:extLst>
                    <a:ext uri="{FF2B5EF4-FFF2-40B4-BE49-F238E27FC236}">
                      <a16:creationId xmlns:a16="http://schemas.microsoft.com/office/drawing/2014/main" id="{067D9D8A-1BBE-9E5B-8F73-7E337CBFF764}"/>
                    </a:ext>
                  </a:extLst>
                </p:cNvPr>
                <p:cNvSpPr/>
                <p:nvPr/>
              </p:nvSpPr>
              <p:spPr>
                <a:xfrm>
                  <a:off x="2470620" y="5394112"/>
                  <a:ext cx="1169765" cy="635698"/>
                </a:xfrm>
                <a:custGeom>
                  <a:avLst/>
                  <a:gdLst>
                    <a:gd name="connsiteX0" fmla="*/ 0 w 1169765"/>
                    <a:gd name="connsiteY0" fmla="*/ 7811 h 635698"/>
                    <a:gd name="connsiteX1" fmla="*/ 585311 w 1169765"/>
                    <a:gd name="connsiteY1" fmla="*/ 632174 h 635698"/>
                    <a:gd name="connsiteX2" fmla="*/ 1156240 w 1169765"/>
                    <a:gd name="connsiteY2" fmla="*/ 635699 h 635698"/>
                    <a:gd name="connsiteX3" fmla="*/ 1169765 w 1169765"/>
                    <a:gd name="connsiteY3" fmla="*/ 609695 h 635698"/>
                    <a:gd name="connsiteX4" fmla="*/ 607028 w 1169765"/>
                    <a:gd name="connsiteY4" fmla="*/ 0 h 635698"/>
                    <a:gd name="connsiteX5" fmla="*/ 0 w 1169765"/>
                    <a:gd name="connsiteY5" fmla="*/ 7811 h 63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9765" h="635698">
                      <a:moveTo>
                        <a:pt x="0" y="7811"/>
                      </a:moveTo>
                      <a:lnTo>
                        <a:pt x="585311" y="632174"/>
                      </a:lnTo>
                      <a:lnTo>
                        <a:pt x="1156240" y="635699"/>
                      </a:lnTo>
                      <a:lnTo>
                        <a:pt x="1169765" y="609695"/>
                      </a:lnTo>
                      <a:lnTo>
                        <a:pt x="607028" y="0"/>
                      </a:lnTo>
                      <a:lnTo>
                        <a:pt x="0" y="7811"/>
                      </a:lnTo>
                      <a:close/>
                    </a:path>
                  </a:pathLst>
                </a:custGeom>
                <a:solidFill>
                  <a:srgbClr val="E0E0E0"/>
                </a:solidFill>
                <a:ln w="9525" cap="flat">
                  <a:noFill/>
                  <a:prstDash val="solid"/>
                  <a:miter/>
                </a:ln>
              </p:spPr>
              <p:txBody>
                <a:bodyPr rtlCol="0" anchor="ctr"/>
                <a:lstStyle/>
                <a:p>
                  <a:endParaRPr lang="zh-CN" altLang="en-US"/>
                </a:p>
              </p:txBody>
            </p:sp>
            <p:sp>
              <p:nvSpPr>
                <p:cNvPr id="1495" name="任意多边形: 形状 1494">
                  <a:extLst>
                    <a:ext uri="{FF2B5EF4-FFF2-40B4-BE49-F238E27FC236}">
                      <a16:creationId xmlns:a16="http://schemas.microsoft.com/office/drawing/2014/main" id="{4E148CFF-B930-C350-B6BF-C866A924276D}"/>
                    </a:ext>
                  </a:extLst>
                </p:cNvPr>
                <p:cNvSpPr/>
                <p:nvPr/>
              </p:nvSpPr>
              <p:spPr>
                <a:xfrm>
                  <a:off x="2628713" y="5371371"/>
                  <a:ext cx="563837" cy="628150"/>
                </a:xfrm>
                <a:custGeom>
                  <a:avLst/>
                  <a:gdLst>
                    <a:gd name="connsiteX0" fmla="*/ 395119 w 563837"/>
                    <a:gd name="connsiteY0" fmla="*/ 22741 h 628150"/>
                    <a:gd name="connsiteX1" fmla="*/ 345875 w 563837"/>
                    <a:gd name="connsiteY1" fmla="*/ 36076 h 628150"/>
                    <a:gd name="connsiteX2" fmla="*/ 362544 w 563837"/>
                    <a:gd name="connsiteY2" fmla="*/ 178951 h 628150"/>
                    <a:gd name="connsiteX3" fmla="*/ 536947 w 563837"/>
                    <a:gd name="connsiteY3" fmla="*/ 468797 h 628150"/>
                    <a:gd name="connsiteX4" fmla="*/ 559521 w 563837"/>
                    <a:gd name="connsiteY4" fmla="*/ 628150 h 628150"/>
                    <a:gd name="connsiteX5" fmla="*/ 147660 w 563837"/>
                    <a:gd name="connsiteY5" fmla="*/ 614911 h 628150"/>
                    <a:gd name="connsiteX6" fmla="*/ 139659 w 563837"/>
                    <a:gd name="connsiteY6" fmla="*/ 599956 h 628150"/>
                    <a:gd name="connsiteX7" fmla="*/ 8023 w 563837"/>
                    <a:gd name="connsiteY7" fmla="*/ 22741 h 628150"/>
                    <a:gd name="connsiteX8" fmla="*/ 395119 w 563837"/>
                    <a:gd name="connsiteY8" fmla="*/ 22741 h 62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837" h="628150">
                      <a:moveTo>
                        <a:pt x="395119" y="22741"/>
                      </a:moveTo>
                      <a:cubicBezTo>
                        <a:pt x="395119" y="22741"/>
                        <a:pt x="357019" y="22741"/>
                        <a:pt x="345875" y="36076"/>
                      </a:cubicBezTo>
                      <a:cubicBezTo>
                        <a:pt x="332635" y="51888"/>
                        <a:pt x="307775" y="87607"/>
                        <a:pt x="362544" y="178951"/>
                      </a:cubicBezTo>
                      <a:cubicBezTo>
                        <a:pt x="384642" y="215242"/>
                        <a:pt x="492560" y="340876"/>
                        <a:pt x="536947" y="468797"/>
                      </a:cubicBezTo>
                      <a:cubicBezTo>
                        <a:pt x="578476" y="588526"/>
                        <a:pt x="559521" y="628150"/>
                        <a:pt x="559521" y="628150"/>
                      </a:cubicBezTo>
                      <a:lnTo>
                        <a:pt x="147660" y="614911"/>
                      </a:lnTo>
                      <a:lnTo>
                        <a:pt x="139659" y="599956"/>
                      </a:lnTo>
                      <a:cubicBezTo>
                        <a:pt x="139659" y="599956"/>
                        <a:pt x="-39506" y="114848"/>
                        <a:pt x="8023" y="22741"/>
                      </a:cubicBezTo>
                      <a:cubicBezTo>
                        <a:pt x="29836" y="-19550"/>
                        <a:pt x="398072" y="7216"/>
                        <a:pt x="395119" y="22741"/>
                      </a:cubicBezTo>
                      <a:close/>
                    </a:path>
                  </a:pathLst>
                </a:custGeom>
                <a:solidFill>
                  <a:srgbClr val="E0E0E0"/>
                </a:solidFill>
                <a:ln w="9525" cap="flat">
                  <a:noFill/>
                  <a:prstDash val="solid"/>
                  <a:miter/>
                </a:ln>
              </p:spPr>
              <p:txBody>
                <a:bodyPr rtlCol="0" anchor="ctr"/>
                <a:lstStyle/>
                <a:p>
                  <a:endParaRPr lang="zh-CN" altLang="en-US"/>
                </a:p>
              </p:txBody>
            </p:sp>
            <p:sp>
              <p:nvSpPr>
                <p:cNvPr id="1496" name="任意多边形: 形状 1495">
                  <a:extLst>
                    <a:ext uri="{FF2B5EF4-FFF2-40B4-BE49-F238E27FC236}">
                      <a16:creationId xmlns:a16="http://schemas.microsoft.com/office/drawing/2014/main" id="{13F0BDD8-A9A3-E9B9-9D51-527905B54364}"/>
                    </a:ext>
                  </a:extLst>
                </p:cNvPr>
                <p:cNvSpPr/>
                <p:nvPr/>
              </p:nvSpPr>
              <p:spPr>
                <a:xfrm>
                  <a:off x="2492662" y="5368331"/>
                  <a:ext cx="658721" cy="608805"/>
                </a:xfrm>
                <a:custGeom>
                  <a:avLst/>
                  <a:gdLst>
                    <a:gd name="connsiteX0" fmla="*/ 215131 w 658721"/>
                    <a:gd name="connsiteY0" fmla="*/ 605091 h 608805"/>
                    <a:gd name="connsiteX1" fmla="*/ 658234 w 658721"/>
                    <a:gd name="connsiteY1" fmla="*/ 608806 h 608805"/>
                    <a:gd name="connsiteX2" fmla="*/ 566699 w 658721"/>
                    <a:gd name="connsiteY2" fmla="*/ 318770 h 608805"/>
                    <a:gd name="connsiteX3" fmla="*/ 492118 w 658721"/>
                    <a:gd name="connsiteY3" fmla="*/ 213423 h 608805"/>
                    <a:gd name="connsiteX4" fmla="*/ 452399 w 658721"/>
                    <a:gd name="connsiteY4" fmla="*/ 85407 h 608805"/>
                    <a:gd name="connsiteX5" fmla="*/ 463448 w 658721"/>
                    <a:gd name="connsiteY5" fmla="*/ 33686 h 608805"/>
                    <a:gd name="connsiteX6" fmla="*/ 531075 w 658721"/>
                    <a:gd name="connsiteY6" fmla="*/ 25590 h 608805"/>
                    <a:gd name="connsiteX7" fmla="*/ 465829 w 658721"/>
                    <a:gd name="connsiteY7" fmla="*/ 1587 h 608805"/>
                    <a:gd name="connsiteX8" fmla="*/ 82638 w 658721"/>
                    <a:gd name="connsiteY8" fmla="*/ 1015 h 608805"/>
                    <a:gd name="connsiteX9" fmla="*/ 43776 w 658721"/>
                    <a:gd name="connsiteY9" fmla="*/ 7302 h 608805"/>
                    <a:gd name="connsiteX10" fmla="*/ 1485 w 658721"/>
                    <a:gd name="connsiteY10" fmla="*/ 120935 h 608805"/>
                    <a:gd name="connsiteX11" fmla="*/ 58635 w 658721"/>
                    <a:gd name="connsiteY11" fmla="*/ 231521 h 608805"/>
                    <a:gd name="connsiteX12" fmla="*/ 81495 w 658721"/>
                    <a:gd name="connsiteY12" fmla="*/ 266287 h 608805"/>
                    <a:gd name="connsiteX13" fmla="*/ 210178 w 658721"/>
                    <a:gd name="connsiteY13" fmla="*/ 516413 h 608805"/>
                    <a:gd name="connsiteX14" fmla="*/ 215131 w 658721"/>
                    <a:gd name="connsiteY14" fmla="*/ 605091 h 60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8721" h="608805">
                      <a:moveTo>
                        <a:pt x="215131" y="605091"/>
                      </a:moveTo>
                      <a:lnTo>
                        <a:pt x="658234" y="608806"/>
                      </a:lnTo>
                      <a:cubicBezTo>
                        <a:pt x="663568" y="496506"/>
                        <a:pt x="624611" y="415067"/>
                        <a:pt x="566699" y="318770"/>
                      </a:cubicBezTo>
                      <a:cubicBezTo>
                        <a:pt x="544505" y="281908"/>
                        <a:pt x="514216" y="250380"/>
                        <a:pt x="492118" y="213423"/>
                      </a:cubicBezTo>
                      <a:cubicBezTo>
                        <a:pt x="468838" y="174538"/>
                        <a:pt x="455218" y="130640"/>
                        <a:pt x="452399" y="85407"/>
                      </a:cubicBezTo>
                      <a:cubicBezTo>
                        <a:pt x="451351" y="67405"/>
                        <a:pt x="452399" y="47879"/>
                        <a:pt x="463448" y="33686"/>
                      </a:cubicBezTo>
                      <a:cubicBezTo>
                        <a:pt x="474497" y="19494"/>
                        <a:pt x="514025" y="18637"/>
                        <a:pt x="531075" y="25590"/>
                      </a:cubicBezTo>
                      <a:cubicBezTo>
                        <a:pt x="511936" y="11763"/>
                        <a:pt x="489366" y="3460"/>
                        <a:pt x="465829" y="1587"/>
                      </a:cubicBezTo>
                      <a:cubicBezTo>
                        <a:pt x="430015" y="-1366"/>
                        <a:pt x="137121" y="635"/>
                        <a:pt x="82638" y="1015"/>
                      </a:cubicBezTo>
                      <a:cubicBezTo>
                        <a:pt x="69486" y="1612"/>
                        <a:pt x="56446" y="3721"/>
                        <a:pt x="43776" y="7302"/>
                      </a:cubicBezTo>
                      <a:cubicBezTo>
                        <a:pt x="4057" y="27876"/>
                        <a:pt x="-3849" y="81978"/>
                        <a:pt x="1485" y="120935"/>
                      </a:cubicBezTo>
                      <a:cubicBezTo>
                        <a:pt x="6819" y="157797"/>
                        <a:pt x="30060" y="192563"/>
                        <a:pt x="58635" y="231521"/>
                      </a:cubicBezTo>
                      <a:cubicBezTo>
                        <a:pt x="66879" y="242687"/>
                        <a:pt x="74510" y="254293"/>
                        <a:pt x="81495" y="266287"/>
                      </a:cubicBezTo>
                      <a:cubicBezTo>
                        <a:pt x="111689" y="318770"/>
                        <a:pt x="195224" y="465645"/>
                        <a:pt x="210178" y="516413"/>
                      </a:cubicBezTo>
                      <a:cubicBezTo>
                        <a:pt x="217555" y="545373"/>
                        <a:pt x="219237" y="575490"/>
                        <a:pt x="215131" y="605091"/>
                      </a:cubicBezTo>
                      <a:close/>
                    </a:path>
                  </a:pathLst>
                </a:custGeom>
                <a:solidFill>
                  <a:srgbClr val="FAFAFA"/>
                </a:solidFill>
                <a:ln w="9525" cap="flat">
                  <a:noFill/>
                  <a:prstDash val="solid"/>
                  <a:miter/>
                </a:ln>
              </p:spPr>
              <p:txBody>
                <a:bodyPr rtlCol="0" anchor="ctr"/>
                <a:lstStyle/>
                <a:p>
                  <a:endParaRPr lang="zh-CN" altLang="en-US"/>
                </a:p>
              </p:txBody>
            </p:sp>
            <p:sp>
              <p:nvSpPr>
                <p:cNvPr id="1497" name="任意多边形: 形状 1496">
                  <a:extLst>
                    <a:ext uri="{FF2B5EF4-FFF2-40B4-BE49-F238E27FC236}">
                      <a16:creationId xmlns:a16="http://schemas.microsoft.com/office/drawing/2014/main" id="{08A04B29-2278-8323-CA8E-6EDC6D97F2E9}"/>
                    </a:ext>
                  </a:extLst>
                </p:cNvPr>
                <p:cNvSpPr/>
                <p:nvPr/>
              </p:nvSpPr>
              <p:spPr>
                <a:xfrm>
                  <a:off x="2491736" y="5367427"/>
                  <a:ext cx="660718" cy="611043"/>
                </a:xfrm>
                <a:custGeom>
                  <a:avLst/>
                  <a:gdLst>
                    <a:gd name="connsiteX0" fmla="*/ 216056 w 660718"/>
                    <a:gd name="connsiteY0" fmla="*/ 605233 h 611043"/>
                    <a:gd name="connsiteX1" fmla="*/ 322832 w 660718"/>
                    <a:gd name="connsiteY1" fmla="*/ 606091 h 611043"/>
                    <a:gd name="connsiteX2" fmla="*/ 526571 w 660718"/>
                    <a:gd name="connsiteY2" fmla="*/ 607805 h 611043"/>
                    <a:gd name="connsiteX3" fmla="*/ 612296 w 660718"/>
                    <a:gd name="connsiteY3" fmla="*/ 608567 h 611043"/>
                    <a:gd name="connsiteX4" fmla="*/ 640871 w 660718"/>
                    <a:gd name="connsiteY4" fmla="*/ 608567 h 611043"/>
                    <a:gd name="connsiteX5" fmla="*/ 656873 w 660718"/>
                    <a:gd name="connsiteY5" fmla="*/ 608567 h 611043"/>
                    <a:gd name="connsiteX6" fmla="*/ 659255 w 660718"/>
                    <a:gd name="connsiteY6" fmla="*/ 608567 h 611043"/>
                    <a:gd name="connsiteX7" fmla="*/ 658683 w 660718"/>
                    <a:gd name="connsiteY7" fmla="*/ 599042 h 611043"/>
                    <a:gd name="connsiteX8" fmla="*/ 658683 w 660718"/>
                    <a:gd name="connsiteY8" fmla="*/ 587421 h 611043"/>
                    <a:gd name="connsiteX9" fmla="*/ 658016 w 660718"/>
                    <a:gd name="connsiteY9" fmla="*/ 564847 h 611043"/>
                    <a:gd name="connsiteX10" fmla="*/ 643062 w 660718"/>
                    <a:gd name="connsiteY10" fmla="*/ 479694 h 611043"/>
                    <a:gd name="connsiteX11" fmla="*/ 568481 w 660718"/>
                    <a:gd name="connsiteY11" fmla="*/ 322531 h 611043"/>
                    <a:gd name="connsiteX12" fmla="*/ 513046 w 660718"/>
                    <a:gd name="connsiteY12" fmla="*/ 245283 h 611043"/>
                    <a:gd name="connsiteX13" fmla="*/ 469612 w 660718"/>
                    <a:gd name="connsiteY13" fmla="*/ 167845 h 611043"/>
                    <a:gd name="connsiteX14" fmla="*/ 452181 w 660718"/>
                    <a:gd name="connsiteY14" fmla="*/ 80691 h 611043"/>
                    <a:gd name="connsiteX15" fmla="*/ 474565 w 660718"/>
                    <a:gd name="connsiteY15" fmla="*/ 26875 h 611043"/>
                    <a:gd name="connsiteX16" fmla="*/ 503140 w 660718"/>
                    <a:gd name="connsiteY16" fmla="*/ 21732 h 611043"/>
                    <a:gd name="connsiteX17" fmla="*/ 530477 w 660718"/>
                    <a:gd name="connsiteY17" fmla="*/ 25446 h 611043"/>
                    <a:gd name="connsiteX18" fmla="*/ 530477 w 660718"/>
                    <a:gd name="connsiteY18" fmla="*/ 26875 h 611043"/>
                    <a:gd name="connsiteX19" fmla="*/ 527810 w 660718"/>
                    <a:gd name="connsiteY19" fmla="*/ 25066 h 611043"/>
                    <a:gd name="connsiteX20" fmla="*/ 518285 w 660718"/>
                    <a:gd name="connsiteY20" fmla="*/ 19446 h 611043"/>
                    <a:gd name="connsiteX21" fmla="*/ 484185 w 660718"/>
                    <a:gd name="connsiteY21" fmla="*/ 5920 h 611043"/>
                    <a:gd name="connsiteX22" fmla="*/ 410176 w 660718"/>
                    <a:gd name="connsiteY22" fmla="*/ 1920 h 611043"/>
                    <a:gd name="connsiteX23" fmla="*/ 182338 w 660718"/>
                    <a:gd name="connsiteY23" fmla="*/ 1920 h 611043"/>
                    <a:gd name="connsiteX24" fmla="*/ 94613 w 660718"/>
                    <a:gd name="connsiteY24" fmla="*/ 2396 h 611043"/>
                    <a:gd name="connsiteX25" fmla="*/ 53560 w 660718"/>
                    <a:gd name="connsiteY25" fmla="*/ 6301 h 611043"/>
                    <a:gd name="connsiteX26" fmla="*/ 8316 w 660718"/>
                    <a:gd name="connsiteY26" fmla="*/ 55641 h 611043"/>
                    <a:gd name="connsiteX27" fmla="*/ 4411 w 660718"/>
                    <a:gd name="connsiteY27" fmla="*/ 126983 h 611043"/>
                    <a:gd name="connsiteX28" fmla="*/ 44035 w 660718"/>
                    <a:gd name="connsiteY28" fmla="*/ 208898 h 611043"/>
                    <a:gd name="connsiteX29" fmla="*/ 89183 w 660718"/>
                    <a:gd name="connsiteY29" fmla="*/ 276907 h 611043"/>
                    <a:gd name="connsiteX30" fmla="*/ 117282 w 660718"/>
                    <a:gd name="connsiteY30" fmla="*/ 326436 h 611043"/>
                    <a:gd name="connsiteX31" fmla="*/ 181766 w 660718"/>
                    <a:gd name="connsiteY31" fmla="*/ 447023 h 611043"/>
                    <a:gd name="connsiteX32" fmla="*/ 218723 w 660718"/>
                    <a:gd name="connsiteY32" fmla="*/ 556465 h 611043"/>
                    <a:gd name="connsiteX33" fmla="*/ 217104 w 660718"/>
                    <a:gd name="connsiteY33" fmla="*/ 605900 h 611043"/>
                    <a:gd name="connsiteX34" fmla="*/ 215199 w 660718"/>
                    <a:gd name="connsiteY34" fmla="*/ 605424 h 611043"/>
                    <a:gd name="connsiteX35" fmla="*/ 198721 w 660718"/>
                    <a:gd name="connsiteY35" fmla="*/ 487504 h 611043"/>
                    <a:gd name="connsiteX36" fmla="*/ 140047 w 660718"/>
                    <a:gd name="connsiteY36" fmla="*/ 371585 h 611043"/>
                    <a:gd name="connsiteX37" fmla="*/ 82135 w 660718"/>
                    <a:gd name="connsiteY37" fmla="*/ 268525 h 611043"/>
                    <a:gd name="connsiteX38" fmla="*/ 887 w 660718"/>
                    <a:gd name="connsiteY38" fmla="*/ 116124 h 611043"/>
                    <a:gd name="connsiteX39" fmla="*/ 44797 w 660718"/>
                    <a:gd name="connsiteY39" fmla="*/ 7063 h 611043"/>
                    <a:gd name="connsiteX40" fmla="*/ 87183 w 660718"/>
                    <a:gd name="connsiteY40" fmla="*/ 777 h 611043"/>
                    <a:gd name="connsiteX41" fmla="*/ 119092 w 660718"/>
                    <a:gd name="connsiteY41" fmla="*/ 777 h 611043"/>
                    <a:gd name="connsiteX42" fmla="*/ 342929 w 660718"/>
                    <a:gd name="connsiteY42" fmla="*/ 15 h 611043"/>
                    <a:gd name="connsiteX43" fmla="*/ 439418 w 660718"/>
                    <a:gd name="connsiteY43" fmla="*/ 682 h 611043"/>
                    <a:gd name="connsiteX44" fmla="*/ 522571 w 660718"/>
                    <a:gd name="connsiteY44" fmla="*/ 19160 h 611043"/>
                    <a:gd name="connsiteX45" fmla="*/ 532763 w 660718"/>
                    <a:gd name="connsiteY45" fmla="*/ 25923 h 611043"/>
                    <a:gd name="connsiteX46" fmla="*/ 532880 w 660718"/>
                    <a:gd name="connsiteY46" fmla="*/ 27265 h 611043"/>
                    <a:gd name="connsiteX47" fmla="*/ 531810 w 660718"/>
                    <a:gd name="connsiteY47" fmla="*/ 27542 h 611043"/>
                    <a:gd name="connsiteX48" fmla="*/ 479137 w 660718"/>
                    <a:gd name="connsiteY48" fmla="*/ 26875 h 611043"/>
                    <a:gd name="connsiteX49" fmla="*/ 454277 w 660718"/>
                    <a:gd name="connsiteY49" fmla="*/ 83358 h 611043"/>
                    <a:gd name="connsiteX50" fmla="*/ 501140 w 660718"/>
                    <a:gd name="connsiteY50" fmla="*/ 225472 h 611043"/>
                    <a:gd name="connsiteX51" fmla="*/ 545621 w 660718"/>
                    <a:gd name="connsiteY51" fmla="*/ 285669 h 611043"/>
                    <a:gd name="connsiteX52" fmla="*/ 583721 w 660718"/>
                    <a:gd name="connsiteY52" fmla="*/ 345296 h 611043"/>
                    <a:gd name="connsiteX53" fmla="*/ 639633 w 660718"/>
                    <a:gd name="connsiteY53" fmla="*/ 463120 h 611043"/>
                    <a:gd name="connsiteX54" fmla="*/ 660302 w 660718"/>
                    <a:gd name="connsiteY54" fmla="*/ 610091 h 611043"/>
                    <a:gd name="connsiteX55" fmla="*/ 659255 w 660718"/>
                    <a:gd name="connsiteY55" fmla="*/ 611043 h 611043"/>
                    <a:gd name="connsiteX56" fmla="*/ 509522 w 660718"/>
                    <a:gd name="connsiteY56" fmla="*/ 609805 h 611043"/>
                    <a:gd name="connsiteX57" fmla="*/ 270920 w 660718"/>
                    <a:gd name="connsiteY57" fmla="*/ 607805 h 611043"/>
                    <a:gd name="connsiteX58" fmla="*/ 216056 w 660718"/>
                    <a:gd name="connsiteY58" fmla="*/ 607138 h 611043"/>
                    <a:gd name="connsiteX59" fmla="*/ 215104 w 660718"/>
                    <a:gd name="connsiteY59" fmla="*/ 606186 h 611043"/>
                    <a:gd name="connsiteX60" fmla="*/ 216056 w 660718"/>
                    <a:gd name="connsiteY60" fmla="*/ 605233 h 61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60718" h="611043">
                      <a:moveTo>
                        <a:pt x="216056" y="605233"/>
                      </a:moveTo>
                      <a:lnTo>
                        <a:pt x="322832" y="606091"/>
                      </a:lnTo>
                      <a:lnTo>
                        <a:pt x="526571" y="607805"/>
                      </a:lnTo>
                      <a:lnTo>
                        <a:pt x="612296" y="608567"/>
                      </a:lnTo>
                      <a:lnTo>
                        <a:pt x="640871" y="608567"/>
                      </a:lnTo>
                      <a:cubicBezTo>
                        <a:pt x="646188" y="609185"/>
                        <a:pt x="651557" y="609185"/>
                        <a:pt x="656873" y="608567"/>
                      </a:cubicBezTo>
                      <a:cubicBezTo>
                        <a:pt x="656873" y="608567"/>
                        <a:pt x="658969" y="608567"/>
                        <a:pt x="659255" y="608567"/>
                      </a:cubicBezTo>
                      <a:cubicBezTo>
                        <a:pt x="659540" y="608567"/>
                        <a:pt x="658683" y="600375"/>
                        <a:pt x="658683" y="599042"/>
                      </a:cubicBezTo>
                      <a:cubicBezTo>
                        <a:pt x="658683" y="595137"/>
                        <a:pt x="658683" y="591327"/>
                        <a:pt x="658683" y="587421"/>
                      </a:cubicBezTo>
                      <a:cubicBezTo>
                        <a:pt x="658683" y="579897"/>
                        <a:pt x="658683" y="572372"/>
                        <a:pt x="658016" y="564847"/>
                      </a:cubicBezTo>
                      <a:cubicBezTo>
                        <a:pt x="656240" y="535992"/>
                        <a:pt x="651224" y="507428"/>
                        <a:pt x="643062" y="479694"/>
                      </a:cubicBezTo>
                      <a:cubicBezTo>
                        <a:pt x="626679" y="423782"/>
                        <a:pt x="598390" y="372252"/>
                        <a:pt x="568481" y="322531"/>
                      </a:cubicBezTo>
                      <a:cubicBezTo>
                        <a:pt x="552098" y="295290"/>
                        <a:pt x="531810" y="270906"/>
                        <a:pt x="513046" y="245283"/>
                      </a:cubicBezTo>
                      <a:cubicBezTo>
                        <a:pt x="495072" y="221593"/>
                        <a:pt x="480456" y="195534"/>
                        <a:pt x="469612" y="167845"/>
                      </a:cubicBezTo>
                      <a:cubicBezTo>
                        <a:pt x="459124" y="139929"/>
                        <a:pt x="453237" y="110495"/>
                        <a:pt x="452181" y="80691"/>
                      </a:cubicBezTo>
                      <a:cubicBezTo>
                        <a:pt x="451705" y="61641"/>
                        <a:pt x="454467" y="35448"/>
                        <a:pt x="474565" y="26875"/>
                      </a:cubicBezTo>
                      <a:cubicBezTo>
                        <a:pt x="483685" y="23392"/>
                        <a:pt x="493377" y="21647"/>
                        <a:pt x="503140" y="21732"/>
                      </a:cubicBezTo>
                      <a:cubicBezTo>
                        <a:pt x="509712" y="21732"/>
                        <a:pt x="524857" y="20970"/>
                        <a:pt x="530477" y="25446"/>
                      </a:cubicBezTo>
                      <a:cubicBezTo>
                        <a:pt x="532001" y="26780"/>
                        <a:pt x="531239" y="27161"/>
                        <a:pt x="530477" y="26875"/>
                      </a:cubicBezTo>
                      <a:cubicBezTo>
                        <a:pt x="529715" y="26590"/>
                        <a:pt x="528477" y="25446"/>
                        <a:pt x="527810" y="25066"/>
                      </a:cubicBezTo>
                      <a:cubicBezTo>
                        <a:pt x="524762" y="22984"/>
                        <a:pt x="521580" y="21107"/>
                        <a:pt x="518285" y="19446"/>
                      </a:cubicBezTo>
                      <a:cubicBezTo>
                        <a:pt x="507614" y="13351"/>
                        <a:pt x="496133" y="8797"/>
                        <a:pt x="484185" y="5920"/>
                      </a:cubicBezTo>
                      <a:cubicBezTo>
                        <a:pt x="459722" y="2015"/>
                        <a:pt x="434918" y="675"/>
                        <a:pt x="410176" y="1920"/>
                      </a:cubicBezTo>
                      <a:cubicBezTo>
                        <a:pt x="333976" y="1253"/>
                        <a:pt x="257776" y="1920"/>
                        <a:pt x="182338" y="1920"/>
                      </a:cubicBezTo>
                      <a:lnTo>
                        <a:pt x="94613" y="2396"/>
                      </a:lnTo>
                      <a:cubicBezTo>
                        <a:pt x="80834" y="2364"/>
                        <a:pt x="67085" y="3672"/>
                        <a:pt x="53560" y="6301"/>
                      </a:cubicBezTo>
                      <a:cubicBezTo>
                        <a:pt x="30319" y="11159"/>
                        <a:pt x="15460" y="34876"/>
                        <a:pt x="8316" y="55641"/>
                      </a:cubicBezTo>
                      <a:cubicBezTo>
                        <a:pt x="1127" y="78731"/>
                        <a:pt x="-215" y="103246"/>
                        <a:pt x="4411" y="126983"/>
                      </a:cubicBezTo>
                      <a:cubicBezTo>
                        <a:pt x="11899" y="156703"/>
                        <a:pt x="25383" y="184578"/>
                        <a:pt x="44035" y="208898"/>
                      </a:cubicBezTo>
                      <a:cubicBezTo>
                        <a:pt x="59656" y="231377"/>
                        <a:pt x="75563" y="253094"/>
                        <a:pt x="89183" y="276907"/>
                      </a:cubicBezTo>
                      <a:cubicBezTo>
                        <a:pt x="98708" y="293385"/>
                        <a:pt x="108233" y="309863"/>
                        <a:pt x="117282" y="326436"/>
                      </a:cubicBezTo>
                      <a:cubicBezTo>
                        <a:pt x="139571" y="366251"/>
                        <a:pt x="161383" y="406256"/>
                        <a:pt x="181766" y="447023"/>
                      </a:cubicBezTo>
                      <a:cubicBezTo>
                        <a:pt x="199197" y="482075"/>
                        <a:pt x="216056" y="516746"/>
                        <a:pt x="218723" y="556465"/>
                      </a:cubicBezTo>
                      <a:cubicBezTo>
                        <a:pt x="219947" y="572954"/>
                        <a:pt x="219404" y="589526"/>
                        <a:pt x="217104" y="605900"/>
                      </a:cubicBezTo>
                      <a:cubicBezTo>
                        <a:pt x="217104" y="607138"/>
                        <a:pt x="215104" y="606567"/>
                        <a:pt x="215199" y="605424"/>
                      </a:cubicBezTo>
                      <a:cubicBezTo>
                        <a:pt x="221066" y="565350"/>
                        <a:pt x="215348" y="524434"/>
                        <a:pt x="198721" y="487504"/>
                      </a:cubicBezTo>
                      <a:cubicBezTo>
                        <a:pt x="181385" y="447880"/>
                        <a:pt x="160621" y="409590"/>
                        <a:pt x="140047" y="371585"/>
                      </a:cubicBezTo>
                      <a:cubicBezTo>
                        <a:pt x="120997" y="337041"/>
                        <a:pt x="101693" y="302688"/>
                        <a:pt x="82135" y="268525"/>
                      </a:cubicBezTo>
                      <a:cubicBezTo>
                        <a:pt x="53560" y="218899"/>
                        <a:pt x="7268" y="175560"/>
                        <a:pt x="887" y="116124"/>
                      </a:cubicBezTo>
                      <a:cubicBezTo>
                        <a:pt x="-3114" y="78786"/>
                        <a:pt x="5554" y="24113"/>
                        <a:pt x="44797" y="7063"/>
                      </a:cubicBezTo>
                      <a:cubicBezTo>
                        <a:pt x="58421" y="2386"/>
                        <a:pt x="72788" y="255"/>
                        <a:pt x="87183" y="777"/>
                      </a:cubicBezTo>
                      <a:lnTo>
                        <a:pt x="119092" y="777"/>
                      </a:lnTo>
                      <a:cubicBezTo>
                        <a:pt x="193768" y="300"/>
                        <a:pt x="268349" y="-81"/>
                        <a:pt x="342929" y="15"/>
                      </a:cubicBezTo>
                      <a:cubicBezTo>
                        <a:pt x="375124" y="15"/>
                        <a:pt x="407318" y="15"/>
                        <a:pt x="439418" y="682"/>
                      </a:cubicBezTo>
                      <a:cubicBezTo>
                        <a:pt x="468659" y="1158"/>
                        <a:pt x="496568" y="4015"/>
                        <a:pt x="522571" y="19160"/>
                      </a:cubicBezTo>
                      <a:cubicBezTo>
                        <a:pt x="526131" y="21158"/>
                        <a:pt x="529538" y="23419"/>
                        <a:pt x="532763" y="25923"/>
                      </a:cubicBezTo>
                      <a:cubicBezTo>
                        <a:pt x="533166" y="26261"/>
                        <a:pt x="533218" y="26862"/>
                        <a:pt x="532880" y="27265"/>
                      </a:cubicBezTo>
                      <a:cubicBezTo>
                        <a:pt x="532619" y="27576"/>
                        <a:pt x="532189" y="27687"/>
                        <a:pt x="531810" y="27542"/>
                      </a:cubicBezTo>
                      <a:cubicBezTo>
                        <a:pt x="514790" y="21610"/>
                        <a:pt x="496302" y="21376"/>
                        <a:pt x="479137" y="26875"/>
                      </a:cubicBezTo>
                      <a:cubicBezTo>
                        <a:pt x="455801" y="34495"/>
                        <a:pt x="453324" y="62213"/>
                        <a:pt x="454277" y="83358"/>
                      </a:cubicBezTo>
                      <a:cubicBezTo>
                        <a:pt x="456854" y="134078"/>
                        <a:pt x="473042" y="183167"/>
                        <a:pt x="501140" y="225472"/>
                      </a:cubicBezTo>
                      <a:cubicBezTo>
                        <a:pt x="514856" y="246331"/>
                        <a:pt x="530762" y="265667"/>
                        <a:pt x="545621" y="285669"/>
                      </a:cubicBezTo>
                      <a:cubicBezTo>
                        <a:pt x="559466" y="304789"/>
                        <a:pt x="572188" y="324699"/>
                        <a:pt x="583721" y="345296"/>
                      </a:cubicBezTo>
                      <a:cubicBezTo>
                        <a:pt x="606199" y="382631"/>
                        <a:pt x="624928" y="422098"/>
                        <a:pt x="639633" y="463120"/>
                      </a:cubicBezTo>
                      <a:cubicBezTo>
                        <a:pt x="655560" y="510409"/>
                        <a:pt x="662569" y="560244"/>
                        <a:pt x="660302" y="610091"/>
                      </a:cubicBezTo>
                      <a:cubicBezTo>
                        <a:pt x="660216" y="610613"/>
                        <a:pt x="659782" y="611007"/>
                        <a:pt x="659255" y="611043"/>
                      </a:cubicBezTo>
                      <a:lnTo>
                        <a:pt x="509522" y="609805"/>
                      </a:lnTo>
                      <a:lnTo>
                        <a:pt x="270920" y="607805"/>
                      </a:lnTo>
                      <a:lnTo>
                        <a:pt x="216056" y="607138"/>
                      </a:lnTo>
                      <a:cubicBezTo>
                        <a:pt x="215530" y="607138"/>
                        <a:pt x="215104" y="606712"/>
                        <a:pt x="215104" y="606186"/>
                      </a:cubicBezTo>
                      <a:cubicBezTo>
                        <a:pt x="215104" y="605659"/>
                        <a:pt x="215530" y="605233"/>
                        <a:pt x="216056" y="605233"/>
                      </a:cubicBezTo>
                      <a:close/>
                    </a:path>
                  </a:pathLst>
                </a:custGeom>
                <a:solidFill>
                  <a:srgbClr val="E0E0E0"/>
                </a:solidFill>
                <a:ln w="9525" cap="flat">
                  <a:noFill/>
                  <a:prstDash val="solid"/>
                  <a:miter/>
                </a:ln>
              </p:spPr>
              <p:txBody>
                <a:bodyPr rtlCol="0" anchor="ctr"/>
                <a:lstStyle/>
                <a:p>
                  <a:endParaRPr lang="zh-CN" altLang="en-US"/>
                </a:p>
              </p:txBody>
            </p:sp>
            <p:sp>
              <p:nvSpPr>
                <p:cNvPr id="1498" name="任意多边形: 形状 1497">
                  <a:extLst>
                    <a:ext uri="{FF2B5EF4-FFF2-40B4-BE49-F238E27FC236}">
                      <a16:creationId xmlns:a16="http://schemas.microsoft.com/office/drawing/2014/main" id="{1BF38B28-520F-A5E3-2B65-4515B29C435B}"/>
                    </a:ext>
                  </a:extLst>
                </p:cNvPr>
                <p:cNvSpPr/>
                <p:nvPr/>
              </p:nvSpPr>
              <p:spPr>
                <a:xfrm>
                  <a:off x="2734081" y="5879125"/>
                  <a:ext cx="349091" cy="4000"/>
                </a:xfrm>
                <a:custGeom>
                  <a:avLst/>
                  <a:gdLst>
                    <a:gd name="connsiteX0" fmla="*/ 0 w 349091"/>
                    <a:gd name="connsiteY0" fmla="*/ 2000 h 4000"/>
                    <a:gd name="connsiteX1" fmla="*/ 174498 w 349091"/>
                    <a:gd name="connsiteY1" fmla="*/ 4000 h 4000"/>
                    <a:gd name="connsiteX2" fmla="*/ 349091 w 349091"/>
                    <a:gd name="connsiteY2" fmla="*/ 2000 h 4000"/>
                    <a:gd name="connsiteX3" fmla="*/ 174498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048"/>
                        <a:pt x="78200" y="4000"/>
                        <a:pt x="174498" y="4000"/>
                      </a:cubicBezTo>
                      <a:cubicBezTo>
                        <a:pt x="270796" y="4000"/>
                        <a:pt x="349091" y="3048"/>
                        <a:pt x="349091" y="2000"/>
                      </a:cubicBezTo>
                      <a:cubicBezTo>
                        <a:pt x="349091" y="953"/>
                        <a:pt x="270986" y="0"/>
                        <a:pt x="174498" y="0"/>
                      </a:cubicBezTo>
                      <a:cubicBezTo>
                        <a:pt x="78010" y="0"/>
                        <a:pt x="0" y="857"/>
                        <a:pt x="0" y="2000"/>
                      </a:cubicBezTo>
                      <a:close/>
                    </a:path>
                  </a:pathLst>
                </a:custGeom>
                <a:solidFill>
                  <a:srgbClr val="E0E0E0"/>
                </a:solidFill>
                <a:ln w="9525" cap="flat">
                  <a:noFill/>
                  <a:prstDash val="solid"/>
                  <a:miter/>
                </a:ln>
              </p:spPr>
              <p:txBody>
                <a:bodyPr rtlCol="0" anchor="ctr"/>
                <a:lstStyle/>
                <a:p>
                  <a:endParaRPr lang="zh-CN" altLang="en-US"/>
                </a:p>
              </p:txBody>
            </p:sp>
            <p:sp>
              <p:nvSpPr>
                <p:cNvPr id="1499" name="任意多边形: 形状 1498">
                  <a:extLst>
                    <a:ext uri="{FF2B5EF4-FFF2-40B4-BE49-F238E27FC236}">
                      <a16:creationId xmlns:a16="http://schemas.microsoft.com/office/drawing/2014/main" id="{AC30CCCE-1537-4BC1-0A02-1561A0983CE0}"/>
                    </a:ext>
                  </a:extLst>
                </p:cNvPr>
                <p:cNvSpPr/>
                <p:nvPr/>
              </p:nvSpPr>
              <p:spPr>
                <a:xfrm>
                  <a:off x="2724271" y="5820737"/>
                  <a:ext cx="349091" cy="4000"/>
                </a:xfrm>
                <a:custGeom>
                  <a:avLst/>
                  <a:gdLst>
                    <a:gd name="connsiteX0" fmla="*/ 0 w 349091"/>
                    <a:gd name="connsiteY0" fmla="*/ 2000 h 4000"/>
                    <a:gd name="connsiteX1" fmla="*/ 174593 w 349091"/>
                    <a:gd name="connsiteY1" fmla="*/ 4001 h 4000"/>
                    <a:gd name="connsiteX2" fmla="*/ 349091 w 349091"/>
                    <a:gd name="connsiteY2" fmla="*/ 2000 h 4000"/>
                    <a:gd name="connsiteX3" fmla="*/ 174593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143"/>
                        <a:pt x="78200" y="4001"/>
                        <a:pt x="174593" y="4001"/>
                      </a:cubicBezTo>
                      <a:cubicBezTo>
                        <a:pt x="270986" y="4001"/>
                        <a:pt x="349091" y="3143"/>
                        <a:pt x="349091" y="2000"/>
                      </a:cubicBezTo>
                      <a:cubicBezTo>
                        <a:pt x="349091" y="857"/>
                        <a:pt x="270986" y="0"/>
                        <a:pt x="174593" y="0"/>
                      </a:cubicBezTo>
                      <a:cubicBezTo>
                        <a:pt x="78200" y="0"/>
                        <a:pt x="0" y="953"/>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0" name="任意多边形: 形状 1499">
                  <a:extLst>
                    <a:ext uri="{FF2B5EF4-FFF2-40B4-BE49-F238E27FC236}">
                      <a16:creationId xmlns:a16="http://schemas.microsoft.com/office/drawing/2014/main" id="{3652829C-DF58-D14B-9B5B-2A1C1F42A068}"/>
                    </a:ext>
                  </a:extLst>
                </p:cNvPr>
                <p:cNvSpPr/>
                <p:nvPr/>
              </p:nvSpPr>
              <p:spPr>
                <a:xfrm>
                  <a:off x="2677408" y="5758062"/>
                  <a:ext cx="349091" cy="4000"/>
                </a:xfrm>
                <a:custGeom>
                  <a:avLst/>
                  <a:gdLst>
                    <a:gd name="connsiteX0" fmla="*/ 0 w 349091"/>
                    <a:gd name="connsiteY0" fmla="*/ 2000 h 4000"/>
                    <a:gd name="connsiteX1" fmla="*/ 174498 w 349091"/>
                    <a:gd name="connsiteY1" fmla="*/ 4000 h 4000"/>
                    <a:gd name="connsiteX2" fmla="*/ 349091 w 349091"/>
                    <a:gd name="connsiteY2" fmla="*/ 2000 h 4000"/>
                    <a:gd name="connsiteX3" fmla="*/ 174498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143"/>
                        <a:pt x="78105" y="4000"/>
                        <a:pt x="174498" y="4000"/>
                      </a:cubicBezTo>
                      <a:cubicBezTo>
                        <a:pt x="270891" y="4000"/>
                        <a:pt x="349091" y="3143"/>
                        <a:pt x="349091" y="2000"/>
                      </a:cubicBezTo>
                      <a:cubicBezTo>
                        <a:pt x="349091" y="857"/>
                        <a:pt x="270891" y="0"/>
                        <a:pt x="174498" y="0"/>
                      </a:cubicBezTo>
                      <a:cubicBezTo>
                        <a:pt x="78105" y="0"/>
                        <a:pt x="0" y="952"/>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1" name="任意多边形: 形状 1500">
                  <a:extLst>
                    <a:ext uri="{FF2B5EF4-FFF2-40B4-BE49-F238E27FC236}">
                      <a16:creationId xmlns:a16="http://schemas.microsoft.com/office/drawing/2014/main" id="{2C08354B-B512-7FC7-82DB-AF3A8C98C9BE}"/>
                    </a:ext>
                  </a:extLst>
                </p:cNvPr>
                <p:cNvSpPr/>
                <p:nvPr/>
              </p:nvSpPr>
              <p:spPr>
                <a:xfrm>
                  <a:off x="2648547" y="5700817"/>
                  <a:ext cx="348995" cy="4095"/>
                </a:xfrm>
                <a:custGeom>
                  <a:avLst/>
                  <a:gdLst>
                    <a:gd name="connsiteX0" fmla="*/ 0 w 348995"/>
                    <a:gd name="connsiteY0" fmla="*/ 2096 h 4095"/>
                    <a:gd name="connsiteX1" fmla="*/ 174498 w 348995"/>
                    <a:gd name="connsiteY1" fmla="*/ 4096 h 4095"/>
                    <a:gd name="connsiteX2" fmla="*/ 348996 w 348995"/>
                    <a:gd name="connsiteY2" fmla="*/ 2096 h 4095"/>
                    <a:gd name="connsiteX3" fmla="*/ 174498 w 348995"/>
                    <a:gd name="connsiteY3" fmla="*/ 0 h 4095"/>
                    <a:gd name="connsiteX4" fmla="*/ 0 w 348995"/>
                    <a:gd name="connsiteY4" fmla="*/ 2096 h 4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995" h="4095">
                      <a:moveTo>
                        <a:pt x="0" y="2096"/>
                      </a:moveTo>
                      <a:cubicBezTo>
                        <a:pt x="0" y="3143"/>
                        <a:pt x="78105" y="4096"/>
                        <a:pt x="174498" y="4096"/>
                      </a:cubicBezTo>
                      <a:cubicBezTo>
                        <a:pt x="270891" y="4096"/>
                        <a:pt x="348996" y="3143"/>
                        <a:pt x="348996" y="2096"/>
                      </a:cubicBezTo>
                      <a:cubicBezTo>
                        <a:pt x="348996" y="1048"/>
                        <a:pt x="270891" y="0"/>
                        <a:pt x="174498" y="0"/>
                      </a:cubicBezTo>
                      <a:cubicBezTo>
                        <a:pt x="78105" y="0"/>
                        <a:pt x="0" y="953"/>
                        <a:pt x="0" y="2096"/>
                      </a:cubicBezTo>
                      <a:close/>
                    </a:path>
                  </a:pathLst>
                </a:custGeom>
                <a:solidFill>
                  <a:srgbClr val="E0E0E0"/>
                </a:solidFill>
                <a:ln w="9525" cap="flat">
                  <a:noFill/>
                  <a:prstDash val="solid"/>
                  <a:miter/>
                </a:ln>
              </p:spPr>
              <p:txBody>
                <a:bodyPr rtlCol="0" anchor="ctr"/>
                <a:lstStyle/>
                <a:p>
                  <a:endParaRPr lang="zh-CN" altLang="en-US"/>
                </a:p>
              </p:txBody>
            </p:sp>
            <p:sp>
              <p:nvSpPr>
                <p:cNvPr id="1502" name="任意多边形: 形状 1501">
                  <a:extLst>
                    <a:ext uri="{FF2B5EF4-FFF2-40B4-BE49-F238E27FC236}">
                      <a16:creationId xmlns:a16="http://schemas.microsoft.com/office/drawing/2014/main" id="{9A6D50B9-37F1-17FB-A263-7198112563E8}"/>
                    </a:ext>
                  </a:extLst>
                </p:cNvPr>
                <p:cNvSpPr/>
                <p:nvPr/>
              </p:nvSpPr>
              <p:spPr>
                <a:xfrm>
                  <a:off x="2629211" y="5648525"/>
                  <a:ext cx="349091" cy="4000"/>
                </a:xfrm>
                <a:custGeom>
                  <a:avLst/>
                  <a:gdLst>
                    <a:gd name="connsiteX0" fmla="*/ 0 w 349091"/>
                    <a:gd name="connsiteY0" fmla="*/ 2000 h 4000"/>
                    <a:gd name="connsiteX1" fmla="*/ 174593 w 349091"/>
                    <a:gd name="connsiteY1" fmla="*/ 4000 h 4000"/>
                    <a:gd name="connsiteX2" fmla="*/ 349091 w 349091"/>
                    <a:gd name="connsiteY2" fmla="*/ 2000 h 4000"/>
                    <a:gd name="connsiteX3" fmla="*/ 174593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143"/>
                        <a:pt x="78200" y="4000"/>
                        <a:pt x="174593" y="4000"/>
                      </a:cubicBezTo>
                      <a:cubicBezTo>
                        <a:pt x="270986" y="4000"/>
                        <a:pt x="349091" y="3143"/>
                        <a:pt x="349091" y="2000"/>
                      </a:cubicBezTo>
                      <a:cubicBezTo>
                        <a:pt x="349091" y="857"/>
                        <a:pt x="270986" y="0"/>
                        <a:pt x="174593" y="0"/>
                      </a:cubicBezTo>
                      <a:cubicBezTo>
                        <a:pt x="78200" y="0"/>
                        <a:pt x="0" y="1048"/>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3" name="任意多边形: 形状 1502">
                  <a:extLst>
                    <a:ext uri="{FF2B5EF4-FFF2-40B4-BE49-F238E27FC236}">
                      <a16:creationId xmlns:a16="http://schemas.microsoft.com/office/drawing/2014/main" id="{F92B4E5B-9143-ECAD-2A85-FAC8EBE49341}"/>
                    </a:ext>
                  </a:extLst>
                </p:cNvPr>
                <p:cNvSpPr/>
                <p:nvPr/>
              </p:nvSpPr>
              <p:spPr>
                <a:xfrm>
                  <a:off x="2582158" y="5579754"/>
                  <a:ext cx="349091" cy="4000"/>
                </a:xfrm>
                <a:custGeom>
                  <a:avLst/>
                  <a:gdLst>
                    <a:gd name="connsiteX0" fmla="*/ 0 w 349091"/>
                    <a:gd name="connsiteY0" fmla="*/ 2000 h 4000"/>
                    <a:gd name="connsiteX1" fmla="*/ 174498 w 349091"/>
                    <a:gd name="connsiteY1" fmla="*/ 4000 h 4000"/>
                    <a:gd name="connsiteX2" fmla="*/ 349091 w 349091"/>
                    <a:gd name="connsiteY2" fmla="*/ 2000 h 4000"/>
                    <a:gd name="connsiteX3" fmla="*/ 174498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143"/>
                        <a:pt x="78200" y="4000"/>
                        <a:pt x="174498" y="4000"/>
                      </a:cubicBezTo>
                      <a:cubicBezTo>
                        <a:pt x="270796" y="4000"/>
                        <a:pt x="349091" y="3143"/>
                        <a:pt x="349091" y="2000"/>
                      </a:cubicBezTo>
                      <a:cubicBezTo>
                        <a:pt x="349091" y="857"/>
                        <a:pt x="270986" y="0"/>
                        <a:pt x="174498" y="0"/>
                      </a:cubicBezTo>
                      <a:cubicBezTo>
                        <a:pt x="78010" y="0"/>
                        <a:pt x="0" y="857"/>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4" name="任意多边形: 形状 1503">
                  <a:extLst>
                    <a:ext uri="{FF2B5EF4-FFF2-40B4-BE49-F238E27FC236}">
                      <a16:creationId xmlns:a16="http://schemas.microsoft.com/office/drawing/2014/main" id="{58919F58-BF9E-2508-F3E7-CD881D8311A3}"/>
                    </a:ext>
                  </a:extLst>
                </p:cNvPr>
                <p:cNvSpPr/>
                <p:nvPr/>
              </p:nvSpPr>
              <p:spPr>
                <a:xfrm>
                  <a:off x="2537200" y="5514222"/>
                  <a:ext cx="349091" cy="4000"/>
                </a:xfrm>
                <a:custGeom>
                  <a:avLst/>
                  <a:gdLst>
                    <a:gd name="connsiteX0" fmla="*/ 0 w 349091"/>
                    <a:gd name="connsiteY0" fmla="*/ 2000 h 4000"/>
                    <a:gd name="connsiteX1" fmla="*/ 174593 w 349091"/>
                    <a:gd name="connsiteY1" fmla="*/ 4000 h 4000"/>
                    <a:gd name="connsiteX2" fmla="*/ 349091 w 349091"/>
                    <a:gd name="connsiteY2" fmla="*/ 2000 h 4000"/>
                    <a:gd name="connsiteX3" fmla="*/ 174593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143"/>
                        <a:pt x="78200" y="4000"/>
                        <a:pt x="174593" y="4000"/>
                      </a:cubicBezTo>
                      <a:cubicBezTo>
                        <a:pt x="270986" y="4000"/>
                        <a:pt x="349091" y="3143"/>
                        <a:pt x="349091" y="2000"/>
                      </a:cubicBezTo>
                      <a:cubicBezTo>
                        <a:pt x="349091" y="857"/>
                        <a:pt x="270986" y="0"/>
                        <a:pt x="174593" y="0"/>
                      </a:cubicBezTo>
                      <a:cubicBezTo>
                        <a:pt x="78200" y="0"/>
                        <a:pt x="0" y="571"/>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5" name="任意多边形: 形状 1504">
                  <a:extLst>
                    <a:ext uri="{FF2B5EF4-FFF2-40B4-BE49-F238E27FC236}">
                      <a16:creationId xmlns:a16="http://schemas.microsoft.com/office/drawing/2014/main" id="{09B44FCF-98C5-05B6-C7F5-6BE41D3A8B49}"/>
                    </a:ext>
                  </a:extLst>
                </p:cNvPr>
                <p:cNvSpPr/>
                <p:nvPr/>
              </p:nvSpPr>
              <p:spPr>
                <a:xfrm>
                  <a:off x="2540438" y="5451357"/>
                  <a:ext cx="349091" cy="4000"/>
                </a:xfrm>
                <a:custGeom>
                  <a:avLst/>
                  <a:gdLst>
                    <a:gd name="connsiteX0" fmla="*/ 0 w 349091"/>
                    <a:gd name="connsiteY0" fmla="*/ 2000 h 4000"/>
                    <a:gd name="connsiteX1" fmla="*/ 174498 w 349091"/>
                    <a:gd name="connsiteY1" fmla="*/ 4000 h 4000"/>
                    <a:gd name="connsiteX2" fmla="*/ 349091 w 349091"/>
                    <a:gd name="connsiteY2" fmla="*/ 2000 h 4000"/>
                    <a:gd name="connsiteX3" fmla="*/ 174498 w 349091"/>
                    <a:gd name="connsiteY3" fmla="*/ 0 h 4000"/>
                    <a:gd name="connsiteX4" fmla="*/ 0 w 349091"/>
                    <a:gd name="connsiteY4" fmla="*/ 2000 h 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91" h="4000">
                      <a:moveTo>
                        <a:pt x="0" y="2000"/>
                      </a:moveTo>
                      <a:cubicBezTo>
                        <a:pt x="0" y="3048"/>
                        <a:pt x="78105" y="4000"/>
                        <a:pt x="174498" y="4000"/>
                      </a:cubicBezTo>
                      <a:cubicBezTo>
                        <a:pt x="270891" y="4000"/>
                        <a:pt x="349091" y="3048"/>
                        <a:pt x="349091" y="2000"/>
                      </a:cubicBezTo>
                      <a:cubicBezTo>
                        <a:pt x="349091" y="953"/>
                        <a:pt x="270986" y="0"/>
                        <a:pt x="174498" y="0"/>
                      </a:cubicBezTo>
                      <a:cubicBezTo>
                        <a:pt x="78010" y="0"/>
                        <a:pt x="0" y="857"/>
                        <a:pt x="0" y="2000"/>
                      </a:cubicBezTo>
                      <a:close/>
                    </a:path>
                  </a:pathLst>
                </a:custGeom>
                <a:solidFill>
                  <a:srgbClr val="E0E0E0"/>
                </a:solidFill>
                <a:ln w="9525" cap="flat">
                  <a:noFill/>
                  <a:prstDash val="solid"/>
                  <a:miter/>
                </a:ln>
              </p:spPr>
              <p:txBody>
                <a:bodyPr rtlCol="0" anchor="ctr"/>
                <a:lstStyle/>
                <a:p>
                  <a:endParaRPr lang="zh-CN" altLang="en-US"/>
                </a:p>
              </p:txBody>
            </p:sp>
            <p:sp>
              <p:nvSpPr>
                <p:cNvPr id="1506" name="任意多边形: 形状 1505">
                  <a:extLst>
                    <a:ext uri="{FF2B5EF4-FFF2-40B4-BE49-F238E27FC236}">
                      <a16:creationId xmlns:a16="http://schemas.microsoft.com/office/drawing/2014/main" id="{CD7301F1-8CC1-073F-41D0-2CACC198062C}"/>
                    </a:ext>
                  </a:extLst>
                </p:cNvPr>
                <p:cNvSpPr/>
                <p:nvPr/>
              </p:nvSpPr>
              <p:spPr>
                <a:xfrm>
                  <a:off x="3041168" y="5394112"/>
                  <a:ext cx="585787" cy="635698"/>
                </a:xfrm>
                <a:custGeom>
                  <a:avLst/>
                  <a:gdLst>
                    <a:gd name="connsiteX0" fmla="*/ 36481 w 585787"/>
                    <a:gd name="connsiteY0" fmla="*/ 0 h 635698"/>
                    <a:gd name="connsiteX1" fmla="*/ 34100 w 585787"/>
                    <a:gd name="connsiteY1" fmla="*/ 1714 h 635698"/>
                    <a:gd name="connsiteX2" fmla="*/ 27242 w 585787"/>
                    <a:gd name="connsiteY2" fmla="*/ 7239 h 635698"/>
                    <a:gd name="connsiteX3" fmla="*/ 667 w 585787"/>
                    <a:gd name="connsiteY3" fmla="*/ 28766 h 635698"/>
                    <a:gd name="connsiteX4" fmla="*/ 0 w 585787"/>
                    <a:gd name="connsiteY4" fmla="*/ 29337 h 635698"/>
                    <a:gd name="connsiteX5" fmla="*/ 571 w 585787"/>
                    <a:gd name="connsiteY5" fmla="*/ 30099 h 635698"/>
                    <a:gd name="connsiteX6" fmla="*/ 271367 w 585787"/>
                    <a:gd name="connsiteY6" fmla="*/ 321945 h 635698"/>
                    <a:gd name="connsiteX7" fmla="*/ 491300 w 585787"/>
                    <a:gd name="connsiteY7" fmla="*/ 546163 h 635698"/>
                    <a:gd name="connsiteX8" fmla="*/ 559975 w 585787"/>
                    <a:gd name="connsiteY8" fmla="*/ 612077 h 635698"/>
                    <a:gd name="connsiteX9" fmla="*/ 579025 w 585787"/>
                    <a:gd name="connsiteY9" fmla="*/ 629698 h 635698"/>
                    <a:gd name="connsiteX10" fmla="*/ 583978 w 585787"/>
                    <a:gd name="connsiteY10" fmla="*/ 634270 h 635698"/>
                    <a:gd name="connsiteX11" fmla="*/ 585788 w 585787"/>
                    <a:gd name="connsiteY11" fmla="*/ 635699 h 635698"/>
                    <a:gd name="connsiteX12" fmla="*/ 584263 w 585787"/>
                    <a:gd name="connsiteY12" fmla="*/ 633984 h 635698"/>
                    <a:gd name="connsiteX13" fmla="*/ 579596 w 585787"/>
                    <a:gd name="connsiteY13" fmla="*/ 629126 h 635698"/>
                    <a:gd name="connsiteX14" fmla="*/ 561213 w 585787"/>
                    <a:gd name="connsiteY14" fmla="*/ 610934 h 635698"/>
                    <a:gd name="connsiteX15" fmla="*/ 493395 w 585787"/>
                    <a:gd name="connsiteY15" fmla="*/ 544259 h 635698"/>
                    <a:gd name="connsiteX16" fmla="*/ 274320 w 585787"/>
                    <a:gd name="connsiteY16" fmla="*/ 319373 h 635698"/>
                    <a:gd name="connsiteX17" fmla="*/ 1905 w 585787"/>
                    <a:gd name="connsiteY17" fmla="*/ 28956 h 635698"/>
                    <a:gd name="connsiteX18" fmla="*/ 1905 w 585787"/>
                    <a:gd name="connsiteY18" fmla="*/ 30194 h 635698"/>
                    <a:gd name="connsiteX19" fmla="*/ 27813 w 585787"/>
                    <a:gd name="connsiteY19" fmla="*/ 7811 h 635698"/>
                    <a:gd name="connsiteX20" fmla="*/ 34385 w 585787"/>
                    <a:gd name="connsiteY20" fmla="*/ 2000 h 635698"/>
                    <a:gd name="connsiteX21" fmla="*/ 36481 w 585787"/>
                    <a:gd name="connsiteY21" fmla="*/ 0 h 63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5787" h="635698">
                      <a:moveTo>
                        <a:pt x="36481" y="0"/>
                      </a:moveTo>
                      <a:lnTo>
                        <a:pt x="34100" y="1714"/>
                      </a:lnTo>
                      <a:lnTo>
                        <a:pt x="27242" y="7239"/>
                      </a:lnTo>
                      <a:lnTo>
                        <a:pt x="667" y="28766"/>
                      </a:lnTo>
                      <a:lnTo>
                        <a:pt x="0" y="29337"/>
                      </a:lnTo>
                      <a:lnTo>
                        <a:pt x="571" y="30099"/>
                      </a:lnTo>
                      <a:cubicBezTo>
                        <a:pt x="48196" y="82201"/>
                        <a:pt x="151543" y="193548"/>
                        <a:pt x="271367" y="321945"/>
                      </a:cubicBezTo>
                      <a:cubicBezTo>
                        <a:pt x="354044" y="412623"/>
                        <a:pt x="433292" y="490252"/>
                        <a:pt x="491300" y="546163"/>
                      </a:cubicBezTo>
                      <a:cubicBezTo>
                        <a:pt x="519875" y="574167"/>
                        <a:pt x="543687" y="596646"/>
                        <a:pt x="559975" y="612077"/>
                      </a:cubicBezTo>
                      <a:lnTo>
                        <a:pt x="579025" y="629698"/>
                      </a:lnTo>
                      <a:lnTo>
                        <a:pt x="583978" y="634270"/>
                      </a:lnTo>
                      <a:lnTo>
                        <a:pt x="585788" y="635699"/>
                      </a:lnTo>
                      <a:cubicBezTo>
                        <a:pt x="585350" y="635068"/>
                        <a:pt x="584839" y="634492"/>
                        <a:pt x="584263" y="633984"/>
                      </a:cubicBezTo>
                      <a:lnTo>
                        <a:pt x="579596" y="629126"/>
                      </a:lnTo>
                      <a:lnTo>
                        <a:pt x="561213" y="610934"/>
                      </a:lnTo>
                      <a:lnTo>
                        <a:pt x="493395" y="544259"/>
                      </a:lnTo>
                      <a:cubicBezTo>
                        <a:pt x="436245" y="487680"/>
                        <a:pt x="357092" y="409956"/>
                        <a:pt x="274320" y="319373"/>
                      </a:cubicBezTo>
                      <a:cubicBezTo>
                        <a:pt x="154496" y="190881"/>
                        <a:pt x="50578" y="80201"/>
                        <a:pt x="1905" y="28956"/>
                      </a:cubicBezTo>
                      <a:lnTo>
                        <a:pt x="1905" y="30194"/>
                      </a:lnTo>
                      <a:lnTo>
                        <a:pt x="27813" y="7811"/>
                      </a:lnTo>
                      <a:lnTo>
                        <a:pt x="34385" y="2000"/>
                      </a:lnTo>
                      <a:cubicBezTo>
                        <a:pt x="35814" y="762"/>
                        <a:pt x="36576" y="95"/>
                        <a:pt x="36481" y="0"/>
                      </a:cubicBezTo>
                      <a:close/>
                    </a:path>
                  </a:pathLst>
                </a:custGeom>
                <a:solidFill>
                  <a:srgbClr val="EBEBEB"/>
                </a:solidFill>
                <a:ln w="9525" cap="flat">
                  <a:noFill/>
                  <a:prstDash val="solid"/>
                  <a:miter/>
                </a:ln>
              </p:spPr>
              <p:txBody>
                <a:bodyPr rtlCol="0" anchor="ctr"/>
                <a:lstStyle/>
                <a:p>
                  <a:endParaRPr lang="zh-CN" altLang="en-US"/>
                </a:p>
              </p:txBody>
            </p:sp>
            <p:sp>
              <p:nvSpPr>
                <p:cNvPr id="1507" name="任意多边形: 形状 1506">
                  <a:extLst>
                    <a:ext uri="{FF2B5EF4-FFF2-40B4-BE49-F238E27FC236}">
                      <a16:creationId xmlns:a16="http://schemas.microsoft.com/office/drawing/2014/main" id="{4AB1DCEE-3BAE-CD71-FFCD-149B5E4E989D}"/>
                    </a:ext>
                  </a:extLst>
                </p:cNvPr>
                <p:cNvSpPr/>
                <p:nvPr/>
              </p:nvSpPr>
              <p:spPr>
                <a:xfrm>
                  <a:off x="3165918" y="5668241"/>
                  <a:ext cx="437319" cy="309276"/>
                </a:xfrm>
                <a:custGeom>
                  <a:avLst/>
                  <a:gdLst>
                    <a:gd name="connsiteX0" fmla="*/ 413792 w 437319"/>
                    <a:gd name="connsiteY0" fmla="*/ 69533 h 309276"/>
                    <a:gd name="connsiteX1" fmla="*/ 330258 w 437319"/>
                    <a:gd name="connsiteY1" fmla="*/ 69533 h 309276"/>
                    <a:gd name="connsiteX2" fmla="*/ 260916 w 437319"/>
                    <a:gd name="connsiteY2" fmla="*/ 16478 h 309276"/>
                    <a:gd name="connsiteX3" fmla="*/ 164714 w 437319"/>
                    <a:gd name="connsiteY3" fmla="*/ 0 h 309276"/>
                    <a:gd name="connsiteX4" fmla="*/ 212339 w 437319"/>
                    <a:gd name="connsiteY4" fmla="*/ 51435 h 309276"/>
                    <a:gd name="connsiteX5" fmla="*/ 212339 w 437319"/>
                    <a:gd name="connsiteY5" fmla="*/ 51435 h 309276"/>
                    <a:gd name="connsiteX6" fmla="*/ 231389 w 437319"/>
                    <a:gd name="connsiteY6" fmla="*/ 74009 h 309276"/>
                    <a:gd name="connsiteX7" fmla="*/ 144521 w 437319"/>
                    <a:gd name="connsiteY7" fmla="*/ 74009 h 309276"/>
                    <a:gd name="connsiteX8" fmla="*/ 42413 w 437319"/>
                    <a:gd name="connsiteY8" fmla="*/ 39148 h 309276"/>
                    <a:gd name="connsiteX9" fmla="*/ 38793 w 437319"/>
                    <a:gd name="connsiteY9" fmla="*/ 74009 h 309276"/>
                    <a:gd name="connsiteX10" fmla="*/ 137091 w 437319"/>
                    <a:gd name="connsiteY10" fmla="*/ 132397 h 309276"/>
                    <a:gd name="connsiteX11" fmla="*/ 162523 w 437319"/>
                    <a:gd name="connsiteY11" fmla="*/ 139922 h 309276"/>
                    <a:gd name="connsiteX12" fmla="*/ 138520 w 437319"/>
                    <a:gd name="connsiteY12" fmla="*/ 147352 h 309276"/>
                    <a:gd name="connsiteX13" fmla="*/ 25173 w 437319"/>
                    <a:gd name="connsiteY13" fmla="*/ 107823 h 309276"/>
                    <a:gd name="connsiteX14" fmla="*/ 4408 w 437319"/>
                    <a:gd name="connsiteY14" fmla="*/ 109538 h 309276"/>
                    <a:gd name="connsiteX15" fmla="*/ 4464 w 437319"/>
                    <a:gd name="connsiteY15" fmla="*/ 130955 h 309276"/>
                    <a:gd name="connsiteX16" fmla="*/ 4979 w 437319"/>
                    <a:gd name="connsiteY16" fmla="*/ 131445 h 309276"/>
                    <a:gd name="connsiteX17" fmla="*/ 56224 w 437319"/>
                    <a:gd name="connsiteY17" fmla="*/ 171831 h 309276"/>
                    <a:gd name="connsiteX18" fmla="*/ 53176 w 437319"/>
                    <a:gd name="connsiteY18" fmla="*/ 211931 h 309276"/>
                    <a:gd name="connsiteX19" fmla="*/ 111564 w 437319"/>
                    <a:gd name="connsiteY19" fmla="*/ 265843 h 309276"/>
                    <a:gd name="connsiteX20" fmla="*/ 129567 w 437319"/>
                    <a:gd name="connsiteY20" fmla="*/ 298799 h 309276"/>
                    <a:gd name="connsiteX21" fmla="*/ 301874 w 437319"/>
                    <a:gd name="connsiteY21" fmla="*/ 309277 h 309276"/>
                    <a:gd name="connsiteX22" fmla="*/ 372264 w 437319"/>
                    <a:gd name="connsiteY22" fmla="*/ 274796 h 309276"/>
                    <a:gd name="connsiteX23" fmla="*/ 437319 w 437319"/>
                    <a:gd name="connsiteY23" fmla="*/ 270034 h 309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7319" h="309276">
                      <a:moveTo>
                        <a:pt x="413792" y="69533"/>
                      </a:moveTo>
                      <a:lnTo>
                        <a:pt x="330258" y="69533"/>
                      </a:lnTo>
                      <a:cubicBezTo>
                        <a:pt x="330258" y="69533"/>
                        <a:pt x="273775" y="20384"/>
                        <a:pt x="260916" y="16478"/>
                      </a:cubicBezTo>
                      <a:cubicBezTo>
                        <a:pt x="229169" y="9259"/>
                        <a:pt x="197054" y="3758"/>
                        <a:pt x="164714" y="0"/>
                      </a:cubicBezTo>
                      <a:lnTo>
                        <a:pt x="212339" y="51435"/>
                      </a:lnTo>
                      <a:lnTo>
                        <a:pt x="212339" y="51435"/>
                      </a:lnTo>
                      <a:cubicBezTo>
                        <a:pt x="223293" y="63246"/>
                        <a:pt x="243486" y="74009"/>
                        <a:pt x="231389" y="74009"/>
                      </a:cubicBezTo>
                      <a:lnTo>
                        <a:pt x="144521" y="74009"/>
                      </a:lnTo>
                      <a:cubicBezTo>
                        <a:pt x="144521" y="74009"/>
                        <a:pt x="55653" y="31337"/>
                        <a:pt x="42413" y="39148"/>
                      </a:cubicBezTo>
                      <a:cubicBezTo>
                        <a:pt x="31269" y="45625"/>
                        <a:pt x="27459" y="57531"/>
                        <a:pt x="38793" y="74009"/>
                      </a:cubicBezTo>
                      <a:cubicBezTo>
                        <a:pt x="50128" y="90488"/>
                        <a:pt x="128043" y="129350"/>
                        <a:pt x="137091" y="132397"/>
                      </a:cubicBezTo>
                      <a:lnTo>
                        <a:pt x="162523" y="139922"/>
                      </a:lnTo>
                      <a:lnTo>
                        <a:pt x="138520" y="147352"/>
                      </a:lnTo>
                      <a:lnTo>
                        <a:pt x="25173" y="107823"/>
                      </a:lnTo>
                      <a:cubicBezTo>
                        <a:pt x="17838" y="106490"/>
                        <a:pt x="7742" y="105251"/>
                        <a:pt x="4408" y="109538"/>
                      </a:cubicBezTo>
                      <a:cubicBezTo>
                        <a:pt x="-1491" y="115467"/>
                        <a:pt x="-1466" y="125056"/>
                        <a:pt x="4464" y="130955"/>
                      </a:cubicBezTo>
                      <a:cubicBezTo>
                        <a:pt x="4632" y="131123"/>
                        <a:pt x="4804" y="131286"/>
                        <a:pt x="4979" y="131445"/>
                      </a:cubicBezTo>
                      <a:cubicBezTo>
                        <a:pt x="21124" y="146056"/>
                        <a:pt x="38245" y="159549"/>
                        <a:pt x="56224" y="171831"/>
                      </a:cubicBezTo>
                      <a:cubicBezTo>
                        <a:pt x="56224" y="171831"/>
                        <a:pt x="38127" y="198406"/>
                        <a:pt x="53176" y="211931"/>
                      </a:cubicBezTo>
                      <a:cubicBezTo>
                        <a:pt x="68226" y="225457"/>
                        <a:pt x="111564" y="265843"/>
                        <a:pt x="111564" y="265843"/>
                      </a:cubicBezTo>
                      <a:cubicBezTo>
                        <a:pt x="114101" y="278393"/>
                        <a:pt x="120377" y="289882"/>
                        <a:pt x="129567" y="298799"/>
                      </a:cubicBezTo>
                      <a:cubicBezTo>
                        <a:pt x="142997" y="309277"/>
                        <a:pt x="291492" y="309277"/>
                        <a:pt x="301874" y="309277"/>
                      </a:cubicBezTo>
                      <a:cubicBezTo>
                        <a:pt x="312256" y="309277"/>
                        <a:pt x="372264" y="274796"/>
                        <a:pt x="372264" y="274796"/>
                      </a:cubicBezTo>
                      <a:lnTo>
                        <a:pt x="437319" y="270034"/>
                      </a:lnTo>
                      <a:close/>
                    </a:path>
                  </a:pathLst>
                </a:custGeom>
                <a:solidFill>
                  <a:srgbClr val="F5F5F5"/>
                </a:solidFill>
                <a:ln w="9525" cap="flat">
                  <a:noFill/>
                  <a:prstDash val="solid"/>
                  <a:miter/>
                </a:ln>
              </p:spPr>
              <p:txBody>
                <a:bodyPr rtlCol="0" anchor="ctr"/>
                <a:lstStyle/>
                <a:p>
                  <a:endParaRPr lang="zh-CN" altLang="en-US"/>
                </a:p>
              </p:txBody>
            </p:sp>
            <p:sp>
              <p:nvSpPr>
                <p:cNvPr id="1508" name="任意多边形: 形状 1507">
                  <a:extLst>
                    <a:ext uri="{FF2B5EF4-FFF2-40B4-BE49-F238E27FC236}">
                      <a16:creationId xmlns:a16="http://schemas.microsoft.com/office/drawing/2014/main" id="{1FE42CFF-3AF5-31E3-C480-018A5891CACB}"/>
                    </a:ext>
                  </a:extLst>
                </p:cNvPr>
                <p:cNvSpPr/>
                <p:nvPr/>
              </p:nvSpPr>
              <p:spPr>
                <a:xfrm>
                  <a:off x="3222143" y="5840073"/>
                  <a:ext cx="99155" cy="44916"/>
                </a:xfrm>
                <a:custGeom>
                  <a:avLst/>
                  <a:gdLst>
                    <a:gd name="connsiteX0" fmla="*/ 99155 w 99155"/>
                    <a:gd name="connsiteY0" fmla="*/ 42672 h 44916"/>
                    <a:gd name="connsiteX1" fmla="*/ 82963 w 99155"/>
                    <a:gd name="connsiteY1" fmla="*/ 44863 h 44916"/>
                    <a:gd name="connsiteX2" fmla="*/ 65246 w 99155"/>
                    <a:gd name="connsiteY2" fmla="*/ 41720 h 44916"/>
                    <a:gd name="connsiteX3" fmla="*/ 46196 w 99155"/>
                    <a:gd name="connsiteY3" fmla="*/ 31433 h 44916"/>
                    <a:gd name="connsiteX4" fmla="*/ 13621 w 99155"/>
                    <a:gd name="connsiteY4" fmla="*/ 9620 h 44916"/>
                    <a:gd name="connsiteX5" fmla="*/ 0 w 99155"/>
                    <a:gd name="connsiteY5" fmla="*/ 0 h 44916"/>
                    <a:gd name="connsiteX6" fmla="*/ 14288 w 99155"/>
                    <a:gd name="connsiteY6" fmla="*/ 7811 h 44916"/>
                    <a:gd name="connsiteX7" fmla="*/ 47435 w 99155"/>
                    <a:gd name="connsiteY7" fmla="*/ 28765 h 44916"/>
                    <a:gd name="connsiteX8" fmla="*/ 66485 w 99155"/>
                    <a:gd name="connsiteY8" fmla="*/ 38957 h 44916"/>
                    <a:gd name="connsiteX9" fmla="*/ 83153 w 99155"/>
                    <a:gd name="connsiteY9" fmla="*/ 42577 h 44916"/>
                    <a:gd name="connsiteX10" fmla="*/ 99155 w 99155"/>
                    <a:gd name="connsiteY10" fmla="*/ 42672 h 44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155" h="44916">
                      <a:moveTo>
                        <a:pt x="99155" y="42672"/>
                      </a:moveTo>
                      <a:cubicBezTo>
                        <a:pt x="93937" y="44387"/>
                        <a:pt x="88449" y="45130"/>
                        <a:pt x="82963" y="44863"/>
                      </a:cubicBezTo>
                      <a:cubicBezTo>
                        <a:pt x="76914" y="44916"/>
                        <a:pt x="70908" y="43851"/>
                        <a:pt x="65246" y="41720"/>
                      </a:cubicBezTo>
                      <a:cubicBezTo>
                        <a:pt x="58526" y="39026"/>
                        <a:pt x="52135" y="35575"/>
                        <a:pt x="46196" y="31433"/>
                      </a:cubicBezTo>
                      <a:cubicBezTo>
                        <a:pt x="33338" y="23146"/>
                        <a:pt x="21908" y="15430"/>
                        <a:pt x="13621" y="9620"/>
                      </a:cubicBezTo>
                      <a:cubicBezTo>
                        <a:pt x="8781" y="6860"/>
                        <a:pt x="4219" y="3638"/>
                        <a:pt x="0" y="0"/>
                      </a:cubicBezTo>
                      <a:cubicBezTo>
                        <a:pt x="5061" y="2015"/>
                        <a:pt x="9859" y="4638"/>
                        <a:pt x="14288" y="7811"/>
                      </a:cubicBezTo>
                      <a:cubicBezTo>
                        <a:pt x="22860" y="12954"/>
                        <a:pt x="34576" y="20384"/>
                        <a:pt x="47435" y="28765"/>
                      </a:cubicBezTo>
                      <a:cubicBezTo>
                        <a:pt x="53446" y="32761"/>
                        <a:pt x="59825" y="36174"/>
                        <a:pt x="66485" y="38957"/>
                      </a:cubicBezTo>
                      <a:cubicBezTo>
                        <a:pt x="71810" y="41052"/>
                        <a:pt x="77439" y="42274"/>
                        <a:pt x="83153" y="42577"/>
                      </a:cubicBezTo>
                      <a:cubicBezTo>
                        <a:pt x="92869" y="42863"/>
                        <a:pt x="99155" y="42101"/>
                        <a:pt x="99155" y="42672"/>
                      </a:cubicBezTo>
                      <a:close/>
                    </a:path>
                  </a:pathLst>
                </a:custGeom>
                <a:solidFill>
                  <a:srgbClr val="E0E0E0"/>
                </a:solidFill>
                <a:ln w="9525" cap="flat">
                  <a:noFill/>
                  <a:prstDash val="solid"/>
                  <a:miter/>
                </a:ln>
              </p:spPr>
              <p:txBody>
                <a:bodyPr rtlCol="0" anchor="ctr"/>
                <a:lstStyle/>
                <a:p>
                  <a:endParaRPr lang="zh-CN" altLang="en-US"/>
                </a:p>
              </p:txBody>
            </p:sp>
            <p:sp>
              <p:nvSpPr>
                <p:cNvPr id="1509" name="任意多边形: 形状 1508">
                  <a:extLst>
                    <a:ext uri="{FF2B5EF4-FFF2-40B4-BE49-F238E27FC236}">
                      <a16:creationId xmlns:a16="http://schemas.microsoft.com/office/drawing/2014/main" id="{F2999217-1CB0-9823-E8F9-CEEB6255FF7F}"/>
                    </a:ext>
                  </a:extLst>
                </p:cNvPr>
                <p:cNvSpPr/>
                <p:nvPr/>
              </p:nvSpPr>
              <p:spPr>
                <a:xfrm>
                  <a:off x="3253003" y="5911415"/>
                  <a:ext cx="75152" cy="34093"/>
                </a:xfrm>
                <a:custGeom>
                  <a:avLst/>
                  <a:gdLst>
                    <a:gd name="connsiteX0" fmla="*/ 75152 w 75152"/>
                    <a:gd name="connsiteY0" fmla="*/ 26861 h 34093"/>
                    <a:gd name="connsiteX1" fmla="*/ 63817 w 75152"/>
                    <a:gd name="connsiteY1" fmla="*/ 33147 h 34093"/>
                    <a:gd name="connsiteX2" fmla="*/ 33242 w 75152"/>
                    <a:gd name="connsiteY2" fmla="*/ 28004 h 34093"/>
                    <a:gd name="connsiteX3" fmla="*/ 8477 w 75152"/>
                    <a:gd name="connsiteY3" fmla="*/ 9525 h 34093"/>
                    <a:gd name="connsiteX4" fmla="*/ 0 w 75152"/>
                    <a:gd name="connsiteY4" fmla="*/ 0 h 34093"/>
                    <a:gd name="connsiteX5" fmla="*/ 34957 w 75152"/>
                    <a:gd name="connsiteY5" fmla="*/ 25051 h 34093"/>
                    <a:gd name="connsiteX6" fmla="*/ 63532 w 75152"/>
                    <a:gd name="connsiteY6" fmla="*/ 30861 h 34093"/>
                    <a:gd name="connsiteX7" fmla="*/ 75152 w 75152"/>
                    <a:gd name="connsiteY7" fmla="*/ 26860 h 3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52" h="34093">
                      <a:moveTo>
                        <a:pt x="75152" y="26861"/>
                      </a:moveTo>
                      <a:cubicBezTo>
                        <a:pt x="72274" y="30277"/>
                        <a:pt x="68239" y="32514"/>
                        <a:pt x="63817" y="33147"/>
                      </a:cubicBezTo>
                      <a:cubicBezTo>
                        <a:pt x="53343" y="35414"/>
                        <a:pt x="42398" y="33573"/>
                        <a:pt x="33242" y="28004"/>
                      </a:cubicBezTo>
                      <a:cubicBezTo>
                        <a:pt x="24240" y="22914"/>
                        <a:pt x="15919" y="16705"/>
                        <a:pt x="8477" y="9525"/>
                      </a:cubicBezTo>
                      <a:cubicBezTo>
                        <a:pt x="5156" y="6828"/>
                        <a:pt x="2293" y="3612"/>
                        <a:pt x="0" y="0"/>
                      </a:cubicBezTo>
                      <a:cubicBezTo>
                        <a:pt x="11182" y="8988"/>
                        <a:pt x="22852" y="17351"/>
                        <a:pt x="34957" y="25051"/>
                      </a:cubicBezTo>
                      <a:cubicBezTo>
                        <a:pt x="43528" y="30223"/>
                        <a:pt x="53622" y="32275"/>
                        <a:pt x="63532" y="30861"/>
                      </a:cubicBezTo>
                      <a:cubicBezTo>
                        <a:pt x="67503" y="29830"/>
                        <a:pt x="71388" y="28493"/>
                        <a:pt x="75152" y="26860"/>
                      </a:cubicBezTo>
                      <a:close/>
                    </a:path>
                  </a:pathLst>
                </a:custGeom>
                <a:solidFill>
                  <a:srgbClr val="E0E0E0"/>
                </a:solidFill>
                <a:ln w="9525" cap="flat">
                  <a:noFill/>
                  <a:prstDash val="solid"/>
                  <a:miter/>
                </a:ln>
              </p:spPr>
              <p:txBody>
                <a:bodyPr rtlCol="0" anchor="ctr"/>
                <a:lstStyle/>
                <a:p>
                  <a:endParaRPr lang="zh-CN" altLang="en-US"/>
                </a:p>
              </p:txBody>
            </p:sp>
            <p:sp>
              <p:nvSpPr>
                <p:cNvPr id="1510" name="任意多边形: 形状 1509">
                  <a:extLst>
                    <a:ext uri="{FF2B5EF4-FFF2-40B4-BE49-F238E27FC236}">
                      <a16:creationId xmlns:a16="http://schemas.microsoft.com/office/drawing/2014/main" id="{9A5DCF4A-1C14-F3EF-8DEE-16EEE33B0291}"/>
                    </a:ext>
                  </a:extLst>
                </p:cNvPr>
                <p:cNvSpPr/>
                <p:nvPr/>
              </p:nvSpPr>
              <p:spPr>
                <a:xfrm>
                  <a:off x="3324346" y="5806068"/>
                  <a:ext cx="45815" cy="9810"/>
                </a:xfrm>
                <a:custGeom>
                  <a:avLst/>
                  <a:gdLst>
                    <a:gd name="connsiteX0" fmla="*/ 45815 w 45815"/>
                    <a:gd name="connsiteY0" fmla="*/ 9430 h 9810"/>
                    <a:gd name="connsiteX1" fmla="*/ 22288 w 45815"/>
                    <a:gd name="connsiteY1" fmla="*/ 7620 h 9810"/>
                    <a:gd name="connsiteX2" fmla="*/ 0 w 45815"/>
                    <a:gd name="connsiteY2" fmla="*/ 0 h 9810"/>
                    <a:gd name="connsiteX3" fmla="*/ 23050 w 45815"/>
                    <a:gd name="connsiteY3" fmla="*/ 4191 h 9810"/>
                    <a:gd name="connsiteX4" fmla="*/ 45815 w 45815"/>
                    <a:gd name="connsiteY4" fmla="*/ 9430 h 9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5" h="9810">
                      <a:moveTo>
                        <a:pt x="45815" y="9430"/>
                      </a:moveTo>
                      <a:cubicBezTo>
                        <a:pt x="37929" y="10296"/>
                        <a:pt x="29950" y="9683"/>
                        <a:pt x="22288" y="7620"/>
                      </a:cubicBezTo>
                      <a:cubicBezTo>
                        <a:pt x="14440" y="6530"/>
                        <a:pt x="6873" y="3943"/>
                        <a:pt x="0" y="0"/>
                      </a:cubicBezTo>
                      <a:cubicBezTo>
                        <a:pt x="7802" y="638"/>
                        <a:pt x="15523" y="2041"/>
                        <a:pt x="23050" y="4191"/>
                      </a:cubicBezTo>
                      <a:cubicBezTo>
                        <a:pt x="30798" y="5155"/>
                        <a:pt x="38426" y="6911"/>
                        <a:pt x="45815" y="9430"/>
                      </a:cubicBezTo>
                      <a:close/>
                    </a:path>
                  </a:pathLst>
                </a:custGeom>
                <a:solidFill>
                  <a:srgbClr val="E0E0E0"/>
                </a:solidFill>
                <a:ln w="9525" cap="flat">
                  <a:noFill/>
                  <a:prstDash val="solid"/>
                  <a:miter/>
                </a:ln>
              </p:spPr>
              <p:txBody>
                <a:bodyPr rtlCol="0" anchor="ctr"/>
                <a:lstStyle/>
                <a:p>
                  <a:endParaRPr lang="zh-CN" altLang="en-US"/>
                </a:p>
              </p:txBody>
            </p:sp>
            <p:sp>
              <p:nvSpPr>
                <p:cNvPr id="1511" name="任意多边形: 形状 1510">
                  <a:extLst>
                    <a:ext uri="{FF2B5EF4-FFF2-40B4-BE49-F238E27FC236}">
                      <a16:creationId xmlns:a16="http://schemas.microsoft.com/office/drawing/2014/main" id="{2860C812-6091-3D61-9180-7FC14BB24DD7}"/>
                    </a:ext>
                  </a:extLst>
                </p:cNvPr>
                <p:cNvSpPr/>
                <p:nvPr/>
              </p:nvSpPr>
              <p:spPr>
                <a:xfrm>
                  <a:off x="3330632" y="5623569"/>
                  <a:ext cx="630745" cy="116300"/>
                </a:xfrm>
                <a:custGeom>
                  <a:avLst/>
                  <a:gdLst>
                    <a:gd name="connsiteX0" fmla="*/ 0 w 630745"/>
                    <a:gd name="connsiteY0" fmla="*/ 45053 h 116300"/>
                    <a:gd name="connsiteX1" fmla="*/ 7239 w 630745"/>
                    <a:gd name="connsiteY1" fmla="*/ 45720 h 116300"/>
                    <a:gd name="connsiteX2" fmla="*/ 28099 w 630745"/>
                    <a:gd name="connsiteY2" fmla="*/ 48673 h 116300"/>
                    <a:gd name="connsiteX3" fmla="*/ 104299 w 630745"/>
                    <a:gd name="connsiteY3" fmla="*/ 60388 h 116300"/>
                    <a:gd name="connsiteX4" fmla="*/ 104299 w 630745"/>
                    <a:gd name="connsiteY4" fmla="*/ 60388 h 116300"/>
                    <a:gd name="connsiteX5" fmla="*/ 104299 w 630745"/>
                    <a:gd name="connsiteY5" fmla="*/ 60388 h 116300"/>
                    <a:gd name="connsiteX6" fmla="*/ 165830 w 630745"/>
                    <a:gd name="connsiteY6" fmla="*/ 112586 h 116300"/>
                    <a:gd name="connsiteX7" fmla="*/ 164306 w 630745"/>
                    <a:gd name="connsiteY7" fmla="*/ 112014 h 116300"/>
                    <a:gd name="connsiteX8" fmla="*/ 229838 w 630745"/>
                    <a:gd name="connsiteY8" fmla="*/ 109061 h 116300"/>
                    <a:gd name="connsiteX9" fmla="*/ 229838 w 630745"/>
                    <a:gd name="connsiteY9" fmla="*/ 109061 h 116300"/>
                    <a:gd name="connsiteX10" fmla="*/ 308420 w 630745"/>
                    <a:gd name="connsiteY10" fmla="*/ 87059 h 116300"/>
                    <a:gd name="connsiteX11" fmla="*/ 535972 w 630745"/>
                    <a:gd name="connsiteY11" fmla="*/ 24479 h 116300"/>
                    <a:gd name="connsiteX12" fmla="*/ 605028 w 630745"/>
                    <a:gd name="connsiteY12" fmla="*/ 6096 h 116300"/>
                    <a:gd name="connsiteX13" fmla="*/ 624078 w 630745"/>
                    <a:gd name="connsiteY13" fmla="*/ 1334 h 116300"/>
                    <a:gd name="connsiteX14" fmla="*/ 630746 w 630745"/>
                    <a:gd name="connsiteY14" fmla="*/ 0 h 116300"/>
                    <a:gd name="connsiteX15" fmla="*/ 624364 w 630745"/>
                    <a:gd name="connsiteY15" fmla="*/ 2286 h 116300"/>
                    <a:gd name="connsiteX16" fmla="*/ 605314 w 630745"/>
                    <a:gd name="connsiteY16" fmla="*/ 7906 h 116300"/>
                    <a:gd name="connsiteX17" fmla="*/ 536638 w 630745"/>
                    <a:gd name="connsiteY17" fmla="*/ 27908 h 116300"/>
                    <a:gd name="connsiteX18" fmla="*/ 310610 w 630745"/>
                    <a:gd name="connsiteY18" fmla="*/ 91916 h 116300"/>
                    <a:gd name="connsiteX19" fmla="*/ 231934 w 630745"/>
                    <a:gd name="connsiteY19" fmla="*/ 113729 h 116300"/>
                    <a:gd name="connsiteX20" fmla="*/ 231362 w 630745"/>
                    <a:gd name="connsiteY20" fmla="*/ 113729 h 116300"/>
                    <a:gd name="connsiteX21" fmla="*/ 165830 w 630745"/>
                    <a:gd name="connsiteY21" fmla="*/ 116300 h 116300"/>
                    <a:gd name="connsiteX22" fmla="*/ 164973 w 630745"/>
                    <a:gd name="connsiteY22" fmla="*/ 116300 h 116300"/>
                    <a:gd name="connsiteX23" fmla="*/ 164306 w 630745"/>
                    <a:gd name="connsiteY23" fmla="*/ 115729 h 116300"/>
                    <a:gd name="connsiteX24" fmla="*/ 103346 w 630745"/>
                    <a:gd name="connsiteY24" fmla="*/ 62960 h 116300"/>
                    <a:gd name="connsiteX25" fmla="*/ 104204 w 630745"/>
                    <a:gd name="connsiteY25" fmla="*/ 62960 h 116300"/>
                    <a:gd name="connsiteX26" fmla="*/ 28004 w 630745"/>
                    <a:gd name="connsiteY26" fmla="*/ 49721 h 116300"/>
                    <a:gd name="connsiteX27" fmla="*/ 7334 w 630745"/>
                    <a:gd name="connsiteY27" fmla="*/ 45815 h 116300"/>
                    <a:gd name="connsiteX28" fmla="*/ 0 w 630745"/>
                    <a:gd name="connsiteY28" fmla="*/ 45053 h 1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0745" h="116300">
                      <a:moveTo>
                        <a:pt x="0" y="45053"/>
                      </a:moveTo>
                      <a:cubicBezTo>
                        <a:pt x="2428" y="45063"/>
                        <a:pt x="4850" y="45286"/>
                        <a:pt x="7239" y="45720"/>
                      </a:cubicBezTo>
                      <a:lnTo>
                        <a:pt x="28099" y="48673"/>
                      </a:lnTo>
                      <a:lnTo>
                        <a:pt x="104299" y="60388"/>
                      </a:lnTo>
                      <a:lnTo>
                        <a:pt x="104299" y="60388"/>
                      </a:lnTo>
                      <a:lnTo>
                        <a:pt x="104299" y="60388"/>
                      </a:lnTo>
                      <a:cubicBezTo>
                        <a:pt x="122492" y="75724"/>
                        <a:pt x="143161" y="93345"/>
                        <a:pt x="165830" y="112586"/>
                      </a:cubicBezTo>
                      <a:lnTo>
                        <a:pt x="164306" y="112014"/>
                      </a:lnTo>
                      <a:lnTo>
                        <a:pt x="229838" y="109061"/>
                      </a:lnTo>
                      <a:lnTo>
                        <a:pt x="229838" y="109061"/>
                      </a:lnTo>
                      <a:lnTo>
                        <a:pt x="308420" y="87059"/>
                      </a:lnTo>
                      <a:lnTo>
                        <a:pt x="535972" y="24479"/>
                      </a:lnTo>
                      <a:lnTo>
                        <a:pt x="605028" y="6096"/>
                      </a:lnTo>
                      <a:lnTo>
                        <a:pt x="624078" y="1334"/>
                      </a:lnTo>
                      <a:cubicBezTo>
                        <a:pt x="626246" y="649"/>
                        <a:pt x="628481" y="202"/>
                        <a:pt x="630746" y="0"/>
                      </a:cubicBezTo>
                      <a:cubicBezTo>
                        <a:pt x="628697" y="967"/>
                        <a:pt x="626560" y="1732"/>
                        <a:pt x="624364" y="2286"/>
                      </a:cubicBezTo>
                      <a:lnTo>
                        <a:pt x="605314" y="7906"/>
                      </a:lnTo>
                      <a:lnTo>
                        <a:pt x="536638" y="27908"/>
                      </a:lnTo>
                      <a:lnTo>
                        <a:pt x="310610" y="91916"/>
                      </a:lnTo>
                      <a:lnTo>
                        <a:pt x="231934" y="113729"/>
                      </a:lnTo>
                      <a:lnTo>
                        <a:pt x="231362" y="113729"/>
                      </a:lnTo>
                      <a:lnTo>
                        <a:pt x="165830" y="116300"/>
                      </a:lnTo>
                      <a:lnTo>
                        <a:pt x="164973" y="116300"/>
                      </a:lnTo>
                      <a:lnTo>
                        <a:pt x="164306" y="115729"/>
                      </a:lnTo>
                      <a:lnTo>
                        <a:pt x="103346" y="62960"/>
                      </a:lnTo>
                      <a:lnTo>
                        <a:pt x="104204" y="62960"/>
                      </a:lnTo>
                      <a:lnTo>
                        <a:pt x="28004" y="49721"/>
                      </a:lnTo>
                      <a:lnTo>
                        <a:pt x="7334" y="45815"/>
                      </a:lnTo>
                      <a:cubicBezTo>
                        <a:pt x="4869" y="45824"/>
                        <a:pt x="2411" y="45569"/>
                        <a:pt x="0" y="45053"/>
                      </a:cubicBezTo>
                      <a:close/>
                    </a:path>
                  </a:pathLst>
                </a:custGeom>
                <a:solidFill>
                  <a:srgbClr val="E0E0E0"/>
                </a:solidFill>
                <a:ln w="9525" cap="flat">
                  <a:noFill/>
                  <a:prstDash val="solid"/>
                  <a:miter/>
                </a:ln>
              </p:spPr>
              <p:txBody>
                <a:bodyPr rtlCol="0" anchor="ctr"/>
                <a:lstStyle/>
                <a:p>
                  <a:endParaRPr lang="zh-CN" altLang="en-US"/>
                </a:p>
              </p:txBody>
            </p:sp>
          </p:grpSp>
          <p:grpSp>
            <p:nvGrpSpPr>
              <p:cNvPr id="1512" name="图形 1392">
                <a:extLst>
                  <a:ext uri="{FF2B5EF4-FFF2-40B4-BE49-F238E27FC236}">
                    <a16:creationId xmlns:a16="http://schemas.microsoft.com/office/drawing/2014/main" id="{7D5EEF4E-805F-6115-BF97-95D2BD3EE0E9}"/>
                  </a:ext>
                </a:extLst>
              </p:cNvPr>
              <p:cNvGrpSpPr/>
              <p:nvPr/>
            </p:nvGrpSpPr>
            <p:grpSpPr>
              <a:xfrm>
                <a:off x="6298111" y="4229261"/>
                <a:ext cx="2087869" cy="2024958"/>
                <a:chOff x="6298111" y="4229261"/>
                <a:chExt cx="2087869" cy="2024958"/>
              </a:xfrm>
            </p:grpSpPr>
            <p:sp>
              <p:nvSpPr>
                <p:cNvPr id="1513" name="任意多边形: 形状 1512">
                  <a:extLst>
                    <a:ext uri="{FF2B5EF4-FFF2-40B4-BE49-F238E27FC236}">
                      <a16:creationId xmlns:a16="http://schemas.microsoft.com/office/drawing/2014/main" id="{B509E483-6D85-34A0-3E4F-80193DE3293D}"/>
                    </a:ext>
                  </a:extLst>
                </p:cNvPr>
                <p:cNvSpPr/>
                <p:nvPr/>
              </p:nvSpPr>
              <p:spPr>
                <a:xfrm>
                  <a:off x="7296557" y="5187800"/>
                  <a:ext cx="956691" cy="701045"/>
                </a:xfrm>
                <a:custGeom>
                  <a:avLst/>
                  <a:gdLst>
                    <a:gd name="connsiteX0" fmla="*/ 801243 w 956691"/>
                    <a:gd name="connsiteY0" fmla="*/ 50102 h 701045"/>
                    <a:gd name="connsiteX1" fmla="*/ 517970 w 956691"/>
                    <a:gd name="connsiteY1" fmla="*/ 402527 h 701045"/>
                    <a:gd name="connsiteX2" fmla="*/ 191071 w 956691"/>
                    <a:gd name="connsiteY2" fmla="*/ 0 h 701045"/>
                    <a:gd name="connsiteX3" fmla="*/ 0 w 956691"/>
                    <a:gd name="connsiteY3" fmla="*/ 294608 h 701045"/>
                    <a:gd name="connsiteX4" fmla="*/ 496062 w 956691"/>
                    <a:gd name="connsiteY4" fmla="*/ 700659 h 701045"/>
                    <a:gd name="connsiteX5" fmla="*/ 599980 w 956691"/>
                    <a:gd name="connsiteY5" fmla="*/ 677037 h 701045"/>
                    <a:gd name="connsiteX6" fmla="*/ 956691 w 956691"/>
                    <a:gd name="connsiteY6" fmla="*/ 121920 h 70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6691" h="701045">
                      <a:moveTo>
                        <a:pt x="801243" y="50102"/>
                      </a:moveTo>
                      <a:lnTo>
                        <a:pt x="517970" y="402527"/>
                      </a:lnTo>
                      <a:cubicBezTo>
                        <a:pt x="474250" y="382619"/>
                        <a:pt x="191071" y="0"/>
                        <a:pt x="191071" y="0"/>
                      </a:cubicBezTo>
                      <a:lnTo>
                        <a:pt x="0" y="294608"/>
                      </a:lnTo>
                      <a:cubicBezTo>
                        <a:pt x="0" y="294608"/>
                        <a:pt x="330898" y="700659"/>
                        <a:pt x="496062" y="700659"/>
                      </a:cubicBezTo>
                      <a:cubicBezTo>
                        <a:pt x="523018" y="700659"/>
                        <a:pt x="566356" y="705993"/>
                        <a:pt x="599980" y="677037"/>
                      </a:cubicBezTo>
                      <a:cubicBezTo>
                        <a:pt x="759904" y="539687"/>
                        <a:pt x="956691" y="121920"/>
                        <a:pt x="956691" y="121920"/>
                      </a:cubicBezTo>
                      <a:close/>
                    </a:path>
                  </a:pathLst>
                </a:custGeom>
                <a:solidFill>
                  <a:srgbClr val="FFBE9D"/>
                </a:solidFill>
                <a:ln w="9525" cap="flat">
                  <a:noFill/>
                  <a:prstDash val="solid"/>
                  <a:miter/>
                </a:ln>
              </p:spPr>
              <p:txBody>
                <a:bodyPr rtlCol="0" anchor="ctr"/>
                <a:lstStyle/>
                <a:p>
                  <a:endParaRPr lang="zh-CN" altLang="en-US"/>
                </a:p>
              </p:txBody>
            </p:sp>
            <p:sp>
              <p:nvSpPr>
                <p:cNvPr id="1514" name="任意多边形: 形状 1513">
                  <a:extLst>
                    <a:ext uri="{FF2B5EF4-FFF2-40B4-BE49-F238E27FC236}">
                      <a16:creationId xmlns:a16="http://schemas.microsoft.com/office/drawing/2014/main" id="{E0253231-3FDA-D2B4-34D2-A831318729F6}"/>
                    </a:ext>
                  </a:extLst>
                </p:cNvPr>
                <p:cNvSpPr/>
                <p:nvPr/>
              </p:nvSpPr>
              <p:spPr>
                <a:xfrm>
                  <a:off x="6806495" y="4229261"/>
                  <a:ext cx="727065" cy="630239"/>
                </a:xfrm>
                <a:custGeom>
                  <a:avLst/>
                  <a:gdLst>
                    <a:gd name="connsiteX0" fmla="*/ 0 w 727065"/>
                    <a:gd name="connsiteY0" fmla="*/ 445523 h 630239"/>
                    <a:gd name="connsiteX1" fmla="*/ 42101 w 727065"/>
                    <a:gd name="connsiteY1" fmla="*/ 429712 h 630239"/>
                    <a:gd name="connsiteX2" fmla="*/ 43148 w 727065"/>
                    <a:gd name="connsiteY2" fmla="*/ 380086 h 630239"/>
                    <a:gd name="connsiteX3" fmla="*/ 32480 w 727065"/>
                    <a:gd name="connsiteY3" fmla="*/ 330652 h 630239"/>
                    <a:gd name="connsiteX4" fmla="*/ 84392 w 727065"/>
                    <a:gd name="connsiteY4" fmla="*/ 262453 h 630239"/>
                    <a:gd name="connsiteX5" fmla="*/ 82412 w 727065"/>
                    <a:gd name="connsiteY5" fmla="*/ 167372 h 630239"/>
                    <a:gd name="connsiteX6" fmla="*/ 84392 w 727065"/>
                    <a:gd name="connsiteY6" fmla="*/ 165393 h 630239"/>
                    <a:gd name="connsiteX7" fmla="*/ 128873 w 727065"/>
                    <a:gd name="connsiteY7" fmla="*/ 139961 h 630239"/>
                    <a:gd name="connsiteX8" fmla="*/ 152495 w 727065"/>
                    <a:gd name="connsiteY8" fmla="*/ 122530 h 630239"/>
                    <a:gd name="connsiteX9" fmla="*/ 113348 w 727065"/>
                    <a:gd name="connsiteY9" fmla="*/ 121768 h 630239"/>
                    <a:gd name="connsiteX10" fmla="*/ 69533 w 727065"/>
                    <a:gd name="connsiteY10" fmla="*/ 79192 h 630239"/>
                    <a:gd name="connsiteX11" fmla="*/ 86487 w 727065"/>
                    <a:gd name="connsiteY11" fmla="*/ 21184 h 630239"/>
                    <a:gd name="connsiteX12" fmla="*/ 146018 w 727065"/>
                    <a:gd name="connsiteY12" fmla="*/ 15469 h 630239"/>
                    <a:gd name="connsiteX13" fmla="*/ 181165 w 727065"/>
                    <a:gd name="connsiteY13" fmla="*/ 66238 h 630239"/>
                    <a:gd name="connsiteX14" fmla="*/ 188595 w 727065"/>
                    <a:gd name="connsiteY14" fmla="*/ 84240 h 630239"/>
                    <a:gd name="connsiteX15" fmla="*/ 283845 w 727065"/>
                    <a:gd name="connsiteY15" fmla="*/ 6516 h 630239"/>
                    <a:gd name="connsiteX16" fmla="*/ 397573 w 727065"/>
                    <a:gd name="connsiteY16" fmla="*/ 10897 h 630239"/>
                    <a:gd name="connsiteX17" fmla="*/ 480155 w 727065"/>
                    <a:gd name="connsiteY17" fmla="*/ 134 h 630239"/>
                    <a:gd name="connsiteX18" fmla="*/ 554164 w 727065"/>
                    <a:gd name="connsiteY18" fmla="*/ 29376 h 630239"/>
                    <a:gd name="connsiteX19" fmla="*/ 574167 w 727065"/>
                    <a:gd name="connsiteY19" fmla="*/ 73858 h 630239"/>
                    <a:gd name="connsiteX20" fmla="*/ 650367 w 727065"/>
                    <a:gd name="connsiteY20" fmla="*/ 138056 h 630239"/>
                    <a:gd name="connsiteX21" fmla="*/ 655034 w 727065"/>
                    <a:gd name="connsiteY21" fmla="*/ 219209 h 630239"/>
                    <a:gd name="connsiteX22" fmla="*/ 701040 w 727065"/>
                    <a:gd name="connsiteY22" fmla="*/ 294361 h 630239"/>
                    <a:gd name="connsiteX23" fmla="*/ 722566 w 727065"/>
                    <a:gd name="connsiteY23" fmla="*/ 376372 h 630239"/>
                    <a:gd name="connsiteX24" fmla="*/ 672179 w 727065"/>
                    <a:gd name="connsiteY24" fmla="*/ 435808 h 630239"/>
                    <a:gd name="connsiteX25" fmla="*/ 667798 w 727065"/>
                    <a:gd name="connsiteY25" fmla="*/ 492481 h 630239"/>
                    <a:gd name="connsiteX26" fmla="*/ 639223 w 727065"/>
                    <a:gd name="connsiteY26" fmla="*/ 537154 h 630239"/>
                    <a:gd name="connsiteX27" fmla="*/ 425672 w 727065"/>
                    <a:gd name="connsiteY27" fmla="*/ 582112 h 630239"/>
                    <a:gd name="connsiteX28" fmla="*/ 195929 w 727065"/>
                    <a:gd name="connsiteY28" fmla="*/ 629737 h 630239"/>
                    <a:gd name="connsiteX29" fmla="*/ 8001 w 727065"/>
                    <a:gd name="connsiteY29" fmla="*/ 509722 h 630239"/>
                    <a:gd name="connsiteX30" fmla="*/ 39053 w 727065"/>
                    <a:gd name="connsiteY30" fmla="*/ 497625 h 630239"/>
                    <a:gd name="connsiteX31" fmla="*/ 0 w 727065"/>
                    <a:gd name="connsiteY31" fmla="*/ 445523 h 63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27065" h="630239">
                      <a:moveTo>
                        <a:pt x="0" y="445523"/>
                      </a:moveTo>
                      <a:cubicBezTo>
                        <a:pt x="14288" y="454477"/>
                        <a:pt x="34576" y="444856"/>
                        <a:pt x="42101" y="429712"/>
                      </a:cubicBezTo>
                      <a:cubicBezTo>
                        <a:pt x="48312" y="413815"/>
                        <a:pt x="48683" y="396231"/>
                        <a:pt x="43148" y="380086"/>
                      </a:cubicBezTo>
                      <a:cubicBezTo>
                        <a:pt x="37555" y="364115"/>
                        <a:pt x="33971" y="347509"/>
                        <a:pt x="32480" y="330652"/>
                      </a:cubicBezTo>
                      <a:cubicBezTo>
                        <a:pt x="32898" y="298975"/>
                        <a:pt x="53970" y="271292"/>
                        <a:pt x="84392" y="262453"/>
                      </a:cubicBezTo>
                      <a:cubicBezTo>
                        <a:pt x="57589" y="236744"/>
                        <a:pt x="56703" y="194175"/>
                        <a:pt x="82412" y="167372"/>
                      </a:cubicBezTo>
                      <a:cubicBezTo>
                        <a:pt x="83058" y="166699"/>
                        <a:pt x="83718" y="166039"/>
                        <a:pt x="84392" y="165393"/>
                      </a:cubicBezTo>
                      <a:cubicBezTo>
                        <a:pt x="97346" y="154154"/>
                        <a:pt x="114014" y="148534"/>
                        <a:pt x="128873" y="139961"/>
                      </a:cubicBezTo>
                      <a:cubicBezTo>
                        <a:pt x="137315" y="134963"/>
                        <a:pt x="145230" y="129123"/>
                        <a:pt x="152495" y="122530"/>
                      </a:cubicBezTo>
                      <a:cubicBezTo>
                        <a:pt x="139543" y="125091"/>
                        <a:pt x="126191" y="124831"/>
                        <a:pt x="113348" y="121768"/>
                      </a:cubicBezTo>
                      <a:cubicBezTo>
                        <a:pt x="92430" y="115991"/>
                        <a:pt x="75907" y="99936"/>
                        <a:pt x="69533" y="79192"/>
                      </a:cubicBezTo>
                      <a:cubicBezTo>
                        <a:pt x="63662" y="58205"/>
                        <a:pt x="70238" y="35706"/>
                        <a:pt x="86487" y="21184"/>
                      </a:cubicBezTo>
                      <a:cubicBezTo>
                        <a:pt x="103210" y="7080"/>
                        <a:pt x="126918" y="4804"/>
                        <a:pt x="146018" y="15469"/>
                      </a:cubicBezTo>
                      <a:cubicBezTo>
                        <a:pt x="164021" y="26233"/>
                        <a:pt x="173164" y="46902"/>
                        <a:pt x="181165" y="66238"/>
                      </a:cubicBezTo>
                      <a:lnTo>
                        <a:pt x="188595" y="84240"/>
                      </a:lnTo>
                      <a:cubicBezTo>
                        <a:pt x="216503" y="50998"/>
                        <a:pt x="242792" y="16613"/>
                        <a:pt x="283845" y="6516"/>
                      </a:cubicBezTo>
                      <a:cubicBezTo>
                        <a:pt x="320897" y="-3009"/>
                        <a:pt x="359473" y="11755"/>
                        <a:pt x="397573" y="10897"/>
                      </a:cubicBezTo>
                      <a:cubicBezTo>
                        <a:pt x="425386" y="10326"/>
                        <a:pt x="452438" y="1372"/>
                        <a:pt x="480155" y="134"/>
                      </a:cubicBezTo>
                      <a:cubicBezTo>
                        <a:pt x="507873" y="-1104"/>
                        <a:pt x="539020" y="6040"/>
                        <a:pt x="554164" y="29376"/>
                      </a:cubicBezTo>
                      <a:cubicBezTo>
                        <a:pt x="563023" y="42997"/>
                        <a:pt x="565214" y="60237"/>
                        <a:pt x="574167" y="73858"/>
                      </a:cubicBezTo>
                      <a:cubicBezTo>
                        <a:pt x="592741" y="102433"/>
                        <a:pt x="635603" y="107862"/>
                        <a:pt x="650367" y="138056"/>
                      </a:cubicBezTo>
                      <a:cubicBezTo>
                        <a:pt x="662464" y="162535"/>
                        <a:pt x="650367" y="192158"/>
                        <a:pt x="655034" y="219209"/>
                      </a:cubicBezTo>
                      <a:cubicBezTo>
                        <a:pt x="659702" y="248642"/>
                        <a:pt x="682561" y="271025"/>
                        <a:pt x="701040" y="294361"/>
                      </a:cubicBezTo>
                      <a:cubicBezTo>
                        <a:pt x="719518" y="317698"/>
                        <a:pt x="735044" y="349321"/>
                        <a:pt x="722566" y="376372"/>
                      </a:cubicBezTo>
                      <a:cubicBezTo>
                        <a:pt x="711708" y="400184"/>
                        <a:pt x="682657" y="411805"/>
                        <a:pt x="672179" y="435808"/>
                      </a:cubicBezTo>
                      <a:cubicBezTo>
                        <a:pt x="664464" y="453239"/>
                        <a:pt x="668369" y="473336"/>
                        <a:pt x="667798" y="492481"/>
                      </a:cubicBezTo>
                      <a:cubicBezTo>
                        <a:pt x="667226" y="511627"/>
                        <a:pt x="658273" y="533725"/>
                        <a:pt x="639223" y="537154"/>
                      </a:cubicBezTo>
                      <a:lnTo>
                        <a:pt x="425672" y="582112"/>
                      </a:lnTo>
                      <a:cubicBezTo>
                        <a:pt x="351282" y="608020"/>
                        <a:pt x="274606" y="634214"/>
                        <a:pt x="195929" y="629737"/>
                      </a:cubicBezTo>
                      <a:cubicBezTo>
                        <a:pt x="117253" y="625260"/>
                        <a:pt x="35338" y="583540"/>
                        <a:pt x="8001" y="509722"/>
                      </a:cubicBezTo>
                      <a:cubicBezTo>
                        <a:pt x="19514" y="509787"/>
                        <a:pt x="30618" y="505461"/>
                        <a:pt x="39053" y="497625"/>
                      </a:cubicBezTo>
                      <a:cubicBezTo>
                        <a:pt x="18842" y="487038"/>
                        <a:pt x="4492" y="467892"/>
                        <a:pt x="0" y="445523"/>
                      </a:cubicBezTo>
                      <a:close/>
                    </a:path>
                  </a:pathLst>
                </a:custGeom>
                <a:solidFill>
                  <a:srgbClr val="263238"/>
                </a:solidFill>
                <a:ln w="9525" cap="flat">
                  <a:noFill/>
                  <a:prstDash val="solid"/>
                  <a:miter/>
                </a:ln>
              </p:spPr>
              <p:txBody>
                <a:bodyPr rtlCol="0" anchor="ctr"/>
                <a:lstStyle/>
                <a:p>
                  <a:endParaRPr lang="zh-CN" altLang="en-US"/>
                </a:p>
              </p:txBody>
            </p:sp>
            <p:sp>
              <p:nvSpPr>
                <p:cNvPr id="1515" name="任意多边形: 形状 1514">
                  <a:extLst>
                    <a:ext uri="{FF2B5EF4-FFF2-40B4-BE49-F238E27FC236}">
                      <a16:creationId xmlns:a16="http://schemas.microsoft.com/office/drawing/2014/main" id="{FFC9F3D9-B596-1BFD-F066-75FD36B5134E}"/>
                    </a:ext>
                  </a:extLst>
                </p:cNvPr>
                <p:cNvSpPr/>
                <p:nvPr/>
              </p:nvSpPr>
              <p:spPr>
                <a:xfrm>
                  <a:off x="6939939" y="4358913"/>
                  <a:ext cx="81997" cy="391118"/>
                </a:xfrm>
                <a:custGeom>
                  <a:avLst/>
                  <a:gdLst>
                    <a:gd name="connsiteX0" fmla="*/ 36483 w 81997"/>
                    <a:gd name="connsiteY0" fmla="*/ 391118 h 391118"/>
                    <a:gd name="connsiteX1" fmla="*/ 2288 w 81997"/>
                    <a:gd name="connsiteY1" fmla="*/ 225383 h 391118"/>
                    <a:gd name="connsiteX2" fmla="*/ 24291 w 81997"/>
                    <a:gd name="connsiteY2" fmla="*/ 59077 h 391118"/>
                    <a:gd name="connsiteX3" fmla="*/ 64296 w 81997"/>
                    <a:gd name="connsiteY3" fmla="*/ 22 h 391118"/>
                    <a:gd name="connsiteX4" fmla="*/ 54771 w 81997"/>
                    <a:gd name="connsiteY4" fmla="*/ 55743 h 391118"/>
                    <a:gd name="connsiteX5" fmla="*/ 78678 w 81997"/>
                    <a:gd name="connsiteY5" fmla="*/ 226621 h 391118"/>
                    <a:gd name="connsiteX6" fmla="*/ 36292 w 81997"/>
                    <a:gd name="connsiteY6" fmla="*/ 391118 h 39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97" h="391118">
                      <a:moveTo>
                        <a:pt x="36483" y="391118"/>
                      </a:moveTo>
                      <a:cubicBezTo>
                        <a:pt x="20313" y="336966"/>
                        <a:pt x="8872" y="281513"/>
                        <a:pt x="2288" y="225383"/>
                      </a:cubicBezTo>
                      <a:cubicBezTo>
                        <a:pt x="-4260" y="168981"/>
                        <a:pt x="3300" y="111835"/>
                        <a:pt x="24291" y="59077"/>
                      </a:cubicBezTo>
                      <a:cubicBezTo>
                        <a:pt x="27624" y="51266"/>
                        <a:pt x="55818" y="-1217"/>
                        <a:pt x="64296" y="22"/>
                      </a:cubicBezTo>
                      <a:cubicBezTo>
                        <a:pt x="70392" y="974"/>
                        <a:pt x="52104" y="50314"/>
                        <a:pt x="54771" y="55743"/>
                      </a:cubicBezTo>
                      <a:cubicBezTo>
                        <a:pt x="81536" y="107654"/>
                        <a:pt x="86394" y="168709"/>
                        <a:pt x="78678" y="226621"/>
                      </a:cubicBezTo>
                      <a:cubicBezTo>
                        <a:pt x="70678" y="282853"/>
                        <a:pt x="56462" y="338022"/>
                        <a:pt x="36292" y="391118"/>
                      </a:cubicBezTo>
                    </a:path>
                  </a:pathLst>
                </a:custGeom>
                <a:solidFill>
                  <a:srgbClr val="263238"/>
                </a:solidFill>
                <a:ln w="9525" cap="flat">
                  <a:noFill/>
                  <a:prstDash val="solid"/>
                  <a:miter/>
                </a:ln>
              </p:spPr>
              <p:txBody>
                <a:bodyPr rtlCol="0" anchor="ctr"/>
                <a:lstStyle/>
                <a:p>
                  <a:endParaRPr lang="zh-CN" altLang="en-US"/>
                </a:p>
              </p:txBody>
            </p:sp>
            <p:sp>
              <p:nvSpPr>
                <p:cNvPr id="1516" name="任意多边形: 形状 1515">
                  <a:extLst>
                    <a:ext uri="{FF2B5EF4-FFF2-40B4-BE49-F238E27FC236}">
                      <a16:creationId xmlns:a16="http://schemas.microsoft.com/office/drawing/2014/main" id="{A03332AF-1029-0BEB-1503-408A9EE27364}"/>
                    </a:ext>
                  </a:extLst>
                </p:cNvPr>
                <p:cNvSpPr/>
                <p:nvPr/>
              </p:nvSpPr>
              <p:spPr>
                <a:xfrm>
                  <a:off x="6957848" y="4282660"/>
                  <a:ext cx="492518" cy="943506"/>
                </a:xfrm>
                <a:custGeom>
                  <a:avLst/>
                  <a:gdLst>
                    <a:gd name="connsiteX0" fmla="*/ 246412 w 492518"/>
                    <a:gd name="connsiteY0" fmla="*/ 943050 h 943506"/>
                    <a:gd name="connsiteX1" fmla="*/ 0 w 492518"/>
                    <a:gd name="connsiteY1" fmla="*/ 759503 h 943506"/>
                    <a:gd name="connsiteX2" fmla="*/ 24098 w 492518"/>
                    <a:gd name="connsiteY2" fmla="*/ 251916 h 943506"/>
                    <a:gd name="connsiteX3" fmla="*/ 252698 w 492518"/>
                    <a:gd name="connsiteY3" fmla="*/ 265 h 943506"/>
                    <a:gd name="connsiteX4" fmla="*/ 265747 w 492518"/>
                    <a:gd name="connsiteY4" fmla="*/ 1694 h 943506"/>
                    <a:gd name="connsiteX5" fmla="*/ 492442 w 492518"/>
                    <a:gd name="connsiteY5" fmla="*/ 259726 h 943506"/>
                    <a:gd name="connsiteX6" fmla="*/ 476821 w 492518"/>
                    <a:gd name="connsiteY6" fmla="*/ 583576 h 943506"/>
                    <a:gd name="connsiteX7" fmla="*/ 323469 w 492518"/>
                    <a:gd name="connsiteY7" fmla="*/ 725308 h 943506"/>
                    <a:gd name="connsiteX8" fmla="*/ 318611 w 492518"/>
                    <a:gd name="connsiteY8" fmla="*/ 796555 h 943506"/>
                    <a:gd name="connsiteX9" fmla="*/ 262128 w 492518"/>
                    <a:gd name="connsiteY9" fmla="*/ 943240 h 9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2518" h="943506">
                      <a:moveTo>
                        <a:pt x="246412" y="943050"/>
                      </a:moveTo>
                      <a:cubicBezTo>
                        <a:pt x="159067" y="936668"/>
                        <a:pt x="0" y="759503"/>
                        <a:pt x="0" y="759503"/>
                      </a:cubicBezTo>
                      <a:lnTo>
                        <a:pt x="24098" y="251916"/>
                      </a:lnTo>
                      <a:cubicBezTo>
                        <a:pt x="26765" y="110184"/>
                        <a:pt x="111442" y="-6307"/>
                        <a:pt x="252698" y="265"/>
                      </a:cubicBezTo>
                      <a:lnTo>
                        <a:pt x="265747" y="1694"/>
                      </a:lnTo>
                      <a:cubicBezTo>
                        <a:pt x="397000" y="15503"/>
                        <a:pt x="495648" y="127788"/>
                        <a:pt x="492442" y="259726"/>
                      </a:cubicBezTo>
                      <a:cubicBezTo>
                        <a:pt x="489395" y="382503"/>
                        <a:pt x="484537" y="518140"/>
                        <a:pt x="476821" y="583576"/>
                      </a:cubicBezTo>
                      <a:cubicBezTo>
                        <a:pt x="460915" y="718545"/>
                        <a:pt x="323469" y="725308"/>
                        <a:pt x="323469" y="725308"/>
                      </a:cubicBezTo>
                      <a:cubicBezTo>
                        <a:pt x="323469" y="725308"/>
                        <a:pt x="321087" y="756741"/>
                        <a:pt x="318611" y="796555"/>
                      </a:cubicBezTo>
                      <a:cubicBezTo>
                        <a:pt x="313087" y="886090"/>
                        <a:pt x="296989" y="948098"/>
                        <a:pt x="262128" y="943240"/>
                      </a:cubicBezTo>
                      <a:close/>
                    </a:path>
                  </a:pathLst>
                </a:custGeom>
                <a:solidFill>
                  <a:srgbClr val="FFBE9D"/>
                </a:solidFill>
                <a:ln w="9525" cap="flat">
                  <a:noFill/>
                  <a:prstDash val="solid"/>
                  <a:miter/>
                </a:ln>
              </p:spPr>
              <p:txBody>
                <a:bodyPr rtlCol="0" anchor="ctr"/>
                <a:lstStyle/>
                <a:p>
                  <a:endParaRPr lang="zh-CN" altLang="en-US"/>
                </a:p>
              </p:txBody>
            </p:sp>
            <p:sp>
              <p:nvSpPr>
                <p:cNvPr id="1517" name="任意多边形: 形状 1516">
                  <a:extLst>
                    <a:ext uri="{FF2B5EF4-FFF2-40B4-BE49-F238E27FC236}">
                      <a16:creationId xmlns:a16="http://schemas.microsoft.com/office/drawing/2014/main" id="{16980D50-68E5-103F-D5A7-F236F3AE64E0}"/>
                    </a:ext>
                  </a:extLst>
                </p:cNvPr>
                <p:cNvSpPr/>
                <p:nvPr/>
              </p:nvSpPr>
              <p:spPr>
                <a:xfrm>
                  <a:off x="7111009" y="4937198"/>
                  <a:ext cx="170592" cy="104775"/>
                </a:xfrm>
                <a:custGeom>
                  <a:avLst/>
                  <a:gdLst>
                    <a:gd name="connsiteX0" fmla="*/ 170593 w 170592"/>
                    <a:gd name="connsiteY0" fmla="*/ 70580 h 104775"/>
                    <a:gd name="connsiteX1" fmla="*/ 0 w 170592"/>
                    <a:gd name="connsiteY1" fmla="*/ 0 h 104775"/>
                    <a:gd name="connsiteX2" fmla="*/ 168783 w 170592"/>
                    <a:gd name="connsiteY2" fmla="*/ 104775 h 104775"/>
                  </a:gdLst>
                  <a:ahLst/>
                  <a:cxnLst>
                    <a:cxn ang="0">
                      <a:pos x="connsiteX0" y="connsiteY0"/>
                    </a:cxn>
                    <a:cxn ang="0">
                      <a:pos x="connsiteX1" y="connsiteY1"/>
                    </a:cxn>
                    <a:cxn ang="0">
                      <a:pos x="connsiteX2" y="connsiteY2"/>
                    </a:cxn>
                  </a:cxnLst>
                  <a:rect l="l" t="t" r="r" b="b"/>
                  <a:pathLst>
                    <a:path w="170592" h="104775">
                      <a:moveTo>
                        <a:pt x="170593" y="70580"/>
                      </a:moveTo>
                      <a:cubicBezTo>
                        <a:pt x="108143" y="63875"/>
                        <a:pt x="48932" y="39378"/>
                        <a:pt x="0" y="0"/>
                      </a:cubicBezTo>
                      <a:cubicBezTo>
                        <a:pt x="0" y="0"/>
                        <a:pt x="32576" y="102870"/>
                        <a:pt x="168783" y="104775"/>
                      </a:cubicBezTo>
                      <a:close/>
                    </a:path>
                  </a:pathLst>
                </a:custGeom>
                <a:solidFill>
                  <a:srgbClr val="EB996E"/>
                </a:solidFill>
                <a:ln w="9525" cap="flat">
                  <a:noFill/>
                  <a:prstDash val="solid"/>
                  <a:miter/>
                </a:ln>
              </p:spPr>
              <p:txBody>
                <a:bodyPr rtlCol="0" anchor="ctr"/>
                <a:lstStyle/>
                <a:p>
                  <a:endParaRPr lang="zh-CN" altLang="en-US"/>
                </a:p>
              </p:txBody>
            </p:sp>
            <p:sp>
              <p:nvSpPr>
                <p:cNvPr id="1518" name="任意多边形: 形状 1517">
                  <a:extLst>
                    <a:ext uri="{FF2B5EF4-FFF2-40B4-BE49-F238E27FC236}">
                      <a16:creationId xmlns:a16="http://schemas.microsoft.com/office/drawing/2014/main" id="{BF449574-2271-A031-94DE-7C6209FCE8A7}"/>
                    </a:ext>
                  </a:extLst>
                </p:cNvPr>
                <p:cNvSpPr/>
                <p:nvPr/>
              </p:nvSpPr>
              <p:spPr>
                <a:xfrm>
                  <a:off x="7369797" y="4621846"/>
                  <a:ext cx="38780" cy="37201"/>
                </a:xfrm>
                <a:custGeom>
                  <a:avLst/>
                  <a:gdLst>
                    <a:gd name="connsiteX0" fmla="*/ 38774 w 38780"/>
                    <a:gd name="connsiteY0" fmla="*/ 19601 h 37201"/>
                    <a:gd name="connsiteX1" fmla="*/ 18329 w 38780"/>
                    <a:gd name="connsiteY1" fmla="*/ 37145 h 37201"/>
                    <a:gd name="connsiteX2" fmla="*/ 18104 w 38780"/>
                    <a:gd name="connsiteY2" fmla="*/ 37127 h 37201"/>
                    <a:gd name="connsiteX3" fmla="*/ 7 w 38780"/>
                    <a:gd name="connsiteY3" fmla="*/ 17601 h 37201"/>
                    <a:gd name="connsiteX4" fmla="*/ 20452 w 38780"/>
                    <a:gd name="connsiteY4" fmla="*/ 56 h 37201"/>
                    <a:gd name="connsiteX5" fmla="*/ 20676 w 38780"/>
                    <a:gd name="connsiteY5" fmla="*/ 75 h 37201"/>
                    <a:gd name="connsiteX6" fmla="*/ 38774 w 38780"/>
                    <a:gd name="connsiteY6" fmla="*/ 19601 h 3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80" h="37201">
                      <a:moveTo>
                        <a:pt x="38774" y="19601"/>
                      </a:moveTo>
                      <a:cubicBezTo>
                        <a:pt x="37973" y="30091"/>
                        <a:pt x="28819" y="37946"/>
                        <a:pt x="18329" y="37145"/>
                      </a:cubicBezTo>
                      <a:cubicBezTo>
                        <a:pt x="18254" y="37140"/>
                        <a:pt x="18179" y="37133"/>
                        <a:pt x="18104" y="37127"/>
                      </a:cubicBezTo>
                      <a:cubicBezTo>
                        <a:pt x="7770" y="36613"/>
                        <a:pt x="-265" y="27944"/>
                        <a:pt x="7" y="17601"/>
                      </a:cubicBezTo>
                      <a:cubicBezTo>
                        <a:pt x="808" y="7110"/>
                        <a:pt x="9961" y="-745"/>
                        <a:pt x="20452" y="56"/>
                      </a:cubicBezTo>
                      <a:cubicBezTo>
                        <a:pt x="20527" y="62"/>
                        <a:pt x="20601" y="68"/>
                        <a:pt x="20676" y="75"/>
                      </a:cubicBezTo>
                      <a:cubicBezTo>
                        <a:pt x="31011" y="588"/>
                        <a:pt x="39046" y="9257"/>
                        <a:pt x="38774" y="19601"/>
                      </a:cubicBezTo>
                      <a:close/>
                    </a:path>
                  </a:pathLst>
                </a:custGeom>
                <a:solidFill>
                  <a:srgbClr val="263238"/>
                </a:solidFill>
                <a:ln w="9525" cap="flat">
                  <a:noFill/>
                  <a:prstDash val="solid"/>
                  <a:miter/>
                </a:ln>
              </p:spPr>
              <p:txBody>
                <a:bodyPr rtlCol="0" anchor="ctr"/>
                <a:lstStyle/>
                <a:p>
                  <a:endParaRPr lang="zh-CN" altLang="en-US"/>
                </a:p>
              </p:txBody>
            </p:sp>
            <p:sp>
              <p:nvSpPr>
                <p:cNvPr id="1519" name="任意多边形: 形状 1518">
                  <a:extLst>
                    <a:ext uri="{FF2B5EF4-FFF2-40B4-BE49-F238E27FC236}">
                      <a16:creationId xmlns:a16="http://schemas.microsoft.com/office/drawing/2014/main" id="{A3B5317B-E9D8-CCA5-B870-E63A4478CBE9}"/>
                    </a:ext>
                  </a:extLst>
                </p:cNvPr>
                <p:cNvSpPr/>
                <p:nvPr/>
              </p:nvSpPr>
              <p:spPr>
                <a:xfrm>
                  <a:off x="7339596" y="4571097"/>
                  <a:ext cx="76602" cy="24697"/>
                </a:xfrm>
                <a:custGeom>
                  <a:avLst/>
                  <a:gdLst>
                    <a:gd name="connsiteX0" fmla="*/ 76214 w 76602"/>
                    <a:gd name="connsiteY0" fmla="*/ 24439 h 24697"/>
                    <a:gd name="connsiteX1" fmla="*/ 39257 w 76602"/>
                    <a:gd name="connsiteY1" fmla="*/ 12151 h 24697"/>
                    <a:gd name="connsiteX2" fmla="*/ 204 w 76602"/>
                    <a:gd name="connsiteY2" fmla="*/ 16057 h 24697"/>
                    <a:gd name="connsiteX3" fmla="*/ 9729 w 76602"/>
                    <a:gd name="connsiteY3" fmla="*/ 6532 h 24697"/>
                    <a:gd name="connsiteX4" fmla="*/ 41352 w 76602"/>
                    <a:gd name="connsiteY4" fmla="*/ 341 h 24697"/>
                    <a:gd name="connsiteX5" fmla="*/ 69927 w 76602"/>
                    <a:gd name="connsiteY5" fmla="*/ 13199 h 24697"/>
                    <a:gd name="connsiteX6" fmla="*/ 76214 w 76602"/>
                    <a:gd name="connsiteY6" fmla="*/ 24439 h 2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02" h="24697">
                      <a:moveTo>
                        <a:pt x="76214" y="24439"/>
                      </a:moveTo>
                      <a:cubicBezTo>
                        <a:pt x="73547" y="26629"/>
                        <a:pt x="60022" y="14247"/>
                        <a:pt x="39257" y="12151"/>
                      </a:cubicBezTo>
                      <a:cubicBezTo>
                        <a:pt x="18492" y="10056"/>
                        <a:pt x="2109" y="18819"/>
                        <a:pt x="204" y="16057"/>
                      </a:cubicBezTo>
                      <a:cubicBezTo>
                        <a:pt x="-843" y="14818"/>
                        <a:pt x="2109" y="10532"/>
                        <a:pt x="9729" y="6532"/>
                      </a:cubicBezTo>
                      <a:cubicBezTo>
                        <a:pt x="19382" y="1263"/>
                        <a:pt x="30425" y="-899"/>
                        <a:pt x="41352" y="341"/>
                      </a:cubicBezTo>
                      <a:cubicBezTo>
                        <a:pt x="51991" y="1519"/>
                        <a:pt x="61989" y="6018"/>
                        <a:pt x="69927" y="13199"/>
                      </a:cubicBezTo>
                      <a:cubicBezTo>
                        <a:pt x="75833" y="18628"/>
                        <a:pt x="77452" y="23391"/>
                        <a:pt x="76214" y="24439"/>
                      </a:cubicBezTo>
                      <a:close/>
                    </a:path>
                  </a:pathLst>
                </a:custGeom>
                <a:solidFill>
                  <a:srgbClr val="263238"/>
                </a:solidFill>
                <a:ln w="9525" cap="flat">
                  <a:noFill/>
                  <a:prstDash val="solid"/>
                  <a:miter/>
                </a:ln>
              </p:spPr>
              <p:txBody>
                <a:bodyPr rtlCol="0" anchor="ctr"/>
                <a:lstStyle/>
                <a:p>
                  <a:endParaRPr lang="zh-CN" altLang="en-US"/>
                </a:p>
              </p:txBody>
            </p:sp>
            <p:sp>
              <p:nvSpPr>
                <p:cNvPr id="1520" name="任意多边形: 形状 1519">
                  <a:extLst>
                    <a:ext uri="{FF2B5EF4-FFF2-40B4-BE49-F238E27FC236}">
                      <a16:creationId xmlns:a16="http://schemas.microsoft.com/office/drawing/2014/main" id="{4D0712CB-EEF5-ABAA-2E8F-BEA4CDA8CE3A}"/>
                    </a:ext>
                  </a:extLst>
                </p:cNvPr>
                <p:cNvSpPr/>
                <p:nvPr/>
              </p:nvSpPr>
              <p:spPr>
                <a:xfrm>
                  <a:off x="7170248" y="4609307"/>
                  <a:ext cx="38780" cy="37167"/>
                </a:xfrm>
                <a:custGeom>
                  <a:avLst/>
                  <a:gdLst>
                    <a:gd name="connsiteX0" fmla="*/ 38774 w 38780"/>
                    <a:gd name="connsiteY0" fmla="*/ 19566 h 37167"/>
                    <a:gd name="connsiteX1" fmla="*/ 18329 w 38780"/>
                    <a:gd name="connsiteY1" fmla="*/ 37111 h 37167"/>
                    <a:gd name="connsiteX2" fmla="*/ 18104 w 38780"/>
                    <a:gd name="connsiteY2" fmla="*/ 37092 h 37167"/>
                    <a:gd name="connsiteX3" fmla="*/ 7 w 38780"/>
                    <a:gd name="connsiteY3" fmla="*/ 17566 h 37167"/>
                    <a:gd name="connsiteX4" fmla="*/ 20676 w 38780"/>
                    <a:gd name="connsiteY4" fmla="*/ 40 h 37167"/>
                    <a:gd name="connsiteX5" fmla="*/ 38774 w 38780"/>
                    <a:gd name="connsiteY5" fmla="*/ 19566 h 3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80" h="37167">
                      <a:moveTo>
                        <a:pt x="38774" y="19566"/>
                      </a:moveTo>
                      <a:cubicBezTo>
                        <a:pt x="37972" y="30057"/>
                        <a:pt x="28819" y="37912"/>
                        <a:pt x="18329" y="37111"/>
                      </a:cubicBezTo>
                      <a:cubicBezTo>
                        <a:pt x="18254" y="37105"/>
                        <a:pt x="18179" y="37099"/>
                        <a:pt x="18104" y="37092"/>
                      </a:cubicBezTo>
                      <a:cubicBezTo>
                        <a:pt x="7770" y="36579"/>
                        <a:pt x="-265" y="27910"/>
                        <a:pt x="7" y="17566"/>
                      </a:cubicBezTo>
                      <a:cubicBezTo>
                        <a:pt x="1061" y="7116"/>
                        <a:pt x="10194" y="-628"/>
                        <a:pt x="20676" y="40"/>
                      </a:cubicBezTo>
                      <a:cubicBezTo>
                        <a:pt x="31010" y="554"/>
                        <a:pt x="39045" y="9223"/>
                        <a:pt x="38774" y="19566"/>
                      </a:cubicBezTo>
                      <a:close/>
                    </a:path>
                  </a:pathLst>
                </a:custGeom>
                <a:solidFill>
                  <a:srgbClr val="263238"/>
                </a:solidFill>
                <a:ln w="9525" cap="flat">
                  <a:noFill/>
                  <a:prstDash val="solid"/>
                  <a:miter/>
                </a:ln>
              </p:spPr>
              <p:txBody>
                <a:bodyPr rtlCol="0" anchor="ctr"/>
                <a:lstStyle/>
                <a:p>
                  <a:endParaRPr lang="zh-CN" altLang="en-US"/>
                </a:p>
              </p:txBody>
            </p:sp>
            <p:sp>
              <p:nvSpPr>
                <p:cNvPr id="1521" name="任意多边形: 形状 1520">
                  <a:extLst>
                    <a:ext uri="{FF2B5EF4-FFF2-40B4-BE49-F238E27FC236}">
                      <a16:creationId xmlns:a16="http://schemas.microsoft.com/office/drawing/2014/main" id="{F6719D68-3639-F79F-E2C9-F46DC799337C}"/>
                    </a:ext>
                  </a:extLst>
                </p:cNvPr>
                <p:cNvSpPr/>
                <p:nvPr/>
              </p:nvSpPr>
              <p:spPr>
                <a:xfrm>
                  <a:off x="7135121" y="4558334"/>
                  <a:ext cx="76848" cy="24697"/>
                </a:xfrm>
                <a:custGeom>
                  <a:avLst/>
                  <a:gdLst>
                    <a:gd name="connsiteX0" fmla="*/ 76282 w 76848"/>
                    <a:gd name="connsiteY0" fmla="*/ 24439 h 24697"/>
                    <a:gd name="connsiteX1" fmla="*/ 39325 w 76848"/>
                    <a:gd name="connsiteY1" fmla="*/ 12152 h 24697"/>
                    <a:gd name="connsiteX2" fmla="*/ 177 w 76848"/>
                    <a:gd name="connsiteY2" fmla="*/ 16057 h 24697"/>
                    <a:gd name="connsiteX3" fmla="*/ 9702 w 76848"/>
                    <a:gd name="connsiteY3" fmla="*/ 6532 h 24697"/>
                    <a:gd name="connsiteX4" fmla="*/ 41325 w 76848"/>
                    <a:gd name="connsiteY4" fmla="*/ 341 h 24697"/>
                    <a:gd name="connsiteX5" fmla="*/ 69900 w 76848"/>
                    <a:gd name="connsiteY5" fmla="*/ 13199 h 24697"/>
                    <a:gd name="connsiteX6" fmla="*/ 76282 w 76848"/>
                    <a:gd name="connsiteY6" fmla="*/ 24439 h 2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848" h="24697">
                      <a:moveTo>
                        <a:pt x="76282" y="24439"/>
                      </a:moveTo>
                      <a:cubicBezTo>
                        <a:pt x="73614" y="26629"/>
                        <a:pt x="60089" y="14247"/>
                        <a:pt x="39325" y="12152"/>
                      </a:cubicBezTo>
                      <a:cubicBezTo>
                        <a:pt x="18560" y="10056"/>
                        <a:pt x="2177" y="18819"/>
                        <a:pt x="177" y="16057"/>
                      </a:cubicBezTo>
                      <a:cubicBezTo>
                        <a:pt x="-776" y="14819"/>
                        <a:pt x="2082" y="10532"/>
                        <a:pt x="9702" y="6532"/>
                      </a:cubicBezTo>
                      <a:cubicBezTo>
                        <a:pt x="19355" y="1263"/>
                        <a:pt x="30398" y="-899"/>
                        <a:pt x="41325" y="341"/>
                      </a:cubicBezTo>
                      <a:cubicBezTo>
                        <a:pt x="51964" y="1519"/>
                        <a:pt x="61962" y="6018"/>
                        <a:pt x="69900" y="13199"/>
                      </a:cubicBezTo>
                      <a:cubicBezTo>
                        <a:pt x="75806" y="18343"/>
                        <a:pt x="77996" y="23105"/>
                        <a:pt x="76282" y="24439"/>
                      </a:cubicBezTo>
                      <a:close/>
                    </a:path>
                  </a:pathLst>
                </a:custGeom>
                <a:solidFill>
                  <a:srgbClr val="263238"/>
                </a:solidFill>
                <a:ln w="9525" cap="flat">
                  <a:noFill/>
                  <a:prstDash val="solid"/>
                  <a:miter/>
                </a:ln>
              </p:spPr>
              <p:txBody>
                <a:bodyPr rtlCol="0" anchor="ctr"/>
                <a:lstStyle/>
                <a:p>
                  <a:endParaRPr lang="zh-CN" altLang="en-US"/>
                </a:p>
              </p:txBody>
            </p:sp>
            <p:sp>
              <p:nvSpPr>
                <p:cNvPr id="1522" name="任意多边形: 形状 1521">
                  <a:extLst>
                    <a:ext uri="{FF2B5EF4-FFF2-40B4-BE49-F238E27FC236}">
                      <a16:creationId xmlns:a16="http://schemas.microsoft.com/office/drawing/2014/main" id="{B523F3D8-1377-9DC5-952D-1167145AB2E5}"/>
                    </a:ext>
                  </a:extLst>
                </p:cNvPr>
                <p:cNvSpPr/>
                <p:nvPr/>
              </p:nvSpPr>
              <p:spPr>
                <a:xfrm>
                  <a:off x="7269029" y="4575812"/>
                  <a:ext cx="54522" cy="177661"/>
                </a:xfrm>
                <a:custGeom>
                  <a:avLst/>
                  <a:gdLst>
                    <a:gd name="connsiteX0" fmla="*/ 0 w 54522"/>
                    <a:gd name="connsiteY0" fmla="*/ 174124 h 177661"/>
                    <a:gd name="connsiteX1" fmla="*/ 34385 w 54522"/>
                    <a:gd name="connsiteY1" fmla="*/ 171647 h 177661"/>
                    <a:gd name="connsiteX2" fmla="*/ 46196 w 54522"/>
                    <a:gd name="connsiteY2" fmla="*/ 167551 h 177661"/>
                    <a:gd name="connsiteX3" fmla="*/ 44291 w 54522"/>
                    <a:gd name="connsiteY3" fmla="*/ 151454 h 177661"/>
                    <a:gd name="connsiteX4" fmla="*/ 32861 w 54522"/>
                    <a:gd name="connsiteY4" fmla="*/ 109449 h 177661"/>
                    <a:gd name="connsiteX5" fmla="*/ 8763 w 54522"/>
                    <a:gd name="connsiteY5" fmla="*/ 7 h 177661"/>
                    <a:gd name="connsiteX6" fmla="*/ 41624 w 54522"/>
                    <a:gd name="connsiteY6" fmla="*/ 107258 h 177661"/>
                    <a:gd name="connsiteX7" fmla="*/ 52388 w 54522"/>
                    <a:gd name="connsiteY7" fmla="*/ 149454 h 177661"/>
                    <a:gd name="connsiteX8" fmla="*/ 52959 w 54522"/>
                    <a:gd name="connsiteY8" fmla="*/ 170599 h 177661"/>
                    <a:gd name="connsiteX9" fmla="*/ 43434 w 54522"/>
                    <a:gd name="connsiteY9" fmla="*/ 177362 h 177661"/>
                    <a:gd name="connsiteX10" fmla="*/ 33909 w 54522"/>
                    <a:gd name="connsiteY10" fmla="*/ 177362 h 177661"/>
                    <a:gd name="connsiteX11" fmla="*/ 0 w 54522"/>
                    <a:gd name="connsiteY11" fmla="*/ 174124 h 17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522" h="177661">
                      <a:moveTo>
                        <a:pt x="0" y="174124"/>
                      </a:moveTo>
                      <a:cubicBezTo>
                        <a:pt x="11314" y="171872"/>
                        <a:pt x="22865" y="171040"/>
                        <a:pt x="34385" y="171647"/>
                      </a:cubicBezTo>
                      <a:cubicBezTo>
                        <a:pt x="39814" y="171647"/>
                        <a:pt x="44958" y="171076"/>
                        <a:pt x="46196" y="167551"/>
                      </a:cubicBezTo>
                      <a:cubicBezTo>
                        <a:pt x="47185" y="162116"/>
                        <a:pt x="46522" y="156509"/>
                        <a:pt x="44291" y="151454"/>
                      </a:cubicBezTo>
                      <a:lnTo>
                        <a:pt x="32861" y="109449"/>
                      </a:lnTo>
                      <a:cubicBezTo>
                        <a:pt x="17145" y="49632"/>
                        <a:pt x="6382" y="673"/>
                        <a:pt x="8763" y="7"/>
                      </a:cubicBezTo>
                      <a:cubicBezTo>
                        <a:pt x="11144" y="-660"/>
                        <a:pt x="25908" y="47632"/>
                        <a:pt x="41624" y="107258"/>
                      </a:cubicBezTo>
                      <a:cubicBezTo>
                        <a:pt x="45339" y="121927"/>
                        <a:pt x="48959" y="135833"/>
                        <a:pt x="52388" y="149454"/>
                      </a:cubicBezTo>
                      <a:cubicBezTo>
                        <a:pt x="55023" y="156223"/>
                        <a:pt x="55225" y="163698"/>
                        <a:pt x="52959" y="170599"/>
                      </a:cubicBezTo>
                      <a:cubicBezTo>
                        <a:pt x="50971" y="174179"/>
                        <a:pt x="47469" y="176666"/>
                        <a:pt x="43434" y="177362"/>
                      </a:cubicBezTo>
                      <a:cubicBezTo>
                        <a:pt x="40271" y="177761"/>
                        <a:pt x="37072" y="177761"/>
                        <a:pt x="33909" y="177362"/>
                      </a:cubicBezTo>
                      <a:cubicBezTo>
                        <a:pt x="22515" y="177717"/>
                        <a:pt x="11121" y="176629"/>
                        <a:pt x="0" y="174124"/>
                      </a:cubicBezTo>
                      <a:close/>
                    </a:path>
                  </a:pathLst>
                </a:custGeom>
                <a:solidFill>
                  <a:srgbClr val="263238"/>
                </a:solidFill>
                <a:ln w="9525" cap="flat">
                  <a:noFill/>
                  <a:prstDash val="solid"/>
                  <a:miter/>
                </a:ln>
              </p:spPr>
              <p:txBody>
                <a:bodyPr rtlCol="0" anchor="ctr"/>
                <a:lstStyle/>
                <a:p>
                  <a:endParaRPr lang="zh-CN" altLang="en-US"/>
                </a:p>
              </p:txBody>
            </p:sp>
            <p:sp>
              <p:nvSpPr>
                <p:cNvPr id="1523" name="任意多边形: 形状 1522">
                  <a:extLst>
                    <a:ext uri="{FF2B5EF4-FFF2-40B4-BE49-F238E27FC236}">
                      <a16:creationId xmlns:a16="http://schemas.microsoft.com/office/drawing/2014/main" id="{6B908FE6-1220-CA4A-5423-DD8A5F1D1CBB}"/>
                    </a:ext>
                  </a:extLst>
                </p:cNvPr>
                <p:cNvSpPr/>
                <p:nvPr/>
              </p:nvSpPr>
              <p:spPr>
                <a:xfrm>
                  <a:off x="7201965" y="4757831"/>
                  <a:ext cx="65254" cy="65247"/>
                </a:xfrm>
                <a:custGeom>
                  <a:avLst/>
                  <a:gdLst>
                    <a:gd name="connsiteX0" fmla="*/ 4485 w 65254"/>
                    <a:gd name="connsiteY0" fmla="*/ 11 h 65247"/>
                    <a:gd name="connsiteX1" fmla="*/ 23535 w 65254"/>
                    <a:gd name="connsiteY1" fmla="*/ 40778 h 65247"/>
                    <a:gd name="connsiteX2" fmla="*/ 65255 w 65254"/>
                    <a:gd name="connsiteY2" fmla="*/ 62114 h 65247"/>
                    <a:gd name="connsiteX3" fmla="*/ 49253 w 65254"/>
                    <a:gd name="connsiteY3" fmla="*/ 65067 h 65247"/>
                    <a:gd name="connsiteX4" fmla="*/ 14296 w 65254"/>
                    <a:gd name="connsiteY4" fmla="*/ 48588 h 65247"/>
                    <a:gd name="connsiteX5" fmla="*/ 9 w 65254"/>
                    <a:gd name="connsiteY5" fmla="*/ 14584 h 65247"/>
                    <a:gd name="connsiteX6" fmla="*/ 4485 w 65254"/>
                    <a:gd name="connsiteY6" fmla="*/ 11 h 6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54" h="65247">
                      <a:moveTo>
                        <a:pt x="4485" y="11"/>
                      </a:moveTo>
                      <a:cubicBezTo>
                        <a:pt x="7819" y="11"/>
                        <a:pt x="5533" y="22776"/>
                        <a:pt x="23535" y="40778"/>
                      </a:cubicBezTo>
                      <a:cubicBezTo>
                        <a:pt x="41537" y="58780"/>
                        <a:pt x="65350" y="58875"/>
                        <a:pt x="65255" y="62114"/>
                      </a:cubicBezTo>
                      <a:cubicBezTo>
                        <a:pt x="65255" y="63543"/>
                        <a:pt x="59444" y="65924"/>
                        <a:pt x="49253" y="65067"/>
                      </a:cubicBezTo>
                      <a:cubicBezTo>
                        <a:pt x="36017" y="63887"/>
                        <a:pt x="23629" y="58048"/>
                        <a:pt x="14296" y="48588"/>
                      </a:cubicBezTo>
                      <a:cubicBezTo>
                        <a:pt x="5308" y="39532"/>
                        <a:pt x="186" y="27342"/>
                        <a:pt x="9" y="14584"/>
                      </a:cubicBezTo>
                      <a:cubicBezTo>
                        <a:pt x="-182" y="5059"/>
                        <a:pt x="2866" y="-275"/>
                        <a:pt x="4485" y="11"/>
                      </a:cubicBezTo>
                      <a:close/>
                    </a:path>
                  </a:pathLst>
                </a:custGeom>
                <a:solidFill>
                  <a:srgbClr val="263238"/>
                </a:solidFill>
                <a:ln w="9525" cap="flat">
                  <a:noFill/>
                  <a:prstDash val="solid"/>
                  <a:miter/>
                </a:ln>
              </p:spPr>
              <p:txBody>
                <a:bodyPr rtlCol="0" anchor="ctr"/>
                <a:lstStyle/>
                <a:p>
                  <a:endParaRPr lang="zh-CN" altLang="en-US"/>
                </a:p>
              </p:txBody>
            </p:sp>
            <p:sp>
              <p:nvSpPr>
                <p:cNvPr id="1524" name="任意多边形: 形状 1523">
                  <a:extLst>
                    <a:ext uri="{FF2B5EF4-FFF2-40B4-BE49-F238E27FC236}">
                      <a16:creationId xmlns:a16="http://schemas.microsoft.com/office/drawing/2014/main" id="{5158D198-9CD1-2421-889A-89A3C9F66191}"/>
                    </a:ext>
                  </a:extLst>
                </p:cNvPr>
                <p:cNvSpPr/>
                <p:nvPr/>
              </p:nvSpPr>
              <p:spPr>
                <a:xfrm>
                  <a:off x="7123677" y="4478333"/>
                  <a:ext cx="95633" cy="22908"/>
                </a:xfrm>
                <a:custGeom>
                  <a:avLst/>
                  <a:gdLst>
                    <a:gd name="connsiteX0" fmla="*/ 95441 w 95633"/>
                    <a:gd name="connsiteY0" fmla="*/ 19668 h 22908"/>
                    <a:gd name="connsiteX1" fmla="*/ 47816 w 95633"/>
                    <a:gd name="connsiteY1" fmla="*/ 20620 h 22908"/>
                    <a:gd name="connsiteX2" fmla="*/ 191 w 95633"/>
                    <a:gd name="connsiteY2" fmla="*/ 20620 h 22908"/>
                    <a:gd name="connsiteX3" fmla="*/ 11526 w 95633"/>
                    <a:gd name="connsiteY3" fmla="*/ 8428 h 22908"/>
                    <a:gd name="connsiteX4" fmla="*/ 84393 w 95633"/>
                    <a:gd name="connsiteY4" fmla="*/ 8428 h 22908"/>
                    <a:gd name="connsiteX5" fmla="*/ 95441 w 95633"/>
                    <a:gd name="connsiteY5" fmla="*/ 19668 h 22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33" h="22908">
                      <a:moveTo>
                        <a:pt x="95441" y="19668"/>
                      </a:moveTo>
                      <a:cubicBezTo>
                        <a:pt x="92774" y="25097"/>
                        <a:pt x="72296" y="20239"/>
                        <a:pt x="47816" y="20620"/>
                      </a:cubicBezTo>
                      <a:cubicBezTo>
                        <a:pt x="23337" y="21001"/>
                        <a:pt x="2763" y="25573"/>
                        <a:pt x="191" y="20620"/>
                      </a:cubicBezTo>
                      <a:cubicBezTo>
                        <a:pt x="-952" y="18048"/>
                        <a:pt x="3049" y="13095"/>
                        <a:pt x="11526" y="8428"/>
                      </a:cubicBezTo>
                      <a:cubicBezTo>
                        <a:pt x="34515" y="-2809"/>
                        <a:pt x="61403" y="-2809"/>
                        <a:pt x="84393" y="8428"/>
                      </a:cubicBezTo>
                      <a:cubicBezTo>
                        <a:pt x="92584" y="12143"/>
                        <a:pt x="96584" y="17096"/>
                        <a:pt x="95441" y="19668"/>
                      </a:cubicBezTo>
                      <a:close/>
                    </a:path>
                  </a:pathLst>
                </a:custGeom>
                <a:solidFill>
                  <a:srgbClr val="263238"/>
                </a:solidFill>
                <a:ln w="9525" cap="flat">
                  <a:noFill/>
                  <a:prstDash val="solid"/>
                  <a:miter/>
                </a:ln>
              </p:spPr>
              <p:txBody>
                <a:bodyPr rtlCol="0" anchor="ctr"/>
                <a:lstStyle/>
                <a:p>
                  <a:endParaRPr lang="zh-CN" altLang="en-US"/>
                </a:p>
              </p:txBody>
            </p:sp>
            <p:sp>
              <p:nvSpPr>
                <p:cNvPr id="1525" name="任意多边形: 形状 1524">
                  <a:extLst>
                    <a:ext uri="{FF2B5EF4-FFF2-40B4-BE49-F238E27FC236}">
                      <a16:creationId xmlns:a16="http://schemas.microsoft.com/office/drawing/2014/main" id="{A8F8515A-F162-46C2-9BC6-C510B7C88598}"/>
                    </a:ext>
                  </a:extLst>
                </p:cNvPr>
                <p:cNvSpPr/>
                <p:nvPr/>
              </p:nvSpPr>
              <p:spPr>
                <a:xfrm>
                  <a:off x="7344091" y="4499927"/>
                  <a:ext cx="71124" cy="27146"/>
                </a:xfrm>
                <a:custGeom>
                  <a:avLst/>
                  <a:gdLst>
                    <a:gd name="connsiteX0" fmla="*/ 70385 w 71124"/>
                    <a:gd name="connsiteY0" fmla="*/ 25695 h 27146"/>
                    <a:gd name="connsiteX1" fmla="*/ 35238 w 71124"/>
                    <a:gd name="connsiteY1" fmla="*/ 21600 h 27146"/>
                    <a:gd name="connsiteX2" fmla="*/ 281 w 71124"/>
                    <a:gd name="connsiteY2" fmla="*/ 16075 h 27146"/>
                    <a:gd name="connsiteX3" fmla="*/ 8663 w 71124"/>
                    <a:gd name="connsiteY3" fmla="*/ 5312 h 27146"/>
                    <a:gd name="connsiteX4" fmla="*/ 38095 w 71124"/>
                    <a:gd name="connsiteY4" fmla="*/ 549 h 27146"/>
                    <a:gd name="connsiteX5" fmla="*/ 65147 w 71124"/>
                    <a:gd name="connsiteY5" fmla="*/ 13027 h 27146"/>
                    <a:gd name="connsiteX6" fmla="*/ 70385 w 71124"/>
                    <a:gd name="connsiteY6" fmla="*/ 25695 h 27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24" h="27146">
                      <a:moveTo>
                        <a:pt x="70385" y="25695"/>
                      </a:moveTo>
                      <a:cubicBezTo>
                        <a:pt x="66194" y="29982"/>
                        <a:pt x="52383" y="23600"/>
                        <a:pt x="35238" y="21600"/>
                      </a:cubicBezTo>
                      <a:cubicBezTo>
                        <a:pt x="18093" y="19599"/>
                        <a:pt x="3139" y="21600"/>
                        <a:pt x="281" y="16075"/>
                      </a:cubicBezTo>
                      <a:cubicBezTo>
                        <a:pt x="-957" y="13503"/>
                        <a:pt x="1901" y="9027"/>
                        <a:pt x="8663" y="5312"/>
                      </a:cubicBezTo>
                      <a:cubicBezTo>
                        <a:pt x="17736" y="691"/>
                        <a:pt x="28028" y="-975"/>
                        <a:pt x="38095" y="549"/>
                      </a:cubicBezTo>
                      <a:cubicBezTo>
                        <a:pt x="48204" y="1748"/>
                        <a:pt x="57673" y="6116"/>
                        <a:pt x="65147" y="13027"/>
                      </a:cubicBezTo>
                      <a:cubicBezTo>
                        <a:pt x="70766" y="18361"/>
                        <a:pt x="72195" y="23505"/>
                        <a:pt x="70385" y="25695"/>
                      </a:cubicBezTo>
                      <a:close/>
                    </a:path>
                  </a:pathLst>
                </a:custGeom>
                <a:solidFill>
                  <a:srgbClr val="263238"/>
                </a:solidFill>
                <a:ln w="9525" cap="flat">
                  <a:noFill/>
                  <a:prstDash val="solid"/>
                  <a:miter/>
                </a:ln>
              </p:spPr>
              <p:txBody>
                <a:bodyPr rtlCol="0" anchor="ctr"/>
                <a:lstStyle/>
                <a:p>
                  <a:endParaRPr lang="zh-CN" altLang="en-US"/>
                </a:p>
              </p:txBody>
            </p:sp>
            <p:sp>
              <p:nvSpPr>
                <p:cNvPr id="1526" name="任意多边形: 形状 1525">
                  <a:extLst>
                    <a:ext uri="{FF2B5EF4-FFF2-40B4-BE49-F238E27FC236}">
                      <a16:creationId xmlns:a16="http://schemas.microsoft.com/office/drawing/2014/main" id="{267A7105-1586-E28E-2A1F-6E6E70083534}"/>
                    </a:ext>
                  </a:extLst>
                </p:cNvPr>
                <p:cNvSpPr/>
                <p:nvPr/>
              </p:nvSpPr>
              <p:spPr>
                <a:xfrm>
                  <a:off x="6885302" y="4627891"/>
                  <a:ext cx="97120" cy="143206"/>
                </a:xfrm>
                <a:custGeom>
                  <a:avLst/>
                  <a:gdLst>
                    <a:gd name="connsiteX0" fmla="*/ 97120 w 97120"/>
                    <a:gd name="connsiteY0" fmla="*/ 7935 h 143206"/>
                    <a:gd name="connsiteX1" fmla="*/ 346 w 97120"/>
                    <a:gd name="connsiteY1" fmla="*/ 63371 h 143206"/>
                    <a:gd name="connsiteX2" fmla="*/ 88357 w 97120"/>
                    <a:gd name="connsiteY2" fmla="*/ 141190 h 143206"/>
                    <a:gd name="connsiteX3" fmla="*/ 97120 w 97120"/>
                    <a:gd name="connsiteY3" fmla="*/ 7935 h 143206"/>
                  </a:gdLst>
                  <a:ahLst/>
                  <a:cxnLst>
                    <a:cxn ang="0">
                      <a:pos x="connsiteX0" y="connsiteY0"/>
                    </a:cxn>
                    <a:cxn ang="0">
                      <a:pos x="connsiteX1" y="connsiteY1"/>
                    </a:cxn>
                    <a:cxn ang="0">
                      <a:pos x="connsiteX2" y="connsiteY2"/>
                    </a:cxn>
                    <a:cxn ang="0">
                      <a:pos x="connsiteX3" y="connsiteY3"/>
                    </a:cxn>
                  </a:cxnLst>
                  <a:rect l="l" t="t" r="r" b="b"/>
                  <a:pathLst>
                    <a:path w="97120" h="143206">
                      <a:moveTo>
                        <a:pt x="97120" y="7935"/>
                      </a:moveTo>
                      <a:cubicBezTo>
                        <a:pt x="94930" y="6697"/>
                        <a:pt x="7109" y="-29403"/>
                        <a:pt x="346" y="63371"/>
                      </a:cubicBezTo>
                      <a:cubicBezTo>
                        <a:pt x="-6416" y="156144"/>
                        <a:pt x="88072" y="143857"/>
                        <a:pt x="88357" y="141190"/>
                      </a:cubicBezTo>
                      <a:cubicBezTo>
                        <a:pt x="88643" y="138523"/>
                        <a:pt x="97120" y="7935"/>
                        <a:pt x="97120" y="7935"/>
                      </a:cubicBezTo>
                      <a:close/>
                    </a:path>
                  </a:pathLst>
                </a:custGeom>
                <a:solidFill>
                  <a:srgbClr val="FFBE9D"/>
                </a:solidFill>
                <a:ln w="9525" cap="flat">
                  <a:noFill/>
                  <a:prstDash val="solid"/>
                  <a:miter/>
                </a:ln>
              </p:spPr>
              <p:txBody>
                <a:bodyPr rtlCol="0" anchor="ctr"/>
                <a:lstStyle/>
                <a:p>
                  <a:endParaRPr lang="zh-CN" altLang="en-US"/>
                </a:p>
              </p:txBody>
            </p:sp>
            <p:sp>
              <p:nvSpPr>
                <p:cNvPr id="1527" name="任意多边形: 形状 1526">
                  <a:extLst>
                    <a:ext uri="{FF2B5EF4-FFF2-40B4-BE49-F238E27FC236}">
                      <a16:creationId xmlns:a16="http://schemas.microsoft.com/office/drawing/2014/main" id="{5EBFCE52-5B70-9A72-57D2-417CE07265E7}"/>
                    </a:ext>
                  </a:extLst>
                </p:cNvPr>
                <p:cNvSpPr/>
                <p:nvPr/>
              </p:nvSpPr>
              <p:spPr>
                <a:xfrm>
                  <a:off x="6909221" y="4657146"/>
                  <a:ext cx="38781" cy="81486"/>
                </a:xfrm>
                <a:custGeom>
                  <a:avLst/>
                  <a:gdLst>
                    <a:gd name="connsiteX0" fmla="*/ 38720 w 38781"/>
                    <a:gd name="connsiteY0" fmla="*/ 74693 h 81486"/>
                    <a:gd name="connsiteX1" fmla="*/ 34243 w 38781"/>
                    <a:gd name="connsiteY1" fmla="*/ 76788 h 81486"/>
                    <a:gd name="connsiteX2" fmla="*/ 22147 w 38781"/>
                    <a:gd name="connsiteY2" fmla="*/ 76122 h 81486"/>
                    <a:gd name="connsiteX3" fmla="*/ 6240 w 38781"/>
                    <a:gd name="connsiteY3" fmla="*/ 38879 h 81486"/>
                    <a:gd name="connsiteX4" fmla="*/ 12431 w 38781"/>
                    <a:gd name="connsiteY4" fmla="*/ 16114 h 81486"/>
                    <a:gd name="connsiteX5" fmla="*/ 25480 w 38781"/>
                    <a:gd name="connsiteY5" fmla="*/ 4589 h 81486"/>
                    <a:gd name="connsiteX6" fmla="*/ 35005 w 38781"/>
                    <a:gd name="connsiteY6" fmla="*/ 9732 h 81486"/>
                    <a:gd name="connsiteX7" fmla="*/ 35767 w 38781"/>
                    <a:gd name="connsiteY7" fmla="*/ 14400 h 81486"/>
                    <a:gd name="connsiteX8" fmla="*/ 37482 w 38781"/>
                    <a:gd name="connsiteY8" fmla="*/ 9161 h 81486"/>
                    <a:gd name="connsiteX9" fmla="*/ 34243 w 38781"/>
                    <a:gd name="connsiteY9" fmla="*/ 3065 h 81486"/>
                    <a:gd name="connsiteX10" fmla="*/ 25480 w 38781"/>
                    <a:gd name="connsiteY10" fmla="*/ 17 h 81486"/>
                    <a:gd name="connsiteX11" fmla="*/ 7573 w 38781"/>
                    <a:gd name="connsiteY11" fmla="*/ 13161 h 81486"/>
                    <a:gd name="connsiteX12" fmla="*/ 48 w 38781"/>
                    <a:gd name="connsiteY12" fmla="*/ 38593 h 81486"/>
                    <a:gd name="connsiteX13" fmla="*/ 20718 w 38781"/>
                    <a:gd name="connsiteY13" fmla="*/ 80408 h 81486"/>
                    <a:gd name="connsiteX14" fmla="*/ 35672 w 38781"/>
                    <a:gd name="connsiteY14" fmla="*/ 78979 h 81486"/>
                    <a:gd name="connsiteX15" fmla="*/ 38720 w 38781"/>
                    <a:gd name="connsiteY15" fmla="*/ 74693 h 8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781" h="81486">
                      <a:moveTo>
                        <a:pt x="38720" y="74693"/>
                      </a:moveTo>
                      <a:cubicBezTo>
                        <a:pt x="38720" y="74693"/>
                        <a:pt x="37006" y="75741"/>
                        <a:pt x="34243" y="76788"/>
                      </a:cubicBezTo>
                      <a:cubicBezTo>
                        <a:pt x="30280" y="78160"/>
                        <a:pt x="25936" y="77921"/>
                        <a:pt x="22147" y="76122"/>
                      </a:cubicBezTo>
                      <a:cubicBezTo>
                        <a:pt x="12622" y="71835"/>
                        <a:pt x="5478" y="55643"/>
                        <a:pt x="6240" y="38879"/>
                      </a:cubicBezTo>
                      <a:cubicBezTo>
                        <a:pt x="6616" y="30930"/>
                        <a:pt x="8730" y="23159"/>
                        <a:pt x="12431" y="16114"/>
                      </a:cubicBezTo>
                      <a:cubicBezTo>
                        <a:pt x="14668" y="10393"/>
                        <a:pt x="19527" y="6102"/>
                        <a:pt x="25480" y="4589"/>
                      </a:cubicBezTo>
                      <a:cubicBezTo>
                        <a:pt x="29491" y="3706"/>
                        <a:pt x="33543" y="5894"/>
                        <a:pt x="35005" y="9732"/>
                      </a:cubicBezTo>
                      <a:cubicBezTo>
                        <a:pt x="36053" y="12399"/>
                        <a:pt x="35005" y="14209"/>
                        <a:pt x="35767" y="14400"/>
                      </a:cubicBezTo>
                      <a:cubicBezTo>
                        <a:pt x="36529" y="14590"/>
                        <a:pt x="37958" y="12971"/>
                        <a:pt x="37482" y="9161"/>
                      </a:cubicBezTo>
                      <a:cubicBezTo>
                        <a:pt x="37108" y="6826"/>
                        <a:pt x="35969" y="4682"/>
                        <a:pt x="34243" y="3065"/>
                      </a:cubicBezTo>
                      <a:cubicBezTo>
                        <a:pt x="31833" y="943"/>
                        <a:pt x="28687" y="-151"/>
                        <a:pt x="25480" y="17"/>
                      </a:cubicBezTo>
                      <a:cubicBezTo>
                        <a:pt x="17634" y="991"/>
                        <a:pt x="10854" y="5967"/>
                        <a:pt x="7573" y="13161"/>
                      </a:cubicBezTo>
                      <a:cubicBezTo>
                        <a:pt x="2972" y="20873"/>
                        <a:pt x="384" y="29619"/>
                        <a:pt x="48" y="38593"/>
                      </a:cubicBezTo>
                      <a:cubicBezTo>
                        <a:pt x="-713" y="57643"/>
                        <a:pt x="7574" y="75550"/>
                        <a:pt x="20718" y="80408"/>
                      </a:cubicBezTo>
                      <a:cubicBezTo>
                        <a:pt x="25659" y="82243"/>
                        <a:pt x="31168" y="81716"/>
                        <a:pt x="35672" y="78979"/>
                      </a:cubicBezTo>
                      <a:cubicBezTo>
                        <a:pt x="38339" y="76979"/>
                        <a:pt x="39006" y="74884"/>
                        <a:pt x="38720" y="74693"/>
                      </a:cubicBezTo>
                      <a:close/>
                    </a:path>
                  </a:pathLst>
                </a:custGeom>
                <a:solidFill>
                  <a:srgbClr val="EB996E"/>
                </a:solidFill>
                <a:ln w="9525" cap="flat">
                  <a:noFill/>
                  <a:prstDash val="solid"/>
                  <a:miter/>
                </a:ln>
              </p:spPr>
              <p:txBody>
                <a:bodyPr rtlCol="0" anchor="ctr"/>
                <a:lstStyle/>
                <a:p>
                  <a:endParaRPr lang="zh-CN" altLang="en-US"/>
                </a:p>
              </p:txBody>
            </p:sp>
            <p:sp>
              <p:nvSpPr>
                <p:cNvPr id="1528" name="任意多边形: 形状 1527">
                  <a:extLst>
                    <a:ext uri="{FF2B5EF4-FFF2-40B4-BE49-F238E27FC236}">
                      <a16:creationId xmlns:a16="http://schemas.microsoft.com/office/drawing/2014/main" id="{A989D677-A698-60FA-6479-99CBFAF91D84}"/>
                    </a:ext>
                  </a:extLst>
                </p:cNvPr>
                <p:cNvSpPr/>
                <p:nvPr/>
              </p:nvSpPr>
              <p:spPr>
                <a:xfrm>
                  <a:off x="6943009" y="4265073"/>
                  <a:ext cx="460790" cy="440680"/>
                </a:xfrm>
                <a:custGeom>
                  <a:avLst/>
                  <a:gdLst>
                    <a:gd name="connsiteX0" fmla="*/ 457465 w 460790"/>
                    <a:gd name="connsiteY0" fmla="*/ 119770 h 440680"/>
                    <a:gd name="connsiteX1" fmla="*/ 395172 w 460790"/>
                    <a:gd name="connsiteY1" fmla="*/ 41760 h 440680"/>
                    <a:gd name="connsiteX2" fmla="*/ 204672 w 460790"/>
                    <a:gd name="connsiteY2" fmla="*/ 3089 h 440680"/>
                    <a:gd name="connsiteX3" fmla="*/ 53510 w 460790"/>
                    <a:gd name="connsiteY3" fmla="*/ 98339 h 440680"/>
                    <a:gd name="connsiteX4" fmla="*/ 551 w 460790"/>
                    <a:gd name="connsiteY4" fmla="*/ 282076 h 440680"/>
                    <a:gd name="connsiteX5" fmla="*/ 10076 w 460790"/>
                    <a:gd name="connsiteY5" fmla="*/ 339226 h 440680"/>
                    <a:gd name="connsiteX6" fmla="*/ 42842 w 460790"/>
                    <a:gd name="connsiteY6" fmla="*/ 403330 h 440680"/>
                    <a:gd name="connsiteX7" fmla="*/ 50653 w 460790"/>
                    <a:gd name="connsiteY7" fmla="*/ 431905 h 440680"/>
                    <a:gd name="connsiteX8" fmla="*/ 98945 w 460790"/>
                    <a:gd name="connsiteY8" fmla="*/ 419046 h 440680"/>
                    <a:gd name="connsiteX9" fmla="*/ 131234 w 460790"/>
                    <a:gd name="connsiteY9" fmla="*/ 299221 h 440680"/>
                    <a:gd name="connsiteX10" fmla="*/ 131234 w 460790"/>
                    <a:gd name="connsiteY10" fmla="*/ 210543 h 440680"/>
                    <a:gd name="connsiteX11" fmla="*/ 118661 w 460790"/>
                    <a:gd name="connsiteY11" fmla="*/ 163776 h 440680"/>
                    <a:gd name="connsiteX12" fmla="*/ 128186 w 460790"/>
                    <a:gd name="connsiteY12" fmla="*/ 117865 h 440680"/>
                    <a:gd name="connsiteX13" fmla="*/ 136187 w 460790"/>
                    <a:gd name="connsiteY13" fmla="*/ 110721 h 440680"/>
                    <a:gd name="connsiteX14" fmla="*/ 233342 w 460790"/>
                    <a:gd name="connsiteY14" fmla="*/ 98625 h 440680"/>
                    <a:gd name="connsiteX15" fmla="*/ 396315 w 460790"/>
                    <a:gd name="connsiteY15" fmla="*/ 137582 h 440680"/>
                    <a:gd name="connsiteX16" fmla="*/ 440607 w 460790"/>
                    <a:gd name="connsiteY16" fmla="*/ 98148 h 44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0790" h="440680">
                      <a:moveTo>
                        <a:pt x="457465" y="119770"/>
                      </a:moveTo>
                      <a:cubicBezTo>
                        <a:pt x="472991" y="112436"/>
                        <a:pt x="431082" y="60906"/>
                        <a:pt x="395172" y="41760"/>
                      </a:cubicBezTo>
                      <a:cubicBezTo>
                        <a:pt x="341070" y="13185"/>
                        <a:pt x="256869" y="-8246"/>
                        <a:pt x="204672" y="3089"/>
                      </a:cubicBezTo>
                      <a:cubicBezTo>
                        <a:pt x="141617" y="16614"/>
                        <a:pt x="88181" y="44142"/>
                        <a:pt x="53510" y="98339"/>
                      </a:cubicBezTo>
                      <a:cubicBezTo>
                        <a:pt x="19822" y="153781"/>
                        <a:pt x="1540" y="217209"/>
                        <a:pt x="551" y="282076"/>
                      </a:cubicBezTo>
                      <a:cubicBezTo>
                        <a:pt x="-1409" y="301634"/>
                        <a:pt x="1879" y="321361"/>
                        <a:pt x="10076" y="339226"/>
                      </a:cubicBezTo>
                      <a:cubicBezTo>
                        <a:pt x="21697" y="360562"/>
                        <a:pt x="45700" y="375040"/>
                        <a:pt x="42842" y="403330"/>
                      </a:cubicBezTo>
                      <a:cubicBezTo>
                        <a:pt x="41602" y="413510"/>
                        <a:pt x="44407" y="423770"/>
                        <a:pt x="50653" y="431905"/>
                      </a:cubicBezTo>
                      <a:cubicBezTo>
                        <a:pt x="66464" y="450955"/>
                        <a:pt x="88277" y="435429"/>
                        <a:pt x="98945" y="419046"/>
                      </a:cubicBezTo>
                      <a:cubicBezTo>
                        <a:pt x="121709" y="383994"/>
                        <a:pt x="126758" y="340750"/>
                        <a:pt x="131234" y="299221"/>
                      </a:cubicBezTo>
                      <a:cubicBezTo>
                        <a:pt x="136045" y="269858"/>
                        <a:pt x="136045" y="239907"/>
                        <a:pt x="131234" y="210543"/>
                      </a:cubicBezTo>
                      <a:cubicBezTo>
                        <a:pt x="127710" y="194827"/>
                        <a:pt x="121709" y="179682"/>
                        <a:pt x="118661" y="163776"/>
                      </a:cubicBezTo>
                      <a:cubicBezTo>
                        <a:pt x="114930" y="147816"/>
                        <a:pt x="118414" y="131023"/>
                        <a:pt x="128186" y="117865"/>
                      </a:cubicBezTo>
                      <a:cubicBezTo>
                        <a:pt x="130607" y="115222"/>
                        <a:pt x="133288" y="112828"/>
                        <a:pt x="136187" y="110721"/>
                      </a:cubicBezTo>
                      <a:cubicBezTo>
                        <a:pt x="164002" y="89416"/>
                        <a:pt x="201153" y="84790"/>
                        <a:pt x="233342" y="98625"/>
                      </a:cubicBezTo>
                      <a:cubicBezTo>
                        <a:pt x="284396" y="120532"/>
                        <a:pt x="371931" y="153870"/>
                        <a:pt x="396315" y="137582"/>
                      </a:cubicBezTo>
                      <a:cubicBezTo>
                        <a:pt x="431558" y="114246"/>
                        <a:pt x="440607" y="98148"/>
                        <a:pt x="440607" y="98148"/>
                      </a:cubicBezTo>
                      <a:close/>
                    </a:path>
                  </a:pathLst>
                </a:custGeom>
                <a:solidFill>
                  <a:srgbClr val="263238"/>
                </a:solidFill>
                <a:ln w="9525" cap="flat">
                  <a:noFill/>
                  <a:prstDash val="solid"/>
                  <a:miter/>
                </a:ln>
              </p:spPr>
              <p:txBody>
                <a:bodyPr rtlCol="0" anchor="ctr"/>
                <a:lstStyle/>
                <a:p>
                  <a:endParaRPr lang="zh-CN" altLang="en-US"/>
                </a:p>
              </p:txBody>
            </p:sp>
            <p:sp>
              <p:nvSpPr>
                <p:cNvPr id="1529" name="任意多边形: 形状 1528">
                  <a:extLst>
                    <a:ext uri="{FF2B5EF4-FFF2-40B4-BE49-F238E27FC236}">
                      <a16:creationId xmlns:a16="http://schemas.microsoft.com/office/drawing/2014/main" id="{FDD9382F-7617-64F1-73EE-2BC8F0978649}"/>
                    </a:ext>
                  </a:extLst>
                </p:cNvPr>
                <p:cNvSpPr/>
                <p:nvPr/>
              </p:nvSpPr>
              <p:spPr>
                <a:xfrm>
                  <a:off x="7016141" y="4248239"/>
                  <a:ext cx="346655" cy="168255"/>
                </a:xfrm>
                <a:custGeom>
                  <a:avLst/>
                  <a:gdLst>
                    <a:gd name="connsiteX0" fmla="*/ 137065 w 346655"/>
                    <a:gd name="connsiteY0" fmla="*/ 7635 h 168255"/>
                    <a:gd name="connsiteX1" fmla="*/ 293275 w 346655"/>
                    <a:gd name="connsiteY1" fmla="*/ 26685 h 168255"/>
                    <a:gd name="connsiteX2" fmla="*/ 345281 w 346655"/>
                    <a:gd name="connsiteY2" fmla="*/ 91932 h 168255"/>
                    <a:gd name="connsiteX3" fmla="*/ 310134 w 346655"/>
                    <a:gd name="connsiteY3" fmla="*/ 162036 h 168255"/>
                    <a:gd name="connsiteX4" fmla="*/ 308229 w 346655"/>
                    <a:gd name="connsiteY4" fmla="*/ 163084 h 168255"/>
                    <a:gd name="connsiteX5" fmla="*/ 203454 w 346655"/>
                    <a:gd name="connsiteY5" fmla="*/ 150701 h 168255"/>
                    <a:gd name="connsiteX6" fmla="*/ 110204 w 346655"/>
                    <a:gd name="connsiteY6" fmla="*/ 101171 h 168255"/>
                    <a:gd name="connsiteX7" fmla="*/ 0 w 346655"/>
                    <a:gd name="connsiteY7" fmla="*/ 90789 h 168255"/>
                    <a:gd name="connsiteX8" fmla="*/ 137065 w 346655"/>
                    <a:gd name="connsiteY8" fmla="*/ 7636 h 16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655" h="168255">
                      <a:moveTo>
                        <a:pt x="137065" y="7635"/>
                      </a:moveTo>
                      <a:cubicBezTo>
                        <a:pt x="189588" y="-7148"/>
                        <a:pt x="245844" y="-288"/>
                        <a:pt x="293275" y="26685"/>
                      </a:cubicBezTo>
                      <a:cubicBezTo>
                        <a:pt x="317754" y="41449"/>
                        <a:pt x="339280" y="63928"/>
                        <a:pt x="345281" y="91932"/>
                      </a:cubicBezTo>
                      <a:cubicBezTo>
                        <a:pt x="351282" y="119935"/>
                        <a:pt x="337280" y="152987"/>
                        <a:pt x="310134" y="162036"/>
                      </a:cubicBezTo>
                      <a:lnTo>
                        <a:pt x="308229" y="163084"/>
                      </a:lnTo>
                      <a:cubicBezTo>
                        <a:pt x="267843" y="173847"/>
                        <a:pt x="242411" y="166893"/>
                        <a:pt x="203454" y="150701"/>
                      </a:cubicBezTo>
                      <a:cubicBezTo>
                        <a:pt x="170974" y="136985"/>
                        <a:pt x="142780" y="114601"/>
                        <a:pt x="110204" y="101171"/>
                      </a:cubicBezTo>
                      <a:cubicBezTo>
                        <a:pt x="75329" y="86788"/>
                        <a:pt x="36948" y="83172"/>
                        <a:pt x="0" y="90789"/>
                      </a:cubicBezTo>
                      <a:cubicBezTo>
                        <a:pt x="37574" y="51491"/>
                        <a:pt x="84855" y="22808"/>
                        <a:pt x="137065" y="7636"/>
                      </a:cubicBezTo>
                      <a:close/>
                    </a:path>
                  </a:pathLst>
                </a:custGeom>
                <a:solidFill>
                  <a:srgbClr val="263238"/>
                </a:solidFill>
                <a:ln w="9525" cap="flat">
                  <a:noFill/>
                  <a:prstDash val="solid"/>
                  <a:miter/>
                </a:ln>
              </p:spPr>
              <p:txBody>
                <a:bodyPr rtlCol="0" anchor="ctr"/>
                <a:lstStyle/>
                <a:p>
                  <a:endParaRPr lang="zh-CN" altLang="en-US"/>
                </a:p>
              </p:txBody>
            </p:sp>
            <p:sp>
              <p:nvSpPr>
                <p:cNvPr id="1530" name="任意多边形: 形状 1529">
                  <a:extLst>
                    <a:ext uri="{FF2B5EF4-FFF2-40B4-BE49-F238E27FC236}">
                      <a16:creationId xmlns:a16="http://schemas.microsoft.com/office/drawing/2014/main" id="{F4D804A9-0AF3-FCB8-DD61-2F1561A8702F}"/>
                    </a:ext>
                  </a:extLst>
                </p:cNvPr>
                <p:cNvSpPr/>
                <p:nvPr/>
              </p:nvSpPr>
              <p:spPr>
                <a:xfrm>
                  <a:off x="6971849" y="4296479"/>
                  <a:ext cx="175394" cy="58105"/>
                </a:xfrm>
                <a:custGeom>
                  <a:avLst/>
                  <a:gdLst>
                    <a:gd name="connsiteX0" fmla="*/ 0 w 175394"/>
                    <a:gd name="connsiteY0" fmla="*/ 42072 h 58105"/>
                    <a:gd name="connsiteX1" fmla="*/ 24289 w 175394"/>
                    <a:gd name="connsiteY1" fmla="*/ 24641 h 58105"/>
                    <a:gd name="connsiteX2" fmla="*/ 52864 w 175394"/>
                    <a:gd name="connsiteY2" fmla="*/ 11021 h 58105"/>
                    <a:gd name="connsiteX3" fmla="*/ 90964 w 175394"/>
                    <a:gd name="connsiteY3" fmla="*/ 6639 h 58105"/>
                    <a:gd name="connsiteX4" fmla="*/ 154305 w 175394"/>
                    <a:gd name="connsiteY4" fmla="*/ 36643 h 58105"/>
                    <a:gd name="connsiteX5" fmla="*/ 175165 w 175394"/>
                    <a:gd name="connsiteY5" fmla="*/ 58074 h 58105"/>
                    <a:gd name="connsiteX6" fmla="*/ 171545 w 175394"/>
                    <a:gd name="connsiteY6" fmla="*/ 50740 h 58105"/>
                    <a:gd name="connsiteX7" fmla="*/ 157353 w 175394"/>
                    <a:gd name="connsiteY7" fmla="*/ 33500 h 58105"/>
                    <a:gd name="connsiteX8" fmla="*/ 91821 w 175394"/>
                    <a:gd name="connsiteY8" fmla="*/ 543 h 58105"/>
                    <a:gd name="connsiteX9" fmla="*/ 51054 w 175394"/>
                    <a:gd name="connsiteY9" fmla="*/ 5591 h 58105"/>
                    <a:gd name="connsiteX10" fmla="*/ 21527 w 175394"/>
                    <a:gd name="connsiteY10" fmla="*/ 21022 h 58105"/>
                    <a:gd name="connsiteX11" fmla="*/ 0 w 175394"/>
                    <a:gd name="connsiteY11" fmla="*/ 42072 h 5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394" h="58105">
                      <a:moveTo>
                        <a:pt x="0" y="42072"/>
                      </a:moveTo>
                      <a:cubicBezTo>
                        <a:pt x="762" y="42834"/>
                        <a:pt x="8668" y="34357"/>
                        <a:pt x="24289" y="24641"/>
                      </a:cubicBezTo>
                      <a:cubicBezTo>
                        <a:pt x="33256" y="19012"/>
                        <a:pt x="42844" y="14441"/>
                        <a:pt x="52864" y="11021"/>
                      </a:cubicBezTo>
                      <a:cubicBezTo>
                        <a:pt x="65078" y="6737"/>
                        <a:pt x="78096" y="5240"/>
                        <a:pt x="90964" y="6639"/>
                      </a:cubicBezTo>
                      <a:cubicBezTo>
                        <a:pt x="114473" y="10504"/>
                        <a:pt x="136422" y="20901"/>
                        <a:pt x="154305" y="36643"/>
                      </a:cubicBezTo>
                      <a:cubicBezTo>
                        <a:pt x="168116" y="48835"/>
                        <a:pt x="174308" y="58741"/>
                        <a:pt x="175165" y="58074"/>
                      </a:cubicBezTo>
                      <a:cubicBezTo>
                        <a:pt x="176022" y="57407"/>
                        <a:pt x="174403" y="55217"/>
                        <a:pt x="171545" y="50740"/>
                      </a:cubicBezTo>
                      <a:cubicBezTo>
                        <a:pt x="167468" y="44485"/>
                        <a:pt x="162708" y="38703"/>
                        <a:pt x="157353" y="33500"/>
                      </a:cubicBezTo>
                      <a:cubicBezTo>
                        <a:pt x="139484" y="15944"/>
                        <a:pt x="116569" y="4420"/>
                        <a:pt x="91821" y="543"/>
                      </a:cubicBezTo>
                      <a:cubicBezTo>
                        <a:pt x="78024" y="-992"/>
                        <a:pt x="64060" y="738"/>
                        <a:pt x="51054" y="5591"/>
                      </a:cubicBezTo>
                      <a:cubicBezTo>
                        <a:pt x="40551" y="9357"/>
                        <a:pt x="30616" y="14549"/>
                        <a:pt x="21527" y="21022"/>
                      </a:cubicBezTo>
                      <a:cubicBezTo>
                        <a:pt x="12921" y="26409"/>
                        <a:pt x="5578" y="33589"/>
                        <a:pt x="0" y="42072"/>
                      </a:cubicBezTo>
                      <a:close/>
                    </a:path>
                  </a:pathLst>
                </a:custGeom>
                <a:solidFill>
                  <a:srgbClr val="455A64"/>
                </a:solidFill>
                <a:ln w="9525" cap="flat">
                  <a:noFill/>
                  <a:prstDash val="solid"/>
                  <a:miter/>
                </a:ln>
              </p:spPr>
              <p:txBody>
                <a:bodyPr rtlCol="0" anchor="ctr"/>
                <a:lstStyle/>
                <a:p>
                  <a:endParaRPr lang="zh-CN" altLang="en-US"/>
                </a:p>
              </p:txBody>
            </p:sp>
            <p:sp>
              <p:nvSpPr>
                <p:cNvPr id="1531" name="任意多边形: 形状 1530">
                  <a:extLst>
                    <a:ext uri="{FF2B5EF4-FFF2-40B4-BE49-F238E27FC236}">
                      <a16:creationId xmlns:a16="http://schemas.microsoft.com/office/drawing/2014/main" id="{72F53AFD-41D3-27EC-3B04-80030EFC7827}"/>
                    </a:ext>
                  </a:extLst>
                </p:cNvPr>
                <p:cNvSpPr/>
                <p:nvPr/>
              </p:nvSpPr>
              <p:spPr>
                <a:xfrm>
                  <a:off x="6960895" y="4371022"/>
                  <a:ext cx="112328" cy="140408"/>
                </a:xfrm>
                <a:custGeom>
                  <a:avLst/>
                  <a:gdLst>
                    <a:gd name="connsiteX0" fmla="*/ 0 w 112328"/>
                    <a:gd name="connsiteY0" fmla="*/ 10 h 140408"/>
                    <a:gd name="connsiteX1" fmla="*/ 5715 w 112328"/>
                    <a:gd name="connsiteY1" fmla="*/ 26871 h 140408"/>
                    <a:gd name="connsiteX2" fmla="*/ 87344 w 112328"/>
                    <a:gd name="connsiteY2" fmla="*/ 128979 h 140408"/>
                    <a:gd name="connsiteX3" fmla="*/ 112300 w 112328"/>
                    <a:gd name="connsiteY3" fmla="*/ 140409 h 140408"/>
                    <a:gd name="connsiteX4" fmla="*/ 42482 w 112328"/>
                    <a:gd name="connsiteY4" fmla="*/ 81163 h 140408"/>
                    <a:gd name="connsiteX5" fmla="*/ 0 w 112328"/>
                    <a:gd name="connsiteY5" fmla="*/ 10 h 14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328" h="140408">
                      <a:moveTo>
                        <a:pt x="0" y="10"/>
                      </a:moveTo>
                      <a:cubicBezTo>
                        <a:pt x="324" y="9229"/>
                        <a:pt x="2258" y="18319"/>
                        <a:pt x="5715" y="26871"/>
                      </a:cubicBezTo>
                      <a:cubicBezTo>
                        <a:pt x="20203" y="69375"/>
                        <a:pt x="49073" y="105488"/>
                        <a:pt x="87344" y="128979"/>
                      </a:cubicBezTo>
                      <a:cubicBezTo>
                        <a:pt x="94911" y="134253"/>
                        <a:pt x="103364" y="138125"/>
                        <a:pt x="112300" y="140409"/>
                      </a:cubicBezTo>
                      <a:cubicBezTo>
                        <a:pt x="113538" y="138694"/>
                        <a:pt x="74200" y="121359"/>
                        <a:pt x="42482" y="81163"/>
                      </a:cubicBezTo>
                      <a:cubicBezTo>
                        <a:pt x="10763" y="40968"/>
                        <a:pt x="2000" y="-752"/>
                        <a:pt x="0" y="10"/>
                      </a:cubicBezTo>
                      <a:close/>
                    </a:path>
                  </a:pathLst>
                </a:custGeom>
                <a:solidFill>
                  <a:srgbClr val="455A64"/>
                </a:solidFill>
                <a:ln w="9525" cap="flat">
                  <a:noFill/>
                  <a:prstDash val="solid"/>
                  <a:miter/>
                </a:ln>
              </p:spPr>
              <p:txBody>
                <a:bodyPr rtlCol="0" anchor="ctr"/>
                <a:lstStyle/>
                <a:p>
                  <a:endParaRPr lang="zh-CN" altLang="en-US"/>
                </a:p>
              </p:txBody>
            </p:sp>
            <p:sp>
              <p:nvSpPr>
                <p:cNvPr id="1532" name="任意多边形: 形状 1531">
                  <a:extLst>
                    <a:ext uri="{FF2B5EF4-FFF2-40B4-BE49-F238E27FC236}">
                      <a16:creationId xmlns:a16="http://schemas.microsoft.com/office/drawing/2014/main" id="{5F90B11F-ECE9-9ED7-31FD-9788E92E78DD}"/>
                    </a:ext>
                  </a:extLst>
                </p:cNvPr>
                <p:cNvSpPr/>
                <p:nvPr/>
              </p:nvSpPr>
              <p:spPr>
                <a:xfrm>
                  <a:off x="6921335" y="4384081"/>
                  <a:ext cx="153955" cy="194890"/>
                </a:xfrm>
                <a:custGeom>
                  <a:avLst/>
                  <a:gdLst>
                    <a:gd name="connsiteX0" fmla="*/ 984 w 153955"/>
                    <a:gd name="connsiteY0" fmla="*/ 0 h 194890"/>
                    <a:gd name="connsiteX1" fmla="*/ 127 w 153955"/>
                    <a:gd name="connsiteY1" fmla="*/ 10573 h 194890"/>
                    <a:gd name="connsiteX2" fmla="*/ 2698 w 153955"/>
                    <a:gd name="connsiteY2" fmla="*/ 39148 h 194890"/>
                    <a:gd name="connsiteX3" fmla="*/ 116236 w 153955"/>
                    <a:gd name="connsiteY3" fmla="*/ 183737 h 194890"/>
                    <a:gd name="connsiteX4" fmla="*/ 143478 w 153955"/>
                    <a:gd name="connsiteY4" fmla="*/ 193262 h 194890"/>
                    <a:gd name="connsiteX5" fmla="*/ 153955 w 153955"/>
                    <a:gd name="connsiteY5" fmla="*/ 194881 h 194890"/>
                    <a:gd name="connsiteX6" fmla="*/ 118046 w 153955"/>
                    <a:gd name="connsiteY6" fmla="*/ 179927 h 194890"/>
                    <a:gd name="connsiteX7" fmla="*/ 6985 w 153955"/>
                    <a:gd name="connsiteY7" fmla="*/ 38481 h 194890"/>
                    <a:gd name="connsiteX8" fmla="*/ 984 w 153955"/>
                    <a:gd name="connsiteY8" fmla="*/ 0 h 1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955" h="194890">
                      <a:moveTo>
                        <a:pt x="984" y="0"/>
                      </a:moveTo>
                      <a:cubicBezTo>
                        <a:pt x="96" y="3449"/>
                        <a:pt x="-194" y="7025"/>
                        <a:pt x="127" y="10573"/>
                      </a:cubicBezTo>
                      <a:cubicBezTo>
                        <a:pt x="126" y="20156"/>
                        <a:pt x="986" y="29719"/>
                        <a:pt x="2698" y="39148"/>
                      </a:cubicBezTo>
                      <a:cubicBezTo>
                        <a:pt x="13893" y="103339"/>
                        <a:pt x="56531" y="157639"/>
                        <a:pt x="116236" y="183737"/>
                      </a:cubicBezTo>
                      <a:cubicBezTo>
                        <a:pt x="125015" y="187717"/>
                        <a:pt x="134132" y="190904"/>
                        <a:pt x="143478" y="193262"/>
                      </a:cubicBezTo>
                      <a:cubicBezTo>
                        <a:pt x="146846" y="194422"/>
                        <a:pt x="150394" y="194970"/>
                        <a:pt x="153955" y="194881"/>
                      </a:cubicBezTo>
                      <a:cubicBezTo>
                        <a:pt x="153955" y="193834"/>
                        <a:pt x="139573" y="190500"/>
                        <a:pt x="118046" y="179927"/>
                      </a:cubicBezTo>
                      <a:cubicBezTo>
                        <a:pt x="61150" y="152483"/>
                        <a:pt x="20148" y="100264"/>
                        <a:pt x="6985" y="38481"/>
                      </a:cubicBezTo>
                      <a:cubicBezTo>
                        <a:pt x="1841" y="15050"/>
                        <a:pt x="2127" y="0"/>
                        <a:pt x="984" y="0"/>
                      </a:cubicBezTo>
                      <a:close/>
                    </a:path>
                  </a:pathLst>
                </a:custGeom>
                <a:solidFill>
                  <a:srgbClr val="455A64"/>
                </a:solidFill>
                <a:ln w="9525" cap="flat">
                  <a:noFill/>
                  <a:prstDash val="solid"/>
                  <a:miter/>
                </a:ln>
              </p:spPr>
              <p:txBody>
                <a:bodyPr rtlCol="0" anchor="ctr"/>
                <a:lstStyle/>
                <a:p>
                  <a:endParaRPr lang="zh-CN" altLang="en-US"/>
                </a:p>
              </p:txBody>
            </p:sp>
            <p:sp>
              <p:nvSpPr>
                <p:cNvPr id="1533" name="任意多边形: 形状 1532">
                  <a:extLst>
                    <a:ext uri="{FF2B5EF4-FFF2-40B4-BE49-F238E27FC236}">
                      <a16:creationId xmlns:a16="http://schemas.microsoft.com/office/drawing/2014/main" id="{A1817A64-DCDB-4480-710E-1F14F608EBE0}"/>
                    </a:ext>
                  </a:extLst>
                </p:cNvPr>
                <p:cNvSpPr/>
                <p:nvPr/>
              </p:nvSpPr>
              <p:spPr>
                <a:xfrm>
                  <a:off x="7259980" y="4252922"/>
                  <a:ext cx="128016" cy="116967"/>
                </a:xfrm>
                <a:custGeom>
                  <a:avLst/>
                  <a:gdLst>
                    <a:gd name="connsiteX0" fmla="*/ 0 w 128016"/>
                    <a:gd name="connsiteY0" fmla="*/ 0 h 116967"/>
                    <a:gd name="connsiteX1" fmla="*/ 24099 w 128016"/>
                    <a:gd name="connsiteY1" fmla="*/ 10478 h 116967"/>
                    <a:gd name="connsiteX2" fmla="*/ 76200 w 128016"/>
                    <a:gd name="connsiteY2" fmla="*/ 45053 h 116967"/>
                    <a:gd name="connsiteX3" fmla="*/ 115348 w 128016"/>
                    <a:gd name="connsiteY3" fmla="*/ 93917 h 116967"/>
                    <a:gd name="connsiteX4" fmla="*/ 128016 w 128016"/>
                    <a:gd name="connsiteY4" fmla="*/ 116967 h 116967"/>
                    <a:gd name="connsiteX5" fmla="*/ 119253 w 128016"/>
                    <a:gd name="connsiteY5" fmla="*/ 91821 h 116967"/>
                    <a:gd name="connsiteX6" fmla="*/ 80391 w 128016"/>
                    <a:gd name="connsiteY6" fmla="*/ 40481 h 116967"/>
                    <a:gd name="connsiteX7" fmla="*/ 25813 w 128016"/>
                    <a:gd name="connsiteY7" fmla="*/ 6477 h 116967"/>
                    <a:gd name="connsiteX8" fmla="*/ 0 w 128016"/>
                    <a:gd name="connsiteY8" fmla="*/ 0 h 11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016" h="116967">
                      <a:moveTo>
                        <a:pt x="0" y="0"/>
                      </a:moveTo>
                      <a:cubicBezTo>
                        <a:pt x="0" y="953"/>
                        <a:pt x="9525" y="3715"/>
                        <a:pt x="24099" y="10478"/>
                      </a:cubicBezTo>
                      <a:cubicBezTo>
                        <a:pt x="43139" y="19258"/>
                        <a:pt x="60712" y="30920"/>
                        <a:pt x="76200" y="45053"/>
                      </a:cubicBezTo>
                      <a:cubicBezTo>
                        <a:pt x="91646" y="59267"/>
                        <a:pt x="104846" y="75742"/>
                        <a:pt x="115348" y="93917"/>
                      </a:cubicBezTo>
                      <a:cubicBezTo>
                        <a:pt x="119106" y="101846"/>
                        <a:pt x="123336" y="109544"/>
                        <a:pt x="128016" y="116967"/>
                      </a:cubicBezTo>
                      <a:cubicBezTo>
                        <a:pt x="126575" y="108141"/>
                        <a:pt x="123609" y="99632"/>
                        <a:pt x="119253" y="91821"/>
                      </a:cubicBezTo>
                      <a:cubicBezTo>
                        <a:pt x="109589" y="72450"/>
                        <a:pt x="96411" y="55042"/>
                        <a:pt x="80391" y="40481"/>
                      </a:cubicBezTo>
                      <a:cubicBezTo>
                        <a:pt x="64495" y="25820"/>
                        <a:pt x="45979" y="14285"/>
                        <a:pt x="25813" y="6477"/>
                      </a:cubicBezTo>
                      <a:cubicBezTo>
                        <a:pt x="17692" y="2716"/>
                        <a:pt x="8935" y="519"/>
                        <a:pt x="0" y="0"/>
                      </a:cubicBezTo>
                      <a:close/>
                    </a:path>
                  </a:pathLst>
                </a:custGeom>
                <a:solidFill>
                  <a:srgbClr val="455A64"/>
                </a:solidFill>
                <a:ln w="9525" cap="flat">
                  <a:noFill/>
                  <a:prstDash val="solid"/>
                  <a:miter/>
                </a:ln>
              </p:spPr>
              <p:txBody>
                <a:bodyPr rtlCol="0" anchor="ctr"/>
                <a:lstStyle/>
                <a:p>
                  <a:endParaRPr lang="zh-CN" altLang="en-US"/>
                </a:p>
              </p:txBody>
            </p:sp>
            <p:sp>
              <p:nvSpPr>
                <p:cNvPr id="1534" name="任意多边形: 形状 1533">
                  <a:extLst>
                    <a:ext uri="{FF2B5EF4-FFF2-40B4-BE49-F238E27FC236}">
                      <a16:creationId xmlns:a16="http://schemas.microsoft.com/office/drawing/2014/main" id="{3755CC52-EC42-3F18-8437-937982E36767}"/>
                    </a:ext>
                  </a:extLst>
                </p:cNvPr>
                <p:cNvSpPr/>
                <p:nvPr/>
              </p:nvSpPr>
              <p:spPr>
                <a:xfrm>
                  <a:off x="6899862" y="4246054"/>
                  <a:ext cx="66467" cy="87502"/>
                </a:xfrm>
                <a:custGeom>
                  <a:avLst/>
                  <a:gdLst>
                    <a:gd name="connsiteX0" fmla="*/ 359 w 66467"/>
                    <a:gd name="connsiteY0" fmla="*/ 10 h 87502"/>
                    <a:gd name="connsiteX1" fmla="*/ 21314 w 66467"/>
                    <a:gd name="connsiteY1" fmla="*/ 52873 h 87502"/>
                    <a:gd name="connsiteX2" fmla="*/ 66463 w 66467"/>
                    <a:gd name="connsiteY2" fmla="*/ 87354 h 87502"/>
                    <a:gd name="connsiteX3" fmla="*/ 26267 w 66467"/>
                    <a:gd name="connsiteY3" fmla="*/ 49254 h 87502"/>
                    <a:gd name="connsiteX4" fmla="*/ 359 w 66467"/>
                    <a:gd name="connsiteY4" fmla="*/ 10 h 87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67" h="87502">
                      <a:moveTo>
                        <a:pt x="359" y="10"/>
                      </a:moveTo>
                      <a:cubicBezTo>
                        <a:pt x="-1165" y="10"/>
                        <a:pt x="1502" y="26965"/>
                        <a:pt x="21314" y="52873"/>
                      </a:cubicBezTo>
                      <a:cubicBezTo>
                        <a:pt x="41126" y="78781"/>
                        <a:pt x="66082" y="88878"/>
                        <a:pt x="66463" y="87354"/>
                      </a:cubicBezTo>
                      <a:cubicBezTo>
                        <a:pt x="66844" y="85830"/>
                        <a:pt x="44650" y="73828"/>
                        <a:pt x="26267" y="49254"/>
                      </a:cubicBezTo>
                      <a:cubicBezTo>
                        <a:pt x="7884" y="24679"/>
                        <a:pt x="2264" y="-562"/>
                        <a:pt x="359" y="10"/>
                      </a:cubicBezTo>
                      <a:close/>
                    </a:path>
                  </a:pathLst>
                </a:custGeom>
                <a:solidFill>
                  <a:srgbClr val="455A64"/>
                </a:solidFill>
                <a:ln w="9525" cap="flat">
                  <a:noFill/>
                  <a:prstDash val="solid"/>
                  <a:miter/>
                </a:ln>
              </p:spPr>
              <p:txBody>
                <a:bodyPr rtlCol="0" anchor="ctr"/>
                <a:lstStyle/>
                <a:p>
                  <a:endParaRPr lang="zh-CN" altLang="en-US"/>
                </a:p>
              </p:txBody>
            </p:sp>
            <p:sp>
              <p:nvSpPr>
                <p:cNvPr id="1535" name="任意多边形: 形状 1534">
                  <a:extLst>
                    <a:ext uri="{FF2B5EF4-FFF2-40B4-BE49-F238E27FC236}">
                      <a16:creationId xmlns:a16="http://schemas.microsoft.com/office/drawing/2014/main" id="{056CE27F-1674-8AE4-26B1-244EDADF3CB1}"/>
                    </a:ext>
                  </a:extLst>
                </p:cNvPr>
                <p:cNvSpPr/>
                <p:nvPr/>
              </p:nvSpPr>
              <p:spPr>
                <a:xfrm>
                  <a:off x="6412305" y="5001682"/>
                  <a:ext cx="1313352" cy="1252537"/>
                </a:xfrm>
                <a:custGeom>
                  <a:avLst/>
                  <a:gdLst>
                    <a:gd name="connsiteX0" fmla="*/ 865487 w 1313352"/>
                    <a:gd name="connsiteY0" fmla="*/ 60103 h 1252537"/>
                    <a:gd name="connsiteX1" fmla="*/ 1050368 w 1313352"/>
                    <a:gd name="connsiteY1" fmla="*/ 144018 h 1252537"/>
                    <a:gd name="connsiteX2" fmla="*/ 1313353 w 1313352"/>
                    <a:gd name="connsiteY2" fmla="*/ 480441 h 1252537"/>
                    <a:gd name="connsiteX3" fmla="*/ 1137331 w 1313352"/>
                    <a:gd name="connsiteY3" fmla="*/ 789337 h 1252537"/>
                    <a:gd name="connsiteX4" fmla="*/ 1055987 w 1313352"/>
                    <a:gd name="connsiteY4" fmla="*/ 719233 h 1252537"/>
                    <a:gd name="connsiteX5" fmla="*/ 992360 w 1313352"/>
                    <a:gd name="connsiteY5" fmla="*/ 1249394 h 1252537"/>
                    <a:gd name="connsiteX6" fmla="*/ 46 w 1313352"/>
                    <a:gd name="connsiteY6" fmla="*/ 1252538 h 1252537"/>
                    <a:gd name="connsiteX7" fmla="*/ 156351 w 1313352"/>
                    <a:gd name="connsiteY7" fmla="*/ 406813 h 1252537"/>
                    <a:gd name="connsiteX8" fmla="*/ 211691 w 1313352"/>
                    <a:gd name="connsiteY8" fmla="*/ 110204 h 1252537"/>
                    <a:gd name="connsiteX9" fmla="*/ 400953 w 1313352"/>
                    <a:gd name="connsiteY9" fmla="*/ 39814 h 1252537"/>
                    <a:gd name="connsiteX10" fmla="*/ 543828 w 1313352"/>
                    <a:gd name="connsiteY10" fmla="*/ 0 h 1252537"/>
                    <a:gd name="connsiteX11" fmla="*/ 793288 w 1313352"/>
                    <a:gd name="connsiteY11" fmla="*/ 204121 h 1252537"/>
                    <a:gd name="connsiteX12" fmla="*/ 865487 w 1313352"/>
                    <a:gd name="connsiteY12" fmla="*/ 60103 h 125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3352" h="1252537">
                      <a:moveTo>
                        <a:pt x="865487" y="60103"/>
                      </a:moveTo>
                      <a:cubicBezTo>
                        <a:pt x="865487" y="60103"/>
                        <a:pt x="987026" y="80677"/>
                        <a:pt x="1050368" y="144018"/>
                      </a:cubicBezTo>
                      <a:cubicBezTo>
                        <a:pt x="1113709" y="207359"/>
                        <a:pt x="1313353" y="480441"/>
                        <a:pt x="1313353" y="480441"/>
                      </a:cubicBezTo>
                      <a:lnTo>
                        <a:pt x="1137331" y="789337"/>
                      </a:lnTo>
                      <a:lnTo>
                        <a:pt x="1055987" y="719233"/>
                      </a:lnTo>
                      <a:lnTo>
                        <a:pt x="992360" y="1249394"/>
                      </a:lnTo>
                      <a:lnTo>
                        <a:pt x="46" y="1252538"/>
                      </a:lnTo>
                      <a:cubicBezTo>
                        <a:pt x="-3097" y="1243013"/>
                        <a:pt x="156351" y="406813"/>
                        <a:pt x="156351" y="406813"/>
                      </a:cubicBezTo>
                      <a:cubicBezTo>
                        <a:pt x="156351" y="406813"/>
                        <a:pt x="117394" y="174593"/>
                        <a:pt x="211691" y="110204"/>
                      </a:cubicBezTo>
                      <a:cubicBezTo>
                        <a:pt x="257888" y="78676"/>
                        <a:pt x="339803" y="56388"/>
                        <a:pt x="400953" y="39814"/>
                      </a:cubicBezTo>
                      <a:cubicBezTo>
                        <a:pt x="493822" y="14573"/>
                        <a:pt x="543828" y="0"/>
                        <a:pt x="543828" y="0"/>
                      </a:cubicBezTo>
                      <a:cubicBezTo>
                        <a:pt x="543828" y="0"/>
                        <a:pt x="720231" y="204597"/>
                        <a:pt x="793288" y="204121"/>
                      </a:cubicBezTo>
                      <a:cubicBezTo>
                        <a:pt x="864344" y="203644"/>
                        <a:pt x="865487" y="60103"/>
                        <a:pt x="865487" y="60103"/>
                      </a:cubicBezTo>
                      <a:close/>
                    </a:path>
                  </a:pathLst>
                </a:custGeom>
                <a:solidFill>
                  <a:schemeClr val="accent2"/>
                </a:solidFill>
                <a:ln w="9525" cap="flat">
                  <a:noFill/>
                  <a:prstDash val="solid"/>
                  <a:miter/>
                </a:ln>
              </p:spPr>
              <p:txBody>
                <a:bodyPr rtlCol="0" anchor="ctr"/>
                <a:lstStyle/>
                <a:p>
                  <a:endParaRPr lang="zh-CN" altLang="en-US"/>
                </a:p>
              </p:txBody>
            </p:sp>
            <p:sp>
              <p:nvSpPr>
                <p:cNvPr id="1536" name="任意多边形: 形状 1535">
                  <a:extLst>
                    <a:ext uri="{FF2B5EF4-FFF2-40B4-BE49-F238E27FC236}">
                      <a16:creationId xmlns:a16="http://schemas.microsoft.com/office/drawing/2014/main" id="{BB12D2FB-4498-594B-B13F-DF70699B25B4}"/>
                    </a:ext>
                  </a:extLst>
                </p:cNvPr>
                <p:cNvSpPr/>
                <p:nvPr/>
              </p:nvSpPr>
              <p:spPr>
                <a:xfrm>
                  <a:off x="8096847" y="4902270"/>
                  <a:ext cx="289132" cy="418590"/>
                </a:xfrm>
                <a:custGeom>
                  <a:avLst/>
                  <a:gdLst>
                    <a:gd name="connsiteX0" fmla="*/ 254317 w 289132"/>
                    <a:gd name="connsiteY0" fmla="*/ 1210 h 418590"/>
                    <a:gd name="connsiteX1" fmla="*/ 110871 w 289132"/>
                    <a:gd name="connsiteY1" fmla="*/ 135607 h 418590"/>
                    <a:gd name="connsiteX2" fmla="*/ 88772 w 289132"/>
                    <a:gd name="connsiteY2" fmla="*/ 132369 h 418590"/>
                    <a:gd name="connsiteX3" fmla="*/ 8223 w 289132"/>
                    <a:gd name="connsiteY3" fmla="*/ 192452 h 418590"/>
                    <a:gd name="connsiteX4" fmla="*/ 7715 w 289132"/>
                    <a:gd name="connsiteY4" fmla="*/ 196948 h 418590"/>
                    <a:gd name="connsiteX5" fmla="*/ 0 w 289132"/>
                    <a:gd name="connsiteY5" fmla="*/ 337823 h 418590"/>
                    <a:gd name="connsiteX6" fmla="*/ 110775 w 289132"/>
                    <a:gd name="connsiteY6" fmla="*/ 418309 h 418590"/>
                    <a:gd name="connsiteX7" fmla="*/ 148875 w 289132"/>
                    <a:gd name="connsiteY7" fmla="*/ 418309 h 418590"/>
                    <a:gd name="connsiteX8" fmla="*/ 259937 w 289132"/>
                    <a:gd name="connsiteY8" fmla="*/ 317535 h 418590"/>
                    <a:gd name="connsiteX9" fmla="*/ 258413 w 289132"/>
                    <a:gd name="connsiteY9" fmla="*/ 257147 h 418590"/>
                    <a:gd name="connsiteX10" fmla="*/ 225647 w 289132"/>
                    <a:gd name="connsiteY10" fmla="*/ 210569 h 418590"/>
                    <a:gd name="connsiteX11" fmla="*/ 190405 w 289132"/>
                    <a:gd name="connsiteY11" fmla="*/ 160182 h 418590"/>
                    <a:gd name="connsiteX12" fmla="*/ 282321 w 289132"/>
                    <a:gd name="connsiteY12" fmla="*/ 39310 h 418590"/>
                    <a:gd name="connsiteX13" fmla="*/ 254317 w 289132"/>
                    <a:gd name="connsiteY13" fmla="*/ 1210 h 418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132" h="418590">
                      <a:moveTo>
                        <a:pt x="254317" y="1210"/>
                      </a:moveTo>
                      <a:cubicBezTo>
                        <a:pt x="227933" y="6258"/>
                        <a:pt x="110871" y="135607"/>
                        <a:pt x="110871" y="135607"/>
                      </a:cubicBezTo>
                      <a:lnTo>
                        <a:pt x="88772" y="132369"/>
                      </a:lnTo>
                      <a:cubicBezTo>
                        <a:pt x="49938" y="126717"/>
                        <a:pt x="13875" y="153617"/>
                        <a:pt x="8223" y="192452"/>
                      </a:cubicBezTo>
                      <a:cubicBezTo>
                        <a:pt x="8006" y="193945"/>
                        <a:pt x="7836" y="195444"/>
                        <a:pt x="7715" y="196948"/>
                      </a:cubicBezTo>
                      <a:cubicBezTo>
                        <a:pt x="2571" y="259718"/>
                        <a:pt x="0" y="337823"/>
                        <a:pt x="0" y="337823"/>
                      </a:cubicBezTo>
                      <a:lnTo>
                        <a:pt x="110775" y="418309"/>
                      </a:lnTo>
                      <a:lnTo>
                        <a:pt x="148875" y="418309"/>
                      </a:lnTo>
                      <a:cubicBezTo>
                        <a:pt x="182880" y="423263"/>
                        <a:pt x="229457" y="361636"/>
                        <a:pt x="259937" y="317535"/>
                      </a:cubicBezTo>
                      <a:cubicBezTo>
                        <a:pt x="290417" y="273434"/>
                        <a:pt x="258413" y="257147"/>
                        <a:pt x="258413" y="257147"/>
                      </a:cubicBezTo>
                      <a:cubicBezTo>
                        <a:pt x="267938" y="209522"/>
                        <a:pt x="225647" y="210569"/>
                        <a:pt x="225647" y="210569"/>
                      </a:cubicBezTo>
                      <a:cubicBezTo>
                        <a:pt x="233172" y="167707"/>
                        <a:pt x="190405" y="160182"/>
                        <a:pt x="190405" y="160182"/>
                      </a:cubicBezTo>
                      <a:cubicBezTo>
                        <a:pt x="190405" y="160182"/>
                        <a:pt x="264700" y="72076"/>
                        <a:pt x="282321" y="39310"/>
                      </a:cubicBezTo>
                      <a:cubicBezTo>
                        <a:pt x="299942" y="6544"/>
                        <a:pt x="280797" y="-3838"/>
                        <a:pt x="254317" y="1210"/>
                      </a:cubicBezTo>
                      <a:close/>
                    </a:path>
                  </a:pathLst>
                </a:custGeom>
                <a:solidFill>
                  <a:srgbClr val="FFBE9D"/>
                </a:solidFill>
                <a:ln w="9525" cap="flat">
                  <a:noFill/>
                  <a:prstDash val="solid"/>
                  <a:miter/>
                </a:ln>
              </p:spPr>
              <p:txBody>
                <a:bodyPr rtlCol="0" anchor="ctr"/>
                <a:lstStyle/>
                <a:p>
                  <a:endParaRPr lang="zh-CN" altLang="en-US"/>
                </a:p>
              </p:txBody>
            </p:sp>
            <p:sp>
              <p:nvSpPr>
                <p:cNvPr id="1537" name="任意多边形: 形状 1536">
                  <a:extLst>
                    <a:ext uri="{FF2B5EF4-FFF2-40B4-BE49-F238E27FC236}">
                      <a16:creationId xmlns:a16="http://schemas.microsoft.com/office/drawing/2014/main" id="{6F08D2CE-2C0A-A02E-A81D-506557D16842}"/>
                    </a:ext>
                  </a:extLst>
                </p:cNvPr>
                <p:cNvSpPr/>
                <p:nvPr/>
              </p:nvSpPr>
              <p:spPr>
                <a:xfrm>
                  <a:off x="6298111" y="5415353"/>
                  <a:ext cx="921103" cy="831627"/>
                </a:xfrm>
                <a:custGeom>
                  <a:avLst/>
                  <a:gdLst>
                    <a:gd name="connsiteX0" fmla="*/ 491906 w 921103"/>
                    <a:gd name="connsiteY0" fmla="*/ 64103 h 831627"/>
                    <a:gd name="connsiteX1" fmla="*/ 337220 w 921103"/>
                    <a:gd name="connsiteY1" fmla="*/ 594360 h 831627"/>
                    <a:gd name="connsiteX2" fmla="*/ 921103 w 921103"/>
                    <a:gd name="connsiteY2" fmla="*/ 702088 h 831627"/>
                    <a:gd name="connsiteX3" fmla="*/ 909958 w 921103"/>
                    <a:gd name="connsiteY3" fmla="*/ 831628 h 831627"/>
                    <a:gd name="connsiteX4" fmla="*/ 24134 w 921103"/>
                    <a:gd name="connsiteY4" fmla="*/ 830771 h 831627"/>
                    <a:gd name="connsiteX5" fmla="*/ 27086 w 921103"/>
                    <a:gd name="connsiteY5" fmla="*/ 441007 h 831627"/>
                    <a:gd name="connsiteX6" fmla="*/ 164151 w 921103"/>
                    <a:gd name="connsiteY6" fmla="*/ 0 h 83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103" h="831627">
                      <a:moveTo>
                        <a:pt x="491906" y="64103"/>
                      </a:moveTo>
                      <a:cubicBezTo>
                        <a:pt x="461808" y="162782"/>
                        <a:pt x="337220" y="594360"/>
                        <a:pt x="337220" y="594360"/>
                      </a:cubicBezTo>
                      <a:lnTo>
                        <a:pt x="921103" y="702088"/>
                      </a:lnTo>
                      <a:lnTo>
                        <a:pt x="909958" y="831628"/>
                      </a:lnTo>
                      <a:lnTo>
                        <a:pt x="24134" y="830771"/>
                      </a:lnTo>
                      <a:cubicBezTo>
                        <a:pt x="1560" y="725519"/>
                        <a:pt x="-17681" y="592646"/>
                        <a:pt x="27086" y="441007"/>
                      </a:cubicBezTo>
                      <a:cubicBezTo>
                        <a:pt x="81951" y="255841"/>
                        <a:pt x="164151" y="0"/>
                        <a:pt x="164151" y="0"/>
                      </a:cubicBezTo>
                    </a:path>
                  </a:pathLst>
                </a:custGeom>
                <a:solidFill>
                  <a:srgbClr val="FFBE9D"/>
                </a:solidFill>
                <a:ln w="9525" cap="flat">
                  <a:noFill/>
                  <a:prstDash val="solid"/>
                  <a:miter/>
                </a:ln>
              </p:spPr>
              <p:txBody>
                <a:bodyPr rtlCol="0" anchor="ctr"/>
                <a:lstStyle/>
                <a:p>
                  <a:endParaRPr lang="zh-CN" altLang="en-US"/>
                </a:p>
              </p:txBody>
            </p:sp>
            <p:sp>
              <p:nvSpPr>
                <p:cNvPr id="1538" name="任意多边形: 形状 1537">
                  <a:extLst>
                    <a:ext uri="{FF2B5EF4-FFF2-40B4-BE49-F238E27FC236}">
                      <a16:creationId xmlns:a16="http://schemas.microsoft.com/office/drawing/2014/main" id="{B271FF21-689B-6CEF-FDD1-340BEBD1BF26}"/>
                    </a:ext>
                  </a:extLst>
                </p:cNvPr>
                <p:cNvSpPr/>
                <p:nvPr/>
              </p:nvSpPr>
              <p:spPr>
                <a:xfrm>
                  <a:off x="6347009" y="5105619"/>
                  <a:ext cx="524297" cy="651204"/>
                </a:xfrm>
                <a:custGeom>
                  <a:avLst/>
                  <a:gdLst>
                    <a:gd name="connsiteX0" fmla="*/ 0 w 524297"/>
                    <a:gd name="connsiteY0" fmla="*/ 470706 h 651204"/>
                    <a:gd name="connsiteX1" fmla="*/ 276987 w 524297"/>
                    <a:gd name="connsiteY1" fmla="*/ 6267 h 651204"/>
                    <a:gd name="connsiteX2" fmla="*/ 522446 w 524297"/>
                    <a:gd name="connsiteY2" fmla="*/ 179336 h 651204"/>
                    <a:gd name="connsiteX3" fmla="*/ 367284 w 524297"/>
                    <a:gd name="connsiteY3" fmla="*/ 651205 h 651204"/>
                    <a:gd name="connsiteX4" fmla="*/ 0 w 524297"/>
                    <a:gd name="connsiteY4" fmla="*/ 470706 h 651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297" h="651204">
                      <a:moveTo>
                        <a:pt x="0" y="470706"/>
                      </a:moveTo>
                      <a:cubicBezTo>
                        <a:pt x="0" y="470706"/>
                        <a:pt x="228600" y="24650"/>
                        <a:pt x="276987" y="6267"/>
                      </a:cubicBezTo>
                      <a:cubicBezTo>
                        <a:pt x="361664" y="-26023"/>
                        <a:pt x="544639" y="71704"/>
                        <a:pt x="522446" y="179336"/>
                      </a:cubicBezTo>
                      <a:cubicBezTo>
                        <a:pt x="500253" y="286969"/>
                        <a:pt x="367284" y="651205"/>
                        <a:pt x="367284" y="651205"/>
                      </a:cubicBezTo>
                      <a:lnTo>
                        <a:pt x="0" y="470706"/>
                      </a:lnTo>
                      <a:close/>
                    </a:path>
                  </a:pathLst>
                </a:custGeom>
                <a:solidFill>
                  <a:schemeClr val="accent2"/>
                </a:solidFill>
                <a:ln w="9525" cap="flat">
                  <a:noFill/>
                  <a:prstDash val="solid"/>
                  <a:miter/>
                </a:ln>
              </p:spPr>
              <p:txBody>
                <a:bodyPr rtlCol="0" anchor="ctr"/>
                <a:lstStyle/>
                <a:p>
                  <a:endParaRPr lang="zh-CN" altLang="en-US"/>
                </a:p>
              </p:txBody>
            </p:sp>
            <p:sp>
              <p:nvSpPr>
                <p:cNvPr id="1539" name="任意多边形: 形状 1538">
                  <a:extLst>
                    <a:ext uri="{FF2B5EF4-FFF2-40B4-BE49-F238E27FC236}">
                      <a16:creationId xmlns:a16="http://schemas.microsoft.com/office/drawing/2014/main" id="{0427F704-1DAE-65BD-8B58-C209B984B741}"/>
                    </a:ext>
                  </a:extLst>
                </p:cNvPr>
                <p:cNvSpPr/>
                <p:nvPr/>
              </p:nvSpPr>
              <p:spPr>
                <a:xfrm>
                  <a:off x="7438386" y="5403256"/>
                  <a:ext cx="64762" cy="590264"/>
                </a:xfrm>
                <a:custGeom>
                  <a:avLst/>
                  <a:gdLst>
                    <a:gd name="connsiteX0" fmla="*/ 64577 w 64762"/>
                    <a:gd name="connsiteY0" fmla="*/ 0 h 590264"/>
                    <a:gd name="connsiteX1" fmla="*/ 64577 w 64762"/>
                    <a:gd name="connsiteY1" fmla="*/ 6096 h 590264"/>
                    <a:gd name="connsiteX2" fmla="*/ 63529 w 64762"/>
                    <a:gd name="connsiteY2" fmla="*/ 23336 h 590264"/>
                    <a:gd name="connsiteX3" fmla="*/ 58291 w 64762"/>
                    <a:gd name="connsiteY3" fmla="*/ 86773 h 590264"/>
                    <a:gd name="connsiteX4" fmla="*/ 34859 w 64762"/>
                    <a:gd name="connsiteY4" fmla="*/ 295466 h 590264"/>
                    <a:gd name="connsiteX5" fmla="*/ 9999 w 64762"/>
                    <a:gd name="connsiteY5" fmla="*/ 503873 h 590264"/>
                    <a:gd name="connsiteX6" fmla="*/ 3141 w 64762"/>
                    <a:gd name="connsiteY6" fmla="*/ 567119 h 590264"/>
                    <a:gd name="connsiteX7" fmla="*/ 1236 w 64762"/>
                    <a:gd name="connsiteY7" fmla="*/ 584264 h 590264"/>
                    <a:gd name="connsiteX8" fmla="*/ 188 w 64762"/>
                    <a:gd name="connsiteY8" fmla="*/ 590265 h 590264"/>
                    <a:gd name="connsiteX9" fmla="*/ 188 w 64762"/>
                    <a:gd name="connsiteY9" fmla="*/ 584168 h 590264"/>
                    <a:gd name="connsiteX10" fmla="*/ 1236 w 64762"/>
                    <a:gd name="connsiteY10" fmla="*/ 566928 h 590264"/>
                    <a:gd name="connsiteX11" fmla="*/ 6475 w 64762"/>
                    <a:gd name="connsiteY11" fmla="*/ 503492 h 590264"/>
                    <a:gd name="connsiteX12" fmla="*/ 29906 w 64762"/>
                    <a:gd name="connsiteY12" fmla="*/ 294799 h 590264"/>
                    <a:gd name="connsiteX13" fmla="*/ 54766 w 64762"/>
                    <a:gd name="connsiteY13" fmla="*/ 86392 h 590264"/>
                    <a:gd name="connsiteX14" fmla="*/ 61624 w 64762"/>
                    <a:gd name="connsiteY14" fmla="*/ 23241 h 590264"/>
                    <a:gd name="connsiteX15" fmla="*/ 63529 w 64762"/>
                    <a:gd name="connsiteY15" fmla="*/ 6001 h 590264"/>
                    <a:gd name="connsiteX16" fmla="*/ 64577 w 64762"/>
                    <a:gd name="connsiteY16" fmla="*/ 0 h 59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762" h="590264">
                      <a:moveTo>
                        <a:pt x="64577" y="0"/>
                      </a:moveTo>
                      <a:cubicBezTo>
                        <a:pt x="64824" y="2025"/>
                        <a:pt x="64824" y="4072"/>
                        <a:pt x="64577" y="6096"/>
                      </a:cubicBezTo>
                      <a:cubicBezTo>
                        <a:pt x="64577" y="10573"/>
                        <a:pt x="63910" y="16288"/>
                        <a:pt x="63529" y="23336"/>
                      </a:cubicBezTo>
                      <a:cubicBezTo>
                        <a:pt x="62576" y="38386"/>
                        <a:pt x="60767" y="60008"/>
                        <a:pt x="58291" y="86773"/>
                      </a:cubicBezTo>
                      <a:cubicBezTo>
                        <a:pt x="53337" y="140303"/>
                        <a:pt x="44955" y="214122"/>
                        <a:pt x="34859" y="295466"/>
                      </a:cubicBezTo>
                      <a:cubicBezTo>
                        <a:pt x="24762" y="376809"/>
                        <a:pt x="15809" y="450437"/>
                        <a:pt x="9999" y="503873"/>
                      </a:cubicBezTo>
                      <a:cubicBezTo>
                        <a:pt x="7141" y="530067"/>
                        <a:pt x="4855" y="551498"/>
                        <a:pt x="3141" y="567119"/>
                      </a:cubicBezTo>
                      <a:cubicBezTo>
                        <a:pt x="2379" y="574072"/>
                        <a:pt x="1712" y="579787"/>
                        <a:pt x="1236" y="584264"/>
                      </a:cubicBezTo>
                      <a:cubicBezTo>
                        <a:pt x="1078" y="586293"/>
                        <a:pt x="727" y="588302"/>
                        <a:pt x="188" y="590265"/>
                      </a:cubicBezTo>
                      <a:cubicBezTo>
                        <a:pt x="-63" y="588240"/>
                        <a:pt x="-63" y="586193"/>
                        <a:pt x="188" y="584168"/>
                      </a:cubicBezTo>
                      <a:cubicBezTo>
                        <a:pt x="188" y="579692"/>
                        <a:pt x="855" y="573977"/>
                        <a:pt x="1236" y="566928"/>
                      </a:cubicBezTo>
                      <a:cubicBezTo>
                        <a:pt x="2188" y="551879"/>
                        <a:pt x="3998" y="530257"/>
                        <a:pt x="6475" y="503492"/>
                      </a:cubicBezTo>
                      <a:cubicBezTo>
                        <a:pt x="11427" y="449961"/>
                        <a:pt x="19809" y="376238"/>
                        <a:pt x="29906" y="294799"/>
                      </a:cubicBezTo>
                      <a:cubicBezTo>
                        <a:pt x="40002" y="213360"/>
                        <a:pt x="48956" y="139827"/>
                        <a:pt x="54766" y="86392"/>
                      </a:cubicBezTo>
                      <a:cubicBezTo>
                        <a:pt x="57624" y="60198"/>
                        <a:pt x="59910" y="38767"/>
                        <a:pt x="61624" y="23241"/>
                      </a:cubicBezTo>
                      <a:cubicBezTo>
                        <a:pt x="62386" y="16193"/>
                        <a:pt x="63053" y="10478"/>
                        <a:pt x="63529" y="6001"/>
                      </a:cubicBezTo>
                      <a:cubicBezTo>
                        <a:pt x="63687" y="3972"/>
                        <a:pt x="64039" y="1963"/>
                        <a:pt x="64577" y="0"/>
                      </a:cubicBezTo>
                      <a:close/>
                    </a:path>
                  </a:pathLst>
                </a:custGeom>
                <a:solidFill>
                  <a:srgbClr val="263238"/>
                </a:solidFill>
                <a:ln w="9525" cap="flat">
                  <a:noFill/>
                  <a:prstDash val="solid"/>
                  <a:miter/>
                </a:ln>
              </p:spPr>
              <p:txBody>
                <a:bodyPr rtlCol="0" anchor="ctr"/>
                <a:lstStyle/>
                <a:p>
                  <a:endParaRPr lang="zh-CN" altLang="en-US"/>
                </a:p>
              </p:txBody>
            </p:sp>
            <p:sp>
              <p:nvSpPr>
                <p:cNvPr id="1540" name="任意多边形: 形状 1539">
                  <a:extLst>
                    <a:ext uri="{FF2B5EF4-FFF2-40B4-BE49-F238E27FC236}">
                      <a16:creationId xmlns:a16="http://schemas.microsoft.com/office/drawing/2014/main" id="{1DA712AC-D939-2E04-2E47-2BC0FE8F3A34}"/>
                    </a:ext>
                  </a:extLst>
                </p:cNvPr>
                <p:cNvSpPr/>
                <p:nvPr/>
              </p:nvSpPr>
              <p:spPr>
                <a:xfrm>
                  <a:off x="6728158" y="5356486"/>
                  <a:ext cx="143529" cy="380913"/>
                </a:xfrm>
                <a:custGeom>
                  <a:avLst/>
                  <a:gdLst>
                    <a:gd name="connsiteX0" fmla="*/ 143488 w 143529"/>
                    <a:gd name="connsiteY0" fmla="*/ 2 h 380913"/>
                    <a:gd name="connsiteX1" fmla="*/ 74146 w 143529"/>
                    <a:gd name="connsiteY1" fmla="*/ 191264 h 380913"/>
                    <a:gd name="connsiteX2" fmla="*/ 41 w 143529"/>
                    <a:gd name="connsiteY2" fmla="*/ 380907 h 380913"/>
                    <a:gd name="connsiteX3" fmla="*/ 69479 w 143529"/>
                    <a:gd name="connsiteY3" fmla="*/ 189549 h 380913"/>
                    <a:gd name="connsiteX4" fmla="*/ 143488 w 143529"/>
                    <a:gd name="connsiteY4" fmla="*/ 2 h 380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29" h="380913">
                      <a:moveTo>
                        <a:pt x="143488" y="2"/>
                      </a:moveTo>
                      <a:cubicBezTo>
                        <a:pt x="144821" y="2"/>
                        <a:pt x="113770" y="85727"/>
                        <a:pt x="74146" y="191264"/>
                      </a:cubicBezTo>
                      <a:cubicBezTo>
                        <a:pt x="34522" y="296801"/>
                        <a:pt x="1375" y="381764"/>
                        <a:pt x="41" y="380907"/>
                      </a:cubicBezTo>
                      <a:cubicBezTo>
                        <a:pt x="-1292" y="380049"/>
                        <a:pt x="29855" y="295182"/>
                        <a:pt x="69479" y="189549"/>
                      </a:cubicBezTo>
                      <a:cubicBezTo>
                        <a:pt x="109103" y="83917"/>
                        <a:pt x="142059" y="-474"/>
                        <a:pt x="143488" y="2"/>
                      </a:cubicBezTo>
                      <a:close/>
                    </a:path>
                  </a:pathLst>
                </a:custGeom>
                <a:solidFill>
                  <a:srgbClr val="263238"/>
                </a:solidFill>
                <a:ln w="9525" cap="flat">
                  <a:noFill/>
                  <a:prstDash val="solid"/>
                  <a:miter/>
                </a:ln>
              </p:spPr>
              <p:txBody>
                <a:bodyPr rtlCol="0" anchor="ctr"/>
                <a:lstStyle/>
                <a:p>
                  <a:endParaRPr lang="zh-CN" altLang="en-US"/>
                </a:p>
              </p:txBody>
            </p:sp>
            <p:sp>
              <p:nvSpPr>
                <p:cNvPr id="1541" name="任意多边形: 形状 1540">
                  <a:extLst>
                    <a:ext uri="{FF2B5EF4-FFF2-40B4-BE49-F238E27FC236}">
                      <a16:creationId xmlns:a16="http://schemas.microsoft.com/office/drawing/2014/main" id="{C6CF458B-13CC-BDB4-51C6-0CD4B49B7C0E}"/>
                    </a:ext>
                  </a:extLst>
                </p:cNvPr>
                <p:cNvSpPr/>
                <p:nvPr/>
              </p:nvSpPr>
              <p:spPr>
                <a:xfrm>
                  <a:off x="6670952" y="5116635"/>
                  <a:ext cx="181643" cy="121281"/>
                </a:xfrm>
                <a:custGeom>
                  <a:avLst/>
                  <a:gdLst>
                    <a:gd name="connsiteX0" fmla="*/ 181644 w 181643"/>
                    <a:gd name="connsiteY0" fmla="*/ 121267 h 121281"/>
                    <a:gd name="connsiteX1" fmla="*/ 161165 w 181643"/>
                    <a:gd name="connsiteY1" fmla="*/ 95549 h 121281"/>
                    <a:gd name="connsiteX2" fmla="*/ 31625 w 181643"/>
                    <a:gd name="connsiteY2" fmla="*/ 9062 h 121281"/>
                    <a:gd name="connsiteX3" fmla="*/ 2 w 181643"/>
                    <a:gd name="connsiteY3" fmla="*/ 109 h 121281"/>
                    <a:gd name="connsiteX4" fmla="*/ 8860 w 181643"/>
                    <a:gd name="connsiteY4" fmla="*/ 680 h 121281"/>
                    <a:gd name="connsiteX5" fmla="*/ 32577 w 181643"/>
                    <a:gd name="connsiteY5" fmla="*/ 5633 h 121281"/>
                    <a:gd name="connsiteX6" fmla="*/ 163927 w 181643"/>
                    <a:gd name="connsiteY6" fmla="*/ 93072 h 121281"/>
                    <a:gd name="connsiteX7" fmla="*/ 177643 w 181643"/>
                    <a:gd name="connsiteY7" fmla="*/ 113075 h 121281"/>
                    <a:gd name="connsiteX8" fmla="*/ 181644 w 181643"/>
                    <a:gd name="connsiteY8" fmla="*/ 121266 h 12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643" h="121281">
                      <a:moveTo>
                        <a:pt x="181644" y="121267"/>
                      </a:moveTo>
                      <a:cubicBezTo>
                        <a:pt x="180882" y="121743"/>
                        <a:pt x="174214" y="110980"/>
                        <a:pt x="161165" y="95549"/>
                      </a:cubicBezTo>
                      <a:cubicBezTo>
                        <a:pt x="127114" y="54959"/>
                        <a:pt x="82168" y="24950"/>
                        <a:pt x="31625" y="9062"/>
                      </a:cubicBezTo>
                      <a:cubicBezTo>
                        <a:pt x="12575" y="2966"/>
                        <a:pt x="-188" y="966"/>
                        <a:pt x="2" y="109"/>
                      </a:cubicBezTo>
                      <a:cubicBezTo>
                        <a:pt x="2967" y="-146"/>
                        <a:pt x="5953" y="47"/>
                        <a:pt x="8860" y="680"/>
                      </a:cubicBezTo>
                      <a:cubicBezTo>
                        <a:pt x="16863" y="1826"/>
                        <a:pt x="24785" y="3480"/>
                        <a:pt x="32577" y="5633"/>
                      </a:cubicBezTo>
                      <a:cubicBezTo>
                        <a:pt x="84628" y="19888"/>
                        <a:pt x="130692" y="50553"/>
                        <a:pt x="163927" y="93072"/>
                      </a:cubicBezTo>
                      <a:cubicBezTo>
                        <a:pt x="168882" y="99469"/>
                        <a:pt x="173461" y="106148"/>
                        <a:pt x="177643" y="113075"/>
                      </a:cubicBezTo>
                      <a:cubicBezTo>
                        <a:pt x="179380" y="115589"/>
                        <a:pt x="180729" y="118351"/>
                        <a:pt x="181644" y="121266"/>
                      </a:cubicBezTo>
                      <a:close/>
                    </a:path>
                  </a:pathLst>
                </a:custGeom>
                <a:solidFill>
                  <a:srgbClr val="263238"/>
                </a:solidFill>
                <a:ln w="9525" cap="flat">
                  <a:noFill/>
                  <a:prstDash val="solid"/>
                  <a:miter/>
                </a:ln>
              </p:spPr>
              <p:txBody>
                <a:bodyPr rtlCol="0" anchor="ctr"/>
                <a:lstStyle/>
                <a:p>
                  <a:endParaRPr lang="zh-CN" altLang="en-US"/>
                </a:p>
              </p:txBody>
            </p:sp>
            <p:sp>
              <p:nvSpPr>
                <p:cNvPr id="1542" name="任意多边形: 形状 1541">
                  <a:extLst>
                    <a:ext uri="{FF2B5EF4-FFF2-40B4-BE49-F238E27FC236}">
                      <a16:creationId xmlns:a16="http://schemas.microsoft.com/office/drawing/2014/main" id="{34CB6F43-A9BE-B223-A06F-46DB89F9F684}"/>
                    </a:ext>
                  </a:extLst>
                </p:cNvPr>
                <p:cNvSpPr/>
                <p:nvPr/>
              </p:nvSpPr>
              <p:spPr>
                <a:xfrm>
                  <a:off x="7805262" y="5584898"/>
                  <a:ext cx="11340" cy="87439"/>
                </a:xfrm>
                <a:custGeom>
                  <a:avLst/>
                  <a:gdLst>
                    <a:gd name="connsiteX0" fmla="*/ 215 w 11340"/>
                    <a:gd name="connsiteY0" fmla="*/ 87440 h 87439"/>
                    <a:gd name="connsiteX1" fmla="*/ 5645 w 11340"/>
                    <a:gd name="connsiteY1" fmla="*/ 43910 h 87439"/>
                    <a:gd name="connsiteX2" fmla="*/ 6216 w 11340"/>
                    <a:gd name="connsiteY2" fmla="*/ 0 h 87439"/>
                    <a:gd name="connsiteX3" fmla="*/ 10598 w 11340"/>
                    <a:gd name="connsiteY3" fmla="*/ 44196 h 87439"/>
                    <a:gd name="connsiteX4" fmla="*/ 215 w 11340"/>
                    <a:gd name="connsiteY4" fmla="*/ 87440 h 87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40" h="87439">
                      <a:moveTo>
                        <a:pt x="215" y="87440"/>
                      </a:moveTo>
                      <a:cubicBezTo>
                        <a:pt x="-1118" y="87440"/>
                        <a:pt x="4120" y="68390"/>
                        <a:pt x="5645" y="43910"/>
                      </a:cubicBezTo>
                      <a:cubicBezTo>
                        <a:pt x="7168" y="19431"/>
                        <a:pt x="4787" y="286"/>
                        <a:pt x="6216" y="0"/>
                      </a:cubicBezTo>
                      <a:cubicBezTo>
                        <a:pt x="10908" y="14231"/>
                        <a:pt x="12403" y="29321"/>
                        <a:pt x="10598" y="44196"/>
                      </a:cubicBezTo>
                      <a:cubicBezTo>
                        <a:pt x="10436" y="59208"/>
                        <a:pt x="6887" y="73990"/>
                        <a:pt x="215" y="87440"/>
                      </a:cubicBezTo>
                      <a:close/>
                    </a:path>
                  </a:pathLst>
                </a:custGeom>
                <a:solidFill>
                  <a:srgbClr val="EB996E"/>
                </a:solidFill>
                <a:ln w="9525" cap="flat">
                  <a:noFill/>
                  <a:prstDash val="solid"/>
                  <a:miter/>
                </a:ln>
              </p:spPr>
              <p:txBody>
                <a:bodyPr rtlCol="0" anchor="ctr"/>
                <a:lstStyle/>
                <a:p>
                  <a:endParaRPr lang="zh-CN" altLang="en-US"/>
                </a:p>
              </p:txBody>
            </p:sp>
            <p:sp>
              <p:nvSpPr>
                <p:cNvPr id="1543" name="任意多边形: 形状 1542">
                  <a:extLst>
                    <a:ext uri="{FF2B5EF4-FFF2-40B4-BE49-F238E27FC236}">
                      <a16:creationId xmlns:a16="http://schemas.microsoft.com/office/drawing/2014/main" id="{7466225E-B136-7F95-A0F7-CB72E3795A90}"/>
                    </a:ext>
                  </a:extLst>
                </p:cNvPr>
                <p:cNvSpPr/>
                <p:nvPr/>
              </p:nvSpPr>
              <p:spPr>
                <a:xfrm>
                  <a:off x="8224557" y="5063976"/>
                  <a:ext cx="95270" cy="108680"/>
                </a:xfrm>
                <a:custGeom>
                  <a:avLst/>
                  <a:gdLst>
                    <a:gd name="connsiteX0" fmla="*/ 95270 w 95270"/>
                    <a:gd name="connsiteY0" fmla="*/ 48101 h 108680"/>
                    <a:gd name="connsiteX1" fmla="*/ 76220 w 95270"/>
                    <a:gd name="connsiteY1" fmla="*/ 76676 h 108680"/>
                    <a:gd name="connsiteX2" fmla="*/ 65457 w 95270"/>
                    <a:gd name="connsiteY2" fmla="*/ 90488 h 108680"/>
                    <a:gd name="connsiteX3" fmla="*/ 49169 w 95270"/>
                    <a:gd name="connsiteY3" fmla="*/ 102489 h 108680"/>
                    <a:gd name="connsiteX4" fmla="*/ 27262 w 95270"/>
                    <a:gd name="connsiteY4" fmla="*/ 108680 h 108680"/>
                    <a:gd name="connsiteX5" fmla="*/ 4878 w 95270"/>
                    <a:gd name="connsiteY5" fmla="*/ 98298 h 108680"/>
                    <a:gd name="connsiteX6" fmla="*/ 20 w 95270"/>
                    <a:gd name="connsiteY6" fmla="*/ 86011 h 108680"/>
                    <a:gd name="connsiteX7" fmla="*/ 2115 w 95270"/>
                    <a:gd name="connsiteY7" fmla="*/ 73723 h 108680"/>
                    <a:gd name="connsiteX8" fmla="*/ 12593 w 95270"/>
                    <a:gd name="connsiteY8" fmla="*/ 54102 h 108680"/>
                    <a:gd name="connsiteX9" fmla="*/ 34405 w 95270"/>
                    <a:gd name="connsiteY9" fmla="*/ 24098 h 108680"/>
                    <a:gd name="connsiteX10" fmla="*/ 51454 w 95270"/>
                    <a:gd name="connsiteY10" fmla="*/ 5810 h 108680"/>
                    <a:gd name="connsiteX11" fmla="*/ 58598 w 95270"/>
                    <a:gd name="connsiteY11" fmla="*/ 0 h 108680"/>
                    <a:gd name="connsiteX12" fmla="*/ 37073 w 95270"/>
                    <a:gd name="connsiteY12" fmla="*/ 26289 h 108680"/>
                    <a:gd name="connsiteX13" fmla="*/ 16499 w 95270"/>
                    <a:gd name="connsiteY13" fmla="*/ 56483 h 108680"/>
                    <a:gd name="connsiteX14" fmla="*/ 6974 w 95270"/>
                    <a:gd name="connsiteY14" fmla="*/ 75533 h 108680"/>
                    <a:gd name="connsiteX15" fmla="*/ 8974 w 95270"/>
                    <a:gd name="connsiteY15" fmla="*/ 95250 h 108680"/>
                    <a:gd name="connsiteX16" fmla="*/ 28024 w 95270"/>
                    <a:gd name="connsiteY16" fmla="*/ 103918 h 108680"/>
                    <a:gd name="connsiteX17" fmla="*/ 47646 w 95270"/>
                    <a:gd name="connsiteY17" fmla="*/ 98584 h 108680"/>
                    <a:gd name="connsiteX18" fmla="*/ 63172 w 95270"/>
                    <a:gd name="connsiteY18" fmla="*/ 87630 h 108680"/>
                    <a:gd name="connsiteX19" fmla="*/ 73935 w 95270"/>
                    <a:gd name="connsiteY19" fmla="*/ 74676 h 108680"/>
                    <a:gd name="connsiteX20" fmla="*/ 95271 w 95270"/>
                    <a:gd name="connsiteY20" fmla="*/ 48101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270" h="108680">
                      <a:moveTo>
                        <a:pt x="95270" y="48101"/>
                      </a:moveTo>
                      <a:cubicBezTo>
                        <a:pt x="89611" y="58069"/>
                        <a:pt x="83245" y="67618"/>
                        <a:pt x="76220" y="76676"/>
                      </a:cubicBezTo>
                      <a:cubicBezTo>
                        <a:pt x="72944" y="81514"/>
                        <a:pt x="69348" y="86128"/>
                        <a:pt x="65457" y="90488"/>
                      </a:cubicBezTo>
                      <a:cubicBezTo>
                        <a:pt x="60711" y="95341"/>
                        <a:pt x="55211" y="99394"/>
                        <a:pt x="49169" y="102489"/>
                      </a:cubicBezTo>
                      <a:cubicBezTo>
                        <a:pt x="42475" y="106294"/>
                        <a:pt x="34957" y="108418"/>
                        <a:pt x="27262" y="108680"/>
                      </a:cubicBezTo>
                      <a:cubicBezTo>
                        <a:pt x="18673" y="108518"/>
                        <a:pt x="10549" y="104749"/>
                        <a:pt x="4878" y="98298"/>
                      </a:cubicBezTo>
                      <a:cubicBezTo>
                        <a:pt x="2038" y="94797"/>
                        <a:pt x="342" y="90508"/>
                        <a:pt x="20" y="86011"/>
                      </a:cubicBezTo>
                      <a:cubicBezTo>
                        <a:pt x="-133" y="81814"/>
                        <a:pt x="581" y="77632"/>
                        <a:pt x="2115" y="73723"/>
                      </a:cubicBezTo>
                      <a:cubicBezTo>
                        <a:pt x="5103" y="66926"/>
                        <a:pt x="8606" y="60366"/>
                        <a:pt x="12593" y="54102"/>
                      </a:cubicBezTo>
                      <a:cubicBezTo>
                        <a:pt x="19155" y="43604"/>
                        <a:pt x="26444" y="33578"/>
                        <a:pt x="34405" y="24098"/>
                      </a:cubicBezTo>
                      <a:cubicBezTo>
                        <a:pt x="39742" y="17688"/>
                        <a:pt x="45434" y="11583"/>
                        <a:pt x="51454" y="5810"/>
                      </a:cubicBezTo>
                      <a:cubicBezTo>
                        <a:pt x="53529" y="3524"/>
                        <a:pt x="55937" y="1565"/>
                        <a:pt x="58598" y="0"/>
                      </a:cubicBezTo>
                      <a:cubicBezTo>
                        <a:pt x="59171" y="571"/>
                        <a:pt x="49836" y="9525"/>
                        <a:pt x="37073" y="26289"/>
                      </a:cubicBezTo>
                      <a:cubicBezTo>
                        <a:pt x="29635" y="35946"/>
                        <a:pt x="22765" y="46028"/>
                        <a:pt x="16499" y="56483"/>
                      </a:cubicBezTo>
                      <a:cubicBezTo>
                        <a:pt x="12890" y="62607"/>
                        <a:pt x="9707" y="68972"/>
                        <a:pt x="6974" y="75533"/>
                      </a:cubicBezTo>
                      <a:cubicBezTo>
                        <a:pt x="3900" y="81962"/>
                        <a:pt x="4672" y="89569"/>
                        <a:pt x="8974" y="95250"/>
                      </a:cubicBezTo>
                      <a:cubicBezTo>
                        <a:pt x="13830" y="100680"/>
                        <a:pt x="20741" y="103824"/>
                        <a:pt x="28024" y="103918"/>
                      </a:cubicBezTo>
                      <a:cubicBezTo>
                        <a:pt x="34893" y="103703"/>
                        <a:pt x="41614" y="101876"/>
                        <a:pt x="47646" y="98584"/>
                      </a:cubicBezTo>
                      <a:cubicBezTo>
                        <a:pt x="53346" y="95740"/>
                        <a:pt x="58581" y="92047"/>
                        <a:pt x="63172" y="87630"/>
                      </a:cubicBezTo>
                      <a:cubicBezTo>
                        <a:pt x="67083" y="83591"/>
                        <a:pt x="70681" y="79261"/>
                        <a:pt x="73935" y="74676"/>
                      </a:cubicBezTo>
                      <a:cubicBezTo>
                        <a:pt x="80358" y="65286"/>
                        <a:pt x="87491" y="56402"/>
                        <a:pt x="95271" y="48101"/>
                      </a:cubicBezTo>
                      <a:close/>
                    </a:path>
                  </a:pathLst>
                </a:custGeom>
                <a:solidFill>
                  <a:srgbClr val="EB996E"/>
                </a:solidFill>
                <a:ln w="9525" cap="flat">
                  <a:noFill/>
                  <a:prstDash val="solid"/>
                  <a:miter/>
                </a:ln>
              </p:spPr>
              <p:txBody>
                <a:bodyPr rtlCol="0" anchor="ctr"/>
                <a:lstStyle/>
                <a:p>
                  <a:endParaRPr lang="zh-CN" altLang="en-US"/>
                </a:p>
              </p:txBody>
            </p:sp>
            <p:sp>
              <p:nvSpPr>
                <p:cNvPr id="1544" name="任意多边形: 形状 1543">
                  <a:extLst>
                    <a:ext uri="{FF2B5EF4-FFF2-40B4-BE49-F238E27FC236}">
                      <a16:creationId xmlns:a16="http://schemas.microsoft.com/office/drawing/2014/main" id="{B1CDED99-1050-63DE-3D59-7FD0CC3A23D2}"/>
                    </a:ext>
                  </a:extLst>
                </p:cNvPr>
                <p:cNvSpPr/>
                <p:nvPr/>
              </p:nvSpPr>
              <p:spPr>
                <a:xfrm>
                  <a:off x="8266657" y="5111779"/>
                  <a:ext cx="88318" cy="105671"/>
                </a:xfrm>
                <a:custGeom>
                  <a:avLst/>
                  <a:gdLst>
                    <a:gd name="connsiteX0" fmla="*/ 88318 w 88318"/>
                    <a:gd name="connsiteY0" fmla="*/ 40303 h 105671"/>
                    <a:gd name="connsiteX1" fmla="*/ 84603 w 88318"/>
                    <a:gd name="connsiteY1" fmla="*/ 48399 h 105671"/>
                    <a:gd name="connsiteX2" fmla="*/ 72125 w 88318"/>
                    <a:gd name="connsiteY2" fmla="*/ 68973 h 105671"/>
                    <a:gd name="connsiteX3" fmla="*/ 47455 w 88318"/>
                    <a:gd name="connsiteY3" fmla="*/ 95262 h 105671"/>
                    <a:gd name="connsiteX4" fmla="*/ 27834 w 88318"/>
                    <a:gd name="connsiteY4" fmla="*/ 104787 h 105671"/>
                    <a:gd name="connsiteX5" fmla="*/ 879 w 88318"/>
                    <a:gd name="connsiteY5" fmla="*/ 90066 h 105671"/>
                    <a:gd name="connsiteX6" fmla="*/ 2402 w 88318"/>
                    <a:gd name="connsiteY6" fmla="*/ 74021 h 105671"/>
                    <a:gd name="connsiteX7" fmla="*/ 11927 w 88318"/>
                    <a:gd name="connsiteY7" fmla="*/ 54971 h 105671"/>
                    <a:gd name="connsiteX8" fmla="*/ 31739 w 88318"/>
                    <a:gd name="connsiteY8" fmla="*/ 25253 h 105671"/>
                    <a:gd name="connsiteX9" fmla="*/ 46789 w 88318"/>
                    <a:gd name="connsiteY9" fmla="*/ 6203 h 105671"/>
                    <a:gd name="connsiteX10" fmla="*/ 53075 w 88318"/>
                    <a:gd name="connsiteY10" fmla="*/ 12 h 105671"/>
                    <a:gd name="connsiteX11" fmla="*/ 34597 w 88318"/>
                    <a:gd name="connsiteY11" fmla="*/ 26968 h 105671"/>
                    <a:gd name="connsiteX12" fmla="*/ 15547 w 88318"/>
                    <a:gd name="connsiteY12" fmla="*/ 56971 h 105671"/>
                    <a:gd name="connsiteX13" fmla="*/ 6498 w 88318"/>
                    <a:gd name="connsiteY13" fmla="*/ 75354 h 105671"/>
                    <a:gd name="connsiteX14" fmla="*/ 13254 w 88318"/>
                    <a:gd name="connsiteY14" fmla="*/ 98500 h 105671"/>
                    <a:gd name="connsiteX15" fmla="*/ 26500 w 88318"/>
                    <a:gd name="connsiteY15" fmla="*/ 99833 h 105671"/>
                    <a:gd name="connsiteX16" fmla="*/ 44312 w 88318"/>
                    <a:gd name="connsiteY16" fmla="*/ 91261 h 105671"/>
                    <a:gd name="connsiteX17" fmla="*/ 68791 w 88318"/>
                    <a:gd name="connsiteY17" fmla="*/ 66591 h 105671"/>
                    <a:gd name="connsiteX18" fmla="*/ 88318 w 88318"/>
                    <a:gd name="connsiteY18" fmla="*/ 40303 h 10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318" h="105671">
                      <a:moveTo>
                        <a:pt x="88318" y="40303"/>
                      </a:moveTo>
                      <a:cubicBezTo>
                        <a:pt x="87472" y="43164"/>
                        <a:pt x="86220" y="45891"/>
                        <a:pt x="84603" y="48399"/>
                      </a:cubicBezTo>
                      <a:cubicBezTo>
                        <a:pt x="81936" y="53352"/>
                        <a:pt x="77841" y="60496"/>
                        <a:pt x="72125" y="68973"/>
                      </a:cubicBezTo>
                      <a:cubicBezTo>
                        <a:pt x="65354" y="78993"/>
                        <a:pt x="57025" y="87867"/>
                        <a:pt x="47455" y="95262"/>
                      </a:cubicBezTo>
                      <a:cubicBezTo>
                        <a:pt x="41740" y="99912"/>
                        <a:pt x="35023" y="103173"/>
                        <a:pt x="27834" y="104787"/>
                      </a:cubicBezTo>
                      <a:cubicBezTo>
                        <a:pt x="16325" y="108165"/>
                        <a:pt x="4257" y="101574"/>
                        <a:pt x="879" y="90066"/>
                      </a:cubicBezTo>
                      <a:cubicBezTo>
                        <a:pt x="-690" y="84720"/>
                        <a:pt x="-145" y="78976"/>
                        <a:pt x="2402" y="74021"/>
                      </a:cubicBezTo>
                      <a:cubicBezTo>
                        <a:pt x="4927" y="67366"/>
                        <a:pt x="8119" y="60984"/>
                        <a:pt x="11927" y="54971"/>
                      </a:cubicBezTo>
                      <a:cubicBezTo>
                        <a:pt x="17997" y="44719"/>
                        <a:pt x="24610" y="34798"/>
                        <a:pt x="31739" y="25253"/>
                      </a:cubicBezTo>
                      <a:cubicBezTo>
                        <a:pt x="36429" y="18651"/>
                        <a:pt x="41452" y="12293"/>
                        <a:pt x="46789" y="6203"/>
                      </a:cubicBezTo>
                      <a:cubicBezTo>
                        <a:pt x="50503" y="1917"/>
                        <a:pt x="52790" y="-179"/>
                        <a:pt x="53075" y="12"/>
                      </a:cubicBezTo>
                      <a:cubicBezTo>
                        <a:pt x="53361" y="202"/>
                        <a:pt x="45836" y="10299"/>
                        <a:pt x="34597" y="26968"/>
                      </a:cubicBezTo>
                      <a:cubicBezTo>
                        <a:pt x="28977" y="35350"/>
                        <a:pt x="22500" y="45446"/>
                        <a:pt x="15547" y="56971"/>
                      </a:cubicBezTo>
                      <a:cubicBezTo>
                        <a:pt x="11927" y="62783"/>
                        <a:pt x="8896" y="68941"/>
                        <a:pt x="6498" y="75354"/>
                      </a:cubicBezTo>
                      <a:cubicBezTo>
                        <a:pt x="1972" y="83612"/>
                        <a:pt x="4997" y="93975"/>
                        <a:pt x="13254" y="98500"/>
                      </a:cubicBezTo>
                      <a:cubicBezTo>
                        <a:pt x="17306" y="100721"/>
                        <a:pt x="22087" y="101203"/>
                        <a:pt x="26500" y="99833"/>
                      </a:cubicBezTo>
                      <a:cubicBezTo>
                        <a:pt x="32993" y="98315"/>
                        <a:pt x="39075" y="95388"/>
                        <a:pt x="44312" y="91261"/>
                      </a:cubicBezTo>
                      <a:cubicBezTo>
                        <a:pt x="53677" y="84328"/>
                        <a:pt x="61931" y="76009"/>
                        <a:pt x="68791" y="66591"/>
                      </a:cubicBezTo>
                      <a:cubicBezTo>
                        <a:pt x="81174" y="50780"/>
                        <a:pt x="87556" y="39826"/>
                        <a:pt x="88318" y="40303"/>
                      </a:cubicBezTo>
                      <a:close/>
                    </a:path>
                  </a:pathLst>
                </a:custGeom>
                <a:solidFill>
                  <a:srgbClr val="EB996E"/>
                </a:solidFill>
                <a:ln w="9525" cap="flat">
                  <a:noFill/>
                  <a:prstDash val="solid"/>
                  <a:miter/>
                </a:ln>
              </p:spPr>
              <p:txBody>
                <a:bodyPr rtlCol="0" anchor="ctr"/>
                <a:lstStyle/>
                <a:p>
                  <a:endParaRPr lang="zh-CN" altLang="en-US"/>
                </a:p>
              </p:txBody>
            </p:sp>
            <p:sp>
              <p:nvSpPr>
                <p:cNvPr id="1545" name="任意多边形: 形状 1544">
                  <a:extLst>
                    <a:ext uri="{FF2B5EF4-FFF2-40B4-BE49-F238E27FC236}">
                      <a16:creationId xmlns:a16="http://schemas.microsoft.com/office/drawing/2014/main" id="{39858A48-6934-6D67-36FC-11F18C7E802D}"/>
                    </a:ext>
                  </a:extLst>
                </p:cNvPr>
                <p:cNvSpPr/>
                <p:nvPr/>
              </p:nvSpPr>
              <p:spPr>
                <a:xfrm>
                  <a:off x="8305496" y="5175799"/>
                  <a:ext cx="63861" cy="72594"/>
                </a:xfrm>
                <a:custGeom>
                  <a:avLst/>
                  <a:gdLst>
                    <a:gd name="connsiteX0" fmla="*/ 63861 w 63861"/>
                    <a:gd name="connsiteY0" fmla="*/ 16573 h 72594"/>
                    <a:gd name="connsiteX1" fmla="*/ 54336 w 63861"/>
                    <a:gd name="connsiteY1" fmla="*/ 38385 h 72594"/>
                    <a:gd name="connsiteX2" fmla="*/ 38430 w 63861"/>
                    <a:gd name="connsiteY2" fmla="*/ 58959 h 72594"/>
                    <a:gd name="connsiteX3" fmla="*/ 26619 w 63861"/>
                    <a:gd name="connsiteY3" fmla="*/ 69151 h 72594"/>
                    <a:gd name="connsiteX4" fmla="*/ 8903 w 63861"/>
                    <a:gd name="connsiteY4" fmla="*/ 71342 h 72594"/>
                    <a:gd name="connsiteX5" fmla="*/ 44 w 63861"/>
                    <a:gd name="connsiteY5" fmla="*/ 55626 h 72594"/>
                    <a:gd name="connsiteX6" fmla="*/ 4045 w 63861"/>
                    <a:gd name="connsiteY6" fmla="*/ 40196 h 72594"/>
                    <a:gd name="connsiteX7" fmla="*/ 17951 w 63861"/>
                    <a:gd name="connsiteY7" fmla="*/ 18193 h 72594"/>
                    <a:gd name="connsiteX8" fmla="*/ 33001 w 63861"/>
                    <a:gd name="connsiteY8" fmla="*/ 0 h 72594"/>
                    <a:gd name="connsiteX9" fmla="*/ 20809 w 63861"/>
                    <a:gd name="connsiteY9" fmla="*/ 20288 h 72594"/>
                    <a:gd name="connsiteX10" fmla="*/ 8236 w 63861"/>
                    <a:gd name="connsiteY10" fmla="*/ 42005 h 72594"/>
                    <a:gd name="connsiteX11" fmla="*/ 4902 w 63861"/>
                    <a:gd name="connsiteY11" fmla="*/ 55721 h 72594"/>
                    <a:gd name="connsiteX12" fmla="*/ 10903 w 63861"/>
                    <a:gd name="connsiteY12" fmla="*/ 66770 h 72594"/>
                    <a:gd name="connsiteX13" fmla="*/ 24143 w 63861"/>
                    <a:gd name="connsiteY13" fmla="*/ 65056 h 72594"/>
                    <a:gd name="connsiteX14" fmla="*/ 35192 w 63861"/>
                    <a:gd name="connsiteY14" fmla="*/ 55531 h 72594"/>
                    <a:gd name="connsiteX15" fmla="*/ 51384 w 63861"/>
                    <a:gd name="connsiteY15" fmla="*/ 36481 h 72594"/>
                    <a:gd name="connsiteX16" fmla="*/ 63861 w 63861"/>
                    <a:gd name="connsiteY16" fmla="*/ 16573 h 7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861" h="72594">
                      <a:moveTo>
                        <a:pt x="63861" y="16573"/>
                      </a:moveTo>
                      <a:cubicBezTo>
                        <a:pt x="62225" y="24423"/>
                        <a:pt x="58983" y="31850"/>
                        <a:pt x="54336" y="38385"/>
                      </a:cubicBezTo>
                      <a:cubicBezTo>
                        <a:pt x="49771" y="45783"/>
                        <a:pt x="44439" y="52679"/>
                        <a:pt x="38430" y="58959"/>
                      </a:cubicBezTo>
                      <a:cubicBezTo>
                        <a:pt x="34905" y="62807"/>
                        <a:pt x="30941" y="66228"/>
                        <a:pt x="26619" y="69151"/>
                      </a:cubicBezTo>
                      <a:cubicBezTo>
                        <a:pt x="21443" y="72775"/>
                        <a:pt x="14806" y="73595"/>
                        <a:pt x="8903" y="71342"/>
                      </a:cubicBezTo>
                      <a:cubicBezTo>
                        <a:pt x="3054" y="68366"/>
                        <a:pt x="-439" y="62171"/>
                        <a:pt x="44" y="55626"/>
                      </a:cubicBezTo>
                      <a:cubicBezTo>
                        <a:pt x="354" y="50270"/>
                        <a:pt x="1713" y="45027"/>
                        <a:pt x="4045" y="40196"/>
                      </a:cubicBezTo>
                      <a:cubicBezTo>
                        <a:pt x="7769" y="32323"/>
                        <a:pt x="12439" y="24935"/>
                        <a:pt x="17951" y="18193"/>
                      </a:cubicBezTo>
                      <a:cubicBezTo>
                        <a:pt x="22572" y="11812"/>
                        <a:pt x="27599" y="5735"/>
                        <a:pt x="33001" y="0"/>
                      </a:cubicBezTo>
                      <a:cubicBezTo>
                        <a:pt x="29972" y="7333"/>
                        <a:pt x="25863" y="14172"/>
                        <a:pt x="20809" y="20288"/>
                      </a:cubicBezTo>
                      <a:cubicBezTo>
                        <a:pt x="15856" y="27058"/>
                        <a:pt x="11641" y="34339"/>
                        <a:pt x="8236" y="42005"/>
                      </a:cubicBezTo>
                      <a:cubicBezTo>
                        <a:pt x="6280" y="46330"/>
                        <a:pt x="5149" y="50981"/>
                        <a:pt x="4902" y="55721"/>
                      </a:cubicBezTo>
                      <a:cubicBezTo>
                        <a:pt x="4565" y="60262"/>
                        <a:pt x="6911" y="64581"/>
                        <a:pt x="10903" y="66770"/>
                      </a:cubicBezTo>
                      <a:cubicBezTo>
                        <a:pt x="15338" y="68341"/>
                        <a:pt x="20255" y="67704"/>
                        <a:pt x="24143" y="65056"/>
                      </a:cubicBezTo>
                      <a:cubicBezTo>
                        <a:pt x="28171" y="62305"/>
                        <a:pt x="31877" y="59109"/>
                        <a:pt x="35192" y="55531"/>
                      </a:cubicBezTo>
                      <a:cubicBezTo>
                        <a:pt x="41164" y="49693"/>
                        <a:pt x="46585" y="43316"/>
                        <a:pt x="51384" y="36481"/>
                      </a:cubicBezTo>
                      <a:cubicBezTo>
                        <a:pt x="60147" y="24098"/>
                        <a:pt x="63195" y="15716"/>
                        <a:pt x="63861" y="16573"/>
                      </a:cubicBezTo>
                      <a:close/>
                    </a:path>
                  </a:pathLst>
                </a:custGeom>
                <a:solidFill>
                  <a:srgbClr val="EB996E"/>
                </a:solidFill>
                <a:ln w="9525" cap="flat">
                  <a:noFill/>
                  <a:prstDash val="solid"/>
                  <a:miter/>
                </a:ln>
              </p:spPr>
              <p:txBody>
                <a:bodyPr rtlCol="0" anchor="ctr"/>
                <a:lstStyle/>
                <a:p>
                  <a:endParaRPr lang="zh-CN" altLang="en-US"/>
                </a:p>
              </p:txBody>
            </p:sp>
            <p:sp>
              <p:nvSpPr>
                <p:cNvPr id="1546" name="任意多边形: 形状 1545">
                  <a:extLst>
                    <a:ext uri="{FF2B5EF4-FFF2-40B4-BE49-F238E27FC236}">
                      <a16:creationId xmlns:a16="http://schemas.microsoft.com/office/drawing/2014/main" id="{779FBA90-7382-413C-26E7-486E394F5E17}"/>
                    </a:ext>
                  </a:extLst>
                </p:cNvPr>
                <p:cNvSpPr/>
                <p:nvPr/>
              </p:nvSpPr>
              <p:spPr>
                <a:xfrm>
                  <a:off x="8182952" y="5034639"/>
                  <a:ext cx="110835" cy="166116"/>
                </a:xfrm>
                <a:custGeom>
                  <a:avLst/>
                  <a:gdLst>
                    <a:gd name="connsiteX0" fmla="*/ 2667 w 110835"/>
                    <a:gd name="connsiteY0" fmla="*/ 0 h 166116"/>
                    <a:gd name="connsiteX1" fmla="*/ 110300 w 110835"/>
                    <a:gd name="connsiteY1" fmla="*/ 22860 h 166116"/>
                    <a:gd name="connsiteX2" fmla="*/ 79439 w 110835"/>
                    <a:gd name="connsiteY2" fmla="*/ 65056 h 166116"/>
                    <a:gd name="connsiteX3" fmla="*/ 22765 w 110835"/>
                    <a:gd name="connsiteY3" fmla="*/ 61817 h 166116"/>
                    <a:gd name="connsiteX4" fmla="*/ 6172 w 110835"/>
                    <a:gd name="connsiteY4" fmla="*/ 162156 h 166116"/>
                    <a:gd name="connsiteX5" fmla="*/ 0 w 110835"/>
                    <a:gd name="connsiteY5" fmla="*/ 166116 h 16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835" h="166116">
                      <a:moveTo>
                        <a:pt x="2667" y="0"/>
                      </a:moveTo>
                      <a:cubicBezTo>
                        <a:pt x="34195" y="5144"/>
                        <a:pt x="80582" y="14383"/>
                        <a:pt x="110300" y="22860"/>
                      </a:cubicBezTo>
                      <a:cubicBezTo>
                        <a:pt x="114015" y="41910"/>
                        <a:pt x="97823" y="59722"/>
                        <a:pt x="79439" y="65056"/>
                      </a:cubicBezTo>
                      <a:cubicBezTo>
                        <a:pt x="60584" y="68877"/>
                        <a:pt x="41061" y="67762"/>
                        <a:pt x="22765" y="61817"/>
                      </a:cubicBezTo>
                      <a:cubicBezTo>
                        <a:pt x="45891" y="94107"/>
                        <a:pt x="38462" y="139030"/>
                        <a:pt x="6172" y="162156"/>
                      </a:cubicBezTo>
                      <a:cubicBezTo>
                        <a:pt x="4183" y="163580"/>
                        <a:pt x="2123" y="164902"/>
                        <a:pt x="0" y="166116"/>
                      </a:cubicBezTo>
                    </a:path>
                  </a:pathLst>
                </a:custGeom>
                <a:solidFill>
                  <a:srgbClr val="FFBE9D"/>
                </a:solidFill>
                <a:ln w="9525" cap="flat">
                  <a:noFill/>
                  <a:prstDash val="solid"/>
                  <a:miter/>
                </a:ln>
              </p:spPr>
              <p:txBody>
                <a:bodyPr rtlCol="0" anchor="ctr"/>
                <a:lstStyle/>
                <a:p>
                  <a:endParaRPr lang="zh-CN" altLang="en-US"/>
                </a:p>
              </p:txBody>
            </p:sp>
            <p:sp>
              <p:nvSpPr>
                <p:cNvPr id="1547" name="任意多边形: 形状 1546">
                  <a:extLst>
                    <a:ext uri="{FF2B5EF4-FFF2-40B4-BE49-F238E27FC236}">
                      <a16:creationId xmlns:a16="http://schemas.microsoft.com/office/drawing/2014/main" id="{D94C1A65-0607-07BC-36E0-E82D168AF609}"/>
                    </a:ext>
                  </a:extLst>
                </p:cNvPr>
                <p:cNvSpPr/>
                <p:nvPr/>
              </p:nvSpPr>
              <p:spPr>
                <a:xfrm>
                  <a:off x="8182953" y="5034626"/>
                  <a:ext cx="112668" cy="166128"/>
                </a:xfrm>
                <a:custGeom>
                  <a:avLst/>
                  <a:gdLst>
                    <a:gd name="connsiteX0" fmla="*/ 0 w 112668"/>
                    <a:gd name="connsiteY0" fmla="*/ 166129 h 166128"/>
                    <a:gd name="connsiteX1" fmla="*/ 23146 w 112668"/>
                    <a:gd name="connsiteY1" fmla="*/ 142221 h 166128"/>
                    <a:gd name="connsiteX2" fmla="*/ 34100 w 112668"/>
                    <a:gd name="connsiteY2" fmla="*/ 107169 h 166128"/>
                    <a:gd name="connsiteX3" fmla="*/ 20860 w 112668"/>
                    <a:gd name="connsiteY3" fmla="*/ 63259 h 166128"/>
                    <a:gd name="connsiteX4" fmla="*/ 17145 w 112668"/>
                    <a:gd name="connsiteY4" fmla="*/ 58115 h 166128"/>
                    <a:gd name="connsiteX5" fmla="*/ 23241 w 112668"/>
                    <a:gd name="connsiteY5" fmla="*/ 59544 h 166128"/>
                    <a:gd name="connsiteX6" fmla="*/ 73819 w 112668"/>
                    <a:gd name="connsiteY6" fmla="*/ 63830 h 166128"/>
                    <a:gd name="connsiteX7" fmla="*/ 108013 w 112668"/>
                    <a:gd name="connsiteY7" fmla="*/ 23349 h 166128"/>
                    <a:gd name="connsiteX8" fmla="*/ 109633 w 112668"/>
                    <a:gd name="connsiteY8" fmla="*/ 25063 h 166128"/>
                    <a:gd name="connsiteX9" fmla="*/ 32766 w 112668"/>
                    <a:gd name="connsiteY9" fmla="*/ 6775 h 166128"/>
                    <a:gd name="connsiteX10" fmla="*/ 10573 w 112668"/>
                    <a:gd name="connsiteY10" fmla="*/ 2108 h 166128"/>
                    <a:gd name="connsiteX11" fmla="*/ 2667 w 112668"/>
                    <a:gd name="connsiteY11" fmla="*/ 13 h 166128"/>
                    <a:gd name="connsiteX12" fmla="*/ 10763 w 112668"/>
                    <a:gd name="connsiteY12" fmla="*/ 584 h 166128"/>
                    <a:gd name="connsiteX13" fmla="*/ 33242 w 112668"/>
                    <a:gd name="connsiteY13" fmla="*/ 4013 h 166128"/>
                    <a:gd name="connsiteX14" fmla="*/ 110871 w 112668"/>
                    <a:gd name="connsiteY14" fmla="*/ 20587 h 166128"/>
                    <a:gd name="connsiteX15" fmla="*/ 112204 w 112668"/>
                    <a:gd name="connsiteY15" fmla="*/ 20587 h 166128"/>
                    <a:gd name="connsiteX16" fmla="*/ 112204 w 112668"/>
                    <a:gd name="connsiteY16" fmla="*/ 22015 h 166128"/>
                    <a:gd name="connsiteX17" fmla="*/ 103251 w 112668"/>
                    <a:gd name="connsiteY17" fmla="*/ 51829 h 166128"/>
                    <a:gd name="connsiteX18" fmla="*/ 74676 w 112668"/>
                    <a:gd name="connsiteY18" fmla="*/ 68307 h 166128"/>
                    <a:gd name="connsiteX19" fmla="*/ 22097 w 112668"/>
                    <a:gd name="connsiteY19" fmla="*/ 63735 h 166128"/>
                    <a:gd name="connsiteX20" fmla="*/ 24575 w 112668"/>
                    <a:gd name="connsiteY20" fmla="*/ 60115 h 166128"/>
                    <a:gd name="connsiteX21" fmla="*/ 38005 w 112668"/>
                    <a:gd name="connsiteY21" fmla="*/ 106979 h 166128"/>
                    <a:gd name="connsiteX22" fmla="*/ 25527 w 112668"/>
                    <a:gd name="connsiteY22" fmla="*/ 143459 h 166128"/>
                    <a:gd name="connsiteX23" fmla="*/ 7906 w 112668"/>
                    <a:gd name="connsiteY23" fmla="*/ 161366 h 166128"/>
                    <a:gd name="connsiteX24" fmla="*/ 0 w 112668"/>
                    <a:gd name="connsiteY24" fmla="*/ 166129 h 166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2668" h="166128">
                      <a:moveTo>
                        <a:pt x="0" y="166129"/>
                      </a:moveTo>
                      <a:cubicBezTo>
                        <a:pt x="9099" y="159626"/>
                        <a:pt x="16941" y="151525"/>
                        <a:pt x="23146" y="142221"/>
                      </a:cubicBezTo>
                      <a:cubicBezTo>
                        <a:pt x="29809" y="131701"/>
                        <a:pt x="33587" y="119612"/>
                        <a:pt x="34100" y="107169"/>
                      </a:cubicBezTo>
                      <a:cubicBezTo>
                        <a:pt x="34569" y="91483"/>
                        <a:pt x="29922" y="76071"/>
                        <a:pt x="20860" y="63259"/>
                      </a:cubicBezTo>
                      <a:lnTo>
                        <a:pt x="17145" y="58115"/>
                      </a:lnTo>
                      <a:lnTo>
                        <a:pt x="23241" y="59544"/>
                      </a:lnTo>
                      <a:cubicBezTo>
                        <a:pt x="39617" y="64483"/>
                        <a:pt x="56845" y="65943"/>
                        <a:pt x="73819" y="63830"/>
                      </a:cubicBezTo>
                      <a:cubicBezTo>
                        <a:pt x="94392" y="60401"/>
                        <a:pt x="111919" y="41161"/>
                        <a:pt x="108013" y="23349"/>
                      </a:cubicBezTo>
                      <a:lnTo>
                        <a:pt x="109633" y="25063"/>
                      </a:lnTo>
                      <a:cubicBezTo>
                        <a:pt x="78772" y="16396"/>
                        <a:pt x="51721" y="10871"/>
                        <a:pt x="32766" y="6775"/>
                      </a:cubicBezTo>
                      <a:lnTo>
                        <a:pt x="10573" y="2108"/>
                      </a:lnTo>
                      <a:cubicBezTo>
                        <a:pt x="7858" y="1756"/>
                        <a:pt x="5200" y="1052"/>
                        <a:pt x="2667" y="13"/>
                      </a:cubicBezTo>
                      <a:cubicBezTo>
                        <a:pt x="5378" y="-53"/>
                        <a:pt x="8088" y="138"/>
                        <a:pt x="10763" y="584"/>
                      </a:cubicBezTo>
                      <a:cubicBezTo>
                        <a:pt x="16002" y="1251"/>
                        <a:pt x="23717" y="2394"/>
                        <a:pt x="33242" y="4013"/>
                      </a:cubicBezTo>
                      <a:cubicBezTo>
                        <a:pt x="52292" y="7347"/>
                        <a:pt x="79629" y="12205"/>
                        <a:pt x="110871" y="20587"/>
                      </a:cubicBezTo>
                      <a:lnTo>
                        <a:pt x="112204" y="20587"/>
                      </a:lnTo>
                      <a:lnTo>
                        <a:pt x="112204" y="22015"/>
                      </a:lnTo>
                      <a:cubicBezTo>
                        <a:pt x="113964" y="32801"/>
                        <a:pt x="110662" y="43797"/>
                        <a:pt x="103251" y="51829"/>
                      </a:cubicBezTo>
                      <a:cubicBezTo>
                        <a:pt x="95893" y="60431"/>
                        <a:pt x="85806" y="66248"/>
                        <a:pt x="74676" y="68307"/>
                      </a:cubicBezTo>
                      <a:cubicBezTo>
                        <a:pt x="57025" y="70579"/>
                        <a:pt x="39091" y="69020"/>
                        <a:pt x="22097" y="63735"/>
                      </a:cubicBezTo>
                      <a:lnTo>
                        <a:pt x="24575" y="60115"/>
                      </a:lnTo>
                      <a:cubicBezTo>
                        <a:pt x="34188" y="73785"/>
                        <a:pt x="38919" y="90292"/>
                        <a:pt x="38005" y="106979"/>
                      </a:cubicBezTo>
                      <a:cubicBezTo>
                        <a:pt x="37220" y="120043"/>
                        <a:pt x="32907" y="132651"/>
                        <a:pt x="25527" y="143459"/>
                      </a:cubicBezTo>
                      <a:cubicBezTo>
                        <a:pt x="20791" y="150450"/>
                        <a:pt x="14819" y="156518"/>
                        <a:pt x="7906" y="161366"/>
                      </a:cubicBezTo>
                      <a:cubicBezTo>
                        <a:pt x="5582" y="163421"/>
                        <a:pt x="2903" y="165035"/>
                        <a:pt x="0" y="166129"/>
                      </a:cubicBezTo>
                      <a:close/>
                    </a:path>
                  </a:pathLst>
                </a:custGeom>
                <a:solidFill>
                  <a:srgbClr val="EB996E"/>
                </a:solidFill>
                <a:ln w="9525" cap="flat">
                  <a:noFill/>
                  <a:prstDash val="solid"/>
                  <a:miter/>
                </a:ln>
              </p:spPr>
              <p:txBody>
                <a:bodyPr rtlCol="0" anchor="ctr"/>
                <a:lstStyle/>
                <a:p>
                  <a:endParaRPr lang="zh-CN" altLang="en-US"/>
                </a:p>
              </p:txBody>
            </p:sp>
            <p:sp>
              <p:nvSpPr>
                <p:cNvPr id="1548" name="任意多边形: 形状 1547">
                  <a:extLst>
                    <a:ext uri="{FF2B5EF4-FFF2-40B4-BE49-F238E27FC236}">
                      <a16:creationId xmlns:a16="http://schemas.microsoft.com/office/drawing/2014/main" id="{41AB7D32-AEB0-4839-C3AC-DBA8613FEBFF}"/>
                    </a:ext>
                  </a:extLst>
                </p:cNvPr>
                <p:cNvSpPr/>
                <p:nvPr/>
              </p:nvSpPr>
              <p:spPr>
                <a:xfrm>
                  <a:off x="7207688" y="6117440"/>
                  <a:ext cx="295275" cy="129540"/>
                </a:xfrm>
                <a:custGeom>
                  <a:avLst/>
                  <a:gdLst>
                    <a:gd name="connsiteX0" fmla="*/ 11525 w 295275"/>
                    <a:gd name="connsiteY0" fmla="*/ 0 h 129540"/>
                    <a:gd name="connsiteX1" fmla="*/ 193167 w 295275"/>
                    <a:gd name="connsiteY1" fmla="*/ 40767 h 129540"/>
                    <a:gd name="connsiteX2" fmla="*/ 295275 w 295275"/>
                    <a:gd name="connsiteY2" fmla="*/ 129540 h 129540"/>
                    <a:gd name="connsiteX3" fmla="*/ 0 w 295275"/>
                    <a:gd name="connsiteY3" fmla="*/ 129540 h 129540"/>
                  </a:gdLst>
                  <a:ahLst/>
                  <a:cxnLst>
                    <a:cxn ang="0">
                      <a:pos x="connsiteX0" y="connsiteY0"/>
                    </a:cxn>
                    <a:cxn ang="0">
                      <a:pos x="connsiteX1" y="connsiteY1"/>
                    </a:cxn>
                    <a:cxn ang="0">
                      <a:pos x="connsiteX2" y="connsiteY2"/>
                    </a:cxn>
                    <a:cxn ang="0">
                      <a:pos x="connsiteX3" y="connsiteY3"/>
                    </a:cxn>
                  </a:cxnLst>
                  <a:rect l="l" t="t" r="r" b="b"/>
                  <a:pathLst>
                    <a:path w="295275" h="129540">
                      <a:moveTo>
                        <a:pt x="11525" y="0"/>
                      </a:moveTo>
                      <a:cubicBezTo>
                        <a:pt x="11525" y="0"/>
                        <a:pt x="157258" y="16859"/>
                        <a:pt x="193167" y="40767"/>
                      </a:cubicBezTo>
                      <a:cubicBezTo>
                        <a:pt x="229076" y="64675"/>
                        <a:pt x="295275" y="129540"/>
                        <a:pt x="295275" y="129540"/>
                      </a:cubicBezTo>
                      <a:lnTo>
                        <a:pt x="0" y="129540"/>
                      </a:lnTo>
                      <a:close/>
                    </a:path>
                  </a:pathLst>
                </a:custGeom>
                <a:solidFill>
                  <a:srgbClr val="FFBE9D"/>
                </a:solidFill>
                <a:ln w="9525" cap="flat">
                  <a:noFill/>
                  <a:prstDash val="solid"/>
                  <a:miter/>
                </a:ln>
              </p:spPr>
              <p:txBody>
                <a:bodyPr rtlCol="0" anchor="ctr"/>
                <a:lstStyle/>
                <a:p>
                  <a:endParaRPr lang="zh-CN" altLang="en-US"/>
                </a:p>
              </p:txBody>
            </p:sp>
          </p:grpSp>
          <p:grpSp>
            <p:nvGrpSpPr>
              <p:cNvPr id="1549" name="图形 1392">
                <a:extLst>
                  <a:ext uri="{FF2B5EF4-FFF2-40B4-BE49-F238E27FC236}">
                    <a16:creationId xmlns:a16="http://schemas.microsoft.com/office/drawing/2014/main" id="{A407C933-7795-8DDC-B802-C7B0F9278180}"/>
                  </a:ext>
                </a:extLst>
              </p:cNvPr>
              <p:cNvGrpSpPr/>
              <p:nvPr/>
            </p:nvGrpSpPr>
            <p:grpSpPr>
              <a:xfrm>
                <a:off x="4068153" y="3710858"/>
                <a:ext cx="1629854" cy="2538218"/>
                <a:chOff x="4068153" y="3710858"/>
                <a:chExt cx="1629854" cy="2538218"/>
              </a:xfrm>
            </p:grpSpPr>
            <p:sp>
              <p:nvSpPr>
                <p:cNvPr id="1550" name="任意多边形: 形状 1549">
                  <a:extLst>
                    <a:ext uri="{FF2B5EF4-FFF2-40B4-BE49-F238E27FC236}">
                      <a16:creationId xmlns:a16="http://schemas.microsoft.com/office/drawing/2014/main" id="{840200C6-A2EB-817B-DDCA-46AC8B987AC0}"/>
                    </a:ext>
                  </a:extLst>
                </p:cNvPr>
                <p:cNvSpPr/>
                <p:nvPr/>
              </p:nvSpPr>
              <p:spPr>
                <a:xfrm>
                  <a:off x="4281227" y="5187324"/>
                  <a:ext cx="653319" cy="696658"/>
                </a:xfrm>
                <a:custGeom>
                  <a:avLst/>
                  <a:gdLst>
                    <a:gd name="connsiteX0" fmla="*/ 309943 w 653319"/>
                    <a:gd name="connsiteY0" fmla="*/ 190 h 696658"/>
                    <a:gd name="connsiteX1" fmla="*/ 308896 w 653319"/>
                    <a:gd name="connsiteY1" fmla="*/ 379666 h 696658"/>
                    <a:gd name="connsiteX2" fmla="*/ 141065 w 653319"/>
                    <a:gd name="connsiteY2" fmla="*/ 345186 h 696658"/>
                    <a:gd name="connsiteX3" fmla="*/ 0 w 653319"/>
                    <a:gd name="connsiteY3" fmla="*/ 315658 h 696658"/>
                    <a:gd name="connsiteX4" fmla="*/ 403574 w 653319"/>
                    <a:gd name="connsiteY4" fmla="*/ 696658 h 696658"/>
                    <a:gd name="connsiteX5" fmla="*/ 641032 w 653319"/>
                    <a:gd name="connsiteY5" fmla="*/ 379476 h 696658"/>
                    <a:gd name="connsiteX6" fmla="*/ 653320 w 653319"/>
                    <a:gd name="connsiteY6" fmla="*/ 0 h 696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319" h="696658">
                      <a:moveTo>
                        <a:pt x="309943" y="190"/>
                      </a:moveTo>
                      <a:lnTo>
                        <a:pt x="308896" y="379666"/>
                      </a:lnTo>
                      <a:lnTo>
                        <a:pt x="141065" y="345186"/>
                      </a:lnTo>
                      <a:lnTo>
                        <a:pt x="0" y="315658"/>
                      </a:lnTo>
                      <a:cubicBezTo>
                        <a:pt x="0" y="315658"/>
                        <a:pt x="193262" y="696658"/>
                        <a:pt x="403574" y="696658"/>
                      </a:cubicBezTo>
                      <a:cubicBezTo>
                        <a:pt x="613886" y="696658"/>
                        <a:pt x="641032" y="379476"/>
                        <a:pt x="641032" y="379476"/>
                      </a:cubicBezTo>
                      <a:lnTo>
                        <a:pt x="653320" y="0"/>
                      </a:lnTo>
                      <a:close/>
                    </a:path>
                  </a:pathLst>
                </a:custGeom>
                <a:solidFill>
                  <a:srgbClr val="FFBE9D"/>
                </a:solidFill>
                <a:ln w="9525" cap="flat">
                  <a:noFill/>
                  <a:prstDash val="solid"/>
                  <a:miter/>
                </a:ln>
              </p:spPr>
              <p:txBody>
                <a:bodyPr rtlCol="0" anchor="ctr"/>
                <a:lstStyle/>
                <a:p>
                  <a:endParaRPr lang="zh-CN" altLang="en-US"/>
                </a:p>
              </p:txBody>
            </p:sp>
            <p:sp>
              <p:nvSpPr>
                <p:cNvPr id="1551" name="任意多边形: 形状 1550">
                  <a:extLst>
                    <a:ext uri="{FF2B5EF4-FFF2-40B4-BE49-F238E27FC236}">
                      <a16:creationId xmlns:a16="http://schemas.microsoft.com/office/drawing/2014/main" id="{15556B25-EB09-B609-032D-9382ED88FC97}"/>
                    </a:ext>
                  </a:extLst>
                </p:cNvPr>
                <p:cNvSpPr/>
                <p:nvPr/>
              </p:nvSpPr>
              <p:spPr>
                <a:xfrm>
                  <a:off x="4698434" y="3710858"/>
                  <a:ext cx="763703" cy="682272"/>
                </a:xfrm>
                <a:custGeom>
                  <a:avLst/>
                  <a:gdLst>
                    <a:gd name="connsiteX0" fmla="*/ 763703 w 763703"/>
                    <a:gd name="connsiteY0" fmla="*/ 497677 h 682272"/>
                    <a:gd name="connsiteX1" fmla="*/ 720079 w 763703"/>
                    <a:gd name="connsiteY1" fmla="*/ 478627 h 682272"/>
                    <a:gd name="connsiteX2" fmla="*/ 721698 w 763703"/>
                    <a:gd name="connsiteY2" fmla="*/ 426145 h 682272"/>
                    <a:gd name="connsiteX3" fmla="*/ 735605 w 763703"/>
                    <a:gd name="connsiteY3" fmla="*/ 374519 h 682272"/>
                    <a:gd name="connsiteX4" fmla="*/ 684455 w 763703"/>
                    <a:gd name="connsiteY4" fmla="*/ 299653 h 682272"/>
                    <a:gd name="connsiteX5" fmla="*/ 691373 w 763703"/>
                    <a:gd name="connsiteY5" fmla="*/ 199132 h 682272"/>
                    <a:gd name="connsiteX6" fmla="*/ 689504 w 763703"/>
                    <a:gd name="connsiteY6" fmla="*/ 197069 h 682272"/>
                    <a:gd name="connsiteX7" fmla="*/ 643879 w 763703"/>
                    <a:gd name="connsiteY7" fmla="*/ 167827 h 682272"/>
                    <a:gd name="connsiteX8" fmla="*/ 619780 w 763703"/>
                    <a:gd name="connsiteY8" fmla="*/ 148205 h 682272"/>
                    <a:gd name="connsiteX9" fmla="*/ 661214 w 763703"/>
                    <a:gd name="connsiteY9" fmla="*/ 149444 h 682272"/>
                    <a:gd name="connsiteX10" fmla="*/ 709792 w 763703"/>
                    <a:gd name="connsiteY10" fmla="*/ 106962 h 682272"/>
                    <a:gd name="connsiteX11" fmla="*/ 695123 w 763703"/>
                    <a:gd name="connsiteY11" fmla="*/ 44669 h 682272"/>
                    <a:gd name="connsiteX12" fmla="*/ 632544 w 763703"/>
                    <a:gd name="connsiteY12" fmla="*/ 35144 h 682272"/>
                    <a:gd name="connsiteX13" fmla="*/ 592634 w 763703"/>
                    <a:gd name="connsiteY13" fmla="*/ 86864 h 682272"/>
                    <a:gd name="connsiteX14" fmla="*/ 583776 w 763703"/>
                    <a:gd name="connsiteY14" fmla="*/ 105438 h 682272"/>
                    <a:gd name="connsiteX15" fmla="*/ 487573 w 763703"/>
                    <a:gd name="connsiteY15" fmla="*/ 18189 h 682272"/>
                    <a:gd name="connsiteX16" fmla="*/ 367273 w 763703"/>
                    <a:gd name="connsiteY16" fmla="*/ 16665 h 682272"/>
                    <a:gd name="connsiteX17" fmla="*/ 280595 w 763703"/>
                    <a:gd name="connsiteY17" fmla="*/ 758 h 682272"/>
                    <a:gd name="connsiteX18" fmla="*/ 200871 w 763703"/>
                    <a:gd name="connsiteY18" fmla="*/ 27619 h 682272"/>
                    <a:gd name="connsiteX19" fmla="*/ 177344 w 763703"/>
                    <a:gd name="connsiteY19" fmla="*/ 73529 h 682272"/>
                    <a:gd name="connsiteX20" fmla="*/ 93143 w 763703"/>
                    <a:gd name="connsiteY20" fmla="*/ 137156 h 682272"/>
                    <a:gd name="connsiteX21" fmla="*/ 83618 w 763703"/>
                    <a:gd name="connsiteY21" fmla="*/ 222881 h 682272"/>
                    <a:gd name="connsiteX22" fmla="*/ 30850 w 763703"/>
                    <a:gd name="connsiteY22" fmla="*/ 299843 h 682272"/>
                    <a:gd name="connsiteX23" fmla="*/ 3704 w 763703"/>
                    <a:gd name="connsiteY23" fmla="*/ 385568 h 682272"/>
                    <a:gd name="connsiteX24" fmla="*/ 53710 w 763703"/>
                    <a:gd name="connsiteY24" fmla="*/ 451100 h 682272"/>
                    <a:gd name="connsiteX25" fmla="*/ 55329 w 763703"/>
                    <a:gd name="connsiteY25" fmla="*/ 511203 h 682272"/>
                    <a:gd name="connsiteX26" fmla="*/ 82761 w 763703"/>
                    <a:gd name="connsiteY26" fmla="*/ 559971 h 682272"/>
                    <a:gd name="connsiteX27" fmla="*/ 306694 w 763703"/>
                    <a:gd name="connsiteY27" fmla="*/ 619121 h 682272"/>
                    <a:gd name="connsiteX28" fmla="*/ 546819 w 763703"/>
                    <a:gd name="connsiteY28" fmla="*/ 682272 h 682272"/>
                    <a:gd name="connsiteX29" fmla="*/ 751892 w 763703"/>
                    <a:gd name="connsiteY29" fmla="*/ 565591 h 682272"/>
                    <a:gd name="connsiteX30" fmla="*/ 719698 w 763703"/>
                    <a:gd name="connsiteY30" fmla="*/ 551208 h 682272"/>
                    <a:gd name="connsiteX31" fmla="*/ 763703 w 763703"/>
                    <a:gd name="connsiteY31" fmla="*/ 497677 h 68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3703" h="682272">
                      <a:moveTo>
                        <a:pt x="763703" y="497677"/>
                      </a:moveTo>
                      <a:cubicBezTo>
                        <a:pt x="748082" y="506440"/>
                        <a:pt x="727127" y="495106"/>
                        <a:pt x="720079" y="478627"/>
                      </a:cubicBezTo>
                      <a:cubicBezTo>
                        <a:pt x="714384" y="461494"/>
                        <a:pt x="714958" y="442895"/>
                        <a:pt x="721698" y="426145"/>
                      </a:cubicBezTo>
                      <a:cubicBezTo>
                        <a:pt x="728410" y="409564"/>
                        <a:pt x="733080" y="392228"/>
                        <a:pt x="735605" y="374519"/>
                      </a:cubicBezTo>
                      <a:cubicBezTo>
                        <a:pt x="736872" y="341031"/>
                        <a:pt x="716113" y="310646"/>
                        <a:pt x="684455" y="299653"/>
                      </a:cubicBezTo>
                      <a:cubicBezTo>
                        <a:pt x="714124" y="273805"/>
                        <a:pt x="717221" y="228801"/>
                        <a:pt x="691373" y="199132"/>
                      </a:cubicBezTo>
                      <a:cubicBezTo>
                        <a:pt x="690764" y="198432"/>
                        <a:pt x="690140" y="197744"/>
                        <a:pt x="689504" y="197069"/>
                      </a:cubicBezTo>
                      <a:cubicBezTo>
                        <a:pt x="676454" y="184495"/>
                        <a:pt x="659023" y="178018"/>
                        <a:pt x="643879" y="167827"/>
                      </a:cubicBezTo>
                      <a:cubicBezTo>
                        <a:pt x="635262" y="162038"/>
                        <a:pt x="627195" y="155470"/>
                        <a:pt x="619780" y="148205"/>
                      </a:cubicBezTo>
                      <a:cubicBezTo>
                        <a:pt x="633346" y="151564"/>
                        <a:pt x="647472" y="151987"/>
                        <a:pt x="661214" y="149444"/>
                      </a:cubicBezTo>
                      <a:cubicBezTo>
                        <a:pt x="683637" y="144584"/>
                        <a:pt x="701987" y="128537"/>
                        <a:pt x="709792" y="106962"/>
                      </a:cubicBezTo>
                      <a:cubicBezTo>
                        <a:pt x="717095" y="85095"/>
                        <a:pt x="711416" y="60979"/>
                        <a:pt x="695123" y="44669"/>
                      </a:cubicBezTo>
                      <a:cubicBezTo>
                        <a:pt x="678267" y="28803"/>
                        <a:pt x="653357" y="25012"/>
                        <a:pt x="632544" y="35144"/>
                      </a:cubicBezTo>
                      <a:cubicBezTo>
                        <a:pt x="612922" y="45430"/>
                        <a:pt x="602159" y="66862"/>
                        <a:pt x="592634" y="86864"/>
                      </a:cubicBezTo>
                      <a:lnTo>
                        <a:pt x="583776" y="105438"/>
                      </a:lnTo>
                      <a:cubicBezTo>
                        <a:pt x="556154" y="68862"/>
                        <a:pt x="530246" y="31048"/>
                        <a:pt x="487573" y="18189"/>
                      </a:cubicBezTo>
                      <a:cubicBezTo>
                        <a:pt x="448997" y="6568"/>
                        <a:pt x="407468" y="19522"/>
                        <a:pt x="367273" y="16665"/>
                      </a:cubicBezTo>
                      <a:cubicBezTo>
                        <a:pt x="337936" y="14474"/>
                        <a:pt x="310123" y="3901"/>
                        <a:pt x="280595" y="758"/>
                      </a:cubicBezTo>
                      <a:cubicBezTo>
                        <a:pt x="251068" y="-2385"/>
                        <a:pt x="218111" y="3806"/>
                        <a:pt x="200871" y="27619"/>
                      </a:cubicBezTo>
                      <a:cubicBezTo>
                        <a:pt x="190774" y="41525"/>
                        <a:pt x="187536" y="59623"/>
                        <a:pt x="177344" y="73529"/>
                      </a:cubicBezTo>
                      <a:cubicBezTo>
                        <a:pt x="156104" y="102104"/>
                        <a:pt x="110669" y="106009"/>
                        <a:pt x="93143" y="137156"/>
                      </a:cubicBezTo>
                      <a:cubicBezTo>
                        <a:pt x="79046" y="162397"/>
                        <a:pt x="89905" y="194306"/>
                        <a:pt x="83618" y="222881"/>
                      </a:cubicBezTo>
                      <a:cubicBezTo>
                        <a:pt x="77046" y="253742"/>
                        <a:pt x="51709" y="276221"/>
                        <a:pt x="30850" y="299843"/>
                      </a:cubicBezTo>
                      <a:cubicBezTo>
                        <a:pt x="9990" y="323465"/>
                        <a:pt x="-8012" y="355945"/>
                        <a:pt x="3704" y="385568"/>
                      </a:cubicBezTo>
                      <a:cubicBezTo>
                        <a:pt x="13895" y="411381"/>
                        <a:pt x="43994" y="425192"/>
                        <a:pt x="53710" y="451100"/>
                      </a:cubicBezTo>
                      <a:cubicBezTo>
                        <a:pt x="60854" y="470150"/>
                        <a:pt x="55710" y="491010"/>
                        <a:pt x="55329" y="511203"/>
                      </a:cubicBezTo>
                      <a:cubicBezTo>
                        <a:pt x="54948" y="531396"/>
                        <a:pt x="63044" y="555399"/>
                        <a:pt x="82761" y="559971"/>
                      </a:cubicBezTo>
                      <a:lnTo>
                        <a:pt x="306694" y="619121"/>
                      </a:lnTo>
                      <a:cubicBezTo>
                        <a:pt x="383846" y="650458"/>
                        <a:pt x="463475" y="682367"/>
                        <a:pt x="546819" y="682272"/>
                      </a:cubicBezTo>
                      <a:cubicBezTo>
                        <a:pt x="630163" y="682177"/>
                        <a:pt x="718936" y="642172"/>
                        <a:pt x="751892" y="565591"/>
                      </a:cubicBezTo>
                      <a:cubicBezTo>
                        <a:pt x="739716" y="565092"/>
                        <a:pt x="728194" y="559945"/>
                        <a:pt x="719698" y="551208"/>
                      </a:cubicBezTo>
                      <a:cubicBezTo>
                        <a:pt x="741742" y="540983"/>
                        <a:pt x="757936" y="521283"/>
                        <a:pt x="763703" y="497677"/>
                      </a:cubicBezTo>
                      <a:close/>
                    </a:path>
                  </a:pathLst>
                </a:custGeom>
                <a:solidFill>
                  <a:srgbClr val="263238"/>
                </a:solidFill>
                <a:ln w="9525" cap="flat">
                  <a:noFill/>
                  <a:prstDash val="solid"/>
                  <a:miter/>
                </a:ln>
              </p:spPr>
              <p:txBody>
                <a:bodyPr rtlCol="0" anchor="ctr"/>
                <a:lstStyle/>
                <a:p>
                  <a:endParaRPr lang="zh-CN" altLang="en-US"/>
                </a:p>
              </p:txBody>
            </p:sp>
            <p:sp>
              <p:nvSpPr>
                <p:cNvPr id="1552" name="任意多边形: 形状 1551">
                  <a:extLst>
                    <a:ext uri="{FF2B5EF4-FFF2-40B4-BE49-F238E27FC236}">
                      <a16:creationId xmlns:a16="http://schemas.microsoft.com/office/drawing/2014/main" id="{625C05DA-B029-8E0A-38B2-6EFF971D269C}"/>
                    </a:ext>
                  </a:extLst>
                </p:cNvPr>
                <p:cNvSpPr/>
                <p:nvPr/>
              </p:nvSpPr>
              <p:spPr>
                <a:xfrm>
                  <a:off x="5241363" y="3864197"/>
                  <a:ext cx="87027" cy="414632"/>
                </a:xfrm>
                <a:custGeom>
                  <a:avLst/>
                  <a:gdLst>
                    <a:gd name="connsiteX0" fmla="*/ 37132 w 87027"/>
                    <a:gd name="connsiteY0" fmla="*/ 414633 h 414632"/>
                    <a:gd name="connsiteX1" fmla="*/ 82280 w 87027"/>
                    <a:gd name="connsiteY1" fmla="*/ 241373 h 414632"/>
                    <a:gd name="connsiteX2" fmla="*/ 68088 w 87027"/>
                    <a:gd name="connsiteY2" fmla="*/ 64589 h 414632"/>
                    <a:gd name="connsiteX3" fmla="*/ 29035 w 87027"/>
                    <a:gd name="connsiteY3" fmla="*/ 10 h 414632"/>
                    <a:gd name="connsiteX4" fmla="*/ 35893 w 87027"/>
                    <a:gd name="connsiteY4" fmla="*/ 59350 h 414632"/>
                    <a:gd name="connsiteX5" fmla="*/ 1318 w 87027"/>
                    <a:gd name="connsiteY5" fmla="*/ 238611 h 414632"/>
                    <a:gd name="connsiteX6" fmla="*/ 37132 w 87027"/>
                    <a:gd name="connsiteY6" fmla="*/ 414633 h 41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027" h="414632">
                      <a:moveTo>
                        <a:pt x="37132" y="414633"/>
                      </a:moveTo>
                      <a:cubicBezTo>
                        <a:pt x="57171" y="358296"/>
                        <a:pt x="72277" y="300325"/>
                        <a:pt x="82280" y="241373"/>
                      </a:cubicBezTo>
                      <a:cubicBezTo>
                        <a:pt x="90757" y="182223"/>
                        <a:pt x="88947" y="120596"/>
                        <a:pt x="68088" y="64589"/>
                      </a:cubicBezTo>
                      <a:cubicBezTo>
                        <a:pt x="64944" y="56112"/>
                        <a:pt x="38084" y="-848"/>
                        <a:pt x="29035" y="10"/>
                      </a:cubicBezTo>
                      <a:cubicBezTo>
                        <a:pt x="22558" y="676"/>
                        <a:pt x="39132" y="53826"/>
                        <a:pt x="35893" y="59350"/>
                      </a:cubicBezTo>
                      <a:cubicBezTo>
                        <a:pt x="4842" y="112786"/>
                        <a:pt x="-3636" y="176984"/>
                        <a:pt x="1318" y="238611"/>
                      </a:cubicBezTo>
                      <a:cubicBezTo>
                        <a:pt x="6711" y="298428"/>
                        <a:pt x="18723" y="357463"/>
                        <a:pt x="37132" y="414633"/>
                      </a:cubicBezTo>
                    </a:path>
                  </a:pathLst>
                </a:custGeom>
                <a:solidFill>
                  <a:srgbClr val="263238"/>
                </a:solidFill>
                <a:ln w="9525" cap="flat">
                  <a:noFill/>
                  <a:prstDash val="solid"/>
                  <a:miter/>
                </a:ln>
              </p:spPr>
              <p:txBody>
                <a:bodyPr rtlCol="0" anchor="ctr"/>
                <a:lstStyle/>
                <a:p>
                  <a:endParaRPr lang="zh-CN" altLang="en-US"/>
                </a:p>
              </p:txBody>
            </p:sp>
            <p:sp>
              <p:nvSpPr>
                <p:cNvPr id="1553" name="任意多边形: 形状 1552">
                  <a:extLst>
                    <a:ext uri="{FF2B5EF4-FFF2-40B4-BE49-F238E27FC236}">
                      <a16:creationId xmlns:a16="http://schemas.microsoft.com/office/drawing/2014/main" id="{925BF78E-7BEA-A872-4C1A-B9EB668F9628}"/>
                    </a:ext>
                  </a:extLst>
                </p:cNvPr>
                <p:cNvSpPr/>
                <p:nvPr/>
              </p:nvSpPr>
              <p:spPr>
                <a:xfrm>
                  <a:off x="4785274" y="3773148"/>
                  <a:ext cx="499313" cy="1003085"/>
                </a:xfrm>
                <a:custGeom>
                  <a:avLst/>
                  <a:gdLst>
                    <a:gd name="connsiteX0" fmla="*/ 295386 w 499313"/>
                    <a:gd name="connsiteY0" fmla="*/ 1002221 h 1003085"/>
                    <a:gd name="connsiteX1" fmla="*/ 493125 w 499313"/>
                    <a:gd name="connsiteY1" fmla="*/ 797814 h 1003085"/>
                    <a:gd name="connsiteX2" fmla="*/ 499126 w 499313"/>
                    <a:gd name="connsiteY2" fmla="*/ 277749 h 1003085"/>
                    <a:gd name="connsiteX3" fmla="*/ 271098 w 499313"/>
                    <a:gd name="connsiteY3" fmla="*/ 0 h 1003085"/>
                    <a:gd name="connsiteX4" fmla="*/ 257191 w 499313"/>
                    <a:gd name="connsiteY4" fmla="*/ 762 h 1003085"/>
                    <a:gd name="connsiteX5" fmla="*/ 3731 w 499313"/>
                    <a:gd name="connsiteY5" fmla="*/ 261080 h 1003085"/>
                    <a:gd name="connsiteX6" fmla="*/ 2588 w 499313"/>
                    <a:gd name="connsiteY6" fmla="*/ 603980 h 1003085"/>
                    <a:gd name="connsiteX7" fmla="*/ 156893 w 499313"/>
                    <a:gd name="connsiteY7" fmla="*/ 762095 h 1003085"/>
                    <a:gd name="connsiteX8" fmla="*/ 158131 w 499313"/>
                    <a:gd name="connsiteY8" fmla="*/ 837629 h 1003085"/>
                    <a:gd name="connsiteX9" fmla="*/ 295386 w 499313"/>
                    <a:gd name="connsiteY9" fmla="*/ 1002982 h 1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313" h="1003085">
                      <a:moveTo>
                        <a:pt x="295386" y="1002221"/>
                      </a:moveTo>
                      <a:cubicBezTo>
                        <a:pt x="388065" y="1000315"/>
                        <a:pt x="493125" y="797814"/>
                        <a:pt x="493125" y="797814"/>
                      </a:cubicBezTo>
                      <a:lnTo>
                        <a:pt x="499126" y="277749"/>
                      </a:lnTo>
                      <a:cubicBezTo>
                        <a:pt x="503793" y="127921"/>
                        <a:pt x="420926" y="0"/>
                        <a:pt x="271098" y="0"/>
                      </a:cubicBezTo>
                      <a:lnTo>
                        <a:pt x="257191" y="762"/>
                      </a:lnTo>
                      <a:cubicBezTo>
                        <a:pt x="117789" y="8255"/>
                        <a:pt x="7500" y="121528"/>
                        <a:pt x="3731" y="261080"/>
                      </a:cubicBezTo>
                      <a:cubicBezTo>
                        <a:pt x="207" y="390906"/>
                        <a:pt x="-1984" y="534353"/>
                        <a:pt x="2588" y="603980"/>
                      </a:cubicBezTo>
                      <a:cubicBezTo>
                        <a:pt x="12113" y="747427"/>
                        <a:pt x="156893" y="762095"/>
                        <a:pt x="156893" y="762095"/>
                      </a:cubicBezTo>
                      <a:cubicBezTo>
                        <a:pt x="156893" y="762095"/>
                        <a:pt x="157655" y="795433"/>
                        <a:pt x="158131" y="837629"/>
                      </a:cubicBezTo>
                      <a:cubicBezTo>
                        <a:pt x="159084" y="932402"/>
                        <a:pt x="258334" y="1006221"/>
                        <a:pt x="295386" y="1002982"/>
                      </a:cubicBezTo>
                      <a:close/>
                    </a:path>
                  </a:pathLst>
                </a:custGeom>
                <a:solidFill>
                  <a:srgbClr val="FFBE9D"/>
                </a:solidFill>
                <a:ln w="9525" cap="flat">
                  <a:noFill/>
                  <a:prstDash val="solid"/>
                  <a:miter/>
                </a:ln>
              </p:spPr>
              <p:txBody>
                <a:bodyPr rtlCol="0" anchor="ctr"/>
                <a:lstStyle/>
                <a:p>
                  <a:endParaRPr lang="zh-CN" altLang="en-US"/>
                </a:p>
              </p:txBody>
            </p:sp>
            <p:sp>
              <p:nvSpPr>
                <p:cNvPr id="1554" name="任意多边形: 形状 1553">
                  <a:extLst>
                    <a:ext uri="{FF2B5EF4-FFF2-40B4-BE49-F238E27FC236}">
                      <a16:creationId xmlns:a16="http://schemas.microsoft.com/office/drawing/2014/main" id="{37E73570-C166-5C38-E458-63A906FE49D7}"/>
                    </a:ext>
                  </a:extLst>
                </p:cNvPr>
                <p:cNvSpPr/>
                <p:nvPr/>
              </p:nvSpPr>
              <p:spPr>
                <a:xfrm>
                  <a:off x="4942167" y="4469139"/>
                  <a:ext cx="183927" cy="101818"/>
                </a:xfrm>
                <a:custGeom>
                  <a:avLst/>
                  <a:gdLst>
                    <a:gd name="connsiteX0" fmla="*/ 0 w 183927"/>
                    <a:gd name="connsiteY0" fmla="*/ 65342 h 101818"/>
                    <a:gd name="connsiteX1" fmla="*/ 183928 w 183927"/>
                    <a:gd name="connsiteY1" fmla="*/ 0 h 101818"/>
                    <a:gd name="connsiteX2" fmla="*/ 0 w 183927"/>
                    <a:gd name="connsiteY2" fmla="*/ 101632 h 101818"/>
                  </a:gdLst>
                  <a:ahLst/>
                  <a:cxnLst>
                    <a:cxn ang="0">
                      <a:pos x="connsiteX0" y="connsiteY0"/>
                    </a:cxn>
                    <a:cxn ang="0">
                      <a:pos x="connsiteX1" y="connsiteY1"/>
                    </a:cxn>
                    <a:cxn ang="0">
                      <a:pos x="connsiteX2" y="connsiteY2"/>
                    </a:cxn>
                  </a:cxnLst>
                  <a:rect l="l" t="t" r="r" b="b"/>
                  <a:pathLst>
                    <a:path w="183927" h="101818">
                      <a:moveTo>
                        <a:pt x="0" y="65342"/>
                      </a:moveTo>
                      <a:cubicBezTo>
                        <a:pt x="66301" y="61624"/>
                        <a:pt x="130141" y="38945"/>
                        <a:pt x="183928" y="0"/>
                      </a:cubicBezTo>
                      <a:cubicBezTo>
                        <a:pt x="183928" y="0"/>
                        <a:pt x="144018" y="106871"/>
                        <a:pt x="0" y="101632"/>
                      </a:cubicBezTo>
                      <a:close/>
                    </a:path>
                  </a:pathLst>
                </a:custGeom>
                <a:solidFill>
                  <a:srgbClr val="EB996E"/>
                </a:solidFill>
                <a:ln w="9525" cap="flat">
                  <a:noFill/>
                  <a:prstDash val="solid"/>
                  <a:miter/>
                </a:ln>
              </p:spPr>
              <p:txBody>
                <a:bodyPr rtlCol="0" anchor="ctr"/>
                <a:lstStyle/>
                <a:p>
                  <a:endParaRPr lang="zh-CN" altLang="en-US"/>
                </a:p>
              </p:txBody>
            </p:sp>
            <p:sp>
              <p:nvSpPr>
                <p:cNvPr id="1555" name="任意多边形: 形状 1554">
                  <a:extLst>
                    <a:ext uri="{FF2B5EF4-FFF2-40B4-BE49-F238E27FC236}">
                      <a16:creationId xmlns:a16="http://schemas.microsoft.com/office/drawing/2014/main" id="{8EFFD92C-0532-6C39-8D23-746242E6198B}"/>
                    </a:ext>
                  </a:extLst>
                </p:cNvPr>
                <p:cNvSpPr/>
                <p:nvPr/>
              </p:nvSpPr>
              <p:spPr>
                <a:xfrm>
                  <a:off x="4850918" y="4126709"/>
                  <a:ext cx="41053" cy="39350"/>
                </a:xfrm>
                <a:custGeom>
                  <a:avLst/>
                  <a:gdLst>
                    <a:gd name="connsiteX0" fmla="*/ 0 w 41053"/>
                    <a:gd name="connsiteY0" fmla="*/ 19723 h 39350"/>
                    <a:gd name="connsiteX1" fmla="*/ 20955 w 41053"/>
                    <a:gd name="connsiteY1" fmla="*/ 39344 h 39350"/>
                    <a:gd name="connsiteX2" fmla="*/ 41047 w 41053"/>
                    <a:gd name="connsiteY2" fmla="*/ 20205 h 39350"/>
                    <a:gd name="connsiteX3" fmla="*/ 41053 w 41053"/>
                    <a:gd name="connsiteY3" fmla="*/ 19723 h 39350"/>
                    <a:gd name="connsiteX4" fmla="*/ 20193 w 41053"/>
                    <a:gd name="connsiteY4" fmla="*/ 6 h 39350"/>
                    <a:gd name="connsiteX5" fmla="*/ 6 w 41053"/>
                    <a:gd name="connsiteY5" fmla="*/ 19241 h 39350"/>
                    <a:gd name="connsiteX6" fmla="*/ 0 w 41053"/>
                    <a:gd name="connsiteY6" fmla="*/ 19723 h 3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53" h="39350">
                      <a:moveTo>
                        <a:pt x="0" y="19723"/>
                      </a:moveTo>
                      <a:cubicBezTo>
                        <a:pt x="514" y="30861"/>
                        <a:pt x="9807" y="39563"/>
                        <a:pt x="20955" y="39344"/>
                      </a:cubicBezTo>
                      <a:cubicBezTo>
                        <a:pt x="31788" y="39607"/>
                        <a:pt x="40784" y="31038"/>
                        <a:pt x="41047" y="20205"/>
                      </a:cubicBezTo>
                      <a:cubicBezTo>
                        <a:pt x="41051" y="20044"/>
                        <a:pt x="41053" y="19883"/>
                        <a:pt x="41053" y="19723"/>
                      </a:cubicBezTo>
                      <a:cubicBezTo>
                        <a:pt x="40541" y="8607"/>
                        <a:pt x="31320" y="-108"/>
                        <a:pt x="20193" y="6"/>
                      </a:cubicBezTo>
                      <a:cubicBezTo>
                        <a:pt x="9307" y="-257"/>
                        <a:pt x="269" y="8354"/>
                        <a:pt x="6" y="19241"/>
                      </a:cubicBezTo>
                      <a:cubicBezTo>
                        <a:pt x="2" y="19401"/>
                        <a:pt x="0" y="19562"/>
                        <a:pt x="0" y="19723"/>
                      </a:cubicBezTo>
                      <a:close/>
                    </a:path>
                  </a:pathLst>
                </a:custGeom>
                <a:solidFill>
                  <a:srgbClr val="263238"/>
                </a:solidFill>
                <a:ln w="9525" cap="flat">
                  <a:noFill/>
                  <a:prstDash val="solid"/>
                  <a:miter/>
                </a:ln>
              </p:spPr>
              <p:txBody>
                <a:bodyPr rtlCol="0" anchor="ctr"/>
                <a:lstStyle/>
                <a:p>
                  <a:endParaRPr lang="zh-CN" altLang="en-US"/>
                </a:p>
              </p:txBody>
            </p:sp>
            <p:sp>
              <p:nvSpPr>
                <p:cNvPr id="1556" name="任意多边形: 形状 1555">
                  <a:extLst>
                    <a:ext uri="{FF2B5EF4-FFF2-40B4-BE49-F238E27FC236}">
                      <a16:creationId xmlns:a16="http://schemas.microsoft.com/office/drawing/2014/main" id="{D9EBEF05-7F86-4089-199F-0F8604ABCFAB}"/>
                    </a:ext>
                  </a:extLst>
                </p:cNvPr>
                <p:cNvSpPr/>
                <p:nvPr/>
              </p:nvSpPr>
              <p:spPr>
                <a:xfrm>
                  <a:off x="4822472" y="4067842"/>
                  <a:ext cx="81362" cy="24178"/>
                </a:xfrm>
                <a:custGeom>
                  <a:avLst/>
                  <a:gdLst>
                    <a:gd name="connsiteX0" fmla="*/ 347 w 81362"/>
                    <a:gd name="connsiteY0" fmla="*/ 23821 h 24178"/>
                    <a:gd name="connsiteX1" fmla="*/ 40066 w 81362"/>
                    <a:gd name="connsiteY1" fmla="*/ 12868 h 24178"/>
                    <a:gd name="connsiteX2" fmla="*/ 81119 w 81362"/>
                    <a:gd name="connsiteY2" fmla="*/ 19154 h 24178"/>
                    <a:gd name="connsiteX3" fmla="*/ 72070 w 81362"/>
                    <a:gd name="connsiteY3" fmla="*/ 8391 h 24178"/>
                    <a:gd name="connsiteX4" fmla="*/ 39018 w 81362"/>
                    <a:gd name="connsiteY4" fmla="*/ 104 h 24178"/>
                    <a:gd name="connsiteX5" fmla="*/ 7586 w 81362"/>
                    <a:gd name="connsiteY5" fmla="*/ 12201 h 24178"/>
                    <a:gd name="connsiteX6" fmla="*/ 347 w 81362"/>
                    <a:gd name="connsiteY6" fmla="*/ 23821 h 2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2" h="24178">
                      <a:moveTo>
                        <a:pt x="347" y="23821"/>
                      </a:moveTo>
                      <a:cubicBezTo>
                        <a:pt x="3109" y="26393"/>
                        <a:pt x="17968" y="14296"/>
                        <a:pt x="40066" y="12868"/>
                      </a:cubicBezTo>
                      <a:cubicBezTo>
                        <a:pt x="62164" y="11439"/>
                        <a:pt x="78928" y="22393"/>
                        <a:pt x="81119" y="19154"/>
                      </a:cubicBezTo>
                      <a:cubicBezTo>
                        <a:pt x="82262" y="17821"/>
                        <a:pt x="79404" y="13153"/>
                        <a:pt x="72070" y="8391"/>
                      </a:cubicBezTo>
                      <a:cubicBezTo>
                        <a:pt x="62169" y="2292"/>
                        <a:pt x="50626" y="-602"/>
                        <a:pt x="39018" y="104"/>
                      </a:cubicBezTo>
                      <a:cubicBezTo>
                        <a:pt x="27521" y="690"/>
                        <a:pt x="16509" y="4927"/>
                        <a:pt x="7586" y="12201"/>
                      </a:cubicBezTo>
                      <a:cubicBezTo>
                        <a:pt x="1109" y="17725"/>
                        <a:pt x="-891" y="22678"/>
                        <a:pt x="347" y="23821"/>
                      </a:cubicBezTo>
                      <a:close/>
                    </a:path>
                  </a:pathLst>
                </a:custGeom>
                <a:solidFill>
                  <a:srgbClr val="263238"/>
                </a:solidFill>
                <a:ln w="9525" cap="flat">
                  <a:noFill/>
                  <a:prstDash val="solid"/>
                  <a:miter/>
                </a:ln>
              </p:spPr>
              <p:txBody>
                <a:bodyPr rtlCol="0" anchor="ctr"/>
                <a:lstStyle/>
                <a:p>
                  <a:endParaRPr lang="zh-CN" altLang="en-US"/>
                </a:p>
              </p:txBody>
            </p:sp>
            <p:sp>
              <p:nvSpPr>
                <p:cNvPr id="1557" name="任意多边形: 形状 1556">
                  <a:extLst>
                    <a:ext uri="{FF2B5EF4-FFF2-40B4-BE49-F238E27FC236}">
                      <a16:creationId xmlns:a16="http://schemas.microsoft.com/office/drawing/2014/main" id="{B99E4398-07A7-B12A-3458-C1BE414B8C10}"/>
                    </a:ext>
                  </a:extLst>
                </p:cNvPr>
                <p:cNvSpPr/>
                <p:nvPr/>
              </p:nvSpPr>
              <p:spPr>
                <a:xfrm>
                  <a:off x="5049704" y="4121468"/>
                  <a:ext cx="41053" cy="39259"/>
                </a:xfrm>
                <a:custGeom>
                  <a:avLst/>
                  <a:gdLst>
                    <a:gd name="connsiteX0" fmla="*/ 0 w 41053"/>
                    <a:gd name="connsiteY0" fmla="*/ 19630 h 39259"/>
                    <a:gd name="connsiteX1" fmla="*/ 20860 w 41053"/>
                    <a:gd name="connsiteY1" fmla="*/ 39251 h 39259"/>
                    <a:gd name="connsiteX2" fmla="*/ 41045 w 41053"/>
                    <a:gd name="connsiteY2" fmla="*/ 20210 h 39259"/>
                    <a:gd name="connsiteX3" fmla="*/ 41053 w 41053"/>
                    <a:gd name="connsiteY3" fmla="*/ 19630 h 39259"/>
                    <a:gd name="connsiteX4" fmla="*/ 20193 w 41053"/>
                    <a:gd name="connsiteY4" fmla="*/ 8 h 39259"/>
                    <a:gd name="connsiteX5" fmla="*/ 8 w 41053"/>
                    <a:gd name="connsiteY5" fmla="*/ 19050 h 39259"/>
                    <a:gd name="connsiteX6" fmla="*/ 0 w 41053"/>
                    <a:gd name="connsiteY6" fmla="*/ 19630 h 39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53" h="39259">
                      <a:moveTo>
                        <a:pt x="0" y="19630"/>
                      </a:moveTo>
                      <a:cubicBezTo>
                        <a:pt x="464" y="30753"/>
                        <a:pt x="9729" y="39468"/>
                        <a:pt x="20860" y="39251"/>
                      </a:cubicBezTo>
                      <a:cubicBezTo>
                        <a:pt x="31692" y="39567"/>
                        <a:pt x="40729" y="31042"/>
                        <a:pt x="41045" y="20210"/>
                      </a:cubicBezTo>
                      <a:cubicBezTo>
                        <a:pt x="41050" y="20017"/>
                        <a:pt x="41053" y="19823"/>
                        <a:pt x="41053" y="19630"/>
                      </a:cubicBezTo>
                      <a:cubicBezTo>
                        <a:pt x="40589" y="8507"/>
                        <a:pt x="31324" y="-208"/>
                        <a:pt x="20193" y="8"/>
                      </a:cubicBezTo>
                      <a:cubicBezTo>
                        <a:pt x="9361" y="-307"/>
                        <a:pt x="324" y="8218"/>
                        <a:pt x="8" y="19050"/>
                      </a:cubicBezTo>
                      <a:cubicBezTo>
                        <a:pt x="3" y="19243"/>
                        <a:pt x="0" y="19437"/>
                        <a:pt x="0" y="19630"/>
                      </a:cubicBezTo>
                      <a:close/>
                    </a:path>
                  </a:pathLst>
                </a:custGeom>
                <a:solidFill>
                  <a:srgbClr val="263238"/>
                </a:solidFill>
                <a:ln w="9525" cap="flat">
                  <a:noFill/>
                  <a:prstDash val="solid"/>
                  <a:miter/>
                </a:ln>
              </p:spPr>
              <p:txBody>
                <a:bodyPr rtlCol="0" anchor="ctr"/>
                <a:lstStyle/>
                <a:p>
                  <a:endParaRPr lang="zh-CN" altLang="en-US"/>
                </a:p>
              </p:txBody>
            </p:sp>
            <p:sp>
              <p:nvSpPr>
                <p:cNvPr id="1558" name="任意多边形: 形状 1557">
                  <a:extLst>
                    <a:ext uri="{FF2B5EF4-FFF2-40B4-BE49-F238E27FC236}">
                      <a16:creationId xmlns:a16="http://schemas.microsoft.com/office/drawing/2014/main" id="{EE231162-87AC-F016-47C9-DE6AC0C57A53}"/>
                    </a:ext>
                  </a:extLst>
                </p:cNvPr>
                <p:cNvSpPr/>
                <p:nvPr/>
              </p:nvSpPr>
              <p:spPr>
                <a:xfrm>
                  <a:off x="5039121" y="4065186"/>
                  <a:ext cx="81311" cy="24167"/>
                </a:xfrm>
                <a:custGeom>
                  <a:avLst/>
                  <a:gdLst>
                    <a:gd name="connsiteX0" fmla="*/ 391 w 81311"/>
                    <a:gd name="connsiteY0" fmla="*/ 23810 h 24167"/>
                    <a:gd name="connsiteX1" fmla="*/ 40015 w 81311"/>
                    <a:gd name="connsiteY1" fmla="*/ 12857 h 24167"/>
                    <a:gd name="connsiteX2" fmla="*/ 81068 w 81311"/>
                    <a:gd name="connsiteY2" fmla="*/ 19143 h 24167"/>
                    <a:gd name="connsiteX3" fmla="*/ 72019 w 81311"/>
                    <a:gd name="connsiteY3" fmla="*/ 8380 h 24167"/>
                    <a:gd name="connsiteX4" fmla="*/ 38968 w 81311"/>
                    <a:gd name="connsiteY4" fmla="*/ 93 h 24167"/>
                    <a:gd name="connsiteX5" fmla="*/ 7535 w 81311"/>
                    <a:gd name="connsiteY5" fmla="*/ 12190 h 24167"/>
                    <a:gd name="connsiteX6" fmla="*/ 391 w 81311"/>
                    <a:gd name="connsiteY6" fmla="*/ 23810 h 2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11" h="24167">
                      <a:moveTo>
                        <a:pt x="391" y="23810"/>
                      </a:moveTo>
                      <a:cubicBezTo>
                        <a:pt x="3058" y="26382"/>
                        <a:pt x="18013" y="14285"/>
                        <a:pt x="40015" y="12857"/>
                      </a:cubicBezTo>
                      <a:cubicBezTo>
                        <a:pt x="62018" y="11428"/>
                        <a:pt x="78877" y="22382"/>
                        <a:pt x="81068" y="19143"/>
                      </a:cubicBezTo>
                      <a:cubicBezTo>
                        <a:pt x="82211" y="17810"/>
                        <a:pt x="79354" y="13142"/>
                        <a:pt x="72019" y="8380"/>
                      </a:cubicBezTo>
                      <a:cubicBezTo>
                        <a:pt x="62101" y="2321"/>
                        <a:pt x="50571" y="-570"/>
                        <a:pt x="38968" y="93"/>
                      </a:cubicBezTo>
                      <a:cubicBezTo>
                        <a:pt x="27480" y="724"/>
                        <a:pt x="16482" y="4956"/>
                        <a:pt x="7535" y="12190"/>
                      </a:cubicBezTo>
                      <a:cubicBezTo>
                        <a:pt x="1058" y="17714"/>
                        <a:pt x="-942" y="22286"/>
                        <a:pt x="391" y="23810"/>
                      </a:cubicBezTo>
                      <a:close/>
                    </a:path>
                  </a:pathLst>
                </a:custGeom>
                <a:solidFill>
                  <a:srgbClr val="263238"/>
                </a:solidFill>
                <a:ln w="9525" cap="flat">
                  <a:noFill/>
                  <a:prstDash val="solid"/>
                  <a:miter/>
                </a:ln>
              </p:spPr>
              <p:txBody>
                <a:bodyPr rtlCol="0" anchor="ctr"/>
                <a:lstStyle/>
                <a:p>
                  <a:endParaRPr lang="zh-CN" altLang="en-US"/>
                </a:p>
              </p:txBody>
            </p:sp>
            <p:sp>
              <p:nvSpPr>
                <p:cNvPr id="1559" name="任意多边形: 形状 1558">
                  <a:extLst>
                    <a:ext uri="{FF2B5EF4-FFF2-40B4-BE49-F238E27FC236}">
                      <a16:creationId xmlns:a16="http://schemas.microsoft.com/office/drawing/2014/main" id="{26AD8C81-FD7B-035A-E66C-93921250F1E1}"/>
                    </a:ext>
                  </a:extLst>
                </p:cNvPr>
                <p:cNvSpPr/>
                <p:nvPr/>
              </p:nvSpPr>
              <p:spPr>
                <a:xfrm>
                  <a:off x="4912572" y="4078318"/>
                  <a:ext cx="57404" cy="186753"/>
                </a:xfrm>
                <a:custGeom>
                  <a:avLst/>
                  <a:gdLst>
                    <a:gd name="connsiteX0" fmla="*/ 56837 w 57404"/>
                    <a:gd name="connsiteY0" fmla="*/ 184510 h 186753"/>
                    <a:gd name="connsiteX1" fmla="*/ 20642 w 57404"/>
                    <a:gd name="connsiteY1" fmla="*/ 179938 h 186753"/>
                    <a:gd name="connsiteX2" fmla="*/ 8449 w 57404"/>
                    <a:gd name="connsiteY2" fmla="*/ 174985 h 186753"/>
                    <a:gd name="connsiteX3" fmla="*/ 11307 w 57404"/>
                    <a:gd name="connsiteY3" fmla="*/ 158126 h 186753"/>
                    <a:gd name="connsiteX4" fmla="*/ 25690 w 57404"/>
                    <a:gd name="connsiteY4" fmla="*/ 114311 h 186753"/>
                    <a:gd name="connsiteX5" fmla="*/ 57122 w 57404"/>
                    <a:gd name="connsiteY5" fmla="*/ 11 h 186753"/>
                    <a:gd name="connsiteX6" fmla="*/ 16546 w 57404"/>
                    <a:gd name="connsiteY6" fmla="*/ 111453 h 186753"/>
                    <a:gd name="connsiteX7" fmla="*/ 2925 w 57404"/>
                    <a:gd name="connsiteY7" fmla="*/ 155459 h 186753"/>
                    <a:gd name="connsiteX8" fmla="*/ 1211 w 57404"/>
                    <a:gd name="connsiteY8" fmla="*/ 177747 h 186753"/>
                    <a:gd name="connsiteX9" fmla="*/ 10736 w 57404"/>
                    <a:gd name="connsiteY9" fmla="*/ 185463 h 186753"/>
                    <a:gd name="connsiteX10" fmla="*/ 20261 w 57404"/>
                    <a:gd name="connsiteY10" fmla="*/ 186320 h 186753"/>
                    <a:gd name="connsiteX11" fmla="*/ 56837 w 57404"/>
                    <a:gd name="connsiteY11" fmla="*/ 184510 h 18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04" h="186753">
                      <a:moveTo>
                        <a:pt x="56837" y="184510"/>
                      </a:moveTo>
                      <a:cubicBezTo>
                        <a:pt x="56837" y="183177"/>
                        <a:pt x="43025" y="181558"/>
                        <a:pt x="20642" y="179938"/>
                      </a:cubicBezTo>
                      <a:cubicBezTo>
                        <a:pt x="15022" y="179938"/>
                        <a:pt x="9593" y="178795"/>
                        <a:pt x="8449" y="174985"/>
                      </a:cubicBezTo>
                      <a:cubicBezTo>
                        <a:pt x="7659" y="169206"/>
                        <a:pt x="8656" y="163322"/>
                        <a:pt x="11307" y="158126"/>
                      </a:cubicBezTo>
                      <a:lnTo>
                        <a:pt x="25690" y="114311"/>
                      </a:lnTo>
                      <a:cubicBezTo>
                        <a:pt x="45502" y="52017"/>
                        <a:pt x="59599" y="868"/>
                        <a:pt x="57122" y="11"/>
                      </a:cubicBezTo>
                      <a:cubicBezTo>
                        <a:pt x="54646" y="-846"/>
                        <a:pt x="36453" y="49065"/>
                        <a:pt x="16546" y="111453"/>
                      </a:cubicBezTo>
                      <a:cubicBezTo>
                        <a:pt x="11783" y="126820"/>
                        <a:pt x="7243" y="141489"/>
                        <a:pt x="2925" y="155459"/>
                      </a:cubicBezTo>
                      <a:cubicBezTo>
                        <a:pt x="-258" y="162454"/>
                        <a:pt x="-865" y="170348"/>
                        <a:pt x="1211" y="177747"/>
                      </a:cubicBezTo>
                      <a:cubicBezTo>
                        <a:pt x="3043" y="181637"/>
                        <a:pt x="6550" y="184478"/>
                        <a:pt x="10736" y="185463"/>
                      </a:cubicBezTo>
                      <a:cubicBezTo>
                        <a:pt x="13873" y="186076"/>
                        <a:pt x="17065" y="186364"/>
                        <a:pt x="20261" y="186320"/>
                      </a:cubicBezTo>
                      <a:cubicBezTo>
                        <a:pt x="32480" y="187268"/>
                        <a:pt x="44770" y="186660"/>
                        <a:pt x="56837" y="184510"/>
                      </a:cubicBezTo>
                      <a:close/>
                    </a:path>
                  </a:pathLst>
                </a:custGeom>
                <a:solidFill>
                  <a:srgbClr val="263238"/>
                </a:solidFill>
                <a:ln w="9525" cap="flat">
                  <a:noFill/>
                  <a:prstDash val="solid"/>
                  <a:miter/>
                </a:ln>
              </p:spPr>
              <p:txBody>
                <a:bodyPr rtlCol="0" anchor="ctr"/>
                <a:lstStyle/>
                <a:p>
                  <a:endParaRPr lang="zh-CN" altLang="en-US"/>
                </a:p>
              </p:txBody>
            </p:sp>
            <p:sp>
              <p:nvSpPr>
                <p:cNvPr id="1560" name="任意多边形: 形状 1559">
                  <a:extLst>
                    <a:ext uri="{FF2B5EF4-FFF2-40B4-BE49-F238E27FC236}">
                      <a16:creationId xmlns:a16="http://schemas.microsoft.com/office/drawing/2014/main" id="{C7A4F1B6-70FE-775E-961E-963B6B7EB665}"/>
                    </a:ext>
                  </a:extLst>
                </p:cNvPr>
                <p:cNvSpPr/>
                <p:nvPr/>
              </p:nvSpPr>
              <p:spPr>
                <a:xfrm>
                  <a:off x="4967980" y="4274539"/>
                  <a:ext cx="71725" cy="66318"/>
                </a:xfrm>
                <a:custGeom>
                  <a:avLst/>
                  <a:gdLst>
                    <a:gd name="connsiteX0" fmla="*/ 67151 w 71725"/>
                    <a:gd name="connsiteY0" fmla="*/ 5 h 66318"/>
                    <a:gd name="connsiteX1" fmla="*/ 45244 w 71725"/>
                    <a:gd name="connsiteY1" fmla="*/ 42105 h 66318"/>
                    <a:gd name="connsiteX2" fmla="*/ 0 w 71725"/>
                    <a:gd name="connsiteY2" fmla="*/ 62298 h 66318"/>
                    <a:gd name="connsiteX3" fmla="*/ 16764 w 71725"/>
                    <a:gd name="connsiteY3" fmla="*/ 66299 h 66318"/>
                    <a:gd name="connsiteX4" fmla="*/ 54864 w 71725"/>
                    <a:gd name="connsiteY4" fmla="*/ 50773 h 66318"/>
                    <a:gd name="connsiteX5" fmla="*/ 71723 w 71725"/>
                    <a:gd name="connsiteY5" fmla="*/ 15626 h 66318"/>
                    <a:gd name="connsiteX6" fmla="*/ 67151 w 71725"/>
                    <a:gd name="connsiteY6" fmla="*/ 5 h 6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725" h="66318">
                      <a:moveTo>
                        <a:pt x="67151" y="5"/>
                      </a:moveTo>
                      <a:cubicBezTo>
                        <a:pt x="63627" y="5"/>
                        <a:pt x="64865" y="24008"/>
                        <a:pt x="45244" y="42105"/>
                      </a:cubicBezTo>
                      <a:cubicBezTo>
                        <a:pt x="25622" y="60203"/>
                        <a:pt x="0" y="58869"/>
                        <a:pt x="0" y="62298"/>
                      </a:cubicBezTo>
                      <a:cubicBezTo>
                        <a:pt x="0" y="63727"/>
                        <a:pt x="5905" y="66584"/>
                        <a:pt x="16764" y="66299"/>
                      </a:cubicBezTo>
                      <a:cubicBezTo>
                        <a:pt x="30909" y="65832"/>
                        <a:pt x="44422" y="60326"/>
                        <a:pt x="54864" y="50773"/>
                      </a:cubicBezTo>
                      <a:cubicBezTo>
                        <a:pt x="64828" y="41686"/>
                        <a:pt x="70873" y="29084"/>
                        <a:pt x="71723" y="15626"/>
                      </a:cubicBezTo>
                      <a:cubicBezTo>
                        <a:pt x="71818" y="5624"/>
                        <a:pt x="68771" y="-186"/>
                        <a:pt x="67151" y="5"/>
                      </a:cubicBezTo>
                      <a:close/>
                    </a:path>
                  </a:pathLst>
                </a:custGeom>
                <a:solidFill>
                  <a:srgbClr val="263238"/>
                </a:solidFill>
                <a:ln w="9525" cap="flat">
                  <a:noFill/>
                  <a:prstDash val="solid"/>
                  <a:miter/>
                </a:ln>
              </p:spPr>
              <p:txBody>
                <a:bodyPr rtlCol="0" anchor="ctr"/>
                <a:lstStyle/>
                <a:p>
                  <a:endParaRPr lang="zh-CN" altLang="en-US"/>
                </a:p>
              </p:txBody>
            </p:sp>
            <p:sp>
              <p:nvSpPr>
                <p:cNvPr id="1561" name="任意多边形: 形状 1560">
                  <a:extLst>
                    <a:ext uri="{FF2B5EF4-FFF2-40B4-BE49-F238E27FC236}">
                      <a16:creationId xmlns:a16="http://schemas.microsoft.com/office/drawing/2014/main" id="{3AAC934C-9626-0F28-45E8-E00F02720273}"/>
                    </a:ext>
                  </a:extLst>
                </p:cNvPr>
                <p:cNvSpPr/>
                <p:nvPr/>
              </p:nvSpPr>
              <p:spPr>
                <a:xfrm>
                  <a:off x="5035720" y="3980421"/>
                  <a:ext cx="101392" cy="26968"/>
                </a:xfrm>
                <a:custGeom>
                  <a:avLst/>
                  <a:gdLst>
                    <a:gd name="connsiteX0" fmla="*/ 173 w 101392"/>
                    <a:gd name="connsiteY0" fmla="*/ 18945 h 26968"/>
                    <a:gd name="connsiteX1" fmla="*/ 50560 w 101392"/>
                    <a:gd name="connsiteY1" fmla="*/ 22565 h 26968"/>
                    <a:gd name="connsiteX2" fmla="*/ 101137 w 101392"/>
                    <a:gd name="connsiteY2" fmla="*/ 24660 h 26968"/>
                    <a:gd name="connsiteX3" fmla="*/ 89803 w 101392"/>
                    <a:gd name="connsiteY3" fmla="*/ 11230 h 26968"/>
                    <a:gd name="connsiteX4" fmla="*/ 51703 w 101392"/>
                    <a:gd name="connsiteY4" fmla="*/ 181 h 26968"/>
                    <a:gd name="connsiteX5" fmla="*/ 12745 w 101392"/>
                    <a:gd name="connsiteY5" fmla="*/ 6848 h 26968"/>
                    <a:gd name="connsiteX6" fmla="*/ 173 w 101392"/>
                    <a:gd name="connsiteY6" fmla="*/ 18945 h 2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92" h="26968">
                      <a:moveTo>
                        <a:pt x="173" y="18945"/>
                      </a:moveTo>
                      <a:cubicBezTo>
                        <a:pt x="2649" y="24850"/>
                        <a:pt x="24557" y="20850"/>
                        <a:pt x="50560" y="22565"/>
                      </a:cubicBezTo>
                      <a:cubicBezTo>
                        <a:pt x="76563" y="24279"/>
                        <a:pt x="98185" y="30184"/>
                        <a:pt x="101137" y="24660"/>
                      </a:cubicBezTo>
                      <a:cubicBezTo>
                        <a:pt x="102471" y="21993"/>
                        <a:pt x="98566" y="16564"/>
                        <a:pt x="89803" y="11230"/>
                      </a:cubicBezTo>
                      <a:cubicBezTo>
                        <a:pt x="78174" y="4541"/>
                        <a:pt x="65106" y="751"/>
                        <a:pt x="51703" y="181"/>
                      </a:cubicBezTo>
                      <a:cubicBezTo>
                        <a:pt x="38373" y="-690"/>
                        <a:pt x="25026" y="1594"/>
                        <a:pt x="12745" y="6848"/>
                      </a:cubicBezTo>
                      <a:cubicBezTo>
                        <a:pt x="3602" y="11230"/>
                        <a:pt x="-971" y="16183"/>
                        <a:pt x="173" y="18945"/>
                      </a:cubicBezTo>
                      <a:close/>
                    </a:path>
                  </a:pathLst>
                </a:custGeom>
                <a:solidFill>
                  <a:srgbClr val="263238"/>
                </a:solidFill>
                <a:ln w="9525" cap="flat">
                  <a:noFill/>
                  <a:prstDash val="solid"/>
                  <a:miter/>
                </a:ln>
              </p:spPr>
              <p:txBody>
                <a:bodyPr rtlCol="0" anchor="ctr"/>
                <a:lstStyle/>
                <a:p>
                  <a:endParaRPr lang="zh-CN" altLang="en-US"/>
                </a:p>
              </p:txBody>
            </p:sp>
            <p:sp>
              <p:nvSpPr>
                <p:cNvPr id="1562" name="任意多边形: 形状 1561">
                  <a:extLst>
                    <a:ext uri="{FF2B5EF4-FFF2-40B4-BE49-F238E27FC236}">
                      <a16:creationId xmlns:a16="http://schemas.microsoft.com/office/drawing/2014/main" id="{FC0C41A4-AA5B-6A49-7421-FD651838C6BE}"/>
                    </a:ext>
                  </a:extLst>
                </p:cNvPr>
                <p:cNvSpPr/>
                <p:nvPr/>
              </p:nvSpPr>
              <p:spPr>
                <a:xfrm>
                  <a:off x="4827390" y="3992737"/>
                  <a:ext cx="75612" cy="26917"/>
                </a:xfrm>
                <a:custGeom>
                  <a:avLst/>
                  <a:gdLst>
                    <a:gd name="connsiteX0" fmla="*/ 667 w 75612"/>
                    <a:gd name="connsiteY0" fmla="*/ 25108 h 26917"/>
                    <a:gd name="connsiteX1" fmla="*/ 38005 w 75612"/>
                    <a:gd name="connsiteY1" fmla="*/ 22631 h 26917"/>
                    <a:gd name="connsiteX2" fmla="*/ 75248 w 75612"/>
                    <a:gd name="connsiteY2" fmla="*/ 18726 h 26917"/>
                    <a:gd name="connsiteX3" fmla="*/ 66866 w 75612"/>
                    <a:gd name="connsiteY3" fmla="*/ 6915 h 26917"/>
                    <a:gd name="connsiteX4" fmla="*/ 36100 w 75612"/>
                    <a:gd name="connsiteY4" fmla="*/ 247 h 26917"/>
                    <a:gd name="connsiteX5" fmla="*/ 6858 w 75612"/>
                    <a:gd name="connsiteY5" fmla="*/ 11963 h 26917"/>
                    <a:gd name="connsiteX6" fmla="*/ 667 w 75612"/>
                    <a:gd name="connsiteY6" fmla="*/ 25108 h 2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612" h="26917">
                      <a:moveTo>
                        <a:pt x="667" y="25108"/>
                      </a:moveTo>
                      <a:cubicBezTo>
                        <a:pt x="4763" y="29870"/>
                        <a:pt x="19717" y="23869"/>
                        <a:pt x="38005" y="22631"/>
                      </a:cubicBezTo>
                      <a:cubicBezTo>
                        <a:pt x="56293" y="21393"/>
                        <a:pt x="71914" y="24250"/>
                        <a:pt x="75248" y="18726"/>
                      </a:cubicBezTo>
                      <a:cubicBezTo>
                        <a:pt x="76677" y="16154"/>
                        <a:pt x="73914" y="11296"/>
                        <a:pt x="66866" y="6915"/>
                      </a:cubicBezTo>
                      <a:cubicBezTo>
                        <a:pt x="57562" y="1525"/>
                        <a:pt x="46800" y="-807"/>
                        <a:pt x="36100" y="247"/>
                      </a:cubicBezTo>
                      <a:cubicBezTo>
                        <a:pt x="25382" y="1060"/>
                        <a:pt x="15173" y="5150"/>
                        <a:pt x="6858" y="11963"/>
                      </a:cubicBezTo>
                      <a:cubicBezTo>
                        <a:pt x="667" y="17488"/>
                        <a:pt x="-1143" y="22726"/>
                        <a:pt x="667" y="25108"/>
                      </a:cubicBezTo>
                      <a:close/>
                    </a:path>
                  </a:pathLst>
                </a:custGeom>
                <a:solidFill>
                  <a:srgbClr val="263238"/>
                </a:solidFill>
                <a:ln w="9525" cap="flat">
                  <a:noFill/>
                  <a:prstDash val="solid"/>
                  <a:miter/>
                </a:ln>
              </p:spPr>
              <p:txBody>
                <a:bodyPr rtlCol="0" anchor="ctr"/>
                <a:lstStyle/>
                <a:p>
                  <a:endParaRPr lang="zh-CN" altLang="en-US"/>
                </a:p>
              </p:txBody>
            </p:sp>
            <p:sp>
              <p:nvSpPr>
                <p:cNvPr id="1563" name="任意多边形: 形状 1562">
                  <a:extLst>
                    <a:ext uri="{FF2B5EF4-FFF2-40B4-BE49-F238E27FC236}">
                      <a16:creationId xmlns:a16="http://schemas.microsoft.com/office/drawing/2014/main" id="{CDAE0DEA-9790-272A-850A-74F6E5C7FD2A}"/>
                    </a:ext>
                  </a:extLst>
                </p:cNvPr>
                <p:cNvSpPr/>
                <p:nvPr/>
              </p:nvSpPr>
              <p:spPr>
                <a:xfrm>
                  <a:off x="5278400" y="4151471"/>
                  <a:ext cx="99286" cy="150684"/>
                </a:xfrm>
                <a:custGeom>
                  <a:avLst/>
                  <a:gdLst>
                    <a:gd name="connsiteX0" fmla="*/ 0 w 99286"/>
                    <a:gd name="connsiteY0" fmla="*/ 6391 h 150684"/>
                    <a:gd name="connsiteX1" fmla="*/ 99250 w 99286"/>
                    <a:gd name="connsiteY1" fmla="*/ 70209 h 150684"/>
                    <a:gd name="connsiteX2" fmla="*/ 2000 w 99286"/>
                    <a:gd name="connsiteY2" fmla="*/ 147552 h 150684"/>
                    <a:gd name="connsiteX3" fmla="*/ 0 w 99286"/>
                    <a:gd name="connsiteY3" fmla="*/ 6391 h 150684"/>
                  </a:gdLst>
                  <a:ahLst/>
                  <a:cxnLst>
                    <a:cxn ang="0">
                      <a:pos x="connsiteX0" y="connsiteY0"/>
                    </a:cxn>
                    <a:cxn ang="0">
                      <a:pos x="connsiteX1" y="connsiteY1"/>
                    </a:cxn>
                    <a:cxn ang="0">
                      <a:pos x="connsiteX2" y="connsiteY2"/>
                    </a:cxn>
                    <a:cxn ang="0">
                      <a:pos x="connsiteX3" y="connsiteY3"/>
                    </a:cxn>
                  </a:cxnLst>
                  <a:rect l="l" t="t" r="r" b="b"/>
                  <a:pathLst>
                    <a:path w="99286" h="150684">
                      <a:moveTo>
                        <a:pt x="0" y="6391"/>
                      </a:moveTo>
                      <a:cubicBezTo>
                        <a:pt x="2381" y="5153"/>
                        <a:pt x="97060" y="-28089"/>
                        <a:pt x="99250" y="70209"/>
                      </a:cubicBezTo>
                      <a:cubicBezTo>
                        <a:pt x="101441" y="168507"/>
                        <a:pt x="2191" y="150409"/>
                        <a:pt x="2000" y="147552"/>
                      </a:cubicBezTo>
                      <a:cubicBezTo>
                        <a:pt x="1810" y="144694"/>
                        <a:pt x="0" y="6391"/>
                        <a:pt x="0" y="6391"/>
                      </a:cubicBezTo>
                      <a:close/>
                    </a:path>
                  </a:pathLst>
                </a:custGeom>
                <a:solidFill>
                  <a:srgbClr val="FFBE9D"/>
                </a:solidFill>
                <a:ln w="9525" cap="flat">
                  <a:noFill/>
                  <a:prstDash val="solid"/>
                  <a:miter/>
                </a:ln>
              </p:spPr>
              <p:txBody>
                <a:bodyPr rtlCol="0" anchor="ctr"/>
                <a:lstStyle/>
                <a:p>
                  <a:endParaRPr lang="zh-CN" altLang="en-US"/>
                </a:p>
              </p:txBody>
            </p:sp>
            <p:sp>
              <p:nvSpPr>
                <p:cNvPr id="1564" name="任意多边形: 形状 1563">
                  <a:extLst>
                    <a:ext uri="{FF2B5EF4-FFF2-40B4-BE49-F238E27FC236}">
                      <a16:creationId xmlns:a16="http://schemas.microsoft.com/office/drawing/2014/main" id="{0D4F7D79-D165-3CFF-1DF1-CC900E204BC3}"/>
                    </a:ext>
                  </a:extLst>
                </p:cNvPr>
                <p:cNvSpPr/>
                <p:nvPr/>
              </p:nvSpPr>
              <p:spPr>
                <a:xfrm>
                  <a:off x="5309483" y="4183320"/>
                  <a:ext cx="44070" cy="86056"/>
                </a:xfrm>
                <a:custGeom>
                  <a:avLst/>
                  <a:gdLst>
                    <a:gd name="connsiteX0" fmla="*/ 63 w 44070"/>
                    <a:gd name="connsiteY0" fmla="*/ 77793 h 86056"/>
                    <a:gd name="connsiteX1" fmla="*/ 4730 w 44070"/>
                    <a:gd name="connsiteY1" fmla="*/ 80270 h 86056"/>
                    <a:gd name="connsiteX2" fmla="*/ 17589 w 44070"/>
                    <a:gd name="connsiteY2" fmla="*/ 80270 h 86056"/>
                    <a:gd name="connsiteX3" fmla="*/ 36639 w 44070"/>
                    <a:gd name="connsiteY3" fmla="*/ 42170 h 86056"/>
                    <a:gd name="connsiteX4" fmla="*/ 31305 w 44070"/>
                    <a:gd name="connsiteY4" fmla="*/ 17786 h 86056"/>
                    <a:gd name="connsiteX5" fmla="*/ 18160 w 44070"/>
                    <a:gd name="connsiteY5" fmla="*/ 4832 h 86056"/>
                    <a:gd name="connsiteX6" fmla="*/ 8635 w 44070"/>
                    <a:gd name="connsiteY6" fmla="*/ 9785 h 86056"/>
                    <a:gd name="connsiteX7" fmla="*/ 7492 w 44070"/>
                    <a:gd name="connsiteY7" fmla="*/ 14738 h 86056"/>
                    <a:gd name="connsiteX8" fmla="*/ 6064 w 44070"/>
                    <a:gd name="connsiteY8" fmla="*/ 9023 h 86056"/>
                    <a:gd name="connsiteX9" fmla="*/ 9779 w 44070"/>
                    <a:gd name="connsiteY9" fmla="*/ 2736 h 86056"/>
                    <a:gd name="connsiteX10" fmla="*/ 19304 w 44070"/>
                    <a:gd name="connsiteY10" fmla="*/ 69 h 86056"/>
                    <a:gd name="connsiteX11" fmla="*/ 37592 w 44070"/>
                    <a:gd name="connsiteY11" fmla="*/ 14928 h 86056"/>
                    <a:gd name="connsiteX12" fmla="*/ 44069 w 44070"/>
                    <a:gd name="connsiteY12" fmla="*/ 42170 h 86056"/>
                    <a:gd name="connsiteX13" fmla="*/ 19970 w 44070"/>
                    <a:gd name="connsiteY13" fmla="*/ 85223 h 86056"/>
                    <a:gd name="connsiteX14" fmla="*/ 4254 w 44070"/>
                    <a:gd name="connsiteY14" fmla="*/ 82937 h 86056"/>
                    <a:gd name="connsiteX15" fmla="*/ 63 w 44070"/>
                    <a:gd name="connsiteY15" fmla="*/ 77793 h 8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070" h="86056">
                      <a:moveTo>
                        <a:pt x="63" y="77793"/>
                      </a:moveTo>
                      <a:cubicBezTo>
                        <a:pt x="539" y="77793"/>
                        <a:pt x="1873" y="78937"/>
                        <a:pt x="4730" y="80270"/>
                      </a:cubicBezTo>
                      <a:cubicBezTo>
                        <a:pt x="8858" y="81918"/>
                        <a:pt x="13461" y="81918"/>
                        <a:pt x="17589" y="80270"/>
                      </a:cubicBezTo>
                      <a:cubicBezTo>
                        <a:pt x="27876" y="76174"/>
                        <a:pt x="36639" y="59505"/>
                        <a:pt x="36639" y="42170"/>
                      </a:cubicBezTo>
                      <a:cubicBezTo>
                        <a:pt x="36731" y="33743"/>
                        <a:pt x="34907" y="25405"/>
                        <a:pt x="31305" y="17786"/>
                      </a:cubicBezTo>
                      <a:cubicBezTo>
                        <a:pt x="29296" y="11584"/>
                        <a:pt x="24391" y="6750"/>
                        <a:pt x="18160" y="4832"/>
                      </a:cubicBezTo>
                      <a:cubicBezTo>
                        <a:pt x="14227" y="4117"/>
                        <a:pt x="10309" y="6155"/>
                        <a:pt x="8635" y="9785"/>
                      </a:cubicBezTo>
                      <a:cubicBezTo>
                        <a:pt x="7397" y="12547"/>
                        <a:pt x="8064" y="14547"/>
                        <a:pt x="7492" y="14738"/>
                      </a:cubicBezTo>
                      <a:cubicBezTo>
                        <a:pt x="6921" y="14929"/>
                        <a:pt x="5397" y="13119"/>
                        <a:pt x="6064" y="9023"/>
                      </a:cubicBezTo>
                      <a:cubicBezTo>
                        <a:pt x="6554" y="6567"/>
                        <a:pt x="7864" y="4350"/>
                        <a:pt x="9779" y="2736"/>
                      </a:cubicBezTo>
                      <a:cubicBezTo>
                        <a:pt x="12503" y="677"/>
                        <a:pt x="15906" y="-276"/>
                        <a:pt x="19304" y="69"/>
                      </a:cubicBezTo>
                      <a:cubicBezTo>
                        <a:pt x="27563" y="1518"/>
                        <a:pt x="34483" y="7141"/>
                        <a:pt x="37592" y="14928"/>
                      </a:cubicBezTo>
                      <a:cubicBezTo>
                        <a:pt x="41918" y="23353"/>
                        <a:pt x="44140" y="32700"/>
                        <a:pt x="44069" y="42170"/>
                      </a:cubicBezTo>
                      <a:cubicBezTo>
                        <a:pt x="44068" y="61982"/>
                        <a:pt x="34543" y="80746"/>
                        <a:pt x="19970" y="85223"/>
                      </a:cubicBezTo>
                      <a:cubicBezTo>
                        <a:pt x="14655" y="86880"/>
                        <a:pt x="8876" y="86039"/>
                        <a:pt x="4254" y="82937"/>
                      </a:cubicBezTo>
                      <a:cubicBezTo>
                        <a:pt x="349" y="80175"/>
                        <a:pt x="-223" y="77984"/>
                        <a:pt x="63" y="77793"/>
                      </a:cubicBezTo>
                      <a:close/>
                    </a:path>
                  </a:pathLst>
                </a:custGeom>
                <a:solidFill>
                  <a:srgbClr val="EB996E"/>
                </a:solidFill>
                <a:ln w="9525" cap="flat">
                  <a:noFill/>
                  <a:prstDash val="solid"/>
                  <a:miter/>
                </a:ln>
              </p:spPr>
              <p:txBody>
                <a:bodyPr rtlCol="0" anchor="ctr"/>
                <a:lstStyle/>
                <a:p>
                  <a:endParaRPr lang="zh-CN" altLang="en-US"/>
                </a:p>
              </p:txBody>
            </p:sp>
            <p:sp>
              <p:nvSpPr>
                <p:cNvPr id="1565" name="任意多边形: 形状 1564">
                  <a:extLst>
                    <a:ext uri="{FF2B5EF4-FFF2-40B4-BE49-F238E27FC236}">
                      <a16:creationId xmlns:a16="http://schemas.microsoft.com/office/drawing/2014/main" id="{0796C872-2F7C-1109-DA6F-650E92EB4C83}"/>
                    </a:ext>
                  </a:extLst>
                </p:cNvPr>
                <p:cNvSpPr/>
                <p:nvPr/>
              </p:nvSpPr>
              <p:spPr>
                <a:xfrm>
                  <a:off x="4847708" y="3755142"/>
                  <a:ext cx="477414" cy="475955"/>
                </a:xfrm>
                <a:custGeom>
                  <a:avLst/>
                  <a:gdLst>
                    <a:gd name="connsiteX0" fmla="*/ 3210 w 477414"/>
                    <a:gd name="connsiteY0" fmla="*/ 114875 h 475955"/>
                    <a:gd name="connsiteX1" fmla="*/ 73123 w 477414"/>
                    <a:gd name="connsiteY1" fmla="*/ 35817 h 475955"/>
                    <a:gd name="connsiteX2" fmla="*/ 276672 w 477414"/>
                    <a:gd name="connsiteY2" fmla="*/ 5337 h 475955"/>
                    <a:gd name="connsiteX3" fmla="*/ 431168 w 477414"/>
                    <a:gd name="connsiteY3" fmla="*/ 114398 h 475955"/>
                    <a:gd name="connsiteX4" fmla="*/ 477173 w 477414"/>
                    <a:gd name="connsiteY4" fmla="*/ 311375 h 475955"/>
                    <a:gd name="connsiteX5" fmla="*/ 464029 w 477414"/>
                    <a:gd name="connsiteY5" fmla="*/ 371573 h 475955"/>
                    <a:gd name="connsiteX6" fmla="*/ 425929 w 477414"/>
                    <a:gd name="connsiteY6" fmla="*/ 437486 h 475955"/>
                    <a:gd name="connsiteX7" fmla="*/ 416404 w 477414"/>
                    <a:gd name="connsiteY7" fmla="*/ 467681 h 475955"/>
                    <a:gd name="connsiteX8" fmla="*/ 366112 w 477414"/>
                    <a:gd name="connsiteY8" fmla="*/ 451488 h 475955"/>
                    <a:gd name="connsiteX9" fmla="*/ 338490 w 477414"/>
                    <a:gd name="connsiteY9" fmla="*/ 323091 h 475955"/>
                    <a:gd name="connsiteX10" fmla="*/ 343538 w 477414"/>
                    <a:gd name="connsiteY10" fmla="*/ 229556 h 475955"/>
                    <a:gd name="connsiteX11" fmla="*/ 359349 w 477414"/>
                    <a:gd name="connsiteY11" fmla="*/ 180788 h 475955"/>
                    <a:gd name="connsiteX12" fmla="*/ 351730 w 477414"/>
                    <a:gd name="connsiteY12" fmla="*/ 131829 h 475955"/>
                    <a:gd name="connsiteX13" fmla="*/ 343633 w 477414"/>
                    <a:gd name="connsiteY13" fmla="*/ 123828 h 475955"/>
                    <a:gd name="connsiteX14" fmla="*/ 241621 w 477414"/>
                    <a:gd name="connsiteY14" fmla="*/ 105731 h 475955"/>
                    <a:gd name="connsiteX15" fmla="*/ 67408 w 477414"/>
                    <a:gd name="connsiteY15" fmla="*/ 138020 h 475955"/>
                    <a:gd name="connsiteX16" fmla="*/ 22260 w 477414"/>
                    <a:gd name="connsiteY16" fmla="*/ 94205 h 4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7414" h="475955">
                      <a:moveTo>
                        <a:pt x="3210" y="114875"/>
                      </a:moveTo>
                      <a:cubicBezTo>
                        <a:pt x="-12792" y="106302"/>
                        <a:pt x="34261" y="54105"/>
                        <a:pt x="73123" y="35817"/>
                      </a:cubicBezTo>
                      <a:cubicBezTo>
                        <a:pt x="131892" y="8290"/>
                        <a:pt x="221999" y="-9427"/>
                        <a:pt x="276672" y="5337"/>
                      </a:cubicBezTo>
                      <a:cubicBezTo>
                        <a:pt x="342585" y="23149"/>
                        <a:pt x="397449" y="55058"/>
                        <a:pt x="431168" y="114398"/>
                      </a:cubicBezTo>
                      <a:cubicBezTo>
                        <a:pt x="463716" y="174809"/>
                        <a:pt x="479595" y="242797"/>
                        <a:pt x="477173" y="311375"/>
                      </a:cubicBezTo>
                      <a:cubicBezTo>
                        <a:pt x="478232" y="332254"/>
                        <a:pt x="473694" y="353036"/>
                        <a:pt x="464029" y="371573"/>
                      </a:cubicBezTo>
                      <a:cubicBezTo>
                        <a:pt x="450599" y="393481"/>
                        <a:pt x="424405" y="407578"/>
                        <a:pt x="425929" y="437486"/>
                      </a:cubicBezTo>
                      <a:cubicBezTo>
                        <a:pt x="426908" y="448419"/>
                        <a:pt x="423479" y="459289"/>
                        <a:pt x="416404" y="467681"/>
                      </a:cubicBezTo>
                      <a:cubicBezTo>
                        <a:pt x="398687" y="486731"/>
                        <a:pt x="376399" y="469300"/>
                        <a:pt x="366112" y="451488"/>
                      </a:cubicBezTo>
                      <a:cubicBezTo>
                        <a:pt x="343919" y="413388"/>
                        <a:pt x="340966" y="367287"/>
                        <a:pt x="338490" y="323091"/>
                      </a:cubicBezTo>
                      <a:cubicBezTo>
                        <a:pt x="336775" y="291754"/>
                        <a:pt x="335061" y="259750"/>
                        <a:pt x="343538" y="229556"/>
                      </a:cubicBezTo>
                      <a:cubicBezTo>
                        <a:pt x="348110" y="213077"/>
                        <a:pt x="355635" y="197456"/>
                        <a:pt x="359349" y="180788"/>
                      </a:cubicBezTo>
                      <a:cubicBezTo>
                        <a:pt x="364109" y="164140"/>
                        <a:pt x="361324" y="146242"/>
                        <a:pt x="351730" y="131829"/>
                      </a:cubicBezTo>
                      <a:cubicBezTo>
                        <a:pt x="349298" y="128905"/>
                        <a:pt x="346586" y="126225"/>
                        <a:pt x="343633" y="123828"/>
                      </a:cubicBezTo>
                      <a:cubicBezTo>
                        <a:pt x="315397" y="99806"/>
                        <a:pt x="276397" y="92887"/>
                        <a:pt x="241621" y="105731"/>
                      </a:cubicBezTo>
                      <a:cubicBezTo>
                        <a:pt x="186471" y="126019"/>
                        <a:pt x="92363" y="156499"/>
                        <a:pt x="67408" y="138020"/>
                      </a:cubicBezTo>
                      <a:cubicBezTo>
                        <a:pt x="30832" y="111446"/>
                        <a:pt x="22260" y="94205"/>
                        <a:pt x="22260" y="94205"/>
                      </a:cubicBezTo>
                      <a:close/>
                    </a:path>
                  </a:pathLst>
                </a:custGeom>
                <a:solidFill>
                  <a:srgbClr val="263238"/>
                </a:solidFill>
                <a:ln w="9525" cap="flat">
                  <a:noFill/>
                  <a:prstDash val="solid"/>
                  <a:miter/>
                </a:ln>
              </p:spPr>
              <p:txBody>
                <a:bodyPr rtlCol="0" anchor="ctr"/>
                <a:lstStyle/>
                <a:p>
                  <a:endParaRPr lang="zh-CN" altLang="en-US"/>
                </a:p>
              </p:txBody>
            </p:sp>
            <p:sp>
              <p:nvSpPr>
                <p:cNvPr id="1566" name="任意多边形: 形状 1565">
                  <a:extLst>
                    <a:ext uri="{FF2B5EF4-FFF2-40B4-BE49-F238E27FC236}">
                      <a16:creationId xmlns:a16="http://schemas.microsoft.com/office/drawing/2014/main" id="{F2F05006-A040-9ED3-8105-8FDE11874F8D}"/>
                    </a:ext>
                  </a:extLst>
                </p:cNvPr>
                <p:cNvSpPr/>
                <p:nvPr/>
              </p:nvSpPr>
              <p:spPr>
                <a:xfrm>
                  <a:off x="4892005" y="3735731"/>
                  <a:ext cx="366487" cy="173714"/>
                </a:xfrm>
                <a:custGeom>
                  <a:avLst/>
                  <a:gdLst>
                    <a:gd name="connsiteX0" fmla="*/ 226660 w 366487"/>
                    <a:gd name="connsiteY0" fmla="*/ 11508 h 173714"/>
                    <a:gd name="connsiteX1" fmla="*/ 60639 w 366487"/>
                    <a:gd name="connsiteY1" fmla="*/ 22748 h 173714"/>
                    <a:gd name="connsiteX2" fmla="*/ 2251 w 366487"/>
                    <a:gd name="connsiteY2" fmla="*/ 88756 h 173714"/>
                    <a:gd name="connsiteX3" fmla="*/ 35493 w 366487"/>
                    <a:gd name="connsiteY3" fmla="*/ 164956 h 173714"/>
                    <a:gd name="connsiteX4" fmla="*/ 37398 w 366487"/>
                    <a:gd name="connsiteY4" fmla="*/ 166099 h 173714"/>
                    <a:gd name="connsiteX5" fmla="*/ 148365 w 366487"/>
                    <a:gd name="connsiteY5" fmla="*/ 158765 h 173714"/>
                    <a:gd name="connsiteX6" fmla="*/ 249520 w 366487"/>
                    <a:gd name="connsiteY6" fmla="*/ 111140 h 173714"/>
                    <a:gd name="connsiteX7" fmla="*/ 366487 w 366487"/>
                    <a:gd name="connsiteY7" fmla="*/ 106187 h 173714"/>
                    <a:gd name="connsiteX8" fmla="*/ 226660 w 366487"/>
                    <a:gd name="connsiteY8" fmla="*/ 11508 h 17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487" h="173714">
                      <a:moveTo>
                        <a:pt x="226660" y="11508"/>
                      </a:moveTo>
                      <a:cubicBezTo>
                        <a:pt x="172040" y="-7075"/>
                        <a:pt x="112255" y="-3028"/>
                        <a:pt x="60639" y="22748"/>
                      </a:cubicBezTo>
                      <a:cubicBezTo>
                        <a:pt x="33969" y="37035"/>
                        <a:pt x="10061" y="59609"/>
                        <a:pt x="2251" y="88756"/>
                      </a:cubicBezTo>
                      <a:cubicBezTo>
                        <a:pt x="-5559" y="117902"/>
                        <a:pt x="7299" y="153716"/>
                        <a:pt x="35493" y="164956"/>
                      </a:cubicBezTo>
                      <a:lnTo>
                        <a:pt x="37398" y="166099"/>
                      </a:lnTo>
                      <a:cubicBezTo>
                        <a:pt x="79499" y="179720"/>
                        <a:pt x="106740" y="173719"/>
                        <a:pt x="148365" y="158765"/>
                      </a:cubicBezTo>
                      <a:cubicBezTo>
                        <a:pt x="183417" y="146096"/>
                        <a:pt x="214468" y="123998"/>
                        <a:pt x="249520" y="111140"/>
                      </a:cubicBezTo>
                      <a:cubicBezTo>
                        <a:pt x="287142" y="97860"/>
                        <a:pt x="327877" y="96135"/>
                        <a:pt x="366487" y="106187"/>
                      </a:cubicBezTo>
                      <a:cubicBezTo>
                        <a:pt x="328998" y="62899"/>
                        <a:pt x="280773" y="30245"/>
                        <a:pt x="226660" y="11508"/>
                      </a:cubicBezTo>
                      <a:close/>
                    </a:path>
                  </a:pathLst>
                </a:custGeom>
                <a:solidFill>
                  <a:srgbClr val="263238"/>
                </a:solidFill>
                <a:ln w="9525" cap="flat">
                  <a:noFill/>
                  <a:prstDash val="solid"/>
                  <a:miter/>
                </a:ln>
              </p:spPr>
              <p:txBody>
                <a:bodyPr rtlCol="0" anchor="ctr"/>
                <a:lstStyle/>
                <a:p>
                  <a:endParaRPr lang="zh-CN" altLang="en-US"/>
                </a:p>
              </p:txBody>
            </p:sp>
            <p:sp>
              <p:nvSpPr>
                <p:cNvPr id="1567" name="任意多边形: 形状 1566">
                  <a:extLst>
                    <a:ext uri="{FF2B5EF4-FFF2-40B4-BE49-F238E27FC236}">
                      <a16:creationId xmlns:a16="http://schemas.microsoft.com/office/drawing/2014/main" id="{0FD9927A-BFF4-FD20-230C-15C7C8DF35AC}"/>
                    </a:ext>
                  </a:extLst>
                </p:cNvPr>
                <p:cNvSpPr/>
                <p:nvPr/>
              </p:nvSpPr>
              <p:spPr>
                <a:xfrm>
                  <a:off x="5119222" y="3795644"/>
                  <a:ext cx="186514" cy="56496"/>
                </a:xfrm>
                <a:custGeom>
                  <a:avLst/>
                  <a:gdLst>
                    <a:gd name="connsiteX0" fmla="*/ 186514 w 186514"/>
                    <a:gd name="connsiteY0" fmla="*/ 48846 h 56496"/>
                    <a:gd name="connsiteX1" fmla="*/ 161749 w 186514"/>
                    <a:gd name="connsiteY1" fmla="*/ 29034 h 56496"/>
                    <a:gd name="connsiteX2" fmla="*/ 131936 w 186514"/>
                    <a:gd name="connsiteY2" fmla="*/ 13127 h 56496"/>
                    <a:gd name="connsiteX3" fmla="*/ 91931 w 186514"/>
                    <a:gd name="connsiteY3" fmla="*/ 6364 h 56496"/>
                    <a:gd name="connsiteX4" fmla="*/ 23351 w 186514"/>
                    <a:gd name="connsiteY4" fmla="*/ 34939 h 56496"/>
                    <a:gd name="connsiteX5" fmla="*/ 205 w 186514"/>
                    <a:gd name="connsiteY5" fmla="*/ 56466 h 56496"/>
                    <a:gd name="connsiteX6" fmla="*/ 4492 w 186514"/>
                    <a:gd name="connsiteY6" fmla="*/ 48846 h 56496"/>
                    <a:gd name="connsiteX7" fmla="*/ 20398 w 186514"/>
                    <a:gd name="connsiteY7" fmla="*/ 31415 h 56496"/>
                    <a:gd name="connsiteX8" fmla="*/ 91360 w 186514"/>
                    <a:gd name="connsiteY8" fmla="*/ 173 h 56496"/>
                    <a:gd name="connsiteX9" fmla="*/ 134127 w 186514"/>
                    <a:gd name="connsiteY9" fmla="*/ 7793 h 56496"/>
                    <a:gd name="connsiteX10" fmla="*/ 164512 w 186514"/>
                    <a:gd name="connsiteY10" fmla="*/ 25605 h 56496"/>
                    <a:gd name="connsiteX11" fmla="*/ 186514 w 186514"/>
                    <a:gd name="connsiteY11" fmla="*/ 48846 h 5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6514" h="56496">
                      <a:moveTo>
                        <a:pt x="186514" y="48846"/>
                      </a:moveTo>
                      <a:cubicBezTo>
                        <a:pt x="185657" y="49608"/>
                        <a:pt x="177751" y="40178"/>
                        <a:pt x="161749" y="29034"/>
                      </a:cubicBezTo>
                      <a:cubicBezTo>
                        <a:pt x="152480" y="22563"/>
                        <a:pt x="142472" y="17223"/>
                        <a:pt x="131936" y="13127"/>
                      </a:cubicBezTo>
                      <a:cubicBezTo>
                        <a:pt x="119272" y="7918"/>
                        <a:pt x="105603" y="5607"/>
                        <a:pt x="91931" y="6364"/>
                      </a:cubicBezTo>
                      <a:cubicBezTo>
                        <a:pt x="66841" y="9261"/>
                        <a:pt x="43074" y="19164"/>
                        <a:pt x="23351" y="34939"/>
                      </a:cubicBezTo>
                      <a:cubicBezTo>
                        <a:pt x="8111" y="47036"/>
                        <a:pt x="1062" y="57132"/>
                        <a:pt x="205" y="56466"/>
                      </a:cubicBezTo>
                      <a:cubicBezTo>
                        <a:pt x="-652" y="55799"/>
                        <a:pt x="1253" y="53418"/>
                        <a:pt x="4492" y="48846"/>
                      </a:cubicBezTo>
                      <a:cubicBezTo>
                        <a:pt x="9088" y="42428"/>
                        <a:pt x="14427" y="36577"/>
                        <a:pt x="20398" y="31415"/>
                      </a:cubicBezTo>
                      <a:cubicBezTo>
                        <a:pt x="40209" y="13846"/>
                        <a:pt x="65024" y="2921"/>
                        <a:pt x="91360" y="173"/>
                      </a:cubicBezTo>
                      <a:cubicBezTo>
                        <a:pt x="106019" y="-726"/>
                        <a:pt x="120681" y="1887"/>
                        <a:pt x="134127" y="7793"/>
                      </a:cubicBezTo>
                      <a:cubicBezTo>
                        <a:pt x="145014" y="12330"/>
                        <a:pt x="155235" y="18322"/>
                        <a:pt x="164512" y="25605"/>
                      </a:cubicBezTo>
                      <a:cubicBezTo>
                        <a:pt x="173449" y="31659"/>
                        <a:pt x="180958" y="39590"/>
                        <a:pt x="186514" y="48846"/>
                      </a:cubicBezTo>
                      <a:close/>
                    </a:path>
                  </a:pathLst>
                </a:custGeom>
                <a:solidFill>
                  <a:srgbClr val="455A64"/>
                </a:solidFill>
                <a:ln w="9525" cap="flat">
                  <a:noFill/>
                  <a:prstDash val="solid"/>
                  <a:miter/>
                </a:ln>
              </p:spPr>
              <p:txBody>
                <a:bodyPr rtlCol="0" anchor="ctr"/>
                <a:lstStyle/>
                <a:p>
                  <a:endParaRPr lang="zh-CN" altLang="en-US"/>
                </a:p>
              </p:txBody>
            </p:sp>
            <p:sp>
              <p:nvSpPr>
                <p:cNvPr id="1568" name="任意多边形: 形状 1567">
                  <a:extLst>
                    <a:ext uri="{FF2B5EF4-FFF2-40B4-BE49-F238E27FC236}">
                      <a16:creationId xmlns:a16="http://schemas.microsoft.com/office/drawing/2014/main" id="{D62A2102-D7F4-2E04-FBB2-4CD9B5E75735}"/>
                    </a:ext>
                  </a:extLst>
                </p:cNvPr>
                <p:cNvSpPr/>
                <p:nvPr/>
              </p:nvSpPr>
              <p:spPr>
                <a:xfrm>
                  <a:off x="5189223" y="3879244"/>
                  <a:ext cx="126324" cy="142792"/>
                </a:xfrm>
                <a:custGeom>
                  <a:avLst/>
                  <a:gdLst>
                    <a:gd name="connsiteX0" fmla="*/ 126324 w 126324"/>
                    <a:gd name="connsiteY0" fmla="*/ 12 h 142792"/>
                    <a:gd name="connsiteX1" fmla="*/ 118799 w 126324"/>
                    <a:gd name="connsiteY1" fmla="*/ 28587 h 142792"/>
                    <a:gd name="connsiteX2" fmla="*/ 26978 w 126324"/>
                    <a:gd name="connsiteY2" fmla="*/ 132029 h 142792"/>
                    <a:gd name="connsiteX3" fmla="*/ 23 w 126324"/>
                    <a:gd name="connsiteY3" fmla="*/ 142792 h 142792"/>
                    <a:gd name="connsiteX4" fmla="*/ 76985 w 126324"/>
                    <a:gd name="connsiteY4" fmla="*/ 83928 h 142792"/>
                    <a:gd name="connsiteX5" fmla="*/ 126324 w 126324"/>
                    <a:gd name="connsiteY5" fmla="*/ 12 h 14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324" h="142792">
                      <a:moveTo>
                        <a:pt x="126324" y="12"/>
                      </a:moveTo>
                      <a:cubicBezTo>
                        <a:pt x="125536" y="9909"/>
                        <a:pt x="122988" y="19586"/>
                        <a:pt x="118799" y="28587"/>
                      </a:cubicBezTo>
                      <a:cubicBezTo>
                        <a:pt x="101170" y="72707"/>
                        <a:pt x="68696" y="109291"/>
                        <a:pt x="26978" y="132029"/>
                      </a:cubicBezTo>
                      <a:cubicBezTo>
                        <a:pt x="18699" y="137180"/>
                        <a:pt x="9573" y="140824"/>
                        <a:pt x="23" y="142792"/>
                      </a:cubicBezTo>
                      <a:cubicBezTo>
                        <a:pt x="-1120" y="140887"/>
                        <a:pt x="41361" y="124790"/>
                        <a:pt x="76985" y="83928"/>
                      </a:cubicBezTo>
                      <a:cubicBezTo>
                        <a:pt x="112608" y="43065"/>
                        <a:pt x="124229" y="-845"/>
                        <a:pt x="126324" y="12"/>
                      </a:cubicBezTo>
                      <a:close/>
                    </a:path>
                  </a:pathLst>
                </a:custGeom>
                <a:solidFill>
                  <a:srgbClr val="455A64"/>
                </a:solidFill>
                <a:ln w="9525" cap="flat">
                  <a:noFill/>
                  <a:prstDash val="solid"/>
                  <a:miter/>
                </a:ln>
              </p:spPr>
              <p:txBody>
                <a:bodyPr rtlCol="0" anchor="ctr"/>
                <a:lstStyle/>
                <a:p>
                  <a:endParaRPr lang="zh-CN" altLang="en-US"/>
                </a:p>
              </p:txBody>
            </p:sp>
            <p:sp>
              <p:nvSpPr>
                <p:cNvPr id="1569" name="任意多边形: 形状 1568">
                  <a:extLst>
                    <a:ext uri="{FF2B5EF4-FFF2-40B4-BE49-F238E27FC236}">
                      <a16:creationId xmlns:a16="http://schemas.microsoft.com/office/drawing/2014/main" id="{25179B5E-CA6D-52CD-B8BC-EB1D5C3EB6BC}"/>
                    </a:ext>
                  </a:extLst>
                </p:cNvPr>
                <p:cNvSpPr/>
                <p:nvPr/>
              </p:nvSpPr>
              <p:spPr>
                <a:xfrm>
                  <a:off x="5183149" y="3895258"/>
                  <a:ext cx="173035" cy="197563"/>
                </a:xfrm>
                <a:custGeom>
                  <a:avLst/>
                  <a:gdLst>
                    <a:gd name="connsiteX0" fmla="*/ 172593 w 173035"/>
                    <a:gd name="connsiteY0" fmla="*/ 0 h 197563"/>
                    <a:gd name="connsiteX1" fmla="*/ 172593 w 173035"/>
                    <a:gd name="connsiteY1" fmla="*/ 11145 h 197563"/>
                    <a:gd name="connsiteX2" fmla="*/ 168307 w 173035"/>
                    <a:gd name="connsiteY2" fmla="*/ 41339 h 197563"/>
                    <a:gd name="connsiteX3" fmla="*/ 40481 w 173035"/>
                    <a:gd name="connsiteY3" fmla="*/ 187929 h 197563"/>
                    <a:gd name="connsiteX4" fmla="*/ 11144 w 173035"/>
                    <a:gd name="connsiteY4" fmla="*/ 196311 h 197563"/>
                    <a:gd name="connsiteX5" fmla="*/ 0 w 173035"/>
                    <a:gd name="connsiteY5" fmla="*/ 197454 h 197563"/>
                    <a:gd name="connsiteX6" fmla="*/ 38767 w 173035"/>
                    <a:gd name="connsiteY6" fmla="*/ 183642 h 197563"/>
                    <a:gd name="connsiteX7" fmla="*/ 164021 w 173035"/>
                    <a:gd name="connsiteY7" fmla="*/ 39815 h 197563"/>
                    <a:gd name="connsiteX8" fmla="*/ 172593 w 173035"/>
                    <a:gd name="connsiteY8" fmla="*/ 0 h 197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35" h="197563">
                      <a:moveTo>
                        <a:pt x="172593" y="0"/>
                      </a:moveTo>
                      <a:cubicBezTo>
                        <a:pt x="173183" y="3692"/>
                        <a:pt x="173183" y="7453"/>
                        <a:pt x="172593" y="11145"/>
                      </a:cubicBezTo>
                      <a:cubicBezTo>
                        <a:pt x="172074" y="21318"/>
                        <a:pt x="170640" y="31423"/>
                        <a:pt x="168307" y="41339"/>
                      </a:cubicBezTo>
                      <a:cubicBezTo>
                        <a:pt x="153069" y="108593"/>
                        <a:pt x="105035" y="163678"/>
                        <a:pt x="40481" y="187929"/>
                      </a:cubicBezTo>
                      <a:cubicBezTo>
                        <a:pt x="30982" y="191621"/>
                        <a:pt x="21161" y="194427"/>
                        <a:pt x="11144" y="196311"/>
                      </a:cubicBezTo>
                      <a:cubicBezTo>
                        <a:pt x="7534" y="197388"/>
                        <a:pt x="3754" y="197776"/>
                        <a:pt x="0" y="197454"/>
                      </a:cubicBezTo>
                      <a:cubicBezTo>
                        <a:pt x="0" y="196311"/>
                        <a:pt x="15431" y="193644"/>
                        <a:pt x="38767" y="183642"/>
                      </a:cubicBezTo>
                      <a:cubicBezTo>
                        <a:pt x="100532" y="157675"/>
                        <a:pt x="146786" y="104562"/>
                        <a:pt x="164021" y="39815"/>
                      </a:cubicBezTo>
                      <a:cubicBezTo>
                        <a:pt x="170688" y="15812"/>
                        <a:pt x="171260" y="-95"/>
                        <a:pt x="172593" y="0"/>
                      </a:cubicBezTo>
                      <a:close/>
                    </a:path>
                  </a:pathLst>
                </a:custGeom>
                <a:solidFill>
                  <a:srgbClr val="455A64"/>
                </a:solidFill>
                <a:ln w="9525" cap="flat">
                  <a:noFill/>
                  <a:prstDash val="solid"/>
                  <a:miter/>
                </a:ln>
              </p:spPr>
              <p:txBody>
                <a:bodyPr rtlCol="0" anchor="ctr"/>
                <a:lstStyle/>
                <a:p>
                  <a:endParaRPr lang="zh-CN" altLang="en-US"/>
                </a:p>
              </p:txBody>
            </p:sp>
            <p:sp>
              <p:nvSpPr>
                <p:cNvPr id="1570" name="任意多边形: 形状 1569">
                  <a:extLst>
                    <a:ext uri="{FF2B5EF4-FFF2-40B4-BE49-F238E27FC236}">
                      <a16:creationId xmlns:a16="http://schemas.microsoft.com/office/drawing/2014/main" id="{49EBFC3E-4462-AE84-F5FE-7B0CFA5C4001}"/>
                    </a:ext>
                  </a:extLst>
                </p:cNvPr>
                <p:cNvSpPr/>
                <p:nvPr/>
              </p:nvSpPr>
              <p:spPr>
                <a:xfrm>
                  <a:off x="4864348" y="3738284"/>
                  <a:ext cx="141732" cy="116318"/>
                </a:xfrm>
                <a:custGeom>
                  <a:avLst/>
                  <a:gdLst>
                    <a:gd name="connsiteX0" fmla="*/ 141732 w 141732"/>
                    <a:gd name="connsiteY0" fmla="*/ 2 h 116318"/>
                    <a:gd name="connsiteX1" fmla="*/ 115633 w 141732"/>
                    <a:gd name="connsiteY1" fmla="*/ 9527 h 116318"/>
                    <a:gd name="connsiteX2" fmla="*/ 58483 w 141732"/>
                    <a:gd name="connsiteY2" fmla="*/ 43150 h 116318"/>
                    <a:gd name="connsiteX3" fmla="*/ 14573 w 141732"/>
                    <a:gd name="connsiteY3" fmla="*/ 92585 h 116318"/>
                    <a:gd name="connsiteX4" fmla="*/ 0 w 141732"/>
                    <a:gd name="connsiteY4" fmla="*/ 116302 h 116318"/>
                    <a:gd name="connsiteX5" fmla="*/ 10573 w 141732"/>
                    <a:gd name="connsiteY5" fmla="*/ 90203 h 116318"/>
                    <a:gd name="connsiteX6" fmla="*/ 54388 w 141732"/>
                    <a:gd name="connsiteY6" fmla="*/ 38102 h 116318"/>
                    <a:gd name="connsiteX7" fmla="*/ 113919 w 141732"/>
                    <a:gd name="connsiteY7" fmla="*/ 5145 h 116318"/>
                    <a:gd name="connsiteX8" fmla="*/ 141732 w 141732"/>
                    <a:gd name="connsiteY8" fmla="*/ 2 h 11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732" h="116318">
                      <a:moveTo>
                        <a:pt x="141732" y="2"/>
                      </a:moveTo>
                      <a:cubicBezTo>
                        <a:pt x="141732" y="1049"/>
                        <a:pt x="131540" y="3431"/>
                        <a:pt x="115633" y="9527"/>
                      </a:cubicBezTo>
                      <a:cubicBezTo>
                        <a:pt x="94976" y="17746"/>
                        <a:pt x="75702" y="29085"/>
                        <a:pt x="58483" y="43150"/>
                      </a:cubicBezTo>
                      <a:cubicBezTo>
                        <a:pt x="41438" y="57320"/>
                        <a:pt x="26634" y="73987"/>
                        <a:pt x="14573" y="92585"/>
                      </a:cubicBezTo>
                      <a:cubicBezTo>
                        <a:pt x="5048" y="106967"/>
                        <a:pt x="953" y="116778"/>
                        <a:pt x="0" y="116302"/>
                      </a:cubicBezTo>
                      <a:cubicBezTo>
                        <a:pt x="1902" y="107030"/>
                        <a:pt x="5485" y="98185"/>
                        <a:pt x="10573" y="90203"/>
                      </a:cubicBezTo>
                      <a:cubicBezTo>
                        <a:pt x="21838" y="70281"/>
                        <a:pt x="36693" y="52617"/>
                        <a:pt x="54388" y="38102"/>
                      </a:cubicBezTo>
                      <a:cubicBezTo>
                        <a:pt x="72004" y="23502"/>
                        <a:pt x="92195" y="12324"/>
                        <a:pt x="113919" y="5145"/>
                      </a:cubicBezTo>
                      <a:cubicBezTo>
                        <a:pt x="122781" y="1686"/>
                        <a:pt x="132219" y="-60"/>
                        <a:pt x="141732" y="2"/>
                      </a:cubicBezTo>
                      <a:close/>
                    </a:path>
                  </a:pathLst>
                </a:custGeom>
                <a:solidFill>
                  <a:srgbClr val="455A64"/>
                </a:solidFill>
                <a:ln w="9525" cap="flat">
                  <a:noFill/>
                  <a:prstDash val="solid"/>
                  <a:miter/>
                </a:ln>
              </p:spPr>
              <p:txBody>
                <a:bodyPr rtlCol="0" anchor="ctr"/>
                <a:lstStyle/>
                <a:p>
                  <a:endParaRPr lang="zh-CN" altLang="en-US"/>
                </a:p>
              </p:txBody>
            </p:sp>
            <p:sp>
              <p:nvSpPr>
                <p:cNvPr id="1571" name="任意多边形: 形状 1570">
                  <a:extLst>
                    <a:ext uri="{FF2B5EF4-FFF2-40B4-BE49-F238E27FC236}">
                      <a16:creationId xmlns:a16="http://schemas.microsoft.com/office/drawing/2014/main" id="{752DB882-3DC8-1EAE-84DD-692EC68D71C2}"/>
                    </a:ext>
                  </a:extLst>
                </p:cNvPr>
                <p:cNvSpPr/>
                <p:nvPr/>
              </p:nvSpPr>
              <p:spPr>
                <a:xfrm>
                  <a:off x="5311830" y="3750561"/>
                  <a:ext cx="74890" cy="88961"/>
                </a:xfrm>
                <a:custGeom>
                  <a:avLst/>
                  <a:gdLst>
                    <a:gd name="connsiteX0" fmla="*/ 74583 w 74890"/>
                    <a:gd name="connsiteY0" fmla="*/ 12 h 88961"/>
                    <a:gd name="connsiteX1" fmla="*/ 49628 w 74890"/>
                    <a:gd name="connsiteY1" fmla="*/ 54781 h 88961"/>
                    <a:gd name="connsiteX2" fmla="*/ 3 w 74890"/>
                    <a:gd name="connsiteY2" fmla="*/ 88785 h 88961"/>
                    <a:gd name="connsiteX3" fmla="*/ 44579 w 74890"/>
                    <a:gd name="connsiteY3" fmla="*/ 50685 h 88961"/>
                    <a:gd name="connsiteX4" fmla="*/ 74583 w 74890"/>
                    <a:gd name="connsiteY4" fmla="*/ 12 h 88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90" h="88961">
                      <a:moveTo>
                        <a:pt x="74583" y="12"/>
                      </a:moveTo>
                      <a:cubicBezTo>
                        <a:pt x="76203" y="12"/>
                        <a:pt x="71916" y="28587"/>
                        <a:pt x="49628" y="54781"/>
                      </a:cubicBezTo>
                      <a:cubicBezTo>
                        <a:pt x="27339" y="80975"/>
                        <a:pt x="288" y="90405"/>
                        <a:pt x="3" y="88785"/>
                      </a:cubicBezTo>
                      <a:cubicBezTo>
                        <a:pt x="-284" y="87166"/>
                        <a:pt x="23815" y="75641"/>
                        <a:pt x="44579" y="50685"/>
                      </a:cubicBezTo>
                      <a:cubicBezTo>
                        <a:pt x="65344" y="25730"/>
                        <a:pt x="72488" y="-654"/>
                        <a:pt x="74583" y="12"/>
                      </a:cubicBezTo>
                      <a:close/>
                    </a:path>
                  </a:pathLst>
                </a:custGeom>
                <a:solidFill>
                  <a:srgbClr val="455A64"/>
                </a:solidFill>
                <a:ln w="9525" cap="flat">
                  <a:noFill/>
                  <a:prstDash val="solid"/>
                  <a:miter/>
                </a:ln>
              </p:spPr>
              <p:txBody>
                <a:bodyPr rtlCol="0" anchor="ctr"/>
                <a:lstStyle/>
                <a:p>
                  <a:endParaRPr lang="zh-CN" altLang="en-US"/>
                </a:p>
              </p:txBody>
            </p:sp>
            <p:sp>
              <p:nvSpPr>
                <p:cNvPr id="1572" name="任意多边形: 形状 1571">
                  <a:extLst>
                    <a:ext uri="{FF2B5EF4-FFF2-40B4-BE49-F238E27FC236}">
                      <a16:creationId xmlns:a16="http://schemas.microsoft.com/office/drawing/2014/main" id="{D5A534EA-A435-27EE-2979-164DF3C4C06B}"/>
                    </a:ext>
                  </a:extLst>
                </p:cNvPr>
                <p:cNvSpPr/>
                <p:nvPr/>
              </p:nvSpPr>
              <p:spPr>
                <a:xfrm>
                  <a:off x="4678113" y="4529814"/>
                  <a:ext cx="970237" cy="1719262"/>
                </a:xfrm>
                <a:custGeom>
                  <a:avLst/>
                  <a:gdLst>
                    <a:gd name="connsiteX0" fmla="*/ 610383 w 970237"/>
                    <a:gd name="connsiteY0" fmla="*/ 0 h 1719262"/>
                    <a:gd name="connsiteX1" fmla="*/ 897562 w 970237"/>
                    <a:gd name="connsiteY1" fmla="*/ 168878 h 1719262"/>
                    <a:gd name="connsiteX2" fmla="*/ 899372 w 970237"/>
                    <a:gd name="connsiteY2" fmla="*/ 1174242 h 1719262"/>
                    <a:gd name="connsiteX3" fmla="*/ 970238 w 970237"/>
                    <a:gd name="connsiteY3" fmla="*/ 1719263 h 1719262"/>
                    <a:gd name="connsiteX4" fmla="*/ 1355 w 970237"/>
                    <a:gd name="connsiteY4" fmla="*/ 1716310 h 1719262"/>
                    <a:gd name="connsiteX5" fmla="*/ 1355 w 970237"/>
                    <a:gd name="connsiteY5" fmla="*/ 792385 h 1719262"/>
                    <a:gd name="connsiteX6" fmla="*/ 46218 w 970237"/>
                    <a:gd name="connsiteY6" fmla="*/ 230410 h 1719262"/>
                    <a:gd name="connsiteX7" fmla="*/ 258530 w 970237"/>
                    <a:gd name="connsiteY7" fmla="*/ 72009 h 1719262"/>
                    <a:gd name="connsiteX8" fmla="*/ 610383 w 970237"/>
                    <a:gd name="connsiteY8" fmla="*/ 0 h 171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0237" h="1719262">
                      <a:moveTo>
                        <a:pt x="610383" y="0"/>
                      </a:moveTo>
                      <a:lnTo>
                        <a:pt x="897562" y="168878"/>
                      </a:lnTo>
                      <a:lnTo>
                        <a:pt x="899372" y="1174242"/>
                      </a:lnTo>
                      <a:lnTo>
                        <a:pt x="970238" y="1719263"/>
                      </a:lnTo>
                      <a:lnTo>
                        <a:pt x="1355" y="1716310"/>
                      </a:lnTo>
                      <a:cubicBezTo>
                        <a:pt x="1355" y="1716310"/>
                        <a:pt x="-1693" y="986409"/>
                        <a:pt x="1355" y="792385"/>
                      </a:cubicBezTo>
                      <a:cubicBezTo>
                        <a:pt x="3831" y="656272"/>
                        <a:pt x="212" y="392335"/>
                        <a:pt x="46218" y="230410"/>
                      </a:cubicBezTo>
                      <a:cubicBezTo>
                        <a:pt x="66220" y="161354"/>
                        <a:pt x="258530" y="72009"/>
                        <a:pt x="258530" y="72009"/>
                      </a:cubicBezTo>
                      <a:cubicBezTo>
                        <a:pt x="363305" y="164783"/>
                        <a:pt x="481320" y="137065"/>
                        <a:pt x="610383" y="0"/>
                      </a:cubicBezTo>
                      <a:close/>
                    </a:path>
                  </a:pathLst>
                </a:custGeom>
                <a:solidFill>
                  <a:schemeClr val="accent2"/>
                </a:solidFill>
                <a:ln w="9525" cap="flat">
                  <a:noFill/>
                  <a:prstDash val="solid"/>
                  <a:miter/>
                </a:ln>
              </p:spPr>
              <p:txBody>
                <a:bodyPr rtlCol="0" anchor="ctr"/>
                <a:lstStyle/>
                <a:p>
                  <a:endParaRPr lang="zh-CN" altLang="en-US"/>
                </a:p>
              </p:txBody>
            </p:sp>
            <p:sp>
              <p:nvSpPr>
                <p:cNvPr id="1573" name="任意多边形: 形状 1572">
                  <a:extLst>
                    <a:ext uri="{FF2B5EF4-FFF2-40B4-BE49-F238E27FC236}">
                      <a16:creationId xmlns:a16="http://schemas.microsoft.com/office/drawing/2014/main" id="{32DE935D-D2B6-0B81-55FF-5FFE8F490818}"/>
                    </a:ext>
                  </a:extLst>
                </p:cNvPr>
                <p:cNvSpPr/>
                <p:nvPr/>
              </p:nvSpPr>
              <p:spPr>
                <a:xfrm>
                  <a:off x="4977600" y="5435260"/>
                  <a:ext cx="643128" cy="610349"/>
                </a:xfrm>
                <a:custGeom>
                  <a:avLst/>
                  <a:gdLst>
                    <a:gd name="connsiteX0" fmla="*/ 0 w 643128"/>
                    <a:gd name="connsiteY0" fmla="*/ 387477 h 610349"/>
                    <a:gd name="connsiteX1" fmla="*/ 643128 w 643128"/>
                    <a:gd name="connsiteY1" fmla="*/ 601123 h 610349"/>
                    <a:gd name="connsiteX2" fmla="*/ 572262 w 643128"/>
                    <a:gd name="connsiteY2" fmla="*/ 0 h 610349"/>
                    <a:gd name="connsiteX3" fmla="*/ 0 w 643128"/>
                    <a:gd name="connsiteY3" fmla="*/ 387477 h 610349"/>
                  </a:gdLst>
                  <a:ahLst/>
                  <a:cxnLst>
                    <a:cxn ang="0">
                      <a:pos x="connsiteX0" y="connsiteY0"/>
                    </a:cxn>
                    <a:cxn ang="0">
                      <a:pos x="connsiteX1" y="connsiteY1"/>
                    </a:cxn>
                    <a:cxn ang="0">
                      <a:pos x="connsiteX2" y="connsiteY2"/>
                    </a:cxn>
                    <a:cxn ang="0">
                      <a:pos x="connsiteX3" y="connsiteY3"/>
                    </a:cxn>
                  </a:cxnLst>
                  <a:rect l="l" t="t" r="r" b="b"/>
                  <a:pathLst>
                    <a:path w="643128" h="610349">
                      <a:moveTo>
                        <a:pt x="0" y="387477"/>
                      </a:moveTo>
                      <a:cubicBezTo>
                        <a:pt x="0" y="387477"/>
                        <a:pt x="579501" y="663702"/>
                        <a:pt x="643128" y="601123"/>
                      </a:cubicBezTo>
                      <a:cubicBezTo>
                        <a:pt x="623126" y="467773"/>
                        <a:pt x="572262" y="0"/>
                        <a:pt x="572262" y="0"/>
                      </a:cubicBezTo>
                      <a:lnTo>
                        <a:pt x="0" y="387477"/>
                      </a:lnTo>
                    </a:path>
                  </a:pathLst>
                </a:custGeom>
                <a:solidFill>
                  <a:srgbClr val="000000">
                    <a:alpha val="30000"/>
                  </a:srgbClr>
                </a:solidFill>
                <a:ln w="9525" cap="flat">
                  <a:noFill/>
                  <a:prstDash val="solid"/>
                  <a:miter/>
                </a:ln>
              </p:spPr>
              <p:txBody>
                <a:bodyPr rtlCol="0" anchor="ctr"/>
                <a:lstStyle/>
                <a:p>
                  <a:endParaRPr lang="zh-CN" altLang="en-US"/>
                </a:p>
              </p:txBody>
            </p:sp>
            <p:sp>
              <p:nvSpPr>
                <p:cNvPr id="1574" name="任意多边形: 形状 1573">
                  <a:extLst>
                    <a:ext uri="{FF2B5EF4-FFF2-40B4-BE49-F238E27FC236}">
                      <a16:creationId xmlns:a16="http://schemas.microsoft.com/office/drawing/2014/main" id="{96CB255B-36BB-32B9-E32A-1DB9739AE9E1}"/>
                    </a:ext>
                  </a:extLst>
                </p:cNvPr>
                <p:cNvSpPr/>
                <p:nvPr/>
              </p:nvSpPr>
              <p:spPr>
                <a:xfrm>
                  <a:off x="4616031" y="5150367"/>
                  <a:ext cx="1059084" cy="755491"/>
                </a:xfrm>
                <a:custGeom>
                  <a:avLst/>
                  <a:gdLst>
                    <a:gd name="connsiteX0" fmla="*/ 0 w 1059084"/>
                    <a:gd name="connsiteY0" fmla="*/ 423005 h 755491"/>
                    <a:gd name="connsiteX1" fmla="*/ 721233 w 1059084"/>
                    <a:gd name="connsiteY1" fmla="*/ 423005 h 755491"/>
                    <a:gd name="connsiteX2" fmla="*/ 724757 w 1059084"/>
                    <a:gd name="connsiteY2" fmla="*/ 42958 h 755491"/>
                    <a:gd name="connsiteX3" fmla="*/ 1057561 w 1059084"/>
                    <a:gd name="connsiteY3" fmla="*/ 0 h 755491"/>
                    <a:gd name="connsiteX4" fmla="*/ 1059085 w 1059084"/>
                    <a:gd name="connsiteY4" fmla="*/ 512636 h 755491"/>
                    <a:gd name="connsiteX5" fmla="*/ 817531 w 1059084"/>
                    <a:gd name="connsiteY5" fmla="*/ 753904 h 755491"/>
                    <a:gd name="connsiteX6" fmla="*/ 0 w 1059084"/>
                    <a:gd name="connsiteY6" fmla="*/ 605885 h 75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084" h="755491">
                      <a:moveTo>
                        <a:pt x="0" y="423005"/>
                      </a:moveTo>
                      <a:lnTo>
                        <a:pt x="721233" y="423005"/>
                      </a:lnTo>
                      <a:lnTo>
                        <a:pt x="724757" y="42958"/>
                      </a:lnTo>
                      <a:lnTo>
                        <a:pt x="1057561" y="0"/>
                      </a:lnTo>
                      <a:cubicBezTo>
                        <a:pt x="1057561" y="0"/>
                        <a:pt x="1059085" y="385953"/>
                        <a:pt x="1059085" y="512636"/>
                      </a:cubicBezTo>
                      <a:cubicBezTo>
                        <a:pt x="1059085" y="664559"/>
                        <a:pt x="927735" y="769811"/>
                        <a:pt x="817531" y="753904"/>
                      </a:cubicBezTo>
                      <a:cubicBezTo>
                        <a:pt x="707327" y="737997"/>
                        <a:pt x="0" y="605885"/>
                        <a:pt x="0" y="605885"/>
                      </a:cubicBezTo>
                      <a:close/>
                    </a:path>
                  </a:pathLst>
                </a:custGeom>
                <a:solidFill>
                  <a:srgbClr val="FFBE9D"/>
                </a:solidFill>
                <a:ln w="9525" cap="flat">
                  <a:noFill/>
                  <a:prstDash val="solid"/>
                  <a:miter/>
                </a:ln>
              </p:spPr>
              <p:txBody>
                <a:bodyPr rtlCol="0" anchor="ctr"/>
                <a:lstStyle/>
                <a:p>
                  <a:endParaRPr lang="zh-CN" altLang="en-US"/>
                </a:p>
              </p:txBody>
            </p:sp>
            <p:sp>
              <p:nvSpPr>
                <p:cNvPr id="1575" name="任意多边形: 形状 1574">
                  <a:extLst>
                    <a:ext uri="{FF2B5EF4-FFF2-40B4-BE49-F238E27FC236}">
                      <a16:creationId xmlns:a16="http://schemas.microsoft.com/office/drawing/2014/main" id="{5C84E659-01F0-2C5E-784A-B455F1ED761A}"/>
                    </a:ext>
                  </a:extLst>
                </p:cNvPr>
                <p:cNvSpPr/>
                <p:nvPr/>
              </p:nvSpPr>
              <p:spPr>
                <a:xfrm>
                  <a:off x="5308879" y="4666685"/>
                  <a:ext cx="389128" cy="602649"/>
                </a:xfrm>
                <a:custGeom>
                  <a:avLst/>
                  <a:gdLst>
                    <a:gd name="connsiteX0" fmla="*/ 387858 w 389128"/>
                    <a:gd name="connsiteY0" fmla="*/ 562359 h 602649"/>
                    <a:gd name="connsiteX1" fmla="*/ 0 w 389128"/>
                    <a:gd name="connsiteY1" fmla="*/ 602649 h 602649"/>
                    <a:gd name="connsiteX2" fmla="*/ 0 w 389128"/>
                    <a:gd name="connsiteY2" fmla="*/ 147545 h 602649"/>
                    <a:gd name="connsiteX3" fmla="*/ 172022 w 389128"/>
                    <a:gd name="connsiteY3" fmla="*/ 193 h 602649"/>
                    <a:gd name="connsiteX4" fmla="*/ 387858 w 389128"/>
                    <a:gd name="connsiteY4" fmla="*/ 284515 h 602649"/>
                    <a:gd name="connsiteX5" fmla="*/ 387858 w 389128"/>
                    <a:gd name="connsiteY5" fmla="*/ 562359 h 60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128" h="602649">
                      <a:moveTo>
                        <a:pt x="387858" y="562359"/>
                      </a:moveTo>
                      <a:lnTo>
                        <a:pt x="0" y="602649"/>
                      </a:lnTo>
                      <a:lnTo>
                        <a:pt x="0" y="147545"/>
                      </a:lnTo>
                      <a:cubicBezTo>
                        <a:pt x="0" y="147545"/>
                        <a:pt x="38100" y="-6188"/>
                        <a:pt x="172022" y="193"/>
                      </a:cubicBezTo>
                      <a:cubicBezTo>
                        <a:pt x="305943" y="6575"/>
                        <a:pt x="385001" y="151641"/>
                        <a:pt x="387858" y="284515"/>
                      </a:cubicBezTo>
                      <a:cubicBezTo>
                        <a:pt x="390716" y="417388"/>
                        <a:pt x="387858" y="562359"/>
                        <a:pt x="387858" y="562359"/>
                      </a:cubicBezTo>
                      <a:close/>
                    </a:path>
                  </a:pathLst>
                </a:custGeom>
                <a:solidFill>
                  <a:schemeClr val="accent2"/>
                </a:solidFill>
                <a:ln w="9525" cap="flat">
                  <a:noFill/>
                  <a:prstDash val="solid"/>
                  <a:miter/>
                </a:ln>
              </p:spPr>
              <p:txBody>
                <a:bodyPr rtlCol="0" anchor="ctr"/>
                <a:lstStyle/>
                <a:p>
                  <a:endParaRPr lang="zh-CN" altLang="en-US"/>
                </a:p>
              </p:txBody>
            </p:sp>
            <p:sp>
              <p:nvSpPr>
                <p:cNvPr id="1576" name="任意多边形: 形状 1575">
                  <a:extLst>
                    <a:ext uri="{FF2B5EF4-FFF2-40B4-BE49-F238E27FC236}">
                      <a16:creationId xmlns:a16="http://schemas.microsoft.com/office/drawing/2014/main" id="{AAF2F271-74BF-FAA3-C245-15817CDB68DC}"/>
                    </a:ext>
                  </a:extLst>
                </p:cNvPr>
                <p:cNvSpPr/>
                <p:nvPr/>
              </p:nvSpPr>
              <p:spPr>
                <a:xfrm>
                  <a:off x="4524115" y="4706598"/>
                  <a:ext cx="241649" cy="573595"/>
                </a:xfrm>
                <a:custGeom>
                  <a:avLst/>
                  <a:gdLst>
                    <a:gd name="connsiteX0" fmla="*/ 241649 w 241649"/>
                    <a:gd name="connsiteY0" fmla="*/ 0 h 573595"/>
                    <a:gd name="connsiteX1" fmla="*/ 84010 w 241649"/>
                    <a:gd name="connsiteY1" fmla="*/ 172117 h 573595"/>
                    <a:gd name="connsiteX2" fmla="*/ 0 w 241649"/>
                    <a:gd name="connsiteY2" fmla="*/ 573596 h 573595"/>
                    <a:gd name="connsiteX3" fmla="*/ 174403 w 241649"/>
                    <a:gd name="connsiteY3" fmla="*/ 573596 h 573595"/>
                  </a:gdLst>
                  <a:ahLst/>
                  <a:cxnLst>
                    <a:cxn ang="0">
                      <a:pos x="connsiteX0" y="connsiteY0"/>
                    </a:cxn>
                    <a:cxn ang="0">
                      <a:pos x="connsiteX1" y="connsiteY1"/>
                    </a:cxn>
                    <a:cxn ang="0">
                      <a:pos x="connsiteX2" y="connsiteY2"/>
                    </a:cxn>
                    <a:cxn ang="0">
                      <a:pos x="connsiteX3" y="connsiteY3"/>
                    </a:cxn>
                  </a:cxnLst>
                  <a:rect l="l" t="t" r="r" b="b"/>
                  <a:pathLst>
                    <a:path w="241649" h="573595">
                      <a:moveTo>
                        <a:pt x="241649" y="0"/>
                      </a:moveTo>
                      <a:cubicBezTo>
                        <a:pt x="241649" y="0"/>
                        <a:pt x="117348" y="81915"/>
                        <a:pt x="84010" y="172117"/>
                      </a:cubicBezTo>
                      <a:cubicBezTo>
                        <a:pt x="49054" y="266795"/>
                        <a:pt x="0" y="573596"/>
                        <a:pt x="0" y="573596"/>
                      </a:cubicBezTo>
                      <a:lnTo>
                        <a:pt x="174403" y="573596"/>
                      </a:lnTo>
                      <a:close/>
                    </a:path>
                  </a:pathLst>
                </a:custGeom>
                <a:solidFill>
                  <a:schemeClr val="accent2"/>
                </a:solidFill>
                <a:ln w="9525" cap="flat">
                  <a:noFill/>
                  <a:prstDash val="solid"/>
                  <a:miter/>
                </a:ln>
              </p:spPr>
              <p:txBody>
                <a:bodyPr rtlCol="0" anchor="ctr"/>
                <a:lstStyle/>
                <a:p>
                  <a:endParaRPr lang="zh-CN" altLang="en-US"/>
                </a:p>
              </p:txBody>
            </p:sp>
            <p:sp>
              <p:nvSpPr>
                <p:cNvPr id="1577" name="任意多边形: 形状 1576">
                  <a:extLst>
                    <a:ext uri="{FF2B5EF4-FFF2-40B4-BE49-F238E27FC236}">
                      <a16:creationId xmlns:a16="http://schemas.microsoft.com/office/drawing/2014/main" id="{187859BF-E6D0-471E-F16B-C6DB39AC985A}"/>
                    </a:ext>
                  </a:extLst>
                </p:cNvPr>
                <p:cNvSpPr/>
                <p:nvPr/>
              </p:nvSpPr>
              <p:spPr>
                <a:xfrm>
                  <a:off x="5296768" y="4832327"/>
                  <a:ext cx="10216" cy="421862"/>
                </a:xfrm>
                <a:custGeom>
                  <a:avLst/>
                  <a:gdLst>
                    <a:gd name="connsiteX0" fmla="*/ 8682 w 10216"/>
                    <a:gd name="connsiteY0" fmla="*/ 0 h 421862"/>
                    <a:gd name="connsiteX1" fmla="*/ 8682 w 10216"/>
                    <a:gd name="connsiteY1" fmla="*/ 16574 h 421862"/>
                    <a:gd name="connsiteX2" fmla="*/ 7254 w 10216"/>
                    <a:gd name="connsiteY2" fmla="*/ 61817 h 421862"/>
                    <a:gd name="connsiteX3" fmla="*/ 5063 w 10216"/>
                    <a:gd name="connsiteY3" fmla="*/ 210979 h 421862"/>
                    <a:gd name="connsiteX4" fmla="*/ 8206 w 10216"/>
                    <a:gd name="connsiteY4" fmla="*/ 360141 h 421862"/>
                    <a:gd name="connsiteX5" fmla="*/ 9921 w 10216"/>
                    <a:gd name="connsiteY5" fmla="*/ 405289 h 421862"/>
                    <a:gd name="connsiteX6" fmla="*/ 9921 w 10216"/>
                    <a:gd name="connsiteY6" fmla="*/ 421862 h 421862"/>
                    <a:gd name="connsiteX7" fmla="*/ 7825 w 10216"/>
                    <a:gd name="connsiteY7" fmla="*/ 405384 h 421862"/>
                    <a:gd name="connsiteX8" fmla="*/ 4587 w 10216"/>
                    <a:gd name="connsiteY8" fmla="*/ 360236 h 421862"/>
                    <a:gd name="connsiteX9" fmla="*/ 14 w 10216"/>
                    <a:gd name="connsiteY9" fmla="*/ 210979 h 421862"/>
                    <a:gd name="connsiteX10" fmla="*/ 3634 w 10216"/>
                    <a:gd name="connsiteY10" fmla="*/ 61627 h 421862"/>
                    <a:gd name="connsiteX11" fmla="*/ 6587 w 10216"/>
                    <a:gd name="connsiteY11" fmla="*/ 16478 h 421862"/>
                    <a:gd name="connsiteX12" fmla="*/ 8682 w 10216"/>
                    <a:gd name="connsiteY12" fmla="*/ 0 h 42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16" h="421862">
                      <a:moveTo>
                        <a:pt x="8682" y="0"/>
                      </a:moveTo>
                      <a:cubicBezTo>
                        <a:pt x="9157" y="5514"/>
                        <a:pt x="9157" y="11059"/>
                        <a:pt x="8682" y="16574"/>
                      </a:cubicBezTo>
                      <a:cubicBezTo>
                        <a:pt x="8682" y="28099"/>
                        <a:pt x="7825" y="43339"/>
                        <a:pt x="7254" y="61817"/>
                      </a:cubicBezTo>
                      <a:cubicBezTo>
                        <a:pt x="6015" y="99917"/>
                        <a:pt x="4872" y="152686"/>
                        <a:pt x="5063" y="210979"/>
                      </a:cubicBezTo>
                      <a:cubicBezTo>
                        <a:pt x="5253" y="269272"/>
                        <a:pt x="6777" y="321945"/>
                        <a:pt x="8206" y="360141"/>
                      </a:cubicBezTo>
                      <a:cubicBezTo>
                        <a:pt x="8873" y="378524"/>
                        <a:pt x="9444" y="393764"/>
                        <a:pt x="9921" y="405289"/>
                      </a:cubicBezTo>
                      <a:cubicBezTo>
                        <a:pt x="10315" y="410806"/>
                        <a:pt x="10315" y="416345"/>
                        <a:pt x="9921" y="421862"/>
                      </a:cubicBezTo>
                      <a:cubicBezTo>
                        <a:pt x="8771" y="416437"/>
                        <a:pt x="8070" y="410925"/>
                        <a:pt x="7825" y="405384"/>
                      </a:cubicBezTo>
                      <a:cubicBezTo>
                        <a:pt x="6872" y="394811"/>
                        <a:pt x="5730" y="379381"/>
                        <a:pt x="4587" y="360236"/>
                      </a:cubicBezTo>
                      <a:cubicBezTo>
                        <a:pt x="2300" y="322136"/>
                        <a:pt x="205" y="269367"/>
                        <a:pt x="14" y="210979"/>
                      </a:cubicBezTo>
                      <a:cubicBezTo>
                        <a:pt x="-176" y="152591"/>
                        <a:pt x="1539" y="99822"/>
                        <a:pt x="3634" y="61627"/>
                      </a:cubicBezTo>
                      <a:cubicBezTo>
                        <a:pt x="4682" y="42577"/>
                        <a:pt x="5730" y="27146"/>
                        <a:pt x="6587" y="16478"/>
                      </a:cubicBezTo>
                      <a:cubicBezTo>
                        <a:pt x="6920" y="10945"/>
                        <a:pt x="7620" y="5440"/>
                        <a:pt x="8682" y="0"/>
                      </a:cubicBezTo>
                      <a:close/>
                    </a:path>
                  </a:pathLst>
                </a:custGeom>
                <a:solidFill>
                  <a:srgbClr val="263238"/>
                </a:solidFill>
                <a:ln w="9525" cap="flat">
                  <a:noFill/>
                  <a:prstDash val="solid"/>
                  <a:miter/>
                </a:ln>
              </p:spPr>
              <p:txBody>
                <a:bodyPr rtlCol="0" anchor="ctr"/>
                <a:lstStyle/>
                <a:p>
                  <a:endParaRPr lang="zh-CN" altLang="en-US"/>
                </a:p>
              </p:txBody>
            </p:sp>
            <p:sp>
              <p:nvSpPr>
                <p:cNvPr id="1578" name="任意多边形: 形状 1577">
                  <a:extLst>
                    <a:ext uri="{FF2B5EF4-FFF2-40B4-BE49-F238E27FC236}">
                      <a16:creationId xmlns:a16="http://schemas.microsoft.com/office/drawing/2014/main" id="{99FB9CE6-E91F-036D-BA13-8838B2F375AA}"/>
                    </a:ext>
                  </a:extLst>
                </p:cNvPr>
                <p:cNvSpPr/>
                <p:nvPr/>
              </p:nvSpPr>
              <p:spPr>
                <a:xfrm>
                  <a:off x="5320777" y="4668456"/>
                  <a:ext cx="180126" cy="116346"/>
                </a:xfrm>
                <a:custGeom>
                  <a:avLst/>
                  <a:gdLst>
                    <a:gd name="connsiteX0" fmla="*/ 180127 w 180126"/>
                    <a:gd name="connsiteY0" fmla="*/ 5852 h 116346"/>
                    <a:gd name="connsiteX1" fmla="*/ 146027 w 180126"/>
                    <a:gd name="connsiteY1" fmla="*/ 3661 h 116346"/>
                    <a:gd name="connsiteX2" fmla="*/ 13439 w 180126"/>
                    <a:gd name="connsiteY2" fmla="*/ 85005 h 116346"/>
                    <a:gd name="connsiteX3" fmla="*/ 9 w 180126"/>
                    <a:gd name="connsiteY3" fmla="*/ 116342 h 116346"/>
                    <a:gd name="connsiteX4" fmla="*/ 1533 w 180126"/>
                    <a:gd name="connsiteY4" fmla="*/ 106817 h 116346"/>
                    <a:gd name="connsiteX5" fmla="*/ 10296 w 180126"/>
                    <a:gd name="connsiteY5" fmla="*/ 83004 h 116346"/>
                    <a:gd name="connsiteX6" fmla="*/ 146027 w 180126"/>
                    <a:gd name="connsiteY6" fmla="*/ 41 h 116346"/>
                    <a:gd name="connsiteX7" fmla="*/ 171268 w 180126"/>
                    <a:gd name="connsiteY7" fmla="*/ 2994 h 116346"/>
                    <a:gd name="connsiteX8" fmla="*/ 180127 w 180126"/>
                    <a:gd name="connsiteY8" fmla="*/ 5851 h 116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126" h="116346">
                      <a:moveTo>
                        <a:pt x="180127" y="5852"/>
                      </a:moveTo>
                      <a:cubicBezTo>
                        <a:pt x="180127" y="6804"/>
                        <a:pt x="167077" y="3280"/>
                        <a:pt x="146027" y="3661"/>
                      </a:cubicBezTo>
                      <a:cubicBezTo>
                        <a:pt x="90231" y="4315"/>
                        <a:pt x="39302" y="35560"/>
                        <a:pt x="13439" y="85005"/>
                      </a:cubicBezTo>
                      <a:cubicBezTo>
                        <a:pt x="3914" y="103578"/>
                        <a:pt x="866" y="116627"/>
                        <a:pt x="9" y="116342"/>
                      </a:cubicBezTo>
                      <a:cubicBezTo>
                        <a:pt x="-75" y="113100"/>
                        <a:pt x="442" y="109870"/>
                        <a:pt x="1533" y="106817"/>
                      </a:cubicBezTo>
                      <a:cubicBezTo>
                        <a:pt x="3681" y="98616"/>
                        <a:pt x="6615" y="90641"/>
                        <a:pt x="10296" y="83004"/>
                      </a:cubicBezTo>
                      <a:cubicBezTo>
                        <a:pt x="35351" y="31121"/>
                        <a:pt x="88428" y="-1320"/>
                        <a:pt x="146027" y="41"/>
                      </a:cubicBezTo>
                      <a:cubicBezTo>
                        <a:pt x="154516" y="210"/>
                        <a:pt x="162969" y="1199"/>
                        <a:pt x="171268" y="2994"/>
                      </a:cubicBezTo>
                      <a:cubicBezTo>
                        <a:pt x="174349" y="3492"/>
                        <a:pt x="177336" y="4455"/>
                        <a:pt x="180127" y="5851"/>
                      </a:cubicBezTo>
                      <a:close/>
                    </a:path>
                  </a:pathLst>
                </a:custGeom>
                <a:solidFill>
                  <a:srgbClr val="263238"/>
                </a:solidFill>
                <a:ln w="9525" cap="flat">
                  <a:noFill/>
                  <a:prstDash val="solid"/>
                  <a:miter/>
                </a:ln>
              </p:spPr>
              <p:txBody>
                <a:bodyPr rtlCol="0" anchor="ctr"/>
                <a:lstStyle/>
                <a:p>
                  <a:endParaRPr lang="zh-CN" altLang="en-US"/>
                </a:p>
              </p:txBody>
            </p:sp>
            <p:sp>
              <p:nvSpPr>
                <p:cNvPr id="1579" name="任意多边形: 形状 1578">
                  <a:extLst>
                    <a:ext uri="{FF2B5EF4-FFF2-40B4-BE49-F238E27FC236}">
                      <a16:creationId xmlns:a16="http://schemas.microsoft.com/office/drawing/2014/main" id="{3193953D-DEE7-59A5-AEAB-A085D6D84332}"/>
                    </a:ext>
                  </a:extLst>
                </p:cNvPr>
                <p:cNvSpPr/>
                <p:nvPr/>
              </p:nvSpPr>
              <p:spPr>
                <a:xfrm>
                  <a:off x="4678975" y="4921100"/>
                  <a:ext cx="7827" cy="505396"/>
                </a:xfrm>
                <a:custGeom>
                  <a:avLst/>
                  <a:gdLst>
                    <a:gd name="connsiteX0" fmla="*/ 6875 w 7827"/>
                    <a:gd name="connsiteY0" fmla="*/ 0 h 505396"/>
                    <a:gd name="connsiteX1" fmla="*/ 7351 w 7827"/>
                    <a:gd name="connsiteY1" fmla="*/ 5144 h 505396"/>
                    <a:gd name="connsiteX2" fmla="*/ 7827 w 7827"/>
                    <a:gd name="connsiteY2" fmla="*/ 19907 h 505396"/>
                    <a:gd name="connsiteX3" fmla="*/ 7827 w 7827"/>
                    <a:gd name="connsiteY3" fmla="*/ 74009 h 505396"/>
                    <a:gd name="connsiteX4" fmla="*/ 5732 w 7827"/>
                    <a:gd name="connsiteY4" fmla="*/ 252698 h 505396"/>
                    <a:gd name="connsiteX5" fmla="*/ 2207 w 7827"/>
                    <a:gd name="connsiteY5" fmla="*/ 431387 h 505396"/>
                    <a:gd name="connsiteX6" fmla="*/ 1064 w 7827"/>
                    <a:gd name="connsiteY6" fmla="*/ 485489 h 505396"/>
                    <a:gd name="connsiteX7" fmla="*/ 588 w 7827"/>
                    <a:gd name="connsiteY7" fmla="*/ 500253 h 505396"/>
                    <a:gd name="connsiteX8" fmla="*/ 17 w 7827"/>
                    <a:gd name="connsiteY8" fmla="*/ 505397 h 505396"/>
                    <a:gd name="connsiteX9" fmla="*/ 493 w 7827"/>
                    <a:gd name="connsiteY9" fmla="*/ 499872 h 505396"/>
                    <a:gd name="connsiteX10" fmla="*/ 493 w 7827"/>
                    <a:gd name="connsiteY10" fmla="*/ 485108 h 505396"/>
                    <a:gd name="connsiteX11" fmla="*/ 493 w 7827"/>
                    <a:gd name="connsiteY11" fmla="*/ 430911 h 505396"/>
                    <a:gd name="connsiteX12" fmla="*/ 2588 w 7827"/>
                    <a:gd name="connsiteY12" fmla="*/ 252222 h 505396"/>
                    <a:gd name="connsiteX13" fmla="*/ 6113 w 7827"/>
                    <a:gd name="connsiteY13" fmla="*/ 73628 h 505396"/>
                    <a:gd name="connsiteX14" fmla="*/ 7256 w 7827"/>
                    <a:gd name="connsiteY14" fmla="*/ 19431 h 505396"/>
                    <a:gd name="connsiteX15" fmla="*/ 7732 w 7827"/>
                    <a:gd name="connsiteY15" fmla="*/ 4763 h 505396"/>
                    <a:gd name="connsiteX16" fmla="*/ 6875 w 7827"/>
                    <a:gd name="connsiteY16" fmla="*/ 0 h 505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27" h="505396">
                      <a:moveTo>
                        <a:pt x="6875" y="0"/>
                      </a:moveTo>
                      <a:cubicBezTo>
                        <a:pt x="7292" y="1681"/>
                        <a:pt x="7453" y="3415"/>
                        <a:pt x="7351" y="5144"/>
                      </a:cubicBezTo>
                      <a:lnTo>
                        <a:pt x="7827" y="19907"/>
                      </a:lnTo>
                      <a:cubicBezTo>
                        <a:pt x="7827" y="32671"/>
                        <a:pt x="7827" y="51149"/>
                        <a:pt x="7827" y="74009"/>
                      </a:cubicBezTo>
                      <a:cubicBezTo>
                        <a:pt x="7827" y="119729"/>
                        <a:pt x="7065" y="182975"/>
                        <a:pt x="5732" y="252698"/>
                      </a:cubicBezTo>
                      <a:cubicBezTo>
                        <a:pt x="4398" y="322421"/>
                        <a:pt x="3065" y="385001"/>
                        <a:pt x="2207" y="431387"/>
                      </a:cubicBezTo>
                      <a:cubicBezTo>
                        <a:pt x="2207" y="453676"/>
                        <a:pt x="1350" y="471964"/>
                        <a:pt x="1064" y="485489"/>
                      </a:cubicBezTo>
                      <a:cubicBezTo>
                        <a:pt x="1064" y="491395"/>
                        <a:pt x="1064" y="496253"/>
                        <a:pt x="588" y="500253"/>
                      </a:cubicBezTo>
                      <a:cubicBezTo>
                        <a:pt x="632" y="501986"/>
                        <a:pt x="440" y="503716"/>
                        <a:pt x="17" y="505397"/>
                      </a:cubicBezTo>
                      <a:cubicBezTo>
                        <a:pt x="-55" y="503543"/>
                        <a:pt x="105" y="501687"/>
                        <a:pt x="493" y="499872"/>
                      </a:cubicBezTo>
                      <a:lnTo>
                        <a:pt x="493" y="485108"/>
                      </a:lnTo>
                      <a:cubicBezTo>
                        <a:pt x="493" y="472345"/>
                        <a:pt x="493" y="453771"/>
                        <a:pt x="493" y="430911"/>
                      </a:cubicBezTo>
                      <a:cubicBezTo>
                        <a:pt x="493" y="385191"/>
                        <a:pt x="1255" y="322040"/>
                        <a:pt x="2588" y="252222"/>
                      </a:cubicBezTo>
                      <a:cubicBezTo>
                        <a:pt x="3922" y="182404"/>
                        <a:pt x="5160" y="120015"/>
                        <a:pt x="6113" y="73628"/>
                      </a:cubicBezTo>
                      <a:cubicBezTo>
                        <a:pt x="6589" y="51340"/>
                        <a:pt x="6970" y="32957"/>
                        <a:pt x="7256" y="19431"/>
                      </a:cubicBezTo>
                      <a:cubicBezTo>
                        <a:pt x="7256" y="13526"/>
                        <a:pt x="7256" y="8668"/>
                        <a:pt x="7732" y="4763"/>
                      </a:cubicBezTo>
                      <a:cubicBezTo>
                        <a:pt x="7274" y="3211"/>
                        <a:pt x="6987" y="1614"/>
                        <a:pt x="6875" y="0"/>
                      </a:cubicBezTo>
                      <a:close/>
                    </a:path>
                  </a:pathLst>
                </a:custGeom>
                <a:solidFill>
                  <a:srgbClr val="263238"/>
                </a:solidFill>
                <a:ln w="9525" cap="flat">
                  <a:noFill/>
                  <a:prstDash val="solid"/>
                  <a:miter/>
                </a:ln>
              </p:spPr>
              <p:txBody>
                <a:bodyPr rtlCol="0" anchor="ctr"/>
                <a:lstStyle/>
                <a:p>
                  <a:endParaRPr lang="zh-CN" altLang="en-US"/>
                </a:p>
              </p:txBody>
            </p:sp>
            <p:sp>
              <p:nvSpPr>
                <p:cNvPr id="1580" name="任意多边形: 形状 1579">
                  <a:extLst>
                    <a:ext uri="{FF2B5EF4-FFF2-40B4-BE49-F238E27FC236}">
                      <a16:creationId xmlns:a16="http://schemas.microsoft.com/office/drawing/2014/main" id="{D7B7A9D2-4308-DC0D-2B0D-39BAD3C48C02}"/>
                    </a:ext>
                  </a:extLst>
                </p:cNvPr>
                <p:cNvSpPr/>
                <p:nvPr/>
              </p:nvSpPr>
              <p:spPr>
                <a:xfrm>
                  <a:off x="4207655" y="5460597"/>
                  <a:ext cx="489433" cy="306990"/>
                </a:xfrm>
                <a:custGeom>
                  <a:avLst/>
                  <a:gdLst>
                    <a:gd name="connsiteX0" fmla="*/ 133960 w 489433"/>
                    <a:gd name="connsiteY0" fmla="*/ 45339 h 306990"/>
                    <a:gd name="connsiteX1" fmla="*/ 192253 w 489433"/>
                    <a:gd name="connsiteY1" fmla="*/ 9525 h 306990"/>
                    <a:gd name="connsiteX2" fmla="*/ 225019 w 489433"/>
                    <a:gd name="connsiteY2" fmla="*/ 0 h 306990"/>
                    <a:gd name="connsiteX3" fmla="*/ 337891 w 489433"/>
                    <a:gd name="connsiteY3" fmla="*/ 0 h 306990"/>
                    <a:gd name="connsiteX4" fmla="*/ 454572 w 489433"/>
                    <a:gd name="connsiteY4" fmla="*/ 106204 h 306990"/>
                    <a:gd name="connsiteX5" fmla="*/ 489433 w 489433"/>
                    <a:gd name="connsiteY5" fmla="*/ 123635 h 306990"/>
                    <a:gd name="connsiteX6" fmla="*/ 476479 w 489433"/>
                    <a:gd name="connsiteY6" fmla="*/ 306991 h 306990"/>
                    <a:gd name="connsiteX7" fmla="*/ 400279 w 489433"/>
                    <a:gd name="connsiteY7" fmla="*/ 297466 h 306990"/>
                    <a:gd name="connsiteX8" fmla="*/ 222733 w 489433"/>
                    <a:gd name="connsiteY8" fmla="*/ 293941 h 306990"/>
                    <a:gd name="connsiteX9" fmla="*/ 184633 w 489433"/>
                    <a:gd name="connsiteY9" fmla="*/ 250507 h 306990"/>
                    <a:gd name="connsiteX10" fmla="*/ 87097 w 489433"/>
                    <a:gd name="connsiteY10" fmla="*/ 213931 h 306990"/>
                    <a:gd name="connsiteX11" fmla="*/ 67476 w 489433"/>
                    <a:gd name="connsiteY11" fmla="*/ 177260 h 306990"/>
                    <a:gd name="connsiteX12" fmla="*/ 52331 w 489433"/>
                    <a:gd name="connsiteY12" fmla="*/ 170402 h 306990"/>
                    <a:gd name="connsiteX13" fmla="*/ 29662 w 489433"/>
                    <a:gd name="connsiteY13" fmla="*/ 121634 h 306990"/>
                    <a:gd name="connsiteX14" fmla="*/ 27947 w 489433"/>
                    <a:gd name="connsiteY14" fmla="*/ 111157 h 306990"/>
                    <a:gd name="connsiteX15" fmla="*/ 39 w 489433"/>
                    <a:gd name="connsiteY15" fmla="*/ 76390 h 306990"/>
                    <a:gd name="connsiteX16" fmla="*/ 42330 w 489433"/>
                    <a:gd name="connsiteY16" fmla="*/ 68008 h 306990"/>
                    <a:gd name="connsiteX17" fmla="*/ 151963 w 489433"/>
                    <a:gd name="connsiteY17" fmla="*/ 69437 h 30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9433" h="306990">
                      <a:moveTo>
                        <a:pt x="133960" y="45339"/>
                      </a:moveTo>
                      <a:lnTo>
                        <a:pt x="192253" y="9525"/>
                      </a:lnTo>
                      <a:cubicBezTo>
                        <a:pt x="202098" y="3413"/>
                        <a:pt x="213432" y="118"/>
                        <a:pt x="225019" y="0"/>
                      </a:cubicBezTo>
                      <a:lnTo>
                        <a:pt x="337891" y="0"/>
                      </a:lnTo>
                      <a:lnTo>
                        <a:pt x="454572" y="106204"/>
                      </a:lnTo>
                      <a:lnTo>
                        <a:pt x="489433" y="123635"/>
                      </a:lnTo>
                      <a:lnTo>
                        <a:pt x="476479" y="306991"/>
                      </a:lnTo>
                      <a:lnTo>
                        <a:pt x="400279" y="297466"/>
                      </a:lnTo>
                      <a:cubicBezTo>
                        <a:pt x="400279" y="297466"/>
                        <a:pt x="238354" y="304419"/>
                        <a:pt x="222733" y="293941"/>
                      </a:cubicBezTo>
                      <a:cubicBezTo>
                        <a:pt x="207112" y="283464"/>
                        <a:pt x="184633" y="250507"/>
                        <a:pt x="184633" y="250507"/>
                      </a:cubicBezTo>
                      <a:cubicBezTo>
                        <a:pt x="184633" y="250507"/>
                        <a:pt x="95670" y="221932"/>
                        <a:pt x="87097" y="213931"/>
                      </a:cubicBezTo>
                      <a:cubicBezTo>
                        <a:pt x="76249" y="204553"/>
                        <a:pt x="69259" y="191489"/>
                        <a:pt x="67476" y="177260"/>
                      </a:cubicBezTo>
                      <a:lnTo>
                        <a:pt x="52331" y="170402"/>
                      </a:lnTo>
                      <a:cubicBezTo>
                        <a:pt x="49474" y="175736"/>
                        <a:pt x="27376" y="139732"/>
                        <a:pt x="29662" y="121634"/>
                      </a:cubicBezTo>
                      <a:cubicBezTo>
                        <a:pt x="30995" y="111157"/>
                        <a:pt x="27947" y="111157"/>
                        <a:pt x="27947" y="111157"/>
                      </a:cubicBezTo>
                      <a:cubicBezTo>
                        <a:pt x="12927" y="105626"/>
                        <a:pt x="2191" y="92251"/>
                        <a:pt x="39" y="76390"/>
                      </a:cubicBezTo>
                      <a:cubicBezTo>
                        <a:pt x="-1485" y="65627"/>
                        <a:pt x="42330" y="68008"/>
                        <a:pt x="42330" y="68008"/>
                      </a:cubicBezTo>
                      <a:lnTo>
                        <a:pt x="151963" y="69437"/>
                      </a:lnTo>
                      <a:close/>
                    </a:path>
                  </a:pathLst>
                </a:custGeom>
                <a:solidFill>
                  <a:srgbClr val="FFBE9D"/>
                </a:solidFill>
                <a:ln w="9525" cap="flat">
                  <a:noFill/>
                  <a:prstDash val="solid"/>
                  <a:miter/>
                </a:ln>
              </p:spPr>
              <p:txBody>
                <a:bodyPr rtlCol="0" anchor="ctr"/>
                <a:lstStyle/>
                <a:p>
                  <a:endParaRPr lang="zh-CN" altLang="en-US"/>
                </a:p>
              </p:txBody>
            </p:sp>
            <p:sp>
              <p:nvSpPr>
                <p:cNvPr id="1581" name="任意多边形: 形状 1580">
                  <a:extLst>
                    <a:ext uri="{FF2B5EF4-FFF2-40B4-BE49-F238E27FC236}">
                      <a16:creationId xmlns:a16="http://schemas.microsoft.com/office/drawing/2014/main" id="{CB8F376B-5643-BD8E-B735-EA4B9EFFBEC6}"/>
                    </a:ext>
                  </a:extLst>
                </p:cNvPr>
                <p:cNvSpPr/>
                <p:nvPr/>
              </p:nvSpPr>
              <p:spPr>
                <a:xfrm>
                  <a:off x="4068153" y="5375633"/>
                  <a:ext cx="354329" cy="160020"/>
                </a:xfrm>
                <a:custGeom>
                  <a:avLst/>
                  <a:gdLst>
                    <a:gd name="connsiteX0" fmla="*/ 354330 w 354329"/>
                    <a:gd name="connsiteY0" fmla="*/ 156877 h 160020"/>
                    <a:gd name="connsiteX1" fmla="*/ 239173 w 354329"/>
                    <a:gd name="connsiteY1" fmla="*/ 0 h 160020"/>
                    <a:gd name="connsiteX2" fmla="*/ 0 w 354329"/>
                    <a:gd name="connsiteY2" fmla="*/ 0 h 160020"/>
                    <a:gd name="connsiteX3" fmla="*/ 0 w 354329"/>
                    <a:gd name="connsiteY3" fmla="*/ 20288 h 160020"/>
                    <a:gd name="connsiteX4" fmla="*/ 120491 w 354329"/>
                    <a:gd name="connsiteY4" fmla="*/ 160020 h 160020"/>
                    <a:gd name="connsiteX5" fmla="*/ 120491 w 354329"/>
                    <a:gd name="connsiteY5" fmla="*/ 160020 h 160020"/>
                    <a:gd name="connsiteX6" fmla="*/ 354330 w 354329"/>
                    <a:gd name="connsiteY6" fmla="*/ 156877 h 16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329" h="160020">
                      <a:moveTo>
                        <a:pt x="354330" y="156877"/>
                      </a:moveTo>
                      <a:lnTo>
                        <a:pt x="239173" y="0"/>
                      </a:lnTo>
                      <a:lnTo>
                        <a:pt x="0" y="0"/>
                      </a:lnTo>
                      <a:lnTo>
                        <a:pt x="0" y="20288"/>
                      </a:lnTo>
                      <a:lnTo>
                        <a:pt x="120491" y="160020"/>
                      </a:lnTo>
                      <a:lnTo>
                        <a:pt x="120491" y="160020"/>
                      </a:lnTo>
                      <a:lnTo>
                        <a:pt x="354330" y="156877"/>
                      </a:lnTo>
                      <a:close/>
                    </a:path>
                  </a:pathLst>
                </a:custGeom>
                <a:solidFill>
                  <a:srgbClr val="455A64"/>
                </a:solidFill>
                <a:ln w="9525" cap="flat">
                  <a:noFill/>
                  <a:prstDash val="solid"/>
                  <a:miter/>
                </a:ln>
              </p:spPr>
              <p:txBody>
                <a:bodyPr rtlCol="0" anchor="ctr"/>
                <a:lstStyle/>
                <a:p>
                  <a:endParaRPr lang="zh-CN" altLang="en-US"/>
                </a:p>
              </p:txBody>
            </p:sp>
            <p:sp>
              <p:nvSpPr>
                <p:cNvPr id="1582" name="任意多边形: 形状 1581">
                  <a:extLst>
                    <a:ext uri="{FF2B5EF4-FFF2-40B4-BE49-F238E27FC236}">
                      <a16:creationId xmlns:a16="http://schemas.microsoft.com/office/drawing/2014/main" id="{140FA4C0-9138-6679-BA90-DCC2B627E1F5}"/>
                    </a:ext>
                  </a:extLst>
                </p:cNvPr>
                <p:cNvSpPr/>
                <p:nvPr/>
              </p:nvSpPr>
              <p:spPr>
                <a:xfrm>
                  <a:off x="4232650" y="5572230"/>
                  <a:ext cx="156400" cy="17175"/>
                </a:xfrm>
                <a:custGeom>
                  <a:avLst/>
                  <a:gdLst>
                    <a:gd name="connsiteX0" fmla="*/ 156401 w 156400"/>
                    <a:gd name="connsiteY0" fmla="*/ 13430 h 17175"/>
                    <a:gd name="connsiteX1" fmla="*/ 133445 w 156400"/>
                    <a:gd name="connsiteY1" fmla="*/ 16478 h 17175"/>
                    <a:gd name="connsiteX2" fmla="*/ 77438 w 156400"/>
                    <a:gd name="connsiteY2" fmla="*/ 15716 h 17175"/>
                    <a:gd name="connsiteX3" fmla="*/ 22098 w 156400"/>
                    <a:gd name="connsiteY3" fmla="*/ 6953 h 17175"/>
                    <a:gd name="connsiteX4" fmla="*/ 0 w 156400"/>
                    <a:gd name="connsiteY4" fmla="*/ 0 h 17175"/>
                    <a:gd name="connsiteX5" fmla="*/ 22860 w 156400"/>
                    <a:gd name="connsiteY5" fmla="*/ 3524 h 17175"/>
                    <a:gd name="connsiteX6" fmla="*/ 77819 w 156400"/>
                    <a:gd name="connsiteY6" fmla="*/ 10763 h 17175"/>
                    <a:gd name="connsiteX7" fmla="*/ 133350 w 156400"/>
                    <a:gd name="connsiteY7" fmla="*/ 13049 h 17175"/>
                    <a:gd name="connsiteX8" fmla="*/ 156401 w 156400"/>
                    <a:gd name="connsiteY8" fmla="*/ 13430 h 1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400" h="17175">
                      <a:moveTo>
                        <a:pt x="156401" y="13430"/>
                      </a:moveTo>
                      <a:cubicBezTo>
                        <a:pt x="148929" y="15514"/>
                        <a:pt x="141202" y="16541"/>
                        <a:pt x="133445" y="16478"/>
                      </a:cubicBezTo>
                      <a:cubicBezTo>
                        <a:pt x="114783" y="17616"/>
                        <a:pt x="96062" y="17362"/>
                        <a:pt x="77438" y="15716"/>
                      </a:cubicBezTo>
                      <a:cubicBezTo>
                        <a:pt x="58807" y="14113"/>
                        <a:pt x="40313" y="11184"/>
                        <a:pt x="22098" y="6953"/>
                      </a:cubicBezTo>
                      <a:cubicBezTo>
                        <a:pt x="14473" y="5558"/>
                        <a:pt x="7051" y="3222"/>
                        <a:pt x="0" y="0"/>
                      </a:cubicBezTo>
                      <a:cubicBezTo>
                        <a:pt x="7710" y="487"/>
                        <a:pt x="15361" y="1666"/>
                        <a:pt x="22860" y="3524"/>
                      </a:cubicBezTo>
                      <a:cubicBezTo>
                        <a:pt x="36862" y="6001"/>
                        <a:pt x="56293" y="8954"/>
                        <a:pt x="77819" y="10763"/>
                      </a:cubicBezTo>
                      <a:cubicBezTo>
                        <a:pt x="99346" y="12573"/>
                        <a:pt x="119063" y="13049"/>
                        <a:pt x="133350" y="13049"/>
                      </a:cubicBezTo>
                      <a:cubicBezTo>
                        <a:pt x="141031" y="12543"/>
                        <a:pt x="148741" y="12671"/>
                        <a:pt x="156401" y="13430"/>
                      </a:cubicBezTo>
                      <a:close/>
                    </a:path>
                  </a:pathLst>
                </a:custGeom>
                <a:solidFill>
                  <a:srgbClr val="EB996E"/>
                </a:solidFill>
                <a:ln w="9525" cap="flat">
                  <a:noFill/>
                  <a:prstDash val="solid"/>
                  <a:miter/>
                </a:ln>
              </p:spPr>
              <p:txBody>
                <a:bodyPr rtlCol="0" anchor="ctr"/>
                <a:lstStyle/>
                <a:p>
                  <a:endParaRPr lang="zh-CN" altLang="en-US"/>
                </a:p>
              </p:txBody>
            </p:sp>
            <p:sp>
              <p:nvSpPr>
                <p:cNvPr id="1583" name="任意多边形: 形状 1582">
                  <a:extLst>
                    <a:ext uri="{FF2B5EF4-FFF2-40B4-BE49-F238E27FC236}">
                      <a16:creationId xmlns:a16="http://schemas.microsoft.com/office/drawing/2014/main" id="{4E8D55B1-D9CB-3FE5-98B7-E09FCD3DA30F}"/>
                    </a:ext>
                  </a:extLst>
                </p:cNvPr>
                <p:cNvSpPr/>
                <p:nvPr/>
              </p:nvSpPr>
              <p:spPr>
                <a:xfrm>
                  <a:off x="4261892" y="5633856"/>
                  <a:ext cx="156495" cy="17075"/>
                </a:xfrm>
                <a:custGeom>
                  <a:avLst/>
                  <a:gdLst>
                    <a:gd name="connsiteX0" fmla="*/ 156496 w 156495"/>
                    <a:gd name="connsiteY0" fmla="*/ 13335 h 17075"/>
                    <a:gd name="connsiteX1" fmla="*/ 133445 w 156495"/>
                    <a:gd name="connsiteY1" fmla="*/ 16383 h 17075"/>
                    <a:gd name="connsiteX2" fmla="*/ 22193 w 156495"/>
                    <a:gd name="connsiteY2" fmla="*/ 6858 h 17075"/>
                    <a:gd name="connsiteX3" fmla="*/ 0 w 156495"/>
                    <a:gd name="connsiteY3" fmla="*/ 0 h 17075"/>
                    <a:gd name="connsiteX4" fmla="*/ 22860 w 156495"/>
                    <a:gd name="connsiteY4" fmla="*/ 3429 h 17075"/>
                    <a:gd name="connsiteX5" fmla="*/ 77914 w 156495"/>
                    <a:gd name="connsiteY5" fmla="*/ 10763 h 17075"/>
                    <a:gd name="connsiteX6" fmla="*/ 133350 w 156495"/>
                    <a:gd name="connsiteY6" fmla="*/ 12954 h 17075"/>
                    <a:gd name="connsiteX7" fmla="*/ 156496 w 156495"/>
                    <a:gd name="connsiteY7" fmla="*/ 13335 h 1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495" h="17075">
                      <a:moveTo>
                        <a:pt x="156496" y="13335"/>
                      </a:moveTo>
                      <a:cubicBezTo>
                        <a:pt x="148976" y="15343"/>
                        <a:pt x="141228" y="16368"/>
                        <a:pt x="133445" y="16383"/>
                      </a:cubicBezTo>
                      <a:cubicBezTo>
                        <a:pt x="96095" y="18626"/>
                        <a:pt x="58618" y="15417"/>
                        <a:pt x="22193" y="6858"/>
                      </a:cubicBezTo>
                      <a:cubicBezTo>
                        <a:pt x="14543" y="5486"/>
                        <a:pt x="7090" y="3183"/>
                        <a:pt x="0" y="0"/>
                      </a:cubicBezTo>
                      <a:cubicBezTo>
                        <a:pt x="7711" y="418"/>
                        <a:pt x="15365" y="1566"/>
                        <a:pt x="22860" y="3429"/>
                      </a:cubicBezTo>
                      <a:cubicBezTo>
                        <a:pt x="36862" y="5905"/>
                        <a:pt x="56293" y="8858"/>
                        <a:pt x="77914" y="10763"/>
                      </a:cubicBezTo>
                      <a:cubicBezTo>
                        <a:pt x="99536" y="12668"/>
                        <a:pt x="119158" y="13049"/>
                        <a:pt x="133350" y="12954"/>
                      </a:cubicBezTo>
                      <a:cubicBezTo>
                        <a:pt x="141062" y="12417"/>
                        <a:pt x="148806" y="12544"/>
                        <a:pt x="156496" y="13335"/>
                      </a:cubicBezTo>
                      <a:close/>
                    </a:path>
                  </a:pathLst>
                </a:custGeom>
                <a:solidFill>
                  <a:srgbClr val="EB996E"/>
                </a:solidFill>
                <a:ln w="9525" cap="flat">
                  <a:noFill/>
                  <a:prstDash val="solid"/>
                  <a:miter/>
                </a:ln>
              </p:spPr>
              <p:txBody>
                <a:bodyPr rtlCol="0" anchor="ctr"/>
                <a:lstStyle/>
                <a:p>
                  <a:endParaRPr lang="zh-CN" altLang="en-US"/>
                </a:p>
              </p:txBody>
            </p:sp>
            <p:sp>
              <p:nvSpPr>
                <p:cNvPr id="1584" name="任意多边形: 形状 1583">
                  <a:extLst>
                    <a:ext uri="{FF2B5EF4-FFF2-40B4-BE49-F238E27FC236}">
                      <a16:creationId xmlns:a16="http://schemas.microsoft.com/office/drawing/2014/main" id="{37E80B9F-BB57-CF84-3571-9A6B9692010D}"/>
                    </a:ext>
                  </a:extLst>
                </p:cNvPr>
                <p:cNvSpPr/>
                <p:nvPr/>
              </p:nvSpPr>
              <p:spPr>
                <a:xfrm>
                  <a:off x="4207537" y="5532224"/>
                  <a:ext cx="590612" cy="260318"/>
                </a:xfrm>
                <a:custGeom>
                  <a:avLst/>
                  <a:gdLst>
                    <a:gd name="connsiteX0" fmla="*/ 253 w 590612"/>
                    <a:gd name="connsiteY0" fmla="*/ 0 h 260318"/>
                    <a:gd name="connsiteX1" fmla="*/ 3586 w 590612"/>
                    <a:gd name="connsiteY1" fmla="*/ 12763 h 260318"/>
                    <a:gd name="connsiteX2" fmla="*/ 28637 w 590612"/>
                    <a:gd name="connsiteY2" fmla="*/ 38957 h 260318"/>
                    <a:gd name="connsiteX3" fmla="*/ 29399 w 590612"/>
                    <a:gd name="connsiteY3" fmla="*/ 38957 h 260318"/>
                    <a:gd name="connsiteX4" fmla="*/ 29399 w 590612"/>
                    <a:gd name="connsiteY4" fmla="*/ 39719 h 260318"/>
                    <a:gd name="connsiteX5" fmla="*/ 37400 w 590612"/>
                    <a:gd name="connsiteY5" fmla="*/ 75629 h 260318"/>
                    <a:gd name="connsiteX6" fmla="*/ 69213 w 590612"/>
                    <a:gd name="connsiteY6" fmla="*/ 106775 h 260318"/>
                    <a:gd name="connsiteX7" fmla="*/ 71119 w 590612"/>
                    <a:gd name="connsiteY7" fmla="*/ 107728 h 260318"/>
                    <a:gd name="connsiteX8" fmla="*/ 70261 w 590612"/>
                    <a:gd name="connsiteY8" fmla="*/ 109442 h 260318"/>
                    <a:gd name="connsiteX9" fmla="*/ 70261 w 590612"/>
                    <a:gd name="connsiteY9" fmla="*/ 123444 h 260318"/>
                    <a:gd name="connsiteX10" fmla="*/ 80263 w 590612"/>
                    <a:gd name="connsiteY10" fmla="*/ 135732 h 260318"/>
                    <a:gd name="connsiteX11" fmla="*/ 110838 w 590612"/>
                    <a:gd name="connsiteY11" fmla="*/ 153258 h 260318"/>
                    <a:gd name="connsiteX12" fmla="*/ 185514 w 590612"/>
                    <a:gd name="connsiteY12" fmla="*/ 176689 h 260318"/>
                    <a:gd name="connsiteX13" fmla="*/ 186562 w 590612"/>
                    <a:gd name="connsiteY13" fmla="*/ 176689 h 260318"/>
                    <a:gd name="connsiteX14" fmla="*/ 186562 w 590612"/>
                    <a:gd name="connsiteY14" fmla="*/ 177546 h 260318"/>
                    <a:gd name="connsiteX15" fmla="*/ 209517 w 590612"/>
                    <a:gd name="connsiteY15" fmla="*/ 203264 h 260318"/>
                    <a:gd name="connsiteX16" fmla="*/ 239425 w 590612"/>
                    <a:gd name="connsiteY16" fmla="*/ 220885 h 260318"/>
                    <a:gd name="connsiteX17" fmla="*/ 266095 w 590612"/>
                    <a:gd name="connsiteY17" fmla="*/ 223647 h 260318"/>
                    <a:gd name="connsiteX18" fmla="*/ 292956 w 590612"/>
                    <a:gd name="connsiteY18" fmla="*/ 224314 h 260318"/>
                    <a:gd name="connsiteX19" fmla="*/ 344581 w 590612"/>
                    <a:gd name="connsiteY19" fmla="*/ 225743 h 260318"/>
                    <a:gd name="connsiteX20" fmla="*/ 437831 w 590612"/>
                    <a:gd name="connsiteY20" fmla="*/ 228314 h 260318"/>
                    <a:gd name="connsiteX21" fmla="*/ 437831 w 590612"/>
                    <a:gd name="connsiteY21" fmla="*/ 228314 h 260318"/>
                    <a:gd name="connsiteX22" fmla="*/ 548893 w 590612"/>
                    <a:gd name="connsiteY22" fmla="*/ 250888 h 260318"/>
                    <a:gd name="connsiteX23" fmla="*/ 579849 w 590612"/>
                    <a:gd name="connsiteY23" fmla="*/ 257556 h 260318"/>
                    <a:gd name="connsiteX24" fmla="*/ 587850 w 590612"/>
                    <a:gd name="connsiteY24" fmla="*/ 259461 h 260318"/>
                    <a:gd name="connsiteX25" fmla="*/ 590612 w 590612"/>
                    <a:gd name="connsiteY25" fmla="*/ 260318 h 260318"/>
                    <a:gd name="connsiteX26" fmla="*/ 587755 w 590612"/>
                    <a:gd name="connsiteY26" fmla="*/ 260318 h 260318"/>
                    <a:gd name="connsiteX27" fmla="*/ 579563 w 590612"/>
                    <a:gd name="connsiteY27" fmla="*/ 259080 h 260318"/>
                    <a:gd name="connsiteX28" fmla="*/ 548512 w 590612"/>
                    <a:gd name="connsiteY28" fmla="*/ 253555 h 260318"/>
                    <a:gd name="connsiteX29" fmla="*/ 437069 w 590612"/>
                    <a:gd name="connsiteY29" fmla="*/ 232601 h 260318"/>
                    <a:gd name="connsiteX30" fmla="*/ 437069 w 590612"/>
                    <a:gd name="connsiteY30" fmla="*/ 232601 h 260318"/>
                    <a:gd name="connsiteX31" fmla="*/ 343819 w 590612"/>
                    <a:gd name="connsiteY31" fmla="*/ 230600 h 260318"/>
                    <a:gd name="connsiteX32" fmla="*/ 292099 w 590612"/>
                    <a:gd name="connsiteY32" fmla="*/ 229457 h 260318"/>
                    <a:gd name="connsiteX33" fmla="*/ 265238 w 590612"/>
                    <a:gd name="connsiteY33" fmla="*/ 228791 h 260318"/>
                    <a:gd name="connsiteX34" fmla="*/ 237425 w 590612"/>
                    <a:gd name="connsiteY34" fmla="*/ 225838 h 260318"/>
                    <a:gd name="connsiteX35" fmla="*/ 205516 w 590612"/>
                    <a:gd name="connsiteY35" fmla="*/ 206788 h 260318"/>
                    <a:gd name="connsiteX36" fmla="*/ 181799 w 590612"/>
                    <a:gd name="connsiteY36" fmla="*/ 180023 h 260318"/>
                    <a:gd name="connsiteX37" fmla="*/ 183323 w 590612"/>
                    <a:gd name="connsiteY37" fmla="*/ 181070 h 260318"/>
                    <a:gd name="connsiteX38" fmla="*/ 107885 w 590612"/>
                    <a:gd name="connsiteY38" fmla="*/ 157067 h 260318"/>
                    <a:gd name="connsiteX39" fmla="*/ 76453 w 590612"/>
                    <a:gd name="connsiteY39" fmla="*/ 138684 h 260318"/>
                    <a:gd name="connsiteX40" fmla="*/ 65404 w 590612"/>
                    <a:gd name="connsiteY40" fmla="*/ 124778 h 260318"/>
                    <a:gd name="connsiteX41" fmla="*/ 65404 w 590612"/>
                    <a:gd name="connsiteY41" fmla="*/ 107538 h 260318"/>
                    <a:gd name="connsiteX42" fmla="*/ 66451 w 590612"/>
                    <a:gd name="connsiteY42" fmla="*/ 110109 h 260318"/>
                    <a:gd name="connsiteX43" fmla="*/ 33114 w 590612"/>
                    <a:gd name="connsiteY43" fmla="*/ 76867 h 260318"/>
                    <a:gd name="connsiteX44" fmla="*/ 25494 w 590612"/>
                    <a:gd name="connsiteY44" fmla="*/ 39434 h 260318"/>
                    <a:gd name="connsiteX45" fmla="*/ 26351 w 590612"/>
                    <a:gd name="connsiteY45" fmla="*/ 40672 h 260318"/>
                    <a:gd name="connsiteX46" fmla="*/ 1015 w 590612"/>
                    <a:gd name="connsiteY46" fmla="*/ 12573 h 260318"/>
                    <a:gd name="connsiteX47" fmla="*/ 253 w 590612"/>
                    <a:gd name="connsiteY47" fmla="*/ 0 h 26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90612" h="260318">
                      <a:moveTo>
                        <a:pt x="253" y="0"/>
                      </a:moveTo>
                      <a:cubicBezTo>
                        <a:pt x="1098" y="4320"/>
                        <a:pt x="2211" y="8582"/>
                        <a:pt x="3586" y="12763"/>
                      </a:cubicBezTo>
                      <a:cubicBezTo>
                        <a:pt x="8228" y="24410"/>
                        <a:pt x="17209" y="33801"/>
                        <a:pt x="28637" y="38957"/>
                      </a:cubicBezTo>
                      <a:lnTo>
                        <a:pt x="29399" y="38957"/>
                      </a:lnTo>
                      <a:lnTo>
                        <a:pt x="29399" y="39719"/>
                      </a:lnTo>
                      <a:cubicBezTo>
                        <a:pt x="29139" y="52158"/>
                        <a:pt x="31884" y="64477"/>
                        <a:pt x="37400" y="75629"/>
                      </a:cubicBezTo>
                      <a:cubicBezTo>
                        <a:pt x="44123" y="89349"/>
                        <a:pt x="55354" y="100345"/>
                        <a:pt x="69213" y="106775"/>
                      </a:cubicBezTo>
                      <a:lnTo>
                        <a:pt x="71119" y="107728"/>
                      </a:lnTo>
                      <a:lnTo>
                        <a:pt x="70261" y="109442"/>
                      </a:lnTo>
                      <a:cubicBezTo>
                        <a:pt x="68166" y="113875"/>
                        <a:pt x="68166" y="119012"/>
                        <a:pt x="70261" y="123444"/>
                      </a:cubicBezTo>
                      <a:cubicBezTo>
                        <a:pt x="72668" y="128215"/>
                        <a:pt x="76080" y="132407"/>
                        <a:pt x="80263" y="135732"/>
                      </a:cubicBezTo>
                      <a:cubicBezTo>
                        <a:pt x="89640" y="142892"/>
                        <a:pt x="99920" y="148785"/>
                        <a:pt x="110838" y="153258"/>
                      </a:cubicBezTo>
                      <a:cubicBezTo>
                        <a:pt x="134979" y="163286"/>
                        <a:pt x="159971" y="171128"/>
                        <a:pt x="185514" y="176689"/>
                      </a:cubicBezTo>
                      <a:lnTo>
                        <a:pt x="186562" y="176689"/>
                      </a:lnTo>
                      <a:lnTo>
                        <a:pt x="186562" y="177546"/>
                      </a:lnTo>
                      <a:cubicBezTo>
                        <a:pt x="193112" y="187041"/>
                        <a:pt x="200824" y="195681"/>
                        <a:pt x="209517" y="203264"/>
                      </a:cubicBezTo>
                      <a:cubicBezTo>
                        <a:pt x="217883" y="211510"/>
                        <a:pt x="228157" y="217563"/>
                        <a:pt x="239425" y="220885"/>
                      </a:cubicBezTo>
                      <a:cubicBezTo>
                        <a:pt x="248141" y="223059"/>
                        <a:pt x="257120" y="223989"/>
                        <a:pt x="266095" y="223647"/>
                      </a:cubicBezTo>
                      <a:lnTo>
                        <a:pt x="292956" y="224314"/>
                      </a:lnTo>
                      <a:lnTo>
                        <a:pt x="344581" y="225743"/>
                      </a:lnTo>
                      <a:lnTo>
                        <a:pt x="437831" y="228314"/>
                      </a:lnTo>
                      <a:lnTo>
                        <a:pt x="437831" y="228314"/>
                      </a:lnTo>
                      <a:lnTo>
                        <a:pt x="548893" y="250888"/>
                      </a:lnTo>
                      <a:lnTo>
                        <a:pt x="579849" y="257556"/>
                      </a:lnTo>
                      <a:lnTo>
                        <a:pt x="587850" y="259461"/>
                      </a:lnTo>
                      <a:lnTo>
                        <a:pt x="590612" y="260318"/>
                      </a:lnTo>
                      <a:lnTo>
                        <a:pt x="587755" y="260318"/>
                      </a:lnTo>
                      <a:lnTo>
                        <a:pt x="579563" y="259080"/>
                      </a:lnTo>
                      <a:lnTo>
                        <a:pt x="548512" y="253555"/>
                      </a:lnTo>
                      <a:lnTo>
                        <a:pt x="437069" y="232601"/>
                      </a:lnTo>
                      <a:lnTo>
                        <a:pt x="437069" y="232601"/>
                      </a:lnTo>
                      <a:lnTo>
                        <a:pt x="343819" y="230600"/>
                      </a:lnTo>
                      <a:lnTo>
                        <a:pt x="292099" y="229457"/>
                      </a:lnTo>
                      <a:lnTo>
                        <a:pt x="265238" y="228791"/>
                      </a:lnTo>
                      <a:cubicBezTo>
                        <a:pt x="255875" y="229110"/>
                        <a:pt x="246513" y="228116"/>
                        <a:pt x="237425" y="225838"/>
                      </a:cubicBezTo>
                      <a:cubicBezTo>
                        <a:pt x="225368" y="222245"/>
                        <a:pt x="214400" y="215696"/>
                        <a:pt x="205516" y="206788"/>
                      </a:cubicBezTo>
                      <a:cubicBezTo>
                        <a:pt x="196529" y="198887"/>
                        <a:pt x="188561" y="189896"/>
                        <a:pt x="181799" y="180023"/>
                      </a:cubicBezTo>
                      <a:lnTo>
                        <a:pt x="183323" y="181070"/>
                      </a:lnTo>
                      <a:cubicBezTo>
                        <a:pt x="157492" y="175409"/>
                        <a:pt x="132238" y="167374"/>
                        <a:pt x="107885" y="157067"/>
                      </a:cubicBezTo>
                      <a:cubicBezTo>
                        <a:pt x="96643" y="152352"/>
                        <a:pt x="86074" y="146170"/>
                        <a:pt x="76453" y="138684"/>
                      </a:cubicBezTo>
                      <a:cubicBezTo>
                        <a:pt x="71779" y="134931"/>
                        <a:pt x="68004" y="130179"/>
                        <a:pt x="65404" y="124778"/>
                      </a:cubicBezTo>
                      <a:cubicBezTo>
                        <a:pt x="62786" y="119329"/>
                        <a:pt x="62786" y="112986"/>
                        <a:pt x="65404" y="107538"/>
                      </a:cubicBezTo>
                      <a:lnTo>
                        <a:pt x="66451" y="110109"/>
                      </a:lnTo>
                      <a:cubicBezTo>
                        <a:pt x="51857" y="103177"/>
                        <a:pt x="40088" y="91441"/>
                        <a:pt x="33114" y="76867"/>
                      </a:cubicBezTo>
                      <a:cubicBezTo>
                        <a:pt x="27603" y="65183"/>
                        <a:pt x="24989" y="52342"/>
                        <a:pt x="25494" y="39434"/>
                      </a:cubicBezTo>
                      <a:lnTo>
                        <a:pt x="26351" y="40672"/>
                      </a:lnTo>
                      <a:cubicBezTo>
                        <a:pt x="14468" y="35097"/>
                        <a:pt x="5335" y="24967"/>
                        <a:pt x="1015" y="12573"/>
                      </a:cubicBezTo>
                      <a:cubicBezTo>
                        <a:pt x="3" y="8463"/>
                        <a:pt x="-255" y="4203"/>
                        <a:pt x="253" y="0"/>
                      </a:cubicBezTo>
                      <a:close/>
                    </a:path>
                  </a:pathLst>
                </a:custGeom>
                <a:solidFill>
                  <a:srgbClr val="EB996E"/>
                </a:solidFill>
                <a:ln w="9525" cap="flat">
                  <a:noFill/>
                  <a:prstDash val="solid"/>
                  <a:miter/>
                </a:ln>
              </p:spPr>
              <p:txBody>
                <a:bodyPr rtlCol="0" anchor="ctr"/>
                <a:lstStyle/>
                <a:p>
                  <a:endParaRPr lang="zh-CN" altLang="en-US"/>
                </a:p>
              </p:txBody>
            </p:sp>
            <p:sp>
              <p:nvSpPr>
                <p:cNvPr id="1585" name="任意多边形: 形状 1584">
                  <a:extLst>
                    <a:ext uri="{FF2B5EF4-FFF2-40B4-BE49-F238E27FC236}">
                      <a16:creationId xmlns:a16="http://schemas.microsoft.com/office/drawing/2014/main" id="{D743D392-9BF4-4A7C-BA86-68B0D0155BC0}"/>
                    </a:ext>
                  </a:extLst>
                </p:cNvPr>
                <p:cNvSpPr/>
                <p:nvPr/>
              </p:nvSpPr>
              <p:spPr>
                <a:xfrm>
                  <a:off x="4386764" y="5700955"/>
                  <a:ext cx="65055" cy="12184"/>
                </a:xfrm>
                <a:custGeom>
                  <a:avLst/>
                  <a:gdLst>
                    <a:gd name="connsiteX0" fmla="*/ 65056 w 65055"/>
                    <a:gd name="connsiteY0" fmla="*/ 243 h 12184"/>
                    <a:gd name="connsiteX1" fmla="*/ 33338 w 65055"/>
                    <a:gd name="connsiteY1" fmla="*/ 10816 h 12184"/>
                    <a:gd name="connsiteX2" fmla="*/ 0 w 65055"/>
                    <a:gd name="connsiteY2" fmla="*/ 9006 h 12184"/>
                    <a:gd name="connsiteX3" fmla="*/ 32671 w 65055"/>
                    <a:gd name="connsiteY3" fmla="*/ 5863 h 12184"/>
                    <a:gd name="connsiteX4" fmla="*/ 65056 w 65055"/>
                    <a:gd name="connsiteY4" fmla="*/ 243 h 12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55" h="12184">
                      <a:moveTo>
                        <a:pt x="65056" y="243"/>
                      </a:moveTo>
                      <a:cubicBezTo>
                        <a:pt x="55564" y="6427"/>
                        <a:pt x="44642" y="10068"/>
                        <a:pt x="33338" y="10816"/>
                      </a:cubicBezTo>
                      <a:cubicBezTo>
                        <a:pt x="22257" y="13127"/>
                        <a:pt x="10765" y="12503"/>
                        <a:pt x="0" y="9006"/>
                      </a:cubicBezTo>
                      <a:cubicBezTo>
                        <a:pt x="0" y="7577"/>
                        <a:pt x="14859" y="8339"/>
                        <a:pt x="32671" y="5863"/>
                      </a:cubicBezTo>
                      <a:cubicBezTo>
                        <a:pt x="50483" y="3386"/>
                        <a:pt x="64103" y="-1091"/>
                        <a:pt x="65056" y="243"/>
                      </a:cubicBezTo>
                      <a:close/>
                    </a:path>
                  </a:pathLst>
                </a:custGeom>
                <a:solidFill>
                  <a:srgbClr val="EB996E"/>
                </a:solidFill>
                <a:ln w="9525" cap="flat">
                  <a:noFill/>
                  <a:prstDash val="solid"/>
                  <a:miter/>
                </a:ln>
              </p:spPr>
              <p:txBody>
                <a:bodyPr rtlCol="0" anchor="ctr"/>
                <a:lstStyle/>
                <a:p>
                  <a:endParaRPr lang="zh-CN" altLang="en-US"/>
                </a:p>
              </p:txBody>
            </p:sp>
            <p:sp>
              <p:nvSpPr>
                <p:cNvPr id="1586" name="任意多边形: 形状 1585">
                  <a:extLst>
                    <a:ext uri="{FF2B5EF4-FFF2-40B4-BE49-F238E27FC236}">
                      <a16:creationId xmlns:a16="http://schemas.microsoft.com/office/drawing/2014/main" id="{202EF574-C538-3E9F-DCBA-2D608D81CBE6}"/>
                    </a:ext>
                  </a:extLst>
                </p:cNvPr>
                <p:cNvSpPr/>
                <p:nvPr/>
              </p:nvSpPr>
              <p:spPr>
                <a:xfrm>
                  <a:off x="4403624" y="5526345"/>
                  <a:ext cx="100583" cy="6852"/>
                </a:xfrm>
                <a:custGeom>
                  <a:avLst/>
                  <a:gdLst>
                    <a:gd name="connsiteX0" fmla="*/ 100584 w 100583"/>
                    <a:gd name="connsiteY0" fmla="*/ 1593 h 6852"/>
                    <a:gd name="connsiteX1" fmla="*/ 50387 w 100583"/>
                    <a:gd name="connsiteY1" fmla="*/ 5879 h 6852"/>
                    <a:gd name="connsiteX2" fmla="*/ 0 w 100583"/>
                    <a:gd name="connsiteY2" fmla="*/ 5213 h 6852"/>
                    <a:gd name="connsiteX3" fmla="*/ 50197 w 100583"/>
                    <a:gd name="connsiteY3" fmla="*/ 926 h 6852"/>
                    <a:gd name="connsiteX4" fmla="*/ 100584 w 100583"/>
                    <a:gd name="connsiteY4" fmla="*/ 1593 h 6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3" h="6852">
                      <a:moveTo>
                        <a:pt x="100584" y="1593"/>
                      </a:moveTo>
                      <a:cubicBezTo>
                        <a:pt x="84032" y="4661"/>
                        <a:pt x="67219" y="6097"/>
                        <a:pt x="50387" y="5879"/>
                      </a:cubicBezTo>
                      <a:cubicBezTo>
                        <a:pt x="33612" y="7371"/>
                        <a:pt x="16729" y="7148"/>
                        <a:pt x="0" y="5213"/>
                      </a:cubicBezTo>
                      <a:cubicBezTo>
                        <a:pt x="16558" y="2190"/>
                        <a:pt x="33366" y="754"/>
                        <a:pt x="50197" y="926"/>
                      </a:cubicBezTo>
                      <a:cubicBezTo>
                        <a:pt x="66974" y="-502"/>
                        <a:pt x="83851" y="-278"/>
                        <a:pt x="100584" y="1593"/>
                      </a:cubicBezTo>
                      <a:close/>
                    </a:path>
                  </a:pathLst>
                </a:custGeom>
                <a:solidFill>
                  <a:srgbClr val="EB996E"/>
                </a:solidFill>
                <a:ln w="9525" cap="flat">
                  <a:noFill/>
                  <a:prstDash val="solid"/>
                  <a:miter/>
                </a:ln>
              </p:spPr>
              <p:txBody>
                <a:bodyPr rtlCol="0" anchor="ctr"/>
                <a:lstStyle/>
                <a:p>
                  <a:endParaRPr lang="zh-CN" altLang="en-US"/>
                </a:p>
              </p:txBody>
            </p:sp>
            <p:sp>
              <p:nvSpPr>
                <p:cNvPr id="1587" name="任意多边形: 形状 1586">
                  <a:extLst>
                    <a:ext uri="{FF2B5EF4-FFF2-40B4-BE49-F238E27FC236}">
                      <a16:creationId xmlns:a16="http://schemas.microsoft.com/office/drawing/2014/main" id="{2A4B4304-9A3D-FBB8-8175-CE8C1BD0953F}"/>
                    </a:ext>
                  </a:extLst>
                </p:cNvPr>
                <p:cNvSpPr/>
                <p:nvPr/>
              </p:nvSpPr>
              <p:spPr>
                <a:xfrm>
                  <a:off x="4544593" y="5461644"/>
                  <a:ext cx="150399" cy="110859"/>
                </a:xfrm>
                <a:custGeom>
                  <a:avLst/>
                  <a:gdLst>
                    <a:gd name="connsiteX0" fmla="*/ 150400 w 150399"/>
                    <a:gd name="connsiteY0" fmla="*/ 107823 h 110859"/>
                    <a:gd name="connsiteX1" fmla="*/ 143256 w 150399"/>
                    <a:gd name="connsiteY1" fmla="*/ 110680 h 110859"/>
                    <a:gd name="connsiteX2" fmla="*/ 122968 w 150399"/>
                    <a:gd name="connsiteY2" fmla="*/ 106108 h 110859"/>
                    <a:gd name="connsiteX3" fmla="*/ 99155 w 150399"/>
                    <a:gd name="connsiteY3" fmla="*/ 87058 h 110859"/>
                    <a:gd name="connsiteX4" fmla="*/ 71342 w 150399"/>
                    <a:gd name="connsiteY4" fmla="*/ 62770 h 110859"/>
                    <a:gd name="connsiteX5" fmla="*/ 20574 w 150399"/>
                    <a:gd name="connsiteY5" fmla="*/ 19050 h 110859"/>
                    <a:gd name="connsiteX6" fmla="*/ 0 w 150399"/>
                    <a:gd name="connsiteY6" fmla="*/ 0 h 110859"/>
                    <a:gd name="connsiteX7" fmla="*/ 22765 w 150399"/>
                    <a:gd name="connsiteY7" fmla="*/ 16002 h 110859"/>
                    <a:gd name="connsiteX8" fmla="*/ 74676 w 150399"/>
                    <a:gd name="connsiteY8" fmla="*/ 58674 h 110859"/>
                    <a:gd name="connsiteX9" fmla="*/ 102299 w 150399"/>
                    <a:gd name="connsiteY9" fmla="*/ 83344 h 110859"/>
                    <a:gd name="connsiteX10" fmla="*/ 124778 w 150399"/>
                    <a:gd name="connsiteY10" fmla="*/ 102394 h 110859"/>
                    <a:gd name="connsiteX11" fmla="*/ 143161 w 150399"/>
                    <a:gd name="connsiteY11" fmla="*/ 108013 h 110859"/>
                    <a:gd name="connsiteX12" fmla="*/ 150400 w 150399"/>
                    <a:gd name="connsiteY12" fmla="*/ 107823 h 11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399" h="110859">
                      <a:moveTo>
                        <a:pt x="150400" y="107823"/>
                      </a:moveTo>
                      <a:cubicBezTo>
                        <a:pt x="148379" y="109504"/>
                        <a:pt x="145879" y="110504"/>
                        <a:pt x="143256" y="110680"/>
                      </a:cubicBezTo>
                      <a:cubicBezTo>
                        <a:pt x="136175" y="111428"/>
                        <a:pt x="129044" y="109821"/>
                        <a:pt x="122968" y="106108"/>
                      </a:cubicBezTo>
                      <a:cubicBezTo>
                        <a:pt x="114438" y="100536"/>
                        <a:pt x="106464" y="94157"/>
                        <a:pt x="99155" y="87058"/>
                      </a:cubicBezTo>
                      <a:lnTo>
                        <a:pt x="71342" y="62770"/>
                      </a:lnTo>
                      <a:lnTo>
                        <a:pt x="20574" y="19050"/>
                      </a:lnTo>
                      <a:cubicBezTo>
                        <a:pt x="13160" y="13328"/>
                        <a:pt x="6275" y="6952"/>
                        <a:pt x="0" y="0"/>
                      </a:cubicBezTo>
                      <a:cubicBezTo>
                        <a:pt x="8064" y="4622"/>
                        <a:pt x="15685" y="9979"/>
                        <a:pt x="22765" y="16002"/>
                      </a:cubicBezTo>
                      <a:cubicBezTo>
                        <a:pt x="36386" y="26479"/>
                        <a:pt x="54864" y="41434"/>
                        <a:pt x="74676" y="58674"/>
                      </a:cubicBezTo>
                      <a:cubicBezTo>
                        <a:pt x="84201" y="67342"/>
                        <a:pt x="93726" y="75629"/>
                        <a:pt x="102299" y="83344"/>
                      </a:cubicBezTo>
                      <a:cubicBezTo>
                        <a:pt x="109226" y="90332"/>
                        <a:pt x="116747" y="96706"/>
                        <a:pt x="124778" y="102394"/>
                      </a:cubicBezTo>
                      <a:cubicBezTo>
                        <a:pt x="130190" y="106095"/>
                        <a:pt x="136604" y="108056"/>
                        <a:pt x="143161" y="108013"/>
                      </a:cubicBezTo>
                      <a:cubicBezTo>
                        <a:pt x="147733" y="108585"/>
                        <a:pt x="150209" y="107442"/>
                        <a:pt x="150400" y="107823"/>
                      </a:cubicBezTo>
                      <a:close/>
                    </a:path>
                  </a:pathLst>
                </a:custGeom>
                <a:solidFill>
                  <a:srgbClr val="EB996E"/>
                </a:solidFill>
                <a:ln w="9525" cap="flat">
                  <a:noFill/>
                  <a:prstDash val="solid"/>
                  <a:miter/>
                </a:ln>
              </p:spPr>
              <p:txBody>
                <a:bodyPr rtlCol="0" anchor="ctr"/>
                <a:lstStyle/>
                <a:p>
                  <a:endParaRPr lang="zh-CN" altLang="en-US"/>
                </a:p>
              </p:txBody>
            </p:sp>
          </p:grpSp>
          <p:grpSp>
            <p:nvGrpSpPr>
              <p:cNvPr id="1588" name="图形 1392">
                <a:extLst>
                  <a:ext uri="{FF2B5EF4-FFF2-40B4-BE49-F238E27FC236}">
                    <a16:creationId xmlns:a16="http://schemas.microsoft.com/office/drawing/2014/main" id="{64E5E877-3110-4574-8CE2-9BA9FC863081}"/>
                  </a:ext>
                </a:extLst>
              </p:cNvPr>
              <p:cNvGrpSpPr/>
              <p:nvPr/>
            </p:nvGrpSpPr>
            <p:grpSpPr>
              <a:xfrm>
                <a:off x="5158457" y="4343522"/>
                <a:ext cx="1899321" cy="1912125"/>
                <a:chOff x="5158457" y="4343522"/>
                <a:chExt cx="1899321" cy="1912125"/>
              </a:xfrm>
            </p:grpSpPr>
            <p:sp>
              <p:nvSpPr>
                <p:cNvPr id="1589" name="任意多边形: 形状 1588">
                  <a:extLst>
                    <a:ext uri="{FF2B5EF4-FFF2-40B4-BE49-F238E27FC236}">
                      <a16:creationId xmlns:a16="http://schemas.microsoft.com/office/drawing/2014/main" id="{543787F6-5FF1-2182-371A-6465ABF2A554}"/>
                    </a:ext>
                  </a:extLst>
                </p:cNvPr>
                <p:cNvSpPr/>
                <p:nvPr/>
              </p:nvSpPr>
              <p:spPr>
                <a:xfrm>
                  <a:off x="6542558" y="5209550"/>
                  <a:ext cx="515220" cy="1041887"/>
                </a:xfrm>
                <a:custGeom>
                  <a:avLst/>
                  <a:gdLst>
                    <a:gd name="connsiteX0" fmla="*/ 462344 w 515220"/>
                    <a:gd name="connsiteY0" fmla="*/ 842358 h 1041887"/>
                    <a:gd name="connsiteX1" fmla="*/ 362807 w 515220"/>
                    <a:gd name="connsiteY1" fmla="*/ 587850 h 1041887"/>
                    <a:gd name="connsiteX2" fmla="*/ 351091 w 515220"/>
                    <a:gd name="connsiteY2" fmla="*/ 502697 h 1041887"/>
                    <a:gd name="connsiteX3" fmla="*/ 370618 w 515220"/>
                    <a:gd name="connsiteY3" fmla="*/ 472884 h 1041887"/>
                    <a:gd name="connsiteX4" fmla="*/ 364236 w 515220"/>
                    <a:gd name="connsiteY4" fmla="*/ 420782 h 1041887"/>
                    <a:gd name="connsiteX5" fmla="*/ 88011 w 515220"/>
                    <a:gd name="connsiteY5" fmla="*/ 25304 h 1041887"/>
                    <a:gd name="connsiteX6" fmla="*/ 45720 w 515220"/>
                    <a:gd name="connsiteY6" fmla="*/ 2158 h 1041887"/>
                    <a:gd name="connsiteX7" fmla="*/ 0 w 515220"/>
                    <a:gd name="connsiteY7" fmla="*/ 11112 h 1041887"/>
                    <a:gd name="connsiteX8" fmla="*/ 394335 w 515220"/>
                    <a:gd name="connsiteY8" fmla="*/ 1038478 h 1041887"/>
                    <a:gd name="connsiteX9" fmla="*/ 514540 w 515220"/>
                    <a:gd name="connsiteY9" fmla="*/ 1040764 h 1041887"/>
                    <a:gd name="connsiteX10" fmla="*/ 462344 w 515220"/>
                    <a:gd name="connsiteY10" fmla="*/ 842358 h 104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5220" h="1041887">
                      <a:moveTo>
                        <a:pt x="462344" y="842358"/>
                      </a:moveTo>
                      <a:cubicBezTo>
                        <a:pt x="434519" y="755525"/>
                        <a:pt x="401275" y="670522"/>
                        <a:pt x="362807" y="587850"/>
                      </a:cubicBezTo>
                      <a:cubicBezTo>
                        <a:pt x="350234" y="560895"/>
                        <a:pt x="337090" y="528986"/>
                        <a:pt x="351091" y="502697"/>
                      </a:cubicBezTo>
                      <a:cubicBezTo>
                        <a:pt x="356711" y="492220"/>
                        <a:pt x="366236" y="483647"/>
                        <a:pt x="370618" y="472884"/>
                      </a:cubicBezTo>
                      <a:cubicBezTo>
                        <a:pt x="377285" y="456215"/>
                        <a:pt x="370618" y="437451"/>
                        <a:pt x="364236" y="420782"/>
                      </a:cubicBezTo>
                      <a:cubicBezTo>
                        <a:pt x="303943" y="269430"/>
                        <a:pt x="218027" y="122935"/>
                        <a:pt x="88011" y="25304"/>
                      </a:cubicBezTo>
                      <a:cubicBezTo>
                        <a:pt x="75536" y="14937"/>
                        <a:pt x="61176" y="7078"/>
                        <a:pt x="45720" y="2158"/>
                      </a:cubicBezTo>
                      <a:cubicBezTo>
                        <a:pt x="29940" y="-2658"/>
                        <a:pt x="12797" y="699"/>
                        <a:pt x="0" y="11112"/>
                      </a:cubicBezTo>
                      <a:lnTo>
                        <a:pt x="394335" y="1038478"/>
                      </a:lnTo>
                      <a:cubicBezTo>
                        <a:pt x="399574" y="1044289"/>
                        <a:pt x="501491" y="1040955"/>
                        <a:pt x="514540" y="1040764"/>
                      </a:cubicBezTo>
                      <a:cubicBezTo>
                        <a:pt x="522065" y="1040574"/>
                        <a:pt x="464725" y="849598"/>
                        <a:pt x="462344" y="842358"/>
                      </a:cubicBezTo>
                      <a:close/>
                    </a:path>
                  </a:pathLst>
                </a:custGeom>
                <a:solidFill>
                  <a:srgbClr val="000000"/>
                </a:solidFill>
                <a:ln w="9525" cap="flat">
                  <a:noFill/>
                  <a:prstDash val="solid"/>
                  <a:miter/>
                </a:ln>
              </p:spPr>
              <p:txBody>
                <a:bodyPr rtlCol="0" anchor="ctr"/>
                <a:lstStyle/>
                <a:p>
                  <a:endParaRPr lang="zh-CN" altLang="en-US"/>
                </a:p>
              </p:txBody>
            </p:sp>
            <p:sp>
              <p:nvSpPr>
                <p:cNvPr id="1590" name="任意多边形: 形状 1589">
                  <a:extLst>
                    <a:ext uri="{FF2B5EF4-FFF2-40B4-BE49-F238E27FC236}">
                      <a16:creationId xmlns:a16="http://schemas.microsoft.com/office/drawing/2014/main" id="{38E8DBED-A3C9-16EC-D225-62DF60C13089}"/>
                    </a:ext>
                  </a:extLst>
                </p:cNvPr>
                <p:cNvSpPr/>
                <p:nvPr/>
              </p:nvSpPr>
              <p:spPr>
                <a:xfrm>
                  <a:off x="5824087" y="5139890"/>
                  <a:ext cx="461676" cy="297084"/>
                </a:xfrm>
                <a:custGeom>
                  <a:avLst/>
                  <a:gdLst>
                    <a:gd name="connsiteX0" fmla="*/ 0 w 461676"/>
                    <a:gd name="connsiteY0" fmla="*/ 31528 h 297084"/>
                    <a:gd name="connsiteX1" fmla="*/ 72866 w 461676"/>
                    <a:gd name="connsiteY1" fmla="*/ 9430 h 297084"/>
                    <a:gd name="connsiteX2" fmla="*/ 390144 w 461676"/>
                    <a:gd name="connsiteY2" fmla="*/ 0 h 297084"/>
                    <a:gd name="connsiteX3" fmla="*/ 461677 w 461676"/>
                    <a:gd name="connsiteY3" fmla="*/ 19526 h 297084"/>
                    <a:gd name="connsiteX4" fmla="*/ 452247 w 461676"/>
                    <a:gd name="connsiteY4" fmla="*/ 193929 h 297084"/>
                    <a:gd name="connsiteX5" fmla="*/ 290417 w 461676"/>
                    <a:gd name="connsiteY5" fmla="*/ 297085 h 297084"/>
                    <a:gd name="connsiteX6" fmla="*/ 133540 w 461676"/>
                    <a:gd name="connsiteY6" fmla="*/ 293942 h 297084"/>
                    <a:gd name="connsiteX7" fmla="*/ 34766 w 461676"/>
                    <a:gd name="connsiteY7" fmla="*/ 204026 h 297084"/>
                    <a:gd name="connsiteX8" fmla="*/ 12954 w 461676"/>
                    <a:gd name="connsiteY8" fmla="*/ 114871 h 297084"/>
                    <a:gd name="connsiteX9" fmla="*/ 0 w 461676"/>
                    <a:gd name="connsiteY9" fmla="*/ 31528 h 297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676" h="297084">
                      <a:moveTo>
                        <a:pt x="0" y="31528"/>
                      </a:moveTo>
                      <a:lnTo>
                        <a:pt x="72866" y="9430"/>
                      </a:lnTo>
                      <a:lnTo>
                        <a:pt x="390144" y="0"/>
                      </a:lnTo>
                      <a:lnTo>
                        <a:pt x="461677" y="19526"/>
                      </a:lnTo>
                      <a:lnTo>
                        <a:pt x="452247" y="193929"/>
                      </a:lnTo>
                      <a:lnTo>
                        <a:pt x="290417" y="297085"/>
                      </a:lnTo>
                      <a:lnTo>
                        <a:pt x="133540" y="293942"/>
                      </a:lnTo>
                      <a:lnTo>
                        <a:pt x="34766" y="204026"/>
                      </a:lnTo>
                      <a:lnTo>
                        <a:pt x="12954" y="114871"/>
                      </a:lnTo>
                      <a:lnTo>
                        <a:pt x="0" y="31528"/>
                      </a:lnTo>
                      <a:close/>
                    </a:path>
                  </a:pathLst>
                </a:custGeom>
                <a:solidFill>
                  <a:srgbClr val="FFBE9D"/>
                </a:solidFill>
                <a:ln w="9525" cap="flat">
                  <a:noFill/>
                  <a:prstDash val="solid"/>
                  <a:miter/>
                </a:ln>
              </p:spPr>
              <p:txBody>
                <a:bodyPr rtlCol="0" anchor="ctr"/>
                <a:lstStyle/>
                <a:p>
                  <a:endParaRPr lang="zh-CN" altLang="en-US"/>
                </a:p>
              </p:txBody>
            </p:sp>
            <p:sp>
              <p:nvSpPr>
                <p:cNvPr id="1591" name="任意多边形: 形状 1590">
                  <a:extLst>
                    <a:ext uri="{FF2B5EF4-FFF2-40B4-BE49-F238E27FC236}">
                      <a16:creationId xmlns:a16="http://schemas.microsoft.com/office/drawing/2014/main" id="{07C24899-CA40-56AB-4484-041C161E0407}"/>
                    </a:ext>
                  </a:extLst>
                </p:cNvPr>
                <p:cNvSpPr/>
                <p:nvPr/>
              </p:nvSpPr>
              <p:spPr>
                <a:xfrm>
                  <a:off x="5276590" y="5139890"/>
                  <a:ext cx="1579054" cy="1111186"/>
                </a:xfrm>
                <a:custGeom>
                  <a:avLst/>
                  <a:gdLst>
                    <a:gd name="connsiteX0" fmla="*/ 1463231 w 1579054"/>
                    <a:gd name="connsiteY0" fmla="*/ 306038 h 1111186"/>
                    <a:gd name="connsiteX1" fmla="*/ 1398746 w 1579054"/>
                    <a:gd name="connsiteY1" fmla="*/ 190691 h 1111186"/>
                    <a:gd name="connsiteX2" fmla="*/ 1233202 w 1579054"/>
                    <a:gd name="connsiteY2" fmla="*/ 70199 h 1111186"/>
                    <a:gd name="connsiteX3" fmla="*/ 974503 w 1579054"/>
                    <a:gd name="connsiteY3" fmla="*/ 0 h 1111186"/>
                    <a:gd name="connsiteX4" fmla="*/ 783146 w 1579054"/>
                    <a:gd name="connsiteY4" fmla="*/ 258509 h 1111186"/>
                    <a:gd name="connsiteX5" fmla="*/ 570547 w 1579054"/>
                    <a:gd name="connsiteY5" fmla="*/ 16288 h 1111186"/>
                    <a:gd name="connsiteX6" fmla="*/ 271081 w 1579054"/>
                    <a:gd name="connsiteY6" fmla="*/ 135636 h 1111186"/>
                    <a:gd name="connsiteX7" fmla="*/ 110585 w 1579054"/>
                    <a:gd name="connsiteY7" fmla="*/ 336899 h 1111186"/>
                    <a:gd name="connsiteX8" fmla="*/ 0 w 1579054"/>
                    <a:gd name="connsiteY8" fmla="*/ 586359 h 1111186"/>
                    <a:gd name="connsiteX9" fmla="*/ 308420 w 1579054"/>
                    <a:gd name="connsiteY9" fmla="*/ 675418 h 1111186"/>
                    <a:gd name="connsiteX10" fmla="*/ 327470 w 1579054"/>
                    <a:gd name="connsiteY10" fmla="*/ 952786 h 1111186"/>
                    <a:gd name="connsiteX11" fmla="*/ 320993 w 1579054"/>
                    <a:gd name="connsiteY11" fmla="*/ 1111187 h 1111186"/>
                    <a:gd name="connsiteX12" fmla="*/ 1257014 w 1579054"/>
                    <a:gd name="connsiteY12" fmla="*/ 1109186 h 1111186"/>
                    <a:gd name="connsiteX13" fmla="*/ 1251871 w 1579054"/>
                    <a:gd name="connsiteY13" fmla="*/ 928211 h 1111186"/>
                    <a:gd name="connsiteX14" fmla="*/ 1255776 w 1579054"/>
                    <a:gd name="connsiteY14" fmla="*/ 650653 h 1111186"/>
                    <a:gd name="connsiteX15" fmla="*/ 1267492 w 1579054"/>
                    <a:gd name="connsiteY15" fmla="*/ 669703 h 1111186"/>
                    <a:gd name="connsiteX16" fmla="*/ 1579055 w 1579054"/>
                    <a:gd name="connsiteY16" fmla="*/ 544735 h 1111186"/>
                    <a:gd name="connsiteX17" fmla="*/ 1463231 w 1579054"/>
                    <a:gd name="connsiteY17" fmla="*/ 306038 h 111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79054" h="1111186">
                      <a:moveTo>
                        <a:pt x="1463231" y="306038"/>
                      </a:moveTo>
                      <a:cubicBezTo>
                        <a:pt x="1444164" y="266281"/>
                        <a:pt x="1422627" y="227756"/>
                        <a:pt x="1398746" y="190691"/>
                      </a:cubicBezTo>
                      <a:cubicBezTo>
                        <a:pt x="1360224" y="131570"/>
                        <a:pt x="1301301" y="88684"/>
                        <a:pt x="1233202" y="70199"/>
                      </a:cubicBezTo>
                      <a:lnTo>
                        <a:pt x="974503" y="0"/>
                      </a:lnTo>
                      <a:cubicBezTo>
                        <a:pt x="974503" y="0"/>
                        <a:pt x="961072" y="258509"/>
                        <a:pt x="783146" y="258509"/>
                      </a:cubicBezTo>
                      <a:cubicBezTo>
                        <a:pt x="605219" y="258509"/>
                        <a:pt x="570547" y="16288"/>
                        <a:pt x="570547" y="16288"/>
                      </a:cubicBezTo>
                      <a:lnTo>
                        <a:pt x="271081" y="135636"/>
                      </a:lnTo>
                      <a:cubicBezTo>
                        <a:pt x="260795" y="139637"/>
                        <a:pt x="191357" y="163640"/>
                        <a:pt x="110585" y="336899"/>
                      </a:cubicBezTo>
                      <a:cubicBezTo>
                        <a:pt x="33623" y="501968"/>
                        <a:pt x="0" y="586359"/>
                        <a:pt x="0" y="586359"/>
                      </a:cubicBezTo>
                      <a:lnTo>
                        <a:pt x="308420" y="675418"/>
                      </a:lnTo>
                      <a:lnTo>
                        <a:pt x="327470" y="952786"/>
                      </a:lnTo>
                      <a:lnTo>
                        <a:pt x="320993" y="1111187"/>
                      </a:lnTo>
                      <a:lnTo>
                        <a:pt x="1257014" y="1109186"/>
                      </a:lnTo>
                      <a:lnTo>
                        <a:pt x="1251871" y="928211"/>
                      </a:lnTo>
                      <a:lnTo>
                        <a:pt x="1255776" y="650653"/>
                      </a:lnTo>
                      <a:lnTo>
                        <a:pt x="1267492" y="669703"/>
                      </a:lnTo>
                      <a:lnTo>
                        <a:pt x="1579055" y="544735"/>
                      </a:lnTo>
                      <a:cubicBezTo>
                        <a:pt x="1579055" y="544735"/>
                        <a:pt x="1539049" y="462058"/>
                        <a:pt x="1463231" y="306038"/>
                      </a:cubicBezTo>
                      <a:close/>
                    </a:path>
                  </a:pathLst>
                </a:custGeom>
                <a:solidFill>
                  <a:schemeClr val="accent2"/>
                </a:solidFill>
                <a:ln w="9525" cap="flat">
                  <a:noFill/>
                  <a:prstDash val="solid"/>
                  <a:miter/>
                </a:ln>
              </p:spPr>
              <p:txBody>
                <a:bodyPr rtlCol="0" anchor="ctr"/>
                <a:lstStyle/>
                <a:p>
                  <a:endParaRPr lang="zh-CN" altLang="en-US"/>
                </a:p>
              </p:txBody>
            </p:sp>
            <p:sp>
              <p:nvSpPr>
                <p:cNvPr id="1592" name="任意多边形: 形状 1591">
                  <a:extLst>
                    <a:ext uri="{FF2B5EF4-FFF2-40B4-BE49-F238E27FC236}">
                      <a16:creationId xmlns:a16="http://schemas.microsoft.com/office/drawing/2014/main" id="{C1D6F912-AB43-428E-66F5-B84A2F4B10BB}"/>
                    </a:ext>
                  </a:extLst>
                </p:cNvPr>
                <p:cNvSpPr/>
                <p:nvPr/>
              </p:nvSpPr>
              <p:spPr>
                <a:xfrm>
                  <a:off x="6520841" y="5212565"/>
                  <a:ext cx="346424" cy="596646"/>
                </a:xfrm>
                <a:custGeom>
                  <a:avLst/>
                  <a:gdLst>
                    <a:gd name="connsiteX0" fmla="*/ 23336 w 346424"/>
                    <a:gd name="connsiteY0" fmla="*/ 596646 h 596646"/>
                    <a:gd name="connsiteX1" fmla="*/ 29337 w 346424"/>
                    <a:gd name="connsiteY1" fmla="*/ 593789 h 596646"/>
                    <a:gd name="connsiteX2" fmla="*/ 46958 w 346424"/>
                    <a:gd name="connsiteY2" fmla="*/ 586359 h 596646"/>
                    <a:gd name="connsiteX3" fmla="*/ 113157 w 346424"/>
                    <a:gd name="connsiteY3" fmla="*/ 559213 h 596646"/>
                    <a:gd name="connsiteX4" fmla="*/ 341757 w 346424"/>
                    <a:gd name="connsiteY4" fmla="*/ 467296 h 596646"/>
                    <a:gd name="connsiteX5" fmla="*/ 340614 w 346424"/>
                    <a:gd name="connsiteY5" fmla="*/ 470630 h 596646"/>
                    <a:gd name="connsiteX6" fmla="*/ 281464 w 346424"/>
                    <a:gd name="connsiteY6" fmla="*/ 358140 h 596646"/>
                    <a:gd name="connsiteX7" fmla="*/ 195739 w 346424"/>
                    <a:gd name="connsiteY7" fmla="*/ 196215 h 596646"/>
                    <a:gd name="connsiteX8" fmla="*/ 116396 w 346424"/>
                    <a:gd name="connsiteY8" fmla="*/ 70676 h 596646"/>
                    <a:gd name="connsiteX9" fmla="*/ 34290 w 346424"/>
                    <a:gd name="connsiteY9" fmla="*/ 13526 h 596646"/>
                    <a:gd name="connsiteX10" fmla="*/ 9049 w 346424"/>
                    <a:gd name="connsiteY10" fmla="*/ 3238 h 596646"/>
                    <a:gd name="connsiteX11" fmla="*/ 2286 w 346424"/>
                    <a:gd name="connsiteY11" fmla="*/ 953 h 596646"/>
                    <a:gd name="connsiteX12" fmla="*/ 0 w 346424"/>
                    <a:gd name="connsiteY12" fmla="*/ 0 h 596646"/>
                    <a:gd name="connsiteX13" fmla="*/ 2381 w 346424"/>
                    <a:gd name="connsiteY13" fmla="*/ 0 h 596646"/>
                    <a:gd name="connsiteX14" fmla="*/ 9334 w 346424"/>
                    <a:gd name="connsiteY14" fmla="*/ 1905 h 596646"/>
                    <a:gd name="connsiteX15" fmla="*/ 35147 w 346424"/>
                    <a:gd name="connsiteY15" fmla="*/ 11430 h 596646"/>
                    <a:gd name="connsiteX16" fmla="*/ 118872 w 346424"/>
                    <a:gd name="connsiteY16" fmla="*/ 67533 h 596646"/>
                    <a:gd name="connsiteX17" fmla="*/ 160877 w 346424"/>
                    <a:gd name="connsiteY17" fmla="*/ 123444 h 596646"/>
                    <a:gd name="connsiteX18" fmla="*/ 199739 w 346424"/>
                    <a:gd name="connsiteY18" fmla="*/ 193358 h 596646"/>
                    <a:gd name="connsiteX19" fmla="*/ 286226 w 346424"/>
                    <a:gd name="connsiteY19" fmla="*/ 355283 h 596646"/>
                    <a:gd name="connsiteX20" fmla="*/ 345186 w 346424"/>
                    <a:gd name="connsiteY20" fmla="*/ 467773 h 596646"/>
                    <a:gd name="connsiteX21" fmla="*/ 346424 w 346424"/>
                    <a:gd name="connsiteY21" fmla="*/ 470154 h 596646"/>
                    <a:gd name="connsiteX22" fmla="*/ 343948 w 346424"/>
                    <a:gd name="connsiteY22" fmla="*/ 471106 h 596646"/>
                    <a:gd name="connsiteX23" fmla="*/ 114776 w 346424"/>
                    <a:gd name="connsiteY23" fmla="*/ 561499 h 596646"/>
                    <a:gd name="connsiteX24" fmla="*/ 48101 w 346424"/>
                    <a:gd name="connsiteY24" fmla="*/ 587312 h 596646"/>
                    <a:gd name="connsiteX25" fmla="*/ 30194 w 346424"/>
                    <a:gd name="connsiteY25" fmla="*/ 593979 h 596646"/>
                    <a:gd name="connsiteX26" fmla="*/ 23336 w 346424"/>
                    <a:gd name="connsiteY26" fmla="*/ 596646 h 59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46424" h="596646">
                      <a:moveTo>
                        <a:pt x="23336" y="596646"/>
                      </a:moveTo>
                      <a:cubicBezTo>
                        <a:pt x="25273" y="595567"/>
                        <a:pt x="27278" y="594612"/>
                        <a:pt x="29337" y="593789"/>
                      </a:cubicBezTo>
                      <a:lnTo>
                        <a:pt x="46958" y="586359"/>
                      </a:lnTo>
                      <a:lnTo>
                        <a:pt x="113157" y="559213"/>
                      </a:lnTo>
                      <a:lnTo>
                        <a:pt x="341757" y="467296"/>
                      </a:lnTo>
                      <a:lnTo>
                        <a:pt x="340614" y="470630"/>
                      </a:lnTo>
                      <a:cubicBezTo>
                        <a:pt x="322040" y="435388"/>
                        <a:pt x="302038" y="397383"/>
                        <a:pt x="281464" y="358140"/>
                      </a:cubicBezTo>
                      <a:lnTo>
                        <a:pt x="195739" y="196215"/>
                      </a:lnTo>
                      <a:cubicBezTo>
                        <a:pt x="168307" y="147256"/>
                        <a:pt x="147161" y="100203"/>
                        <a:pt x="116396" y="70676"/>
                      </a:cubicBezTo>
                      <a:cubicBezTo>
                        <a:pt x="92672" y="46860"/>
                        <a:pt x="64862" y="27502"/>
                        <a:pt x="34290" y="13526"/>
                      </a:cubicBezTo>
                      <a:cubicBezTo>
                        <a:pt x="23527" y="8572"/>
                        <a:pt x="15240" y="5334"/>
                        <a:pt x="9049" y="3238"/>
                      </a:cubicBezTo>
                      <a:lnTo>
                        <a:pt x="2286" y="953"/>
                      </a:lnTo>
                      <a:lnTo>
                        <a:pt x="0" y="0"/>
                      </a:lnTo>
                      <a:lnTo>
                        <a:pt x="2381" y="0"/>
                      </a:lnTo>
                      <a:lnTo>
                        <a:pt x="9334" y="1905"/>
                      </a:lnTo>
                      <a:cubicBezTo>
                        <a:pt x="18102" y="4619"/>
                        <a:pt x="26718" y="7799"/>
                        <a:pt x="35147" y="11430"/>
                      </a:cubicBezTo>
                      <a:cubicBezTo>
                        <a:pt x="66276" y="24807"/>
                        <a:pt x="94662" y="43828"/>
                        <a:pt x="118872" y="67533"/>
                      </a:cubicBezTo>
                      <a:cubicBezTo>
                        <a:pt x="135400" y="84130"/>
                        <a:pt x="149537" y="102948"/>
                        <a:pt x="160877" y="123444"/>
                      </a:cubicBezTo>
                      <a:cubicBezTo>
                        <a:pt x="173355" y="145256"/>
                        <a:pt x="186214" y="168688"/>
                        <a:pt x="199739" y="193358"/>
                      </a:cubicBezTo>
                      <a:cubicBezTo>
                        <a:pt x="226695" y="242888"/>
                        <a:pt x="255841" y="297466"/>
                        <a:pt x="286226" y="355283"/>
                      </a:cubicBezTo>
                      <a:lnTo>
                        <a:pt x="345186" y="467773"/>
                      </a:lnTo>
                      <a:lnTo>
                        <a:pt x="346424" y="470154"/>
                      </a:lnTo>
                      <a:lnTo>
                        <a:pt x="343948" y="471106"/>
                      </a:lnTo>
                      <a:lnTo>
                        <a:pt x="114776" y="561499"/>
                      </a:lnTo>
                      <a:lnTo>
                        <a:pt x="48101" y="587312"/>
                      </a:lnTo>
                      <a:lnTo>
                        <a:pt x="30194" y="593979"/>
                      </a:lnTo>
                      <a:cubicBezTo>
                        <a:pt x="27992" y="595071"/>
                        <a:pt x="25697" y="595963"/>
                        <a:pt x="23336" y="596646"/>
                      </a:cubicBezTo>
                      <a:close/>
                    </a:path>
                  </a:pathLst>
                </a:custGeom>
                <a:solidFill>
                  <a:srgbClr val="263238"/>
                </a:solidFill>
                <a:ln w="9525" cap="flat">
                  <a:noFill/>
                  <a:prstDash val="solid"/>
                  <a:miter/>
                </a:ln>
              </p:spPr>
              <p:txBody>
                <a:bodyPr rtlCol="0" anchor="ctr"/>
                <a:lstStyle/>
                <a:p>
                  <a:endParaRPr lang="zh-CN" altLang="en-US"/>
                </a:p>
              </p:txBody>
            </p:sp>
            <p:sp>
              <p:nvSpPr>
                <p:cNvPr id="1593" name="任意多边形: 形状 1592">
                  <a:extLst>
                    <a:ext uri="{FF2B5EF4-FFF2-40B4-BE49-F238E27FC236}">
                      <a16:creationId xmlns:a16="http://schemas.microsoft.com/office/drawing/2014/main" id="{8AE5C9F4-F80B-C7A1-F433-EE1A6BBF1EF0}"/>
                    </a:ext>
                  </a:extLst>
                </p:cNvPr>
                <p:cNvSpPr/>
                <p:nvPr/>
              </p:nvSpPr>
              <p:spPr>
                <a:xfrm>
                  <a:off x="6527522" y="5613568"/>
                  <a:ext cx="9969" cy="447960"/>
                </a:xfrm>
                <a:custGeom>
                  <a:avLst/>
                  <a:gdLst>
                    <a:gd name="connsiteX0" fmla="*/ 9320 w 9969"/>
                    <a:gd name="connsiteY0" fmla="*/ 0 h 447960"/>
                    <a:gd name="connsiteX1" fmla="*/ 7415 w 9969"/>
                    <a:gd name="connsiteY1" fmla="*/ 224028 h 447960"/>
                    <a:gd name="connsiteX2" fmla="*/ 653 w 9969"/>
                    <a:gd name="connsiteY2" fmla="*/ 447961 h 447960"/>
                    <a:gd name="connsiteX3" fmla="*/ 2462 w 9969"/>
                    <a:gd name="connsiteY3" fmla="*/ 223933 h 447960"/>
                    <a:gd name="connsiteX4" fmla="*/ 9320 w 9969"/>
                    <a:gd name="connsiteY4" fmla="*/ 0 h 44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69" h="447960">
                      <a:moveTo>
                        <a:pt x="9320" y="0"/>
                      </a:moveTo>
                      <a:cubicBezTo>
                        <a:pt x="10654" y="0"/>
                        <a:pt x="9892" y="100298"/>
                        <a:pt x="7415" y="224028"/>
                      </a:cubicBezTo>
                      <a:cubicBezTo>
                        <a:pt x="4939" y="347758"/>
                        <a:pt x="1986" y="447961"/>
                        <a:pt x="653" y="447961"/>
                      </a:cubicBezTo>
                      <a:cubicBezTo>
                        <a:pt x="-681" y="447961"/>
                        <a:pt x="81" y="347663"/>
                        <a:pt x="2462" y="223933"/>
                      </a:cubicBezTo>
                      <a:cubicBezTo>
                        <a:pt x="4844" y="100203"/>
                        <a:pt x="8368" y="0"/>
                        <a:pt x="9320" y="0"/>
                      </a:cubicBezTo>
                      <a:close/>
                    </a:path>
                  </a:pathLst>
                </a:custGeom>
                <a:solidFill>
                  <a:srgbClr val="263238"/>
                </a:solidFill>
                <a:ln w="9525" cap="flat">
                  <a:noFill/>
                  <a:prstDash val="solid"/>
                  <a:miter/>
                </a:ln>
              </p:spPr>
              <p:txBody>
                <a:bodyPr rtlCol="0" anchor="ctr"/>
                <a:lstStyle/>
                <a:p>
                  <a:endParaRPr lang="zh-CN" altLang="en-US"/>
                </a:p>
              </p:txBody>
            </p:sp>
            <p:sp>
              <p:nvSpPr>
                <p:cNvPr id="1594" name="任意多边形: 形状 1593">
                  <a:extLst>
                    <a:ext uri="{FF2B5EF4-FFF2-40B4-BE49-F238E27FC236}">
                      <a16:creationId xmlns:a16="http://schemas.microsoft.com/office/drawing/2014/main" id="{7496D306-9979-CB6D-AEB5-F7535D841F7B}"/>
                    </a:ext>
                  </a:extLst>
                </p:cNvPr>
                <p:cNvSpPr/>
                <p:nvPr/>
              </p:nvSpPr>
              <p:spPr>
                <a:xfrm>
                  <a:off x="5285734" y="5285337"/>
                  <a:ext cx="242220" cy="420624"/>
                </a:xfrm>
                <a:custGeom>
                  <a:avLst/>
                  <a:gdLst>
                    <a:gd name="connsiteX0" fmla="*/ 242221 w 242220"/>
                    <a:gd name="connsiteY0" fmla="*/ 0 h 420624"/>
                    <a:gd name="connsiteX1" fmla="*/ 238220 w 242220"/>
                    <a:gd name="connsiteY1" fmla="*/ 2953 h 420624"/>
                    <a:gd name="connsiteX2" fmla="*/ 233172 w 242220"/>
                    <a:gd name="connsiteY2" fmla="*/ 6287 h 420624"/>
                    <a:gd name="connsiteX3" fmla="*/ 226790 w 242220"/>
                    <a:gd name="connsiteY3" fmla="*/ 11335 h 420624"/>
                    <a:gd name="connsiteX4" fmla="*/ 191071 w 242220"/>
                    <a:gd name="connsiteY4" fmla="*/ 49435 h 420624"/>
                    <a:gd name="connsiteX5" fmla="*/ 101918 w 242220"/>
                    <a:gd name="connsiteY5" fmla="*/ 197548 h 420624"/>
                    <a:gd name="connsiteX6" fmla="*/ 28670 w 242220"/>
                    <a:gd name="connsiteY6" fmla="*/ 354616 h 420624"/>
                    <a:gd name="connsiteX7" fmla="*/ 7906 w 242220"/>
                    <a:gd name="connsiteY7" fmla="*/ 403003 h 420624"/>
                    <a:gd name="connsiteX8" fmla="*/ 2191 w 242220"/>
                    <a:gd name="connsiteY8" fmla="*/ 416147 h 420624"/>
                    <a:gd name="connsiteX9" fmla="*/ 0 w 242220"/>
                    <a:gd name="connsiteY9" fmla="*/ 420624 h 420624"/>
                    <a:gd name="connsiteX10" fmla="*/ 1334 w 242220"/>
                    <a:gd name="connsiteY10" fmla="*/ 415766 h 420624"/>
                    <a:gd name="connsiteX11" fmla="*/ 6096 w 242220"/>
                    <a:gd name="connsiteY11" fmla="*/ 402241 h 420624"/>
                    <a:gd name="connsiteX12" fmla="*/ 25146 w 242220"/>
                    <a:gd name="connsiteY12" fmla="*/ 353282 h 420624"/>
                    <a:gd name="connsiteX13" fmla="*/ 97155 w 242220"/>
                    <a:gd name="connsiteY13" fmla="*/ 195263 h 420624"/>
                    <a:gd name="connsiteX14" fmla="*/ 188024 w 242220"/>
                    <a:gd name="connsiteY14" fmla="*/ 47244 h 420624"/>
                    <a:gd name="connsiteX15" fmla="*/ 225266 w 242220"/>
                    <a:gd name="connsiteY15" fmla="*/ 9811 h 420624"/>
                    <a:gd name="connsiteX16" fmla="*/ 232029 w 242220"/>
                    <a:gd name="connsiteY16" fmla="*/ 5048 h 420624"/>
                    <a:gd name="connsiteX17" fmla="*/ 237363 w 242220"/>
                    <a:gd name="connsiteY17" fmla="*/ 2096 h 420624"/>
                    <a:gd name="connsiteX18" fmla="*/ 242221 w 242220"/>
                    <a:gd name="connsiteY18" fmla="*/ 0 h 42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2220" h="420624">
                      <a:moveTo>
                        <a:pt x="242221" y="0"/>
                      </a:moveTo>
                      <a:cubicBezTo>
                        <a:pt x="240993" y="1120"/>
                        <a:pt x="239652" y="2109"/>
                        <a:pt x="238220" y="2953"/>
                      </a:cubicBezTo>
                      <a:lnTo>
                        <a:pt x="233172" y="6287"/>
                      </a:lnTo>
                      <a:lnTo>
                        <a:pt x="226790" y="11335"/>
                      </a:lnTo>
                      <a:cubicBezTo>
                        <a:pt x="213579" y="22745"/>
                        <a:pt x="201607" y="35516"/>
                        <a:pt x="191071" y="49435"/>
                      </a:cubicBezTo>
                      <a:cubicBezTo>
                        <a:pt x="156951" y="96019"/>
                        <a:pt x="127112" y="145592"/>
                        <a:pt x="101918" y="197548"/>
                      </a:cubicBezTo>
                      <a:cubicBezTo>
                        <a:pt x="71247" y="257842"/>
                        <a:pt x="46292" y="313944"/>
                        <a:pt x="28670" y="354616"/>
                      </a:cubicBezTo>
                      <a:cubicBezTo>
                        <a:pt x="20098" y="374523"/>
                        <a:pt x="13049" y="390906"/>
                        <a:pt x="7906" y="403003"/>
                      </a:cubicBezTo>
                      <a:lnTo>
                        <a:pt x="2191" y="416147"/>
                      </a:lnTo>
                      <a:cubicBezTo>
                        <a:pt x="1570" y="417691"/>
                        <a:pt x="838" y="419187"/>
                        <a:pt x="0" y="420624"/>
                      </a:cubicBezTo>
                      <a:cubicBezTo>
                        <a:pt x="185" y="418945"/>
                        <a:pt x="635" y="417305"/>
                        <a:pt x="1334" y="415766"/>
                      </a:cubicBezTo>
                      <a:cubicBezTo>
                        <a:pt x="2572" y="412147"/>
                        <a:pt x="4191" y="407670"/>
                        <a:pt x="6096" y="402241"/>
                      </a:cubicBezTo>
                      <a:cubicBezTo>
                        <a:pt x="10478" y="390620"/>
                        <a:pt x="16954" y="373666"/>
                        <a:pt x="25146" y="353282"/>
                      </a:cubicBezTo>
                      <a:cubicBezTo>
                        <a:pt x="42005" y="312230"/>
                        <a:pt x="66389" y="255841"/>
                        <a:pt x="97155" y="195263"/>
                      </a:cubicBezTo>
                      <a:cubicBezTo>
                        <a:pt x="122465" y="143034"/>
                        <a:pt x="152904" y="93450"/>
                        <a:pt x="188024" y="47244"/>
                      </a:cubicBezTo>
                      <a:cubicBezTo>
                        <a:pt x="198919" y="33342"/>
                        <a:pt x="211420" y="20777"/>
                        <a:pt x="225266" y="9811"/>
                      </a:cubicBezTo>
                      <a:lnTo>
                        <a:pt x="232029" y="5048"/>
                      </a:lnTo>
                      <a:lnTo>
                        <a:pt x="237363" y="2096"/>
                      </a:lnTo>
                      <a:cubicBezTo>
                        <a:pt x="238866" y="1154"/>
                        <a:pt x="240505" y="447"/>
                        <a:pt x="242221" y="0"/>
                      </a:cubicBezTo>
                      <a:close/>
                    </a:path>
                  </a:pathLst>
                </a:custGeom>
                <a:solidFill>
                  <a:srgbClr val="263238"/>
                </a:solidFill>
                <a:ln w="9525" cap="flat">
                  <a:noFill/>
                  <a:prstDash val="solid"/>
                  <a:miter/>
                </a:ln>
              </p:spPr>
              <p:txBody>
                <a:bodyPr rtlCol="0" anchor="ctr"/>
                <a:lstStyle/>
                <a:p>
                  <a:endParaRPr lang="zh-CN" altLang="en-US"/>
                </a:p>
              </p:txBody>
            </p:sp>
            <p:sp>
              <p:nvSpPr>
                <p:cNvPr id="1595" name="任意多边形: 形状 1594">
                  <a:extLst>
                    <a:ext uri="{FF2B5EF4-FFF2-40B4-BE49-F238E27FC236}">
                      <a16:creationId xmlns:a16="http://schemas.microsoft.com/office/drawing/2014/main" id="{E9ECE089-8E2E-9CEF-730D-3D953710F689}"/>
                    </a:ext>
                  </a:extLst>
                </p:cNvPr>
                <p:cNvSpPr/>
                <p:nvPr/>
              </p:nvSpPr>
              <p:spPr>
                <a:xfrm>
                  <a:off x="5538241" y="5556894"/>
                  <a:ext cx="48635" cy="270510"/>
                </a:xfrm>
                <a:custGeom>
                  <a:avLst/>
                  <a:gdLst>
                    <a:gd name="connsiteX0" fmla="*/ 0 w 48635"/>
                    <a:gd name="connsiteY0" fmla="*/ 0 h 270510"/>
                    <a:gd name="connsiteX1" fmla="*/ 3429 w 48635"/>
                    <a:gd name="connsiteY1" fmla="*/ 10287 h 270510"/>
                    <a:gd name="connsiteX2" fmla="*/ 10763 w 48635"/>
                    <a:gd name="connsiteY2" fmla="*/ 38862 h 270510"/>
                    <a:gd name="connsiteX3" fmla="*/ 30671 w 48635"/>
                    <a:gd name="connsiteY3" fmla="*/ 134112 h 270510"/>
                    <a:gd name="connsiteX4" fmla="*/ 45244 w 48635"/>
                    <a:gd name="connsiteY4" fmla="*/ 230315 h 270510"/>
                    <a:gd name="connsiteX5" fmla="*/ 48292 w 48635"/>
                    <a:gd name="connsiteY5" fmla="*/ 259652 h 270510"/>
                    <a:gd name="connsiteX6" fmla="*/ 48292 w 48635"/>
                    <a:gd name="connsiteY6" fmla="*/ 270510 h 270510"/>
                    <a:gd name="connsiteX7" fmla="*/ 46006 w 48635"/>
                    <a:gd name="connsiteY7" fmla="*/ 259842 h 270510"/>
                    <a:gd name="connsiteX8" fmla="*/ 41339 w 48635"/>
                    <a:gd name="connsiteY8" fmla="*/ 230791 h 270510"/>
                    <a:gd name="connsiteX9" fmla="*/ 25337 w 48635"/>
                    <a:gd name="connsiteY9" fmla="*/ 134969 h 270510"/>
                    <a:gd name="connsiteX10" fmla="*/ 6953 w 48635"/>
                    <a:gd name="connsiteY10" fmla="*/ 39719 h 270510"/>
                    <a:gd name="connsiteX11" fmla="*/ 1143 w 48635"/>
                    <a:gd name="connsiteY11" fmla="*/ 11144 h 270510"/>
                    <a:gd name="connsiteX12" fmla="*/ 0 w 48635"/>
                    <a:gd name="connsiteY12" fmla="*/ 0 h 2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35" h="270510">
                      <a:moveTo>
                        <a:pt x="0" y="0"/>
                      </a:moveTo>
                      <a:cubicBezTo>
                        <a:pt x="1585" y="3265"/>
                        <a:pt x="2737" y="6724"/>
                        <a:pt x="3429" y="10287"/>
                      </a:cubicBezTo>
                      <a:cubicBezTo>
                        <a:pt x="5334" y="16954"/>
                        <a:pt x="7811" y="26765"/>
                        <a:pt x="10763" y="38862"/>
                      </a:cubicBezTo>
                      <a:cubicBezTo>
                        <a:pt x="16573" y="63056"/>
                        <a:pt x="23908" y="96679"/>
                        <a:pt x="30671" y="134112"/>
                      </a:cubicBezTo>
                      <a:cubicBezTo>
                        <a:pt x="37433" y="171545"/>
                        <a:pt x="42291" y="205550"/>
                        <a:pt x="45244" y="230315"/>
                      </a:cubicBezTo>
                      <a:cubicBezTo>
                        <a:pt x="46673" y="242697"/>
                        <a:pt x="47720" y="252698"/>
                        <a:pt x="48292" y="259652"/>
                      </a:cubicBezTo>
                      <a:cubicBezTo>
                        <a:pt x="48750" y="263257"/>
                        <a:pt x="48750" y="266905"/>
                        <a:pt x="48292" y="270510"/>
                      </a:cubicBezTo>
                      <a:cubicBezTo>
                        <a:pt x="47155" y="267045"/>
                        <a:pt x="46389" y="263469"/>
                        <a:pt x="46006" y="259842"/>
                      </a:cubicBezTo>
                      <a:cubicBezTo>
                        <a:pt x="44767" y="251936"/>
                        <a:pt x="43148" y="242221"/>
                        <a:pt x="41339" y="230791"/>
                      </a:cubicBezTo>
                      <a:cubicBezTo>
                        <a:pt x="37529" y="206216"/>
                        <a:pt x="31814" y="172307"/>
                        <a:pt x="25337" y="134969"/>
                      </a:cubicBezTo>
                      <a:cubicBezTo>
                        <a:pt x="18860" y="97631"/>
                        <a:pt x="11906" y="63913"/>
                        <a:pt x="6953" y="39719"/>
                      </a:cubicBezTo>
                      <a:cubicBezTo>
                        <a:pt x="4667" y="28289"/>
                        <a:pt x="2762" y="18669"/>
                        <a:pt x="1143" y="11144"/>
                      </a:cubicBezTo>
                      <a:cubicBezTo>
                        <a:pt x="377" y="7479"/>
                        <a:pt x="-6" y="3745"/>
                        <a:pt x="0" y="0"/>
                      </a:cubicBezTo>
                      <a:close/>
                    </a:path>
                  </a:pathLst>
                </a:custGeom>
                <a:solidFill>
                  <a:srgbClr val="263238"/>
                </a:solidFill>
                <a:ln w="9525" cap="flat">
                  <a:noFill/>
                  <a:prstDash val="solid"/>
                  <a:miter/>
                </a:ln>
              </p:spPr>
              <p:txBody>
                <a:bodyPr rtlCol="0" anchor="ctr"/>
                <a:lstStyle/>
                <a:p>
                  <a:endParaRPr lang="zh-CN" altLang="en-US"/>
                </a:p>
              </p:txBody>
            </p:sp>
            <p:sp>
              <p:nvSpPr>
                <p:cNvPr id="1596" name="任意多边形: 形状 1595">
                  <a:extLst>
                    <a:ext uri="{FF2B5EF4-FFF2-40B4-BE49-F238E27FC236}">
                      <a16:creationId xmlns:a16="http://schemas.microsoft.com/office/drawing/2014/main" id="{C729F451-E611-CEDB-EF1C-79B23E9F9239}"/>
                    </a:ext>
                  </a:extLst>
                </p:cNvPr>
                <p:cNvSpPr/>
                <p:nvPr/>
              </p:nvSpPr>
              <p:spPr>
                <a:xfrm>
                  <a:off x="5674596" y="4343522"/>
                  <a:ext cx="722229" cy="644444"/>
                </a:xfrm>
                <a:custGeom>
                  <a:avLst/>
                  <a:gdLst>
                    <a:gd name="connsiteX0" fmla="*/ 722229 w 722229"/>
                    <a:gd name="connsiteY0" fmla="*/ 470231 h 644444"/>
                    <a:gd name="connsiteX1" fmla="*/ 680986 w 722229"/>
                    <a:gd name="connsiteY1" fmla="*/ 452324 h 644444"/>
                    <a:gd name="connsiteX2" fmla="*/ 682510 w 722229"/>
                    <a:gd name="connsiteY2" fmla="*/ 402699 h 644444"/>
                    <a:gd name="connsiteX3" fmla="*/ 695655 w 722229"/>
                    <a:gd name="connsiteY3" fmla="*/ 353836 h 644444"/>
                    <a:gd name="connsiteX4" fmla="*/ 647363 w 722229"/>
                    <a:gd name="connsiteY4" fmla="*/ 283065 h 644444"/>
                    <a:gd name="connsiteX5" fmla="*/ 653798 w 722229"/>
                    <a:gd name="connsiteY5" fmla="*/ 188047 h 644444"/>
                    <a:gd name="connsiteX6" fmla="*/ 652030 w 722229"/>
                    <a:gd name="connsiteY6" fmla="*/ 186101 h 644444"/>
                    <a:gd name="connsiteX7" fmla="*/ 608882 w 722229"/>
                    <a:gd name="connsiteY7" fmla="*/ 158383 h 644444"/>
                    <a:gd name="connsiteX8" fmla="*/ 586212 w 722229"/>
                    <a:gd name="connsiteY8" fmla="*/ 139904 h 644444"/>
                    <a:gd name="connsiteX9" fmla="*/ 625360 w 722229"/>
                    <a:gd name="connsiteY9" fmla="*/ 141143 h 644444"/>
                    <a:gd name="connsiteX10" fmla="*/ 671270 w 722229"/>
                    <a:gd name="connsiteY10" fmla="*/ 100852 h 644444"/>
                    <a:gd name="connsiteX11" fmla="*/ 657364 w 722229"/>
                    <a:gd name="connsiteY11" fmla="*/ 41988 h 644444"/>
                    <a:gd name="connsiteX12" fmla="*/ 598214 w 722229"/>
                    <a:gd name="connsiteY12" fmla="*/ 33225 h 644444"/>
                    <a:gd name="connsiteX13" fmla="*/ 560114 w 722229"/>
                    <a:gd name="connsiteY13" fmla="*/ 82183 h 644444"/>
                    <a:gd name="connsiteX14" fmla="*/ 551732 w 722229"/>
                    <a:gd name="connsiteY14" fmla="*/ 99709 h 644444"/>
                    <a:gd name="connsiteX15" fmla="*/ 460768 w 722229"/>
                    <a:gd name="connsiteY15" fmla="*/ 17222 h 644444"/>
                    <a:gd name="connsiteX16" fmla="*/ 346944 w 722229"/>
                    <a:gd name="connsiteY16" fmla="*/ 15794 h 644444"/>
                    <a:gd name="connsiteX17" fmla="*/ 265029 w 722229"/>
                    <a:gd name="connsiteY17" fmla="*/ 744 h 644444"/>
                    <a:gd name="connsiteX18" fmla="*/ 189687 w 722229"/>
                    <a:gd name="connsiteY18" fmla="*/ 26081 h 644444"/>
                    <a:gd name="connsiteX19" fmla="*/ 167398 w 722229"/>
                    <a:gd name="connsiteY19" fmla="*/ 69515 h 644444"/>
                    <a:gd name="connsiteX20" fmla="*/ 87864 w 722229"/>
                    <a:gd name="connsiteY20" fmla="*/ 129713 h 644444"/>
                    <a:gd name="connsiteX21" fmla="*/ 79006 w 722229"/>
                    <a:gd name="connsiteY21" fmla="*/ 210580 h 644444"/>
                    <a:gd name="connsiteX22" fmla="*/ 29190 w 722229"/>
                    <a:gd name="connsiteY22" fmla="*/ 283256 h 644444"/>
                    <a:gd name="connsiteX23" fmla="*/ 3473 w 722229"/>
                    <a:gd name="connsiteY23" fmla="*/ 364028 h 644444"/>
                    <a:gd name="connsiteX24" fmla="*/ 51098 w 722229"/>
                    <a:gd name="connsiteY24" fmla="*/ 425940 h 644444"/>
                    <a:gd name="connsiteX25" fmla="*/ 52622 w 722229"/>
                    <a:gd name="connsiteY25" fmla="*/ 483090 h 644444"/>
                    <a:gd name="connsiteX26" fmla="*/ 78530 w 722229"/>
                    <a:gd name="connsiteY26" fmla="*/ 529191 h 644444"/>
                    <a:gd name="connsiteX27" fmla="*/ 290747 w 722229"/>
                    <a:gd name="connsiteY27" fmla="*/ 584817 h 644444"/>
                    <a:gd name="connsiteX28" fmla="*/ 517727 w 722229"/>
                    <a:gd name="connsiteY28" fmla="*/ 644444 h 644444"/>
                    <a:gd name="connsiteX29" fmla="*/ 711561 w 722229"/>
                    <a:gd name="connsiteY29" fmla="*/ 534239 h 644444"/>
                    <a:gd name="connsiteX30" fmla="*/ 681177 w 722229"/>
                    <a:gd name="connsiteY30" fmla="*/ 520619 h 644444"/>
                    <a:gd name="connsiteX31" fmla="*/ 722229 w 722229"/>
                    <a:gd name="connsiteY31" fmla="*/ 470231 h 64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22229" h="644444">
                      <a:moveTo>
                        <a:pt x="722229" y="470231"/>
                      </a:moveTo>
                      <a:cubicBezTo>
                        <a:pt x="707466" y="478518"/>
                        <a:pt x="687654" y="467850"/>
                        <a:pt x="680986" y="452324"/>
                      </a:cubicBezTo>
                      <a:cubicBezTo>
                        <a:pt x="675587" y="436126"/>
                        <a:pt x="676127" y="418535"/>
                        <a:pt x="682510" y="402699"/>
                      </a:cubicBezTo>
                      <a:cubicBezTo>
                        <a:pt x="688837" y="386998"/>
                        <a:pt x="693250" y="370592"/>
                        <a:pt x="695655" y="353836"/>
                      </a:cubicBezTo>
                      <a:cubicBezTo>
                        <a:pt x="696869" y="322194"/>
                        <a:pt x="677270" y="293471"/>
                        <a:pt x="647363" y="283065"/>
                      </a:cubicBezTo>
                      <a:cubicBezTo>
                        <a:pt x="675378" y="258604"/>
                        <a:pt x="678259" y="216063"/>
                        <a:pt x="653798" y="188047"/>
                      </a:cubicBezTo>
                      <a:cubicBezTo>
                        <a:pt x="653222" y="187387"/>
                        <a:pt x="652632" y="186738"/>
                        <a:pt x="652030" y="186101"/>
                      </a:cubicBezTo>
                      <a:cubicBezTo>
                        <a:pt x="639743" y="174194"/>
                        <a:pt x="623455" y="167717"/>
                        <a:pt x="608882" y="158383"/>
                      </a:cubicBezTo>
                      <a:cubicBezTo>
                        <a:pt x="600742" y="152976"/>
                        <a:pt x="593149" y="146787"/>
                        <a:pt x="586212" y="139904"/>
                      </a:cubicBezTo>
                      <a:cubicBezTo>
                        <a:pt x="599028" y="143072"/>
                        <a:pt x="612369" y="143494"/>
                        <a:pt x="625360" y="141143"/>
                      </a:cubicBezTo>
                      <a:cubicBezTo>
                        <a:pt x="646548" y="136449"/>
                        <a:pt x="663866" y="121251"/>
                        <a:pt x="671270" y="100852"/>
                      </a:cubicBezTo>
                      <a:cubicBezTo>
                        <a:pt x="678249" y="80184"/>
                        <a:pt x="672854" y="57347"/>
                        <a:pt x="657364" y="41988"/>
                      </a:cubicBezTo>
                      <a:cubicBezTo>
                        <a:pt x="641377" y="27074"/>
                        <a:pt x="617838" y="23586"/>
                        <a:pt x="598214" y="33225"/>
                      </a:cubicBezTo>
                      <a:cubicBezTo>
                        <a:pt x="579735" y="42749"/>
                        <a:pt x="569639" y="63228"/>
                        <a:pt x="560114" y="82183"/>
                      </a:cubicBezTo>
                      <a:lnTo>
                        <a:pt x="551732" y="99709"/>
                      </a:lnTo>
                      <a:cubicBezTo>
                        <a:pt x="525633" y="65133"/>
                        <a:pt x="501059" y="29414"/>
                        <a:pt x="460768" y="17222"/>
                      </a:cubicBezTo>
                      <a:cubicBezTo>
                        <a:pt x="424287" y="6269"/>
                        <a:pt x="385044" y="18556"/>
                        <a:pt x="346944" y="15794"/>
                      </a:cubicBezTo>
                      <a:cubicBezTo>
                        <a:pt x="319227" y="13793"/>
                        <a:pt x="292652" y="3792"/>
                        <a:pt x="265029" y="744"/>
                      </a:cubicBezTo>
                      <a:cubicBezTo>
                        <a:pt x="237407" y="-2304"/>
                        <a:pt x="205974" y="3602"/>
                        <a:pt x="189687" y="26081"/>
                      </a:cubicBezTo>
                      <a:cubicBezTo>
                        <a:pt x="180162" y="39320"/>
                        <a:pt x="177114" y="56465"/>
                        <a:pt x="167398" y="69515"/>
                      </a:cubicBezTo>
                      <a:cubicBezTo>
                        <a:pt x="147396" y="96661"/>
                        <a:pt x="104343" y="100280"/>
                        <a:pt x="87864" y="129713"/>
                      </a:cubicBezTo>
                      <a:cubicBezTo>
                        <a:pt x="74529" y="153620"/>
                        <a:pt x="84816" y="183815"/>
                        <a:pt x="79006" y="210580"/>
                      </a:cubicBezTo>
                      <a:cubicBezTo>
                        <a:pt x="72815" y="239155"/>
                        <a:pt x="48812" y="260872"/>
                        <a:pt x="29190" y="283256"/>
                      </a:cubicBezTo>
                      <a:cubicBezTo>
                        <a:pt x="9569" y="305639"/>
                        <a:pt x="-7576" y="336310"/>
                        <a:pt x="3473" y="364028"/>
                      </a:cubicBezTo>
                      <a:cubicBezTo>
                        <a:pt x="12998" y="388316"/>
                        <a:pt x="41573" y="401461"/>
                        <a:pt x="51098" y="425940"/>
                      </a:cubicBezTo>
                      <a:cubicBezTo>
                        <a:pt x="57860" y="443847"/>
                        <a:pt x="53003" y="464040"/>
                        <a:pt x="52622" y="483090"/>
                      </a:cubicBezTo>
                      <a:cubicBezTo>
                        <a:pt x="52241" y="502140"/>
                        <a:pt x="59956" y="524905"/>
                        <a:pt x="78530" y="529191"/>
                      </a:cubicBezTo>
                      <a:lnTo>
                        <a:pt x="290747" y="584817"/>
                      </a:lnTo>
                      <a:cubicBezTo>
                        <a:pt x="363708" y="614440"/>
                        <a:pt x="438956" y="644634"/>
                        <a:pt x="517727" y="644444"/>
                      </a:cubicBezTo>
                      <a:cubicBezTo>
                        <a:pt x="596499" y="644253"/>
                        <a:pt x="680510" y="606344"/>
                        <a:pt x="711561" y="534239"/>
                      </a:cubicBezTo>
                      <a:cubicBezTo>
                        <a:pt x="700072" y="533717"/>
                        <a:pt x="689211" y="528849"/>
                        <a:pt x="681177" y="520619"/>
                      </a:cubicBezTo>
                      <a:cubicBezTo>
                        <a:pt x="701697" y="510794"/>
                        <a:pt x="716753" y="492314"/>
                        <a:pt x="722229" y="470231"/>
                      </a:cubicBezTo>
                      <a:close/>
                    </a:path>
                  </a:pathLst>
                </a:custGeom>
                <a:solidFill>
                  <a:srgbClr val="263238"/>
                </a:solidFill>
                <a:ln w="9525" cap="flat">
                  <a:noFill/>
                  <a:prstDash val="solid"/>
                  <a:miter/>
                </a:ln>
              </p:spPr>
              <p:txBody>
                <a:bodyPr rtlCol="0" anchor="ctr"/>
                <a:lstStyle/>
                <a:p>
                  <a:endParaRPr lang="zh-CN" altLang="en-US"/>
                </a:p>
              </p:txBody>
            </p:sp>
            <p:sp>
              <p:nvSpPr>
                <p:cNvPr id="1597" name="任意多边形: 形状 1596">
                  <a:extLst>
                    <a:ext uri="{FF2B5EF4-FFF2-40B4-BE49-F238E27FC236}">
                      <a16:creationId xmlns:a16="http://schemas.microsoft.com/office/drawing/2014/main" id="{1B964226-0D9E-D71C-2D48-003A296FFAF0}"/>
                    </a:ext>
                  </a:extLst>
                </p:cNvPr>
                <p:cNvSpPr/>
                <p:nvPr/>
              </p:nvSpPr>
              <p:spPr>
                <a:xfrm>
                  <a:off x="6188089" y="4488179"/>
                  <a:ext cx="82596" cy="392059"/>
                </a:xfrm>
                <a:custGeom>
                  <a:avLst/>
                  <a:gdLst>
                    <a:gd name="connsiteX0" fmla="*/ 35190 w 82596"/>
                    <a:gd name="connsiteY0" fmla="*/ 392059 h 392059"/>
                    <a:gd name="connsiteX1" fmla="*/ 77862 w 82596"/>
                    <a:gd name="connsiteY1" fmla="*/ 228229 h 392059"/>
                    <a:gd name="connsiteX2" fmla="*/ 64432 w 82596"/>
                    <a:gd name="connsiteY2" fmla="*/ 61065 h 392059"/>
                    <a:gd name="connsiteX3" fmla="*/ 27475 w 82596"/>
                    <a:gd name="connsiteY3" fmla="*/ 10 h 392059"/>
                    <a:gd name="connsiteX4" fmla="*/ 33952 w 82596"/>
                    <a:gd name="connsiteY4" fmla="*/ 56208 h 392059"/>
                    <a:gd name="connsiteX5" fmla="*/ 1281 w 82596"/>
                    <a:gd name="connsiteY5" fmla="*/ 225562 h 392059"/>
                    <a:gd name="connsiteX6" fmla="*/ 35190 w 82596"/>
                    <a:gd name="connsiteY6" fmla="*/ 392059 h 39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96" h="392059">
                      <a:moveTo>
                        <a:pt x="35190" y="392059"/>
                      </a:moveTo>
                      <a:cubicBezTo>
                        <a:pt x="54082" y="338773"/>
                        <a:pt x="68359" y="283961"/>
                        <a:pt x="77862" y="228229"/>
                      </a:cubicBezTo>
                      <a:cubicBezTo>
                        <a:pt x="87247" y="172253"/>
                        <a:pt x="82633" y="114825"/>
                        <a:pt x="64432" y="61065"/>
                      </a:cubicBezTo>
                      <a:cubicBezTo>
                        <a:pt x="61384" y="53064"/>
                        <a:pt x="35857" y="-847"/>
                        <a:pt x="27475" y="10"/>
                      </a:cubicBezTo>
                      <a:cubicBezTo>
                        <a:pt x="21379" y="677"/>
                        <a:pt x="37000" y="50874"/>
                        <a:pt x="33952" y="56208"/>
                      </a:cubicBezTo>
                      <a:cubicBezTo>
                        <a:pt x="4520" y="106690"/>
                        <a:pt x="-3481" y="167364"/>
                        <a:pt x="1281" y="225562"/>
                      </a:cubicBezTo>
                      <a:cubicBezTo>
                        <a:pt x="6325" y="282154"/>
                        <a:pt x="17699" y="338002"/>
                        <a:pt x="35190" y="392059"/>
                      </a:cubicBezTo>
                    </a:path>
                  </a:pathLst>
                </a:custGeom>
                <a:solidFill>
                  <a:srgbClr val="263238"/>
                </a:solidFill>
                <a:ln w="9525" cap="flat">
                  <a:noFill/>
                  <a:prstDash val="solid"/>
                  <a:miter/>
                </a:ln>
              </p:spPr>
              <p:txBody>
                <a:bodyPr rtlCol="0" anchor="ctr"/>
                <a:lstStyle/>
                <a:p>
                  <a:endParaRPr lang="zh-CN" altLang="en-US"/>
                </a:p>
              </p:txBody>
            </p:sp>
            <p:sp>
              <p:nvSpPr>
                <p:cNvPr id="1598" name="任意多边形: 形状 1597">
                  <a:extLst>
                    <a:ext uri="{FF2B5EF4-FFF2-40B4-BE49-F238E27FC236}">
                      <a16:creationId xmlns:a16="http://schemas.microsoft.com/office/drawing/2014/main" id="{D81D7D92-4000-A1EB-2216-557099025FC1}"/>
                    </a:ext>
                  </a:extLst>
                </p:cNvPr>
                <p:cNvSpPr/>
                <p:nvPr/>
              </p:nvSpPr>
              <p:spPr>
                <a:xfrm>
                  <a:off x="5756832" y="4401702"/>
                  <a:ext cx="472160" cy="948024"/>
                </a:xfrm>
                <a:custGeom>
                  <a:avLst/>
                  <a:gdLst>
                    <a:gd name="connsiteX0" fmla="*/ 279376 w 472160"/>
                    <a:gd name="connsiteY0" fmla="*/ 948023 h 948024"/>
                    <a:gd name="connsiteX1" fmla="*/ 466257 w 472160"/>
                    <a:gd name="connsiteY1" fmla="*/ 754761 h 948024"/>
                    <a:gd name="connsiteX2" fmla="*/ 471972 w 472160"/>
                    <a:gd name="connsiteY2" fmla="*/ 262985 h 948024"/>
                    <a:gd name="connsiteX3" fmla="*/ 256325 w 472160"/>
                    <a:gd name="connsiteY3" fmla="*/ 0 h 948024"/>
                    <a:gd name="connsiteX4" fmla="*/ 243181 w 472160"/>
                    <a:gd name="connsiteY4" fmla="*/ 667 h 948024"/>
                    <a:gd name="connsiteX5" fmla="*/ 3532 w 472160"/>
                    <a:gd name="connsiteY5" fmla="*/ 246793 h 948024"/>
                    <a:gd name="connsiteX6" fmla="*/ 2484 w 472160"/>
                    <a:gd name="connsiteY6" fmla="*/ 570643 h 948024"/>
                    <a:gd name="connsiteX7" fmla="*/ 148312 w 472160"/>
                    <a:gd name="connsiteY7" fmla="*/ 720185 h 948024"/>
                    <a:gd name="connsiteX8" fmla="*/ 149550 w 472160"/>
                    <a:gd name="connsiteY8" fmla="*/ 791527 h 948024"/>
                    <a:gd name="connsiteX9" fmla="*/ 279376 w 472160"/>
                    <a:gd name="connsiteY9" fmla="*/ 947928 h 94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160" h="948024">
                      <a:moveTo>
                        <a:pt x="279376" y="948023"/>
                      </a:moveTo>
                      <a:cubicBezTo>
                        <a:pt x="366911" y="946213"/>
                        <a:pt x="466257" y="754761"/>
                        <a:pt x="466257" y="754761"/>
                      </a:cubicBezTo>
                      <a:lnTo>
                        <a:pt x="471972" y="262985"/>
                      </a:lnTo>
                      <a:cubicBezTo>
                        <a:pt x="476544" y="121348"/>
                        <a:pt x="397962" y="667"/>
                        <a:pt x="256325" y="0"/>
                      </a:cubicBezTo>
                      <a:lnTo>
                        <a:pt x="243181" y="667"/>
                      </a:lnTo>
                      <a:cubicBezTo>
                        <a:pt x="111363" y="7719"/>
                        <a:pt x="7067" y="114834"/>
                        <a:pt x="3532" y="246793"/>
                      </a:cubicBezTo>
                      <a:cubicBezTo>
                        <a:pt x="198" y="369570"/>
                        <a:pt x="-1897" y="505206"/>
                        <a:pt x="2484" y="570643"/>
                      </a:cubicBezTo>
                      <a:cubicBezTo>
                        <a:pt x="11438" y="706279"/>
                        <a:pt x="148312" y="720185"/>
                        <a:pt x="148312" y="720185"/>
                      </a:cubicBezTo>
                      <a:cubicBezTo>
                        <a:pt x="148312" y="720185"/>
                        <a:pt x="149074" y="751618"/>
                        <a:pt x="149550" y="791527"/>
                      </a:cubicBezTo>
                      <a:cubicBezTo>
                        <a:pt x="150503" y="881158"/>
                        <a:pt x="244229" y="950976"/>
                        <a:pt x="279376" y="947928"/>
                      </a:cubicBezTo>
                      <a:close/>
                    </a:path>
                  </a:pathLst>
                </a:custGeom>
                <a:solidFill>
                  <a:srgbClr val="FFBE9D"/>
                </a:solidFill>
                <a:ln w="9525" cap="flat">
                  <a:noFill/>
                  <a:prstDash val="solid"/>
                  <a:miter/>
                </a:ln>
              </p:spPr>
              <p:txBody>
                <a:bodyPr rtlCol="0" anchor="ctr"/>
                <a:lstStyle/>
                <a:p>
                  <a:endParaRPr lang="zh-CN" altLang="en-US"/>
                </a:p>
              </p:txBody>
            </p:sp>
            <p:sp>
              <p:nvSpPr>
                <p:cNvPr id="1599" name="任意多边形: 形状 1598">
                  <a:extLst>
                    <a:ext uri="{FF2B5EF4-FFF2-40B4-BE49-F238E27FC236}">
                      <a16:creationId xmlns:a16="http://schemas.microsoft.com/office/drawing/2014/main" id="{96D1E8A6-8215-2CDB-D1F5-8CEE69740AD0}"/>
                    </a:ext>
                  </a:extLst>
                </p:cNvPr>
                <p:cNvSpPr/>
                <p:nvPr/>
              </p:nvSpPr>
              <p:spPr>
                <a:xfrm>
                  <a:off x="5905144" y="5060165"/>
                  <a:ext cx="174498" cy="96283"/>
                </a:xfrm>
                <a:custGeom>
                  <a:avLst/>
                  <a:gdLst>
                    <a:gd name="connsiteX0" fmla="*/ 0 w 174498"/>
                    <a:gd name="connsiteY0" fmla="*/ 61817 h 96283"/>
                    <a:gd name="connsiteX1" fmla="*/ 174498 w 174498"/>
                    <a:gd name="connsiteY1" fmla="*/ 0 h 96283"/>
                    <a:gd name="connsiteX2" fmla="*/ 571 w 174498"/>
                    <a:gd name="connsiteY2" fmla="*/ 96107 h 96283"/>
                  </a:gdLst>
                  <a:ahLst/>
                  <a:cxnLst>
                    <a:cxn ang="0">
                      <a:pos x="connsiteX0" y="connsiteY0"/>
                    </a:cxn>
                    <a:cxn ang="0">
                      <a:pos x="connsiteX1" y="connsiteY1"/>
                    </a:cxn>
                    <a:cxn ang="0">
                      <a:pos x="connsiteX2" y="connsiteY2"/>
                    </a:cxn>
                  </a:cxnLst>
                  <a:rect l="l" t="t" r="r" b="b"/>
                  <a:pathLst>
                    <a:path w="174498" h="96283">
                      <a:moveTo>
                        <a:pt x="0" y="61817"/>
                      </a:moveTo>
                      <a:cubicBezTo>
                        <a:pt x="62886" y="58349"/>
                        <a:pt x="123453" y="36893"/>
                        <a:pt x="174498" y="0"/>
                      </a:cubicBezTo>
                      <a:cubicBezTo>
                        <a:pt x="174498" y="0"/>
                        <a:pt x="136398" y="101060"/>
                        <a:pt x="571" y="96107"/>
                      </a:cubicBezTo>
                      <a:close/>
                    </a:path>
                  </a:pathLst>
                </a:custGeom>
                <a:solidFill>
                  <a:srgbClr val="EB996E"/>
                </a:solidFill>
                <a:ln w="9525" cap="flat">
                  <a:noFill/>
                  <a:prstDash val="solid"/>
                  <a:miter/>
                </a:ln>
              </p:spPr>
              <p:txBody>
                <a:bodyPr rtlCol="0" anchor="ctr"/>
                <a:lstStyle/>
                <a:p>
                  <a:endParaRPr lang="zh-CN" altLang="en-US"/>
                </a:p>
              </p:txBody>
            </p:sp>
            <p:sp>
              <p:nvSpPr>
                <p:cNvPr id="1600" name="任意多边形: 形状 1599">
                  <a:extLst>
                    <a:ext uri="{FF2B5EF4-FFF2-40B4-BE49-F238E27FC236}">
                      <a16:creationId xmlns:a16="http://schemas.microsoft.com/office/drawing/2014/main" id="{0CEB28D3-C72D-6EC6-F8A9-D294301B7215}"/>
                    </a:ext>
                  </a:extLst>
                </p:cNvPr>
                <p:cNvSpPr/>
                <p:nvPr/>
              </p:nvSpPr>
              <p:spPr>
                <a:xfrm>
                  <a:off x="5818943" y="4736113"/>
                  <a:ext cx="38766" cy="37172"/>
                </a:xfrm>
                <a:custGeom>
                  <a:avLst/>
                  <a:gdLst>
                    <a:gd name="connsiteX0" fmla="*/ 0 w 38766"/>
                    <a:gd name="connsiteY0" fmla="*/ 18871 h 37172"/>
                    <a:gd name="connsiteX1" fmla="*/ 19717 w 38766"/>
                    <a:gd name="connsiteY1" fmla="*/ 37160 h 37172"/>
                    <a:gd name="connsiteX2" fmla="*/ 38767 w 38766"/>
                    <a:gd name="connsiteY2" fmla="*/ 18586 h 37172"/>
                    <a:gd name="connsiteX3" fmla="*/ 19258 w 38766"/>
                    <a:gd name="connsiteY3" fmla="*/ 6 h 37172"/>
                    <a:gd name="connsiteX4" fmla="*/ 19050 w 38766"/>
                    <a:gd name="connsiteY4" fmla="*/ 12 h 37172"/>
                    <a:gd name="connsiteX5" fmla="*/ 0 w 38766"/>
                    <a:gd name="connsiteY5" fmla="*/ 18871 h 3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66" h="37172">
                      <a:moveTo>
                        <a:pt x="0" y="18871"/>
                      </a:moveTo>
                      <a:cubicBezTo>
                        <a:pt x="413" y="29358"/>
                        <a:pt x="9229" y="37535"/>
                        <a:pt x="19717" y="37160"/>
                      </a:cubicBezTo>
                      <a:cubicBezTo>
                        <a:pt x="30055" y="37163"/>
                        <a:pt x="38508" y="28921"/>
                        <a:pt x="38767" y="18586"/>
                      </a:cubicBezTo>
                      <a:cubicBezTo>
                        <a:pt x="38510" y="8068"/>
                        <a:pt x="29776" y="-251"/>
                        <a:pt x="19258" y="6"/>
                      </a:cubicBezTo>
                      <a:cubicBezTo>
                        <a:pt x="19189" y="8"/>
                        <a:pt x="19119" y="10"/>
                        <a:pt x="19050" y="12"/>
                      </a:cubicBezTo>
                      <a:cubicBezTo>
                        <a:pt x="8603" y="11"/>
                        <a:pt x="104" y="8425"/>
                        <a:pt x="0" y="18871"/>
                      </a:cubicBezTo>
                      <a:close/>
                    </a:path>
                  </a:pathLst>
                </a:custGeom>
                <a:solidFill>
                  <a:srgbClr val="263238"/>
                </a:solidFill>
                <a:ln w="9525" cap="flat">
                  <a:noFill/>
                  <a:prstDash val="solid"/>
                  <a:miter/>
                </a:ln>
              </p:spPr>
              <p:txBody>
                <a:bodyPr rtlCol="0" anchor="ctr"/>
                <a:lstStyle/>
                <a:p>
                  <a:endParaRPr lang="zh-CN" altLang="en-US"/>
                </a:p>
              </p:txBody>
            </p:sp>
            <p:sp>
              <p:nvSpPr>
                <p:cNvPr id="1601" name="任意多边形: 形状 1600">
                  <a:extLst>
                    <a:ext uri="{FF2B5EF4-FFF2-40B4-BE49-F238E27FC236}">
                      <a16:creationId xmlns:a16="http://schemas.microsoft.com/office/drawing/2014/main" id="{18893BF3-2224-7B5B-01CE-022B9A5FA563}"/>
                    </a:ext>
                  </a:extLst>
                </p:cNvPr>
                <p:cNvSpPr/>
                <p:nvPr/>
              </p:nvSpPr>
              <p:spPr>
                <a:xfrm>
                  <a:off x="5792011" y="4680778"/>
                  <a:ext cx="76968" cy="22799"/>
                </a:xfrm>
                <a:custGeom>
                  <a:avLst/>
                  <a:gdLst>
                    <a:gd name="connsiteX0" fmla="*/ 358 w 76968"/>
                    <a:gd name="connsiteY0" fmla="*/ 22485 h 22799"/>
                    <a:gd name="connsiteX1" fmla="*/ 37886 w 76968"/>
                    <a:gd name="connsiteY1" fmla="*/ 12198 h 22799"/>
                    <a:gd name="connsiteX2" fmla="*/ 76748 w 76968"/>
                    <a:gd name="connsiteY2" fmla="*/ 18008 h 22799"/>
                    <a:gd name="connsiteX3" fmla="*/ 68176 w 76968"/>
                    <a:gd name="connsiteY3" fmla="*/ 7912 h 22799"/>
                    <a:gd name="connsiteX4" fmla="*/ 36934 w 76968"/>
                    <a:gd name="connsiteY4" fmla="*/ 101 h 22799"/>
                    <a:gd name="connsiteX5" fmla="*/ 7216 w 76968"/>
                    <a:gd name="connsiteY5" fmla="*/ 11436 h 22799"/>
                    <a:gd name="connsiteX6" fmla="*/ 358 w 76968"/>
                    <a:gd name="connsiteY6" fmla="*/ 22485 h 2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968" h="22799">
                      <a:moveTo>
                        <a:pt x="358" y="22485"/>
                      </a:moveTo>
                      <a:cubicBezTo>
                        <a:pt x="2929" y="24867"/>
                        <a:pt x="17026" y="12960"/>
                        <a:pt x="37886" y="12198"/>
                      </a:cubicBezTo>
                      <a:cubicBezTo>
                        <a:pt x="58746" y="11436"/>
                        <a:pt x="74653" y="20676"/>
                        <a:pt x="76748" y="18008"/>
                      </a:cubicBezTo>
                      <a:cubicBezTo>
                        <a:pt x="77796" y="16866"/>
                        <a:pt x="75129" y="12389"/>
                        <a:pt x="68176" y="7912"/>
                      </a:cubicBezTo>
                      <a:cubicBezTo>
                        <a:pt x="58815" y="2152"/>
                        <a:pt x="47903" y="-576"/>
                        <a:pt x="36934" y="101"/>
                      </a:cubicBezTo>
                      <a:cubicBezTo>
                        <a:pt x="26072" y="612"/>
                        <a:pt x="15658" y="4584"/>
                        <a:pt x="7216" y="11436"/>
                      </a:cubicBezTo>
                      <a:cubicBezTo>
                        <a:pt x="1024" y="16294"/>
                        <a:pt x="-881" y="21437"/>
                        <a:pt x="358" y="22485"/>
                      </a:cubicBezTo>
                      <a:close/>
                    </a:path>
                  </a:pathLst>
                </a:custGeom>
                <a:solidFill>
                  <a:srgbClr val="263238"/>
                </a:solidFill>
                <a:ln w="9525" cap="flat">
                  <a:noFill/>
                  <a:prstDash val="solid"/>
                  <a:miter/>
                </a:ln>
              </p:spPr>
              <p:txBody>
                <a:bodyPr rtlCol="0" anchor="ctr"/>
                <a:lstStyle/>
                <a:p>
                  <a:endParaRPr lang="zh-CN" altLang="en-US"/>
                </a:p>
              </p:txBody>
            </p:sp>
            <p:sp>
              <p:nvSpPr>
                <p:cNvPr id="1602" name="任意多边形: 形状 1601">
                  <a:extLst>
                    <a:ext uri="{FF2B5EF4-FFF2-40B4-BE49-F238E27FC236}">
                      <a16:creationId xmlns:a16="http://schemas.microsoft.com/office/drawing/2014/main" id="{84A3D4F6-1535-E397-3D39-380D2E0C6099}"/>
                    </a:ext>
                  </a:extLst>
                </p:cNvPr>
                <p:cNvSpPr/>
                <p:nvPr/>
              </p:nvSpPr>
              <p:spPr>
                <a:xfrm>
                  <a:off x="6006871" y="4731446"/>
                  <a:ext cx="38766" cy="37160"/>
                </a:xfrm>
                <a:custGeom>
                  <a:avLst/>
                  <a:gdLst>
                    <a:gd name="connsiteX0" fmla="*/ 0 w 38766"/>
                    <a:gd name="connsiteY0" fmla="*/ 18586 h 37160"/>
                    <a:gd name="connsiteX1" fmla="*/ 19717 w 38766"/>
                    <a:gd name="connsiteY1" fmla="*/ 37160 h 37160"/>
                    <a:gd name="connsiteX2" fmla="*/ 38767 w 38766"/>
                    <a:gd name="connsiteY2" fmla="*/ 18586 h 37160"/>
                    <a:gd name="connsiteX3" fmla="*/ 19258 w 38766"/>
                    <a:gd name="connsiteY3" fmla="*/ 6 h 37160"/>
                    <a:gd name="connsiteX4" fmla="*/ 19050 w 38766"/>
                    <a:gd name="connsiteY4" fmla="*/ 12 h 37160"/>
                    <a:gd name="connsiteX5" fmla="*/ 0 w 38766"/>
                    <a:gd name="connsiteY5" fmla="*/ 18586 h 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66" h="37160">
                      <a:moveTo>
                        <a:pt x="0" y="18586"/>
                      </a:moveTo>
                      <a:cubicBezTo>
                        <a:pt x="511" y="29070"/>
                        <a:pt x="9220" y="37274"/>
                        <a:pt x="19717" y="37160"/>
                      </a:cubicBezTo>
                      <a:cubicBezTo>
                        <a:pt x="30055" y="37163"/>
                        <a:pt x="38508" y="28921"/>
                        <a:pt x="38767" y="18586"/>
                      </a:cubicBezTo>
                      <a:cubicBezTo>
                        <a:pt x="38510" y="8068"/>
                        <a:pt x="29776" y="-251"/>
                        <a:pt x="19258" y="6"/>
                      </a:cubicBezTo>
                      <a:cubicBezTo>
                        <a:pt x="19189" y="8"/>
                        <a:pt x="19119" y="10"/>
                        <a:pt x="19050" y="12"/>
                      </a:cubicBezTo>
                      <a:cubicBezTo>
                        <a:pt x="8712" y="9"/>
                        <a:pt x="258" y="8251"/>
                        <a:pt x="0" y="18586"/>
                      </a:cubicBezTo>
                      <a:close/>
                    </a:path>
                  </a:pathLst>
                </a:custGeom>
                <a:solidFill>
                  <a:srgbClr val="263238"/>
                </a:solidFill>
                <a:ln w="9525" cap="flat">
                  <a:noFill/>
                  <a:prstDash val="solid"/>
                  <a:miter/>
                </a:ln>
              </p:spPr>
              <p:txBody>
                <a:bodyPr rtlCol="0" anchor="ctr"/>
                <a:lstStyle/>
                <a:p>
                  <a:endParaRPr lang="zh-CN" altLang="en-US"/>
                </a:p>
              </p:txBody>
            </p:sp>
            <p:sp>
              <p:nvSpPr>
                <p:cNvPr id="1603" name="任意多边形: 形状 1602">
                  <a:extLst>
                    <a:ext uri="{FF2B5EF4-FFF2-40B4-BE49-F238E27FC236}">
                      <a16:creationId xmlns:a16="http://schemas.microsoft.com/office/drawing/2014/main" id="{5E95A8F8-470A-871F-C410-5B9A0E35614B}"/>
                    </a:ext>
                  </a:extLst>
                </p:cNvPr>
                <p:cNvSpPr/>
                <p:nvPr/>
              </p:nvSpPr>
              <p:spPr>
                <a:xfrm>
                  <a:off x="5996807" y="4678226"/>
                  <a:ext cx="76959" cy="22875"/>
                </a:xfrm>
                <a:custGeom>
                  <a:avLst/>
                  <a:gdLst>
                    <a:gd name="connsiteX0" fmla="*/ 349 w 76959"/>
                    <a:gd name="connsiteY0" fmla="*/ 22561 h 22875"/>
                    <a:gd name="connsiteX1" fmla="*/ 37878 w 76959"/>
                    <a:gd name="connsiteY1" fmla="*/ 12179 h 22875"/>
                    <a:gd name="connsiteX2" fmla="*/ 76740 w 76959"/>
                    <a:gd name="connsiteY2" fmla="*/ 18084 h 22875"/>
                    <a:gd name="connsiteX3" fmla="*/ 68167 w 76959"/>
                    <a:gd name="connsiteY3" fmla="*/ 7988 h 22875"/>
                    <a:gd name="connsiteX4" fmla="*/ 36925 w 76959"/>
                    <a:gd name="connsiteY4" fmla="*/ 82 h 22875"/>
                    <a:gd name="connsiteX5" fmla="*/ 7207 w 76959"/>
                    <a:gd name="connsiteY5" fmla="*/ 11512 h 22875"/>
                    <a:gd name="connsiteX6" fmla="*/ 349 w 76959"/>
                    <a:gd name="connsiteY6" fmla="*/ 22561 h 2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959" h="22875">
                      <a:moveTo>
                        <a:pt x="349" y="22561"/>
                      </a:moveTo>
                      <a:cubicBezTo>
                        <a:pt x="2921" y="24942"/>
                        <a:pt x="17018" y="13036"/>
                        <a:pt x="37878" y="12179"/>
                      </a:cubicBezTo>
                      <a:cubicBezTo>
                        <a:pt x="58738" y="11322"/>
                        <a:pt x="74644" y="20751"/>
                        <a:pt x="76740" y="18084"/>
                      </a:cubicBezTo>
                      <a:cubicBezTo>
                        <a:pt x="77788" y="16846"/>
                        <a:pt x="75121" y="12465"/>
                        <a:pt x="68167" y="7988"/>
                      </a:cubicBezTo>
                      <a:cubicBezTo>
                        <a:pt x="58800" y="2235"/>
                        <a:pt x="47901" y="-524"/>
                        <a:pt x="36925" y="82"/>
                      </a:cubicBezTo>
                      <a:cubicBezTo>
                        <a:pt x="26057" y="640"/>
                        <a:pt x="15648" y="4643"/>
                        <a:pt x="7207" y="11512"/>
                      </a:cubicBezTo>
                      <a:cubicBezTo>
                        <a:pt x="1111" y="16751"/>
                        <a:pt x="-889" y="21418"/>
                        <a:pt x="349" y="22561"/>
                      </a:cubicBezTo>
                      <a:close/>
                    </a:path>
                  </a:pathLst>
                </a:custGeom>
                <a:solidFill>
                  <a:srgbClr val="263238"/>
                </a:solidFill>
                <a:ln w="9525" cap="flat">
                  <a:noFill/>
                  <a:prstDash val="solid"/>
                  <a:miter/>
                </a:ln>
              </p:spPr>
              <p:txBody>
                <a:bodyPr rtlCol="0" anchor="ctr"/>
                <a:lstStyle/>
                <a:p>
                  <a:endParaRPr lang="zh-CN" altLang="en-US"/>
                </a:p>
              </p:txBody>
            </p:sp>
            <p:sp>
              <p:nvSpPr>
                <p:cNvPr id="1604" name="任意多边形: 形状 1603">
                  <a:extLst>
                    <a:ext uri="{FF2B5EF4-FFF2-40B4-BE49-F238E27FC236}">
                      <a16:creationId xmlns:a16="http://schemas.microsoft.com/office/drawing/2014/main" id="{787991D7-1FE3-B72D-76B7-606B0D7D6EE7}"/>
                    </a:ext>
                  </a:extLst>
                </p:cNvPr>
                <p:cNvSpPr/>
                <p:nvPr/>
              </p:nvSpPr>
              <p:spPr>
                <a:xfrm>
                  <a:off x="5876791" y="4690682"/>
                  <a:ext cx="54638" cy="176533"/>
                </a:xfrm>
                <a:custGeom>
                  <a:avLst/>
                  <a:gdLst>
                    <a:gd name="connsiteX0" fmla="*/ 54166 w 54638"/>
                    <a:gd name="connsiteY0" fmla="*/ 174412 h 176533"/>
                    <a:gd name="connsiteX1" fmla="*/ 19972 w 54638"/>
                    <a:gd name="connsiteY1" fmla="*/ 170126 h 176533"/>
                    <a:gd name="connsiteX2" fmla="*/ 8446 w 54638"/>
                    <a:gd name="connsiteY2" fmla="*/ 165458 h 176533"/>
                    <a:gd name="connsiteX3" fmla="*/ 11113 w 54638"/>
                    <a:gd name="connsiteY3" fmla="*/ 149457 h 176533"/>
                    <a:gd name="connsiteX4" fmla="*/ 24734 w 54638"/>
                    <a:gd name="connsiteY4" fmla="*/ 108023 h 176533"/>
                    <a:gd name="connsiteX5" fmla="*/ 54357 w 54638"/>
                    <a:gd name="connsiteY5" fmla="*/ 9 h 176533"/>
                    <a:gd name="connsiteX6" fmla="*/ 16257 w 54638"/>
                    <a:gd name="connsiteY6" fmla="*/ 105451 h 176533"/>
                    <a:gd name="connsiteX7" fmla="*/ 2827 w 54638"/>
                    <a:gd name="connsiteY7" fmla="*/ 146980 h 176533"/>
                    <a:gd name="connsiteX8" fmla="*/ 1112 w 54638"/>
                    <a:gd name="connsiteY8" fmla="*/ 168125 h 176533"/>
                    <a:gd name="connsiteX9" fmla="*/ 10637 w 54638"/>
                    <a:gd name="connsiteY9" fmla="*/ 175365 h 176533"/>
                    <a:gd name="connsiteX10" fmla="*/ 19686 w 54638"/>
                    <a:gd name="connsiteY10" fmla="*/ 176126 h 176533"/>
                    <a:gd name="connsiteX11" fmla="*/ 54166 w 54638"/>
                    <a:gd name="connsiteY11" fmla="*/ 174412 h 176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638" h="176533">
                      <a:moveTo>
                        <a:pt x="54166" y="174412"/>
                      </a:moveTo>
                      <a:cubicBezTo>
                        <a:pt x="43000" y="171519"/>
                        <a:pt x="31507" y="170078"/>
                        <a:pt x="19972" y="170126"/>
                      </a:cubicBezTo>
                      <a:cubicBezTo>
                        <a:pt x="14637" y="170126"/>
                        <a:pt x="9494" y="168983"/>
                        <a:pt x="8446" y="165458"/>
                      </a:cubicBezTo>
                      <a:cubicBezTo>
                        <a:pt x="7633" y="159977"/>
                        <a:pt x="8566" y="154378"/>
                        <a:pt x="11113" y="149457"/>
                      </a:cubicBezTo>
                      <a:cubicBezTo>
                        <a:pt x="15400" y="136312"/>
                        <a:pt x="19971" y="122501"/>
                        <a:pt x="24734" y="108023"/>
                      </a:cubicBezTo>
                      <a:cubicBezTo>
                        <a:pt x="43784" y="49158"/>
                        <a:pt x="56738" y="771"/>
                        <a:pt x="54357" y="9"/>
                      </a:cubicBezTo>
                      <a:cubicBezTo>
                        <a:pt x="51976" y="-753"/>
                        <a:pt x="34830" y="46491"/>
                        <a:pt x="16257" y="105451"/>
                      </a:cubicBezTo>
                      <a:lnTo>
                        <a:pt x="2827" y="146980"/>
                      </a:lnTo>
                      <a:cubicBezTo>
                        <a:pt x="-218" y="153607"/>
                        <a:pt x="-825" y="161095"/>
                        <a:pt x="1112" y="168125"/>
                      </a:cubicBezTo>
                      <a:cubicBezTo>
                        <a:pt x="2954" y="171917"/>
                        <a:pt x="6491" y="174605"/>
                        <a:pt x="10637" y="175365"/>
                      </a:cubicBezTo>
                      <a:cubicBezTo>
                        <a:pt x="13608" y="176010"/>
                        <a:pt x="16649" y="176266"/>
                        <a:pt x="19686" y="176126"/>
                      </a:cubicBezTo>
                      <a:cubicBezTo>
                        <a:pt x="31206" y="177019"/>
                        <a:pt x="42792" y="176443"/>
                        <a:pt x="54166" y="174412"/>
                      </a:cubicBezTo>
                      <a:close/>
                    </a:path>
                  </a:pathLst>
                </a:custGeom>
                <a:solidFill>
                  <a:srgbClr val="263238"/>
                </a:solidFill>
                <a:ln w="9525" cap="flat">
                  <a:noFill/>
                  <a:prstDash val="solid"/>
                  <a:miter/>
                </a:ln>
              </p:spPr>
              <p:txBody>
                <a:bodyPr rtlCol="0" anchor="ctr"/>
                <a:lstStyle/>
                <a:p>
                  <a:endParaRPr lang="zh-CN" altLang="en-US"/>
                </a:p>
              </p:txBody>
            </p:sp>
            <p:sp>
              <p:nvSpPr>
                <p:cNvPr id="1605" name="任意多边形: 形状 1604">
                  <a:extLst>
                    <a:ext uri="{FF2B5EF4-FFF2-40B4-BE49-F238E27FC236}">
                      <a16:creationId xmlns:a16="http://schemas.microsoft.com/office/drawing/2014/main" id="{CDABDB54-D4DF-DFF3-7C65-D7CA74BF5507}"/>
                    </a:ext>
                  </a:extLst>
                </p:cNvPr>
                <p:cNvSpPr/>
                <p:nvPr/>
              </p:nvSpPr>
              <p:spPr>
                <a:xfrm>
                  <a:off x="5929624" y="4876227"/>
                  <a:ext cx="67566" cy="62694"/>
                </a:xfrm>
                <a:custGeom>
                  <a:avLst/>
                  <a:gdLst>
                    <a:gd name="connsiteX0" fmla="*/ 63532 w 67566"/>
                    <a:gd name="connsiteY0" fmla="*/ 11 h 62694"/>
                    <a:gd name="connsiteX1" fmla="*/ 42767 w 67566"/>
                    <a:gd name="connsiteY1" fmla="*/ 39730 h 62694"/>
                    <a:gd name="connsiteX2" fmla="*/ 0 w 67566"/>
                    <a:gd name="connsiteY2" fmla="*/ 58780 h 62694"/>
                    <a:gd name="connsiteX3" fmla="*/ 15812 w 67566"/>
                    <a:gd name="connsiteY3" fmla="*/ 62685 h 62694"/>
                    <a:gd name="connsiteX4" fmla="*/ 51530 w 67566"/>
                    <a:gd name="connsiteY4" fmla="*/ 48017 h 62694"/>
                    <a:gd name="connsiteX5" fmla="*/ 67532 w 67566"/>
                    <a:gd name="connsiteY5" fmla="*/ 14774 h 62694"/>
                    <a:gd name="connsiteX6" fmla="*/ 63532 w 67566"/>
                    <a:gd name="connsiteY6" fmla="*/ 11 h 6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66" h="62694">
                      <a:moveTo>
                        <a:pt x="63532" y="11"/>
                      </a:moveTo>
                      <a:cubicBezTo>
                        <a:pt x="60103" y="11"/>
                        <a:pt x="61246" y="22585"/>
                        <a:pt x="42767" y="39730"/>
                      </a:cubicBezTo>
                      <a:cubicBezTo>
                        <a:pt x="24289" y="56875"/>
                        <a:pt x="0" y="55637"/>
                        <a:pt x="0" y="58780"/>
                      </a:cubicBezTo>
                      <a:cubicBezTo>
                        <a:pt x="0" y="60209"/>
                        <a:pt x="5620" y="62876"/>
                        <a:pt x="15812" y="62685"/>
                      </a:cubicBezTo>
                      <a:cubicBezTo>
                        <a:pt x="29075" y="62160"/>
                        <a:pt x="41726" y="56964"/>
                        <a:pt x="51530" y="48017"/>
                      </a:cubicBezTo>
                      <a:cubicBezTo>
                        <a:pt x="60979" y="39434"/>
                        <a:pt x="66717" y="27513"/>
                        <a:pt x="67532" y="14774"/>
                      </a:cubicBezTo>
                      <a:cubicBezTo>
                        <a:pt x="67913" y="5249"/>
                        <a:pt x="65056" y="-275"/>
                        <a:pt x="63532" y="11"/>
                      </a:cubicBezTo>
                      <a:close/>
                    </a:path>
                  </a:pathLst>
                </a:custGeom>
                <a:solidFill>
                  <a:srgbClr val="263238"/>
                </a:solidFill>
                <a:ln w="9525" cap="flat">
                  <a:noFill/>
                  <a:prstDash val="solid"/>
                  <a:miter/>
                </a:ln>
              </p:spPr>
              <p:txBody>
                <a:bodyPr rtlCol="0" anchor="ctr"/>
                <a:lstStyle/>
                <a:p>
                  <a:endParaRPr lang="zh-CN" altLang="en-US"/>
                </a:p>
              </p:txBody>
            </p:sp>
            <p:sp>
              <p:nvSpPr>
                <p:cNvPr id="1606" name="任意多边形: 形状 1605">
                  <a:extLst>
                    <a:ext uri="{FF2B5EF4-FFF2-40B4-BE49-F238E27FC236}">
                      <a16:creationId xmlns:a16="http://schemas.microsoft.com/office/drawing/2014/main" id="{7AA67FDF-6D23-4B0A-006C-D0D2E7B3B9CC}"/>
                    </a:ext>
                  </a:extLst>
                </p:cNvPr>
                <p:cNvSpPr/>
                <p:nvPr/>
              </p:nvSpPr>
              <p:spPr>
                <a:xfrm>
                  <a:off x="5993736" y="4598071"/>
                  <a:ext cx="95697" cy="25557"/>
                </a:xfrm>
                <a:custGeom>
                  <a:avLst/>
                  <a:gdLst>
                    <a:gd name="connsiteX0" fmla="*/ 182 w 95697"/>
                    <a:gd name="connsiteY0" fmla="*/ 17943 h 25557"/>
                    <a:gd name="connsiteX1" fmla="*/ 47807 w 95697"/>
                    <a:gd name="connsiteY1" fmla="*/ 21372 h 25557"/>
                    <a:gd name="connsiteX2" fmla="*/ 95432 w 95697"/>
                    <a:gd name="connsiteY2" fmla="*/ 23373 h 25557"/>
                    <a:gd name="connsiteX3" fmla="*/ 84764 w 95697"/>
                    <a:gd name="connsiteY3" fmla="*/ 10609 h 25557"/>
                    <a:gd name="connsiteX4" fmla="*/ 11993 w 95697"/>
                    <a:gd name="connsiteY4" fmla="*/ 6513 h 25557"/>
                    <a:gd name="connsiteX5" fmla="*/ 182 w 95697"/>
                    <a:gd name="connsiteY5" fmla="*/ 17943 h 25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97" h="25557">
                      <a:moveTo>
                        <a:pt x="182" y="17943"/>
                      </a:moveTo>
                      <a:cubicBezTo>
                        <a:pt x="2563" y="23468"/>
                        <a:pt x="23232" y="19753"/>
                        <a:pt x="47807" y="21372"/>
                      </a:cubicBezTo>
                      <a:cubicBezTo>
                        <a:pt x="72381" y="22992"/>
                        <a:pt x="92669" y="28611"/>
                        <a:pt x="95432" y="23373"/>
                      </a:cubicBezTo>
                      <a:cubicBezTo>
                        <a:pt x="96765" y="20801"/>
                        <a:pt x="93050" y="15657"/>
                        <a:pt x="84764" y="10609"/>
                      </a:cubicBezTo>
                      <a:cubicBezTo>
                        <a:pt x="62442" y="-1923"/>
                        <a:pt x="35580" y="-3435"/>
                        <a:pt x="11993" y="6513"/>
                      </a:cubicBezTo>
                      <a:cubicBezTo>
                        <a:pt x="3325" y="10609"/>
                        <a:pt x="-961" y="15276"/>
                        <a:pt x="182" y="17943"/>
                      </a:cubicBezTo>
                      <a:close/>
                    </a:path>
                  </a:pathLst>
                </a:custGeom>
                <a:solidFill>
                  <a:srgbClr val="263238"/>
                </a:solidFill>
                <a:ln w="9525" cap="flat">
                  <a:noFill/>
                  <a:prstDash val="solid"/>
                  <a:miter/>
                </a:ln>
              </p:spPr>
              <p:txBody>
                <a:bodyPr rtlCol="0" anchor="ctr"/>
                <a:lstStyle/>
                <a:p>
                  <a:endParaRPr lang="zh-CN" altLang="en-US"/>
                </a:p>
              </p:txBody>
            </p:sp>
            <p:sp>
              <p:nvSpPr>
                <p:cNvPr id="1607" name="任意多边形: 形状 1606">
                  <a:extLst>
                    <a:ext uri="{FF2B5EF4-FFF2-40B4-BE49-F238E27FC236}">
                      <a16:creationId xmlns:a16="http://schemas.microsoft.com/office/drawing/2014/main" id="{4EF96E80-15B1-A8EF-9785-133191EA9B08}"/>
                    </a:ext>
                  </a:extLst>
                </p:cNvPr>
                <p:cNvSpPr/>
                <p:nvPr/>
              </p:nvSpPr>
              <p:spPr>
                <a:xfrm>
                  <a:off x="5796643" y="4609705"/>
                  <a:ext cx="71504" cy="25487"/>
                </a:xfrm>
                <a:custGeom>
                  <a:avLst/>
                  <a:gdLst>
                    <a:gd name="connsiteX0" fmla="*/ 679 w 71504"/>
                    <a:gd name="connsiteY0" fmla="*/ 23741 h 25487"/>
                    <a:gd name="connsiteX1" fmla="*/ 35921 w 71504"/>
                    <a:gd name="connsiteY1" fmla="*/ 21454 h 25487"/>
                    <a:gd name="connsiteX2" fmla="*/ 71164 w 71504"/>
                    <a:gd name="connsiteY2" fmla="*/ 17740 h 25487"/>
                    <a:gd name="connsiteX3" fmla="*/ 63258 w 71504"/>
                    <a:gd name="connsiteY3" fmla="*/ 6500 h 25487"/>
                    <a:gd name="connsiteX4" fmla="*/ 6108 w 71504"/>
                    <a:gd name="connsiteY4" fmla="*/ 11358 h 25487"/>
                    <a:gd name="connsiteX5" fmla="*/ 679 w 71504"/>
                    <a:gd name="connsiteY5" fmla="*/ 23741 h 2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504" h="25487">
                      <a:moveTo>
                        <a:pt x="679" y="23741"/>
                      </a:moveTo>
                      <a:cubicBezTo>
                        <a:pt x="4584" y="28313"/>
                        <a:pt x="18681" y="22597"/>
                        <a:pt x="35921" y="21454"/>
                      </a:cubicBezTo>
                      <a:cubicBezTo>
                        <a:pt x="53161" y="20312"/>
                        <a:pt x="68020" y="22883"/>
                        <a:pt x="71164" y="17740"/>
                      </a:cubicBezTo>
                      <a:cubicBezTo>
                        <a:pt x="72497" y="15263"/>
                        <a:pt x="69925" y="10691"/>
                        <a:pt x="63258" y="6500"/>
                      </a:cubicBezTo>
                      <a:cubicBezTo>
                        <a:pt x="45001" y="-3692"/>
                        <a:pt x="22383" y="-1769"/>
                        <a:pt x="6108" y="11358"/>
                      </a:cubicBezTo>
                      <a:cubicBezTo>
                        <a:pt x="679" y="16501"/>
                        <a:pt x="-1131" y="21550"/>
                        <a:pt x="679" y="23741"/>
                      </a:cubicBezTo>
                      <a:close/>
                    </a:path>
                  </a:pathLst>
                </a:custGeom>
                <a:solidFill>
                  <a:srgbClr val="263238"/>
                </a:solidFill>
                <a:ln w="9525" cap="flat">
                  <a:noFill/>
                  <a:prstDash val="solid"/>
                  <a:miter/>
                </a:ln>
              </p:spPr>
              <p:txBody>
                <a:bodyPr rtlCol="0" anchor="ctr"/>
                <a:lstStyle/>
                <a:p>
                  <a:endParaRPr lang="zh-CN" altLang="en-US"/>
                </a:p>
              </p:txBody>
            </p:sp>
            <p:sp>
              <p:nvSpPr>
                <p:cNvPr id="1608" name="任意多边形: 形状 1607">
                  <a:extLst>
                    <a:ext uri="{FF2B5EF4-FFF2-40B4-BE49-F238E27FC236}">
                      <a16:creationId xmlns:a16="http://schemas.microsoft.com/office/drawing/2014/main" id="{82FC0FC7-02B8-5BCA-C242-F96F0E87D4D7}"/>
                    </a:ext>
                  </a:extLst>
                </p:cNvPr>
                <p:cNvSpPr/>
                <p:nvPr/>
              </p:nvSpPr>
              <p:spPr>
                <a:xfrm>
                  <a:off x="6223089" y="4759795"/>
                  <a:ext cx="93852" cy="142510"/>
                </a:xfrm>
                <a:custGeom>
                  <a:avLst/>
                  <a:gdLst>
                    <a:gd name="connsiteX0" fmla="*/ 0 w 93852"/>
                    <a:gd name="connsiteY0" fmla="*/ 6048 h 142510"/>
                    <a:gd name="connsiteX1" fmla="*/ 93821 w 93852"/>
                    <a:gd name="connsiteY1" fmla="*/ 66437 h 142510"/>
                    <a:gd name="connsiteX2" fmla="*/ 1905 w 93852"/>
                    <a:gd name="connsiteY2" fmla="*/ 139588 h 142510"/>
                    <a:gd name="connsiteX3" fmla="*/ 0 w 93852"/>
                    <a:gd name="connsiteY3" fmla="*/ 6048 h 142510"/>
                  </a:gdLst>
                  <a:ahLst/>
                  <a:cxnLst>
                    <a:cxn ang="0">
                      <a:pos x="connsiteX0" y="connsiteY0"/>
                    </a:cxn>
                    <a:cxn ang="0">
                      <a:pos x="connsiteX1" y="connsiteY1"/>
                    </a:cxn>
                    <a:cxn ang="0">
                      <a:pos x="connsiteX2" y="connsiteY2"/>
                    </a:cxn>
                    <a:cxn ang="0">
                      <a:pos x="connsiteX3" y="connsiteY3"/>
                    </a:cxn>
                  </a:cxnLst>
                  <a:rect l="l" t="t" r="r" b="b"/>
                  <a:pathLst>
                    <a:path w="93852" h="142510">
                      <a:moveTo>
                        <a:pt x="0" y="6048"/>
                      </a:moveTo>
                      <a:cubicBezTo>
                        <a:pt x="2286" y="4905"/>
                        <a:pt x="91821" y="-26623"/>
                        <a:pt x="93821" y="66437"/>
                      </a:cubicBezTo>
                      <a:cubicBezTo>
                        <a:pt x="95821" y="159496"/>
                        <a:pt x="2096" y="142160"/>
                        <a:pt x="1905" y="139588"/>
                      </a:cubicBezTo>
                      <a:cubicBezTo>
                        <a:pt x="1714" y="137017"/>
                        <a:pt x="0" y="6048"/>
                        <a:pt x="0" y="6048"/>
                      </a:cubicBezTo>
                      <a:close/>
                    </a:path>
                  </a:pathLst>
                </a:custGeom>
                <a:solidFill>
                  <a:srgbClr val="FFBE9D"/>
                </a:solidFill>
                <a:ln w="9525" cap="flat">
                  <a:noFill/>
                  <a:prstDash val="solid"/>
                  <a:miter/>
                </a:ln>
              </p:spPr>
              <p:txBody>
                <a:bodyPr rtlCol="0" anchor="ctr"/>
                <a:lstStyle/>
                <a:p>
                  <a:endParaRPr lang="zh-CN" altLang="en-US"/>
                </a:p>
              </p:txBody>
            </p:sp>
            <p:sp>
              <p:nvSpPr>
                <p:cNvPr id="1609" name="任意多边形: 形状 1608">
                  <a:extLst>
                    <a:ext uri="{FF2B5EF4-FFF2-40B4-BE49-F238E27FC236}">
                      <a16:creationId xmlns:a16="http://schemas.microsoft.com/office/drawing/2014/main" id="{088F4356-E480-BD21-6C4B-170EC0C5927E}"/>
                    </a:ext>
                  </a:extLst>
                </p:cNvPr>
                <p:cNvSpPr/>
                <p:nvPr/>
              </p:nvSpPr>
              <p:spPr>
                <a:xfrm>
                  <a:off x="6252511" y="4789580"/>
                  <a:ext cx="40777" cy="81353"/>
                </a:xfrm>
                <a:custGeom>
                  <a:avLst/>
                  <a:gdLst>
                    <a:gd name="connsiteX0" fmla="*/ 105 w 40777"/>
                    <a:gd name="connsiteY0" fmla="*/ 73894 h 81353"/>
                    <a:gd name="connsiteX1" fmla="*/ 4487 w 40777"/>
                    <a:gd name="connsiteY1" fmla="*/ 76180 h 81353"/>
                    <a:gd name="connsiteX2" fmla="*/ 16583 w 40777"/>
                    <a:gd name="connsiteY2" fmla="*/ 76180 h 81353"/>
                    <a:gd name="connsiteX3" fmla="*/ 34395 w 40777"/>
                    <a:gd name="connsiteY3" fmla="*/ 39890 h 81353"/>
                    <a:gd name="connsiteX4" fmla="*/ 29347 w 40777"/>
                    <a:gd name="connsiteY4" fmla="*/ 16744 h 81353"/>
                    <a:gd name="connsiteX5" fmla="*/ 16870 w 40777"/>
                    <a:gd name="connsiteY5" fmla="*/ 4552 h 81353"/>
                    <a:gd name="connsiteX6" fmla="*/ 7345 w 40777"/>
                    <a:gd name="connsiteY6" fmla="*/ 9219 h 81353"/>
                    <a:gd name="connsiteX7" fmla="*/ 6297 w 40777"/>
                    <a:gd name="connsiteY7" fmla="*/ 13886 h 81353"/>
                    <a:gd name="connsiteX8" fmla="*/ 4868 w 40777"/>
                    <a:gd name="connsiteY8" fmla="*/ 8552 h 81353"/>
                    <a:gd name="connsiteX9" fmla="*/ 8487 w 40777"/>
                    <a:gd name="connsiteY9" fmla="*/ 2647 h 81353"/>
                    <a:gd name="connsiteX10" fmla="*/ 17346 w 40777"/>
                    <a:gd name="connsiteY10" fmla="*/ 75 h 81353"/>
                    <a:gd name="connsiteX11" fmla="*/ 34586 w 40777"/>
                    <a:gd name="connsiteY11" fmla="*/ 14077 h 81353"/>
                    <a:gd name="connsiteX12" fmla="*/ 40777 w 40777"/>
                    <a:gd name="connsiteY12" fmla="*/ 39890 h 81353"/>
                    <a:gd name="connsiteX13" fmla="*/ 18012 w 40777"/>
                    <a:gd name="connsiteY13" fmla="*/ 80561 h 81353"/>
                    <a:gd name="connsiteX14" fmla="*/ 3154 w 40777"/>
                    <a:gd name="connsiteY14" fmla="*/ 78371 h 81353"/>
                    <a:gd name="connsiteX15" fmla="*/ 105 w 40777"/>
                    <a:gd name="connsiteY15" fmla="*/ 73894 h 81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77" h="81353">
                      <a:moveTo>
                        <a:pt x="105" y="73894"/>
                      </a:moveTo>
                      <a:cubicBezTo>
                        <a:pt x="105" y="73894"/>
                        <a:pt x="1725" y="75037"/>
                        <a:pt x="4487" y="76180"/>
                      </a:cubicBezTo>
                      <a:cubicBezTo>
                        <a:pt x="8362" y="77773"/>
                        <a:pt x="12709" y="77773"/>
                        <a:pt x="16583" y="76180"/>
                      </a:cubicBezTo>
                      <a:cubicBezTo>
                        <a:pt x="26109" y="72370"/>
                        <a:pt x="34300" y="57130"/>
                        <a:pt x="34395" y="39890"/>
                      </a:cubicBezTo>
                      <a:cubicBezTo>
                        <a:pt x="34425" y="31898"/>
                        <a:pt x="32701" y="23997"/>
                        <a:pt x="29347" y="16744"/>
                      </a:cubicBezTo>
                      <a:cubicBezTo>
                        <a:pt x="27403" y="10902"/>
                        <a:pt x="22755" y="6361"/>
                        <a:pt x="16870" y="4552"/>
                      </a:cubicBezTo>
                      <a:cubicBezTo>
                        <a:pt x="12984" y="3606"/>
                        <a:pt x="8978" y="5569"/>
                        <a:pt x="7345" y="9219"/>
                      </a:cubicBezTo>
                      <a:cubicBezTo>
                        <a:pt x="6106" y="11886"/>
                        <a:pt x="6773" y="13696"/>
                        <a:pt x="6297" y="13886"/>
                      </a:cubicBezTo>
                      <a:cubicBezTo>
                        <a:pt x="5820" y="14077"/>
                        <a:pt x="4201" y="12362"/>
                        <a:pt x="4868" y="8552"/>
                      </a:cubicBezTo>
                      <a:cubicBezTo>
                        <a:pt x="5355" y="6224"/>
                        <a:pt x="6635" y="4138"/>
                        <a:pt x="8487" y="2647"/>
                      </a:cubicBezTo>
                      <a:cubicBezTo>
                        <a:pt x="10980" y="644"/>
                        <a:pt x="14168" y="-282"/>
                        <a:pt x="17346" y="75"/>
                      </a:cubicBezTo>
                      <a:cubicBezTo>
                        <a:pt x="25142" y="1415"/>
                        <a:pt x="31676" y="6721"/>
                        <a:pt x="34586" y="14077"/>
                      </a:cubicBezTo>
                      <a:cubicBezTo>
                        <a:pt x="38671" y="22067"/>
                        <a:pt x="40793" y="30916"/>
                        <a:pt x="40777" y="39890"/>
                      </a:cubicBezTo>
                      <a:cubicBezTo>
                        <a:pt x="40777" y="58940"/>
                        <a:pt x="31252" y="76370"/>
                        <a:pt x="18012" y="80561"/>
                      </a:cubicBezTo>
                      <a:cubicBezTo>
                        <a:pt x="12985" y="82140"/>
                        <a:pt x="7511" y="81333"/>
                        <a:pt x="3154" y="78371"/>
                      </a:cubicBezTo>
                      <a:cubicBezTo>
                        <a:pt x="296" y="76180"/>
                        <a:pt x="-276" y="74084"/>
                        <a:pt x="105" y="73894"/>
                      </a:cubicBezTo>
                      <a:close/>
                    </a:path>
                  </a:pathLst>
                </a:custGeom>
                <a:solidFill>
                  <a:srgbClr val="EB996E"/>
                </a:solidFill>
                <a:ln w="9525" cap="flat">
                  <a:noFill/>
                  <a:prstDash val="solid"/>
                  <a:miter/>
                </a:ln>
              </p:spPr>
              <p:txBody>
                <a:bodyPr rtlCol="0" anchor="ctr"/>
                <a:lstStyle/>
                <a:p>
                  <a:endParaRPr lang="zh-CN" altLang="en-US"/>
                </a:p>
              </p:txBody>
            </p:sp>
            <p:sp>
              <p:nvSpPr>
                <p:cNvPr id="1610" name="任意多边形: 形状 1609">
                  <a:extLst>
                    <a:ext uri="{FF2B5EF4-FFF2-40B4-BE49-F238E27FC236}">
                      <a16:creationId xmlns:a16="http://schemas.microsoft.com/office/drawing/2014/main" id="{B1BBA9B2-361B-0BD3-2164-90BB2C23B015}"/>
                    </a:ext>
                  </a:extLst>
                </p:cNvPr>
                <p:cNvSpPr/>
                <p:nvPr/>
              </p:nvSpPr>
              <p:spPr>
                <a:xfrm>
                  <a:off x="5815522" y="4385188"/>
                  <a:ext cx="451413" cy="450511"/>
                </a:xfrm>
                <a:custGeom>
                  <a:avLst/>
                  <a:gdLst>
                    <a:gd name="connsiteX0" fmla="*/ 3040 w 451413"/>
                    <a:gd name="connsiteY0" fmla="*/ 108430 h 450511"/>
                    <a:gd name="connsiteX1" fmla="*/ 69144 w 451413"/>
                    <a:gd name="connsiteY1" fmla="*/ 33754 h 450511"/>
                    <a:gd name="connsiteX2" fmla="*/ 261644 w 451413"/>
                    <a:gd name="connsiteY2" fmla="*/ 5179 h 450511"/>
                    <a:gd name="connsiteX3" fmla="*/ 407662 w 451413"/>
                    <a:gd name="connsiteY3" fmla="*/ 108240 h 450511"/>
                    <a:gd name="connsiteX4" fmla="*/ 451192 w 451413"/>
                    <a:gd name="connsiteY4" fmla="*/ 294454 h 450511"/>
                    <a:gd name="connsiteX5" fmla="*/ 438809 w 451413"/>
                    <a:gd name="connsiteY5" fmla="*/ 351603 h 450511"/>
                    <a:gd name="connsiteX6" fmla="*/ 402709 w 451413"/>
                    <a:gd name="connsiteY6" fmla="*/ 413992 h 450511"/>
                    <a:gd name="connsiteX7" fmla="*/ 393184 w 451413"/>
                    <a:gd name="connsiteY7" fmla="*/ 442567 h 450511"/>
                    <a:gd name="connsiteX8" fmla="*/ 345559 w 451413"/>
                    <a:gd name="connsiteY8" fmla="*/ 427232 h 450511"/>
                    <a:gd name="connsiteX9" fmla="*/ 319461 w 451413"/>
                    <a:gd name="connsiteY9" fmla="*/ 305884 h 450511"/>
                    <a:gd name="connsiteX10" fmla="*/ 324223 w 451413"/>
                    <a:gd name="connsiteY10" fmla="*/ 217396 h 450511"/>
                    <a:gd name="connsiteX11" fmla="*/ 339178 w 451413"/>
                    <a:gd name="connsiteY11" fmla="*/ 171295 h 450511"/>
                    <a:gd name="connsiteX12" fmla="*/ 332034 w 451413"/>
                    <a:gd name="connsiteY12" fmla="*/ 125004 h 450511"/>
                    <a:gd name="connsiteX13" fmla="*/ 324414 w 451413"/>
                    <a:gd name="connsiteY13" fmla="*/ 117479 h 450511"/>
                    <a:gd name="connsiteX14" fmla="*/ 227926 w 451413"/>
                    <a:gd name="connsiteY14" fmla="*/ 100334 h 450511"/>
                    <a:gd name="connsiteX15" fmla="*/ 63143 w 451413"/>
                    <a:gd name="connsiteY15" fmla="*/ 130909 h 450511"/>
                    <a:gd name="connsiteX16" fmla="*/ 20947 w 451413"/>
                    <a:gd name="connsiteY16" fmla="*/ 89190 h 450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1413" h="450511">
                      <a:moveTo>
                        <a:pt x="3040" y="108430"/>
                      </a:moveTo>
                      <a:cubicBezTo>
                        <a:pt x="-12104" y="100334"/>
                        <a:pt x="32377" y="51280"/>
                        <a:pt x="69144" y="33754"/>
                      </a:cubicBezTo>
                      <a:cubicBezTo>
                        <a:pt x="124770" y="7751"/>
                        <a:pt x="209923" y="-9013"/>
                        <a:pt x="261644" y="5179"/>
                      </a:cubicBezTo>
                      <a:cubicBezTo>
                        <a:pt x="323842" y="21943"/>
                        <a:pt x="375944" y="52138"/>
                        <a:pt x="407662" y="108240"/>
                      </a:cubicBezTo>
                      <a:cubicBezTo>
                        <a:pt x="438425" y="165354"/>
                        <a:pt x="453448" y="229621"/>
                        <a:pt x="451192" y="294454"/>
                      </a:cubicBezTo>
                      <a:cubicBezTo>
                        <a:pt x="452197" y="314264"/>
                        <a:pt x="447924" y="333986"/>
                        <a:pt x="438809" y="351603"/>
                      </a:cubicBezTo>
                      <a:cubicBezTo>
                        <a:pt x="426046" y="372368"/>
                        <a:pt x="401281" y="385608"/>
                        <a:pt x="402709" y="413992"/>
                      </a:cubicBezTo>
                      <a:cubicBezTo>
                        <a:pt x="403494" y="424409"/>
                        <a:pt x="400062" y="434705"/>
                        <a:pt x="393184" y="442567"/>
                      </a:cubicBezTo>
                      <a:cubicBezTo>
                        <a:pt x="376420" y="460856"/>
                        <a:pt x="355084" y="444091"/>
                        <a:pt x="345559" y="427232"/>
                      </a:cubicBezTo>
                      <a:cubicBezTo>
                        <a:pt x="324699" y="391037"/>
                        <a:pt x="321842" y="347603"/>
                        <a:pt x="319461" y="305884"/>
                      </a:cubicBezTo>
                      <a:cubicBezTo>
                        <a:pt x="317842" y="276261"/>
                        <a:pt x="316222" y="245971"/>
                        <a:pt x="324223" y="217396"/>
                      </a:cubicBezTo>
                      <a:cubicBezTo>
                        <a:pt x="328605" y="201871"/>
                        <a:pt x="335749" y="187107"/>
                        <a:pt x="339178" y="171295"/>
                      </a:cubicBezTo>
                      <a:cubicBezTo>
                        <a:pt x="343699" y="155564"/>
                        <a:pt x="341087" y="138641"/>
                        <a:pt x="332034" y="125004"/>
                      </a:cubicBezTo>
                      <a:cubicBezTo>
                        <a:pt x="329735" y="122263"/>
                        <a:pt x="327184" y="119743"/>
                        <a:pt x="324414" y="117479"/>
                      </a:cubicBezTo>
                      <a:cubicBezTo>
                        <a:pt x="297710" y="94755"/>
                        <a:pt x="260824" y="88200"/>
                        <a:pt x="227926" y="100334"/>
                      </a:cubicBezTo>
                      <a:cubicBezTo>
                        <a:pt x="175824" y="119384"/>
                        <a:pt x="86765" y="147959"/>
                        <a:pt x="63143" y="130909"/>
                      </a:cubicBezTo>
                      <a:cubicBezTo>
                        <a:pt x="29234" y="105763"/>
                        <a:pt x="20947" y="89190"/>
                        <a:pt x="20947" y="89190"/>
                      </a:cubicBezTo>
                      <a:close/>
                    </a:path>
                  </a:pathLst>
                </a:custGeom>
                <a:solidFill>
                  <a:srgbClr val="263238"/>
                </a:solidFill>
                <a:ln w="9525" cap="flat">
                  <a:noFill/>
                  <a:prstDash val="solid"/>
                  <a:miter/>
                </a:ln>
              </p:spPr>
              <p:txBody>
                <a:bodyPr rtlCol="0" anchor="ctr"/>
                <a:lstStyle/>
                <a:p>
                  <a:endParaRPr lang="zh-CN" altLang="en-US"/>
                </a:p>
              </p:txBody>
            </p:sp>
            <p:sp>
              <p:nvSpPr>
                <p:cNvPr id="1611" name="任意多边形: 形状 1610">
                  <a:extLst>
                    <a:ext uri="{FF2B5EF4-FFF2-40B4-BE49-F238E27FC236}">
                      <a16:creationId xmlns:a16="http://schemas.microsoft.com/office/drawing/2014/main" id="{38E688BD-5844-F0F5-C1ED-9F92A40A45D2}"/>
                    </a:ext>
                  </a:extLst>
                </p:cNvPr>
                <p:cNvSpPr/>
                <p:nvPr/>
              </p:nvSpPr>
              <p:spPr>
                <a:xfrm>
                  <a:off x="5857682" y="4366721"/>
                  <a:ext cx="346070" cy="164096"/>
                </a:xfrm>
                <a:custGeom>
                  <a:avLst/>
                  <a:gdLst>
                    <a:gd name="connsiteX0" fmla="*/ 214435 w 346070"/>
                    <a:gd name="connsiteY0" fmla="*/ 10883 h 164096"/>
                    <a:gd name="connsiteX1" fmla="*/ 57463 w 346070"/>
                    <a:gd name="connsiteY1" fmla="*/ 21456 h 164096"/>
                    <a:gd name="connsiteX2" fmla="*/ 2218 w 346070"/>
                    <a:gd name="connsiteY2" fmla="*/ 83940 h 164096"/>
                    <a:gd name="connsiteX3" fmla="*/ 33651 w 346070"/>
                    <a:gd name="connsiteY3" fmla="*/ 155758 h 164096"/>
                    <a:gd name="connsiteX4" fmla="*/ 35461 w 346070"/>
                    <a:gd name="connsiteY4" fmla="*/ 156901 h 164096"/>
                    <a:gd name="connsiteX5" fmla="*/ 140236 w 346070"/>
                    <a:gd name="connsiteY5" fmla="*/ 149853 h 164096"/>
                    <a:gd name="connsiteX6" fmla="*/ 235486 w 346070"/>
                    <a:gd name="connsiteY6" fmla="*/ 105276 h 164096"/>
                    <a:gd name="connsiteX7" fmla="*/ 346071 w 346070"/>
                    <a:gd name="connsiteY7" fmla="*/ 100608 h 164096"/>
                    <a:gd name="connsiteX8" fmla="*/ 214435 w 346070"/>
                    <a:gd name="connsiteY8" fmla="*/ 10883 h 1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070" h="164096">
                      <a:moveTo>
                        <a:pt x="214435" y="10883"/>
                      </a:moveTo>
                      <a:cubicBezTo>
                        <a:pt x="162796" y="-6677"/>
                        <a:pt x="106281" y="-2870"/>
                        <a:pt x="57463" y="21456"/>
                      </a:cubicBezTo>
                      <a:cubicBezTo>
                        <a:pt x="32222" y="34981"/>
                        <a:pt x="9838" y="56317"/>
                        <a:pt x="2218" y="83940"/>
                      </a:cubicBezTo>
                      <a:cubicBezTo>
                        <a:pt x="-5402" y="111562"/>
                        <a:pt x="6981" y="145281"/>
                        <a:pt x="33651" y="155758"/>
                      </a:cubicBezTo>
                      <a:lnTo>
                        <a:pt x="35461" y="156901"/>
                      </a:lnTo>
                      <a:cubicBezTo>
                        <a:pt x="75275" y="169760"/>
                        <a:pt x="100993" y="164140"/>
                        <a:pt x="140236" y="149853"/>
                      </a:cubicBezTo>
                      <a:cubicBezTo>
                        <a:pt x="173288" y="137946"/>
                        <a:pt x="202624" y="116991"/>
                        <a:pt x="235486" y="105276"/>
                      </a:cubicBezTo>
                      <a:cubicBezTo>
                        <a:pt x="271053" y="92706"/>
                        <a:pt x="309571" y="91081"/>
                        <a:pt x="346071" y="100608"/>
                      </a:cubicBezTo>
                      <a:cubicBezTo>
                        <a:pt x="310819" y="59675"/>
                        <a:pt x="265422" y="28731"/>
                        <a:pt x="214435" y="10883"/>
                      </a:cubicBezTo>
                      <a:close/>
                    </a:path>
                  </a:pathLst>
                </a:custGeom>
                <a:solidFill>
                  <a:srgbClr val="263238"/>
                </a:solidFill>
                <a:ln w="9525" cap="flat">
                  <a:noFill/>
                  <a:prstDash val="solid"/>
                  <a:miter/>
                </a:ln>
              </p:spPr>
              <p:txBody>
                <a:bodyPr rtlCol="0" anchor="ctr"/>
                <a:lstStyle/>
                <a:p>
                  <a:endParaRPr lang="zh-CN" altLang="en-US"/>
                </a:p>
              </p:txBody>
            </p:sp>
            <p:sp>
              <p:nvSpPr>
                <p:cNvPr id="1612" name="任意多边形: 形状 1611">
                  <a:extLst>
                    <a:ext uri="{FF2B5EF4-FFF2-40B4-BE49-F238E27FC236}">
                      <a16:creationId xmlns:a16="http://schemas.microsoft.com/office/drawing/2014/main" id="{567C94C5-148C-B6F8-FF0A-90457EF99BF7}"/>
                    </a:ext>
                  </a:extLst>
                </p:cNvPr>
                <p:cNvSpPr/>
                <p:nvPr/>
              </p:nvSpPr>
              <p:spPr>
                <a:xfrm>
                  <a:off x="6071905" y="4422694"/>
                  <a:ext cx="176996" cy="53431"/>
                </a:xfrm>
                <a:custGeom>
                  <a:avLst/>
                  <a:gdLst>
                    <a:gd name="connsiteX0" fmla="*/ 176997 w 176996"/>
                    <a:gd name="connsiteY0" fmla="*/ 46826 h 53431"/>
                    <a:gd name="connsiteX1" fmla="*/ 153661 w 176996"/>
                    <a:gd name="connsiteY1" fmla="*/ 27776 h 53431"/>
                    <a:gd name="connsiteX2" fmla="*/ 125086 w 176996"/>
                    <a:gd name="connsiteY2" fmla="*/ 12727 h 53431"/>
                    <a:gd name="connsiteX3" fmla="*/ 86986 w 176996"/>
                    <a:gd name="connsiteY3" fmla="*/ 6345 h 53431"/>
                    <a:gd name="connsiteX4" fmla="*/ 22121 w 176996"/>
                    <a:gd name="connsiteY4" fmla="*/ 33110 h 53431"/>
                    <a:gd name="connsiteX5" fmla="*/ 213 w 176996"/>
                    <a:gd name="connsiteY5" fmla="*/ 53398 h 53431"/>
                    <a:gd name="connsiteX6" fmla="*/ 4214 w 176996"/>
                    <a:gd name="connsiteY6" fmla="*/ 46255 h 53431"/>
                    <a:gd name="connsiteX7" fmla="*/ 19263 w 176996"/>
                    <a:gd name="connsiteY7" fmla="*/ 29681 h 53431"/>
                    <a:gd name="connsiteX8" fmla="*/ 86414 w 176996"/>
                    <a:gd name="connsiteY8" fmla="*/ 154 h 53431"/>
                    <a:gd name="connsiteX9" fmla="*/ 126895 w 176996"/>
                    <a:gd name="connsiteY9" fmla="*/ 7393 h 53431"/>
                    <a:gd name="connsiteX10" fmla="*/ 155470 w 176996"/>
                    <a:gd name="connsiteY10" fmla="*/ 24252 h 53431"/>
                    <a:gd name="connsiteX11" fmla="*/ 176997 w 176996"/>
                    <a:gd name="connsiteY11" fmla="*/ 46826 h 5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996" h="53431">
                      <a:moveTo>
                        <a:pt x="176997" y="46826"/>
                      </a:moveTo>
                      <a:cubicBezTo>
                        <a:pt x="176235" y="47493"/>
                        <a:pt x="168710" y="38635"/>
                        <a:pt x="153661" y="27776"/>
                      </a:cubicBezTo>
                      <a:cubicBezTo>
                        <a:pt x="144781" y="21621"/>
                        <a:pt x="135186" y="16567"/>
                        <a:pt x="125086" y="12727"/>
                      </a:cubicBezTo>
                      <a:cubicBezTo>
                        <a:pt x="113029" y="7754"/>
                        <a:pt x="100005" y="5572"/>
                        <a:pt x="86986" y="6345"/>
                      </a:cubicBezTo>
                      <a:cubicBezTo>
                        <a:pt x="63280" y="9001"/>
                        <a:pt x="40802" y="18277"/>
                        <a:pt x="22121" y="33110"/>
                      </a:cubicBezTo>
                      <a:cubicBezTo>
                        <a:pt x="7738" y="44540"/>
                        <a:pt x="1070" y="54065"/>
                        <a:pt x="213" y="53398"/>
                      </a:cubicBezTo>
                      <a:cubicBezTo>
                        <a:pt x="-644" y="52732"/>
                        <a:pt x="1166" y="50541"/>
                        <a:pt x="4214" y="46255"/>
                      </a:cubicBezTo>
                      <a:cubicBezTo>
                        <a:pt x="8605" y="40193"/>
                        <a:pt x="13652" y="34635"/>
                        <a:pt x="19263" y="29681"/>
                      </a:cubicBezTo>
                      <a:cubicBezTo>
                        <a:pt x="38051" y="13125"/>
                        <a:pt x="61514" y="2808"/>
                        <a:pt x="86414" y="154"/>
                      </a:cubicBezTo>
                      <a:cubicBezTo>
                        <a:pt x="100290" y="-668"/>
                        <a:pt x="114164" y="1813"/>
                        <a:pt x="126895" y="7393"/>
                      </a:cubicBezTo>
                      <a:cubicBezTo>
                        <a:pt x="137156" y="11660"/>
                        <a:pt x="146773" y="17334"/>
                        <a:pt x="155470" y="24252"/>
                      </a:cubicBezTo>
                      <a:cubicBezTo>
                        <a:pt x="164296" y="30010"/>
                        <a:pt x="171664" y="37737"/>
                        <a:pt x="176997" y="46826"/>
                      </a:cubicBezTo>
                      <a:close/>
                    </a:path>
                  </a:pathLst>
                </a:custGeom>
                <a:solidFill>
                  <a:srgbClr val="455A64"/>
                </a:solidFill>
                <a:ln w="9525" cap="flat">
                  <a:noFill/>
                  <a:prstDash val="solid"/>
                  <a:miter/>
                </a:ln>
              </p:spPr>
              <p:txBody>
                <a:bodyPr rtlCol="0" anchor="ctr"/>
                <a:lstStyle/>
                <a:p>
                  <a:endParaRPr lang="zh-CN" altLang="en-US"/>
                </a:p>
              </p:txBody>
            </p:sp>
            <p:sp>
              <p:nvSpPr>
                <p:cNvPr id="1613" name="任意多边形: 形状 1612">
                  <a:extLst>
                    <a:ext uri="{FF2B5EF4-FFF2-40B4-BE49-F238E27FC236}">
                      <a16:creationId xmlns:a16="http://schemas.microsoft.com/office/drawing/2014/main" id="{A7861705-04EA-6685-0373-8E21F0DDCFF2}"/>
                    </a:ext>
                  </a:extLst>
                </p:cNvPr>
                <p:cNvSpPr/>
                <p:nvPr/>
              </p:nvSpPr>
              <p:spPr>
                <a:xfrm>
                  <a:off x="6138773" y="4502464"/>
                  <a:ext cx="119463" cy="134506"/>
                </a:xfrm>
                <a:custGeom>
                  <a:avLst/>
                  <a:gdLst>
                    <a:gd name="connsiteX0" fmla="*/ 119463 w 119463"/>
                    <a:gd name="connsiteY0" fmla="*/ 13 h 134506"/>
                    <a:gd name="connsiteX1" fmla="*/ 112320 w 119463"/>
                    <a:gd name="connsiteY1" fmla="*/ 26588 h 134506"/>
                    <a:gd name="connsiteX2" fmla="*/ 25547 w 119463"/>
                    <a:gd name="connsiteY2" fmla="*/ 124314 h 134506"/>
                    <a:gd name="connsiteX3" fmla="*/ 20 w 119463"/>
                    <a:gd name="connsiteY3" fmla="*/ 134506 h 134506"/>
                    <a:gd name="connsiteX4" fmla="*/ 72886 w 119463"/>
                    <a:gd name="connsiteY4" fmla="*/ 78880 h 134506"/>
                    <a:gd name="connsiteX5" fmla="*/ 119463 w 119463"/>
                    <a:gd name="connsiteY5" fmla="*/ 13 h 13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63" h="134506">
                      <a:moveTo>
                        <a:pt x="119463" y="13"/>
                      </a:moveTo>
                      <a:cubicBezTo>
                        <a:pt x="118660" y="9222"/>
                        <a:pt x="116242" y="18217"/>
                        <a:pt x="112320" y="26588"/>
                      </a:cubicBezTo>
                      <a:cubicBezTo>
                        <a:pt x="95608" y="68243"/>
                        <a:pt x="64932" y="102791"/>
                        <a:pt x="25547" y="124314"/>
                      </a:cubicBezTo>
                      <a:cubicBezTo>
                        <a:pt x="17712" y="129203"/>
                        <a:pt x="9068" y="132654"/>
                        <a:pt x="20" y="134506"/>
                      </a:cubicBezTo>
                      <a:cubicBezTo>
                        <a:pt x="-1028" y="132696"/>
                        <a:pt x="39072" y="117456"/>
                        <a:pt x="72886" y="78880"/>
                      </a:cubicBezTo>
                      <a:cubicBezTo>
                        <a:pt x="106700" y="40304"/>
                        <a:pt x="117558" y="-844"/>
                        <a:pt x="119463" y="13"/>
                      </a:cubicBezTo>
                      <a:close/>
                    </a:path>
                  </a:pathLst>
                </a:custGeom>
                <a:solidFill>
                  <a:srgbClr val="455A64"/>
                </a:solidFill>
                <a:ln w="9525" cap="flat">
                  <a:noFill/>
                  <a:prstDash val="solid"/>
                  <a:miter/>
                </a:ln>
              </p:spPr>
              <p:txBody>
                <a:bodyPr rtlCol="0" anchor="ctr"/>
                <a:lstStyle/>
                <a:p>
                  <a:endParaRPr lang="zh-CN" altLang="en-US"/>
                </a:p>
              </p:txBody>
            </p:sp>
            <p:sp>
              <p:nvSpPr>
                <p:cNvPr id="1614" name="任意多边形: 形状 1613">
                  <a:extLst>
                    <a:ext uri="{FF2B5EF4-FFF2-40B4-BE49-F238E27FC236}">
                      <a16:creationId xmlns:a16="http://schemas.microsoft.com/office/drawing/2014/main" id="{8BA9D542-0EB8-ACD0-E284-02E685869427}"/>
                    </a:ext>
                  </a:extLst>
                </p:cNvPr>
                <p:cNvSpPr/>
                <p:nvPr/>
              </p:nvSpPr>
              <p:spPr>
                <a:xfrm>
                  <a:off x="6132887" y="4517526"/>
                  <a:ext cx="163604" cy="186836"/>
                </a:xfrm>
                <a:custGeom>
                  <a:avLst/>
                  <a:gdLst>
                    <a:gd name="connsiteX0" fmla="*/ 163163 w 163604"/>
                    <a:gd name="connsiteY0" fmla="*/ 0 h 186836"/>
                    <a:gd name="connsiteX1" fmla="*/ 163163 w 163604"/>
                    <a:gd name="connsiteY1" fmla="*/ 10573 h 186836"/>
                    <a:gd name="connsiteX2" fmla="*/ 159068 w 163604"/>
                    <a:gd name="connsiteY2" fmla="*/ 39148 h 186836"/>
                    <a:gd name="connsiteX3" fmla="*/ 38291 w 163604"/>
                    <a:gd name="connsiteY3" fmla="*/ 177737 h 186836"/>
                    <a:gd name="connsiteX4" fmla="*/ 10478 w 163604"/>
                    <a:gd name="connsiteY4" fmla="*/ 185643 h 186836"/>
                    <a:gd name="connsiteX5" fmla="*/ 0 w 163604"/>
                    <a:gd name="connsiteY5" fmla="*/ 186786 h 186836"/>
                    <a:gd name="connsiteX6" fmla="*/ 36576 w 163604"/>
                    <a:gd name="connsiteY6" fmla="*/ 173641 h 186836"/>
                    <a:gd name="connsiteX7" fmla="*/ 154781 w 163604"/>
                    <a:gd name="connsiteY7" fmla="*/ 38101 h 186836"/>
                    <a:gd name="connsiteX8" fmla="*/ 163163 w 163604"/>
                    <a:gd name="connsiteY8" fmla="*/ 0 h 18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604" h="186836">
                      <a:moveTo>
                        <a:pt x="163163" y="0"/>
                      </a:moveTo>
                      <a:cubicBezTo>
                        <a:pt x="163751" y="3500"/>
                        <a:pt x="163751" y="7073"/>
                        <a:pt x="163163" y="10573"/>
                      </a:cubicBezTo>
                      <a:cubicBezTo>
                        <a:pt x="162629" y="20199"/>
                        <a:pt x="161258" y="29760"/>
                        <a:pt x="159068" y="39148"/>
                      </a:cubicBezTo>
                      <a:cubicBezTo>
                        <a:pt x="144605" y="102679"/>
                        <a:pt x="99248" y="154725"/>
                        <a:pt x="38291" y="177737"/>
                      </a:cubicBezTo>
                      <a:cubicBezTo>
                        <a:pt x="29283" y="181223"/>
                        <a:pt x="19972" y="183870"/>
                        <a:pt x="10478" y="185643"/>
                      </a:cubicBezTo>
                      <a:cubicBezTo>
                        <a:pt x="7072" y="186599"/>
                        <a:pt x="3532" y="186985"/>
                        <a:pt x="0" y="186786"/>
                      </a:cubicBezTo>
                      <a:cubicBezTo>
                        <a:pt x="0" y="185643"/>
                        <a:pt x="14573" y="183071"/>
                        <a:pt x="36576" y="173641"/>
                      </a:cubicBezTo>
                      <a:cubicBezTo>
                        <a:pt x="94822" y="149177"/>
                        <a:pt x="138465" y="99132"/>
                        <a:pt x="154781" y="38101"/>
                      </a:cubicBezTo>
                      <a:cubicBezTo>
                        <a:pt x="161544" y="14955"/>
                        <a:pt x="162020" y="-95"/>
                        <a:pt x="163163" y="0"/>
                      </a:cubicBezTo>
                      <a:close/>
                    </a:path>
                  </a:pathLst>
                </a:custGeom>
                <a:solidFill>
                  <a:srgbClr val="455A64"/>
                </a:solidFill>
                <a:ln w="9525" cap="flat">
                  <a:noFill/>
                  <a:prstDash val="solid"/>
                  <a:miter/>
                </a:ln>
              </p:spPr>
              <p:txBody>
                <a:bodyPr rtlCol="0" anchor="ctr"/>
                <a:lstStyle/>
                <a:p>
                  <a:endParaRPr lang="zh-CN" altLang="en-US"/>
                </a:p>
              </p:txBody>
            </p:sp>
            <p:sp>
              <p:nvSpPr>
                <p:cNvPr id="1615" name="任意多边形: 形状 1614">
                  <a:extLst>
                    <a:ext uri="{FF2B5EF4-FFF2-40B4-BE49-F238E27FC236}">
                      <a16:creationId xmlns:a16="http://schemas.microsoft.com/office/drawing/2014/main" id="{FD647CFB-1A2B-076E-D1DA-3B6466AED70F}"/>
                    </a:ext>
                  </a:extLst>
                </p:cNvPr>
                <p:cNvSpPr/>
                <p:nvPr/>
              </p:nvSpPr>
              <p:spPr>
                <a:xfrm>
                  <a:off x="5831611" y="4369127"/>
                  <a:ext cx="133731" cy="110596"/>
                </a:xfrm>
                <a:custGeom>
                  <a:avLst/>
                  <a:gdLst>
                    <a:gd name="connsiteX0" fmla="*/ 133731 w 133731"/>
                    <a:gd name="connsiteY0" fmla="*/ 0 h 110596"/>
                    <a:gd name="connsiteX1" fmla="*/ 109061 w 133731"/>
                    <a:gd name="connsiteY1" fmla="*/ 9525 h 110596"/>
                    <a:gd name="connsiteX2" fmla="*/ 13811 w 133731"/>
                    <a:gd name="connsiteY2" fmla="*/ 88106 h 110596"/>
                    <a:gd name="connsiteX3" fmla="*/ 0 w 133731"/>
                    <a:gd name="connsiteY3" fmla="*/ 110585 h 110596"/>
                    <a:gd name="connsiteX4" fmla="*/ 9525 w 133731"/>
                    <a:gd name="connsiteY4" fmla="*/ 85916 h 110596"/>
                    <a:gd name="connsiteX5" fmla="*/ 107252 w 133731"/>
                    <a:gd name="connsiteY5" fmla="*/ 5429 h 110596"/>
                    <a:gd name="connsiteX6" fmla="*/ 133731 w 133731"/>
                    <a:gd name="connsiteY6" fmla="*/ 0 h 110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731" h="110596">
                      <a:moveTo>
                        <a:pt x="133731" y="0"/>
                      </a:moveTo>
                      <a:cubicBezTo>
                        <a:pt x="125697" y="3644"/>
                        <a:pt x="117460" y="6824"/>
                        <a:pt x="109061" y="9525"/>
                      </a:cubicBezTo>
                      <a:cubicBezTo>
                        <a:pt x="69888" y="25136"/>
                        <a:pt x="36582" y="52614"/>
                        <a:pt x="13811" y="88106"/>
                      </a:cubicBezTo>
                      <a:cubicBezTo>
                        <a:pt x="5048" y="101727"/>
                        <a:pt x="953" y="110966"/>
                        <a:pt x="0" y="110585"/>
                      </a:cubicBezTo>
                      <a:cubicBezTo>
                        <a:pt x="1623" y="101844"/>
                        <a:pt x="4852" y="93479"/>
                        <a:pt x="9525" y="85916"/>
                      </a:cubicBezTo>
                      <a:cubicBezTo>
                        <a:pt x="31026" y="47925"/>
                        <a:pt x="65844" y="19250"/>
                        <a:pt x="107252" y="5429"/>
                      </a:cubicBezTo>
                      <a:cubicBezTo>
                        <a:pt x="115659" y="1973"/>
                        <a:pt x="124642" y="131"/>
                        <a:pt x="133731" y="0"/>
                      </a:cubicBezTo>
                      <a:close/>
                    </a:path>
                  </a:pathLst>
                </a:custGeom>
                <a:solidFill>
                  <a:srgbClr val="455A64"/>
                </a:solidFill>
                <a:ln w="9525" cap="flat">
                  <a:noFill/>
                  <a:prstDash val="solid"/>
                  <a:miter/>
                </a:ln>
              </p:spPr>
              <p:txBody>
                <a:bodyPr rtlCol="0" anchor="ctr"/>
                <a:lstStyle/>
                <a:p>
                  <a:endParaRPr lang="zh-CN" altLang="en-US"/>
                </a:p>
              </p:txBody>
            </p:sp>
            <p:sp>
              <p:nvSpPr>
                <p:cNvPr id="1616" name="任意多边形: 形状 1615">
                  <a:extLst>
                    <a:ext uri="{FF2B5EF4-FFF2-40B4-BE49-F238E27FC236}">
                      <a16:creationId xmlns:a16="http://schemas.microsoft.com/office/drawing/2014/main" id="{AC15584A-FA50-6374-F9A8-EC44588940A8}"/>
                    </a:ext>
                  </a:extLst>
                </p:cNvPr>
                <p:cNvSpPr/>
                <p:nvPr/>
              </p:nvSpPr>
              <p:spPr>
                <a:xfrm>
                  <a:off x="6254709" y="4380737"/>
                  <a:ext cx="70777" cy="84089"/>
                </a:xfrm>
                <a:custGeom>
                  <a:avLst/>
                  <a:gdLst>
                    <a:gd name="connsiteX0" fmla="*/ 70488 w 70777"/>
                    <a:gd name="connsiteY0" fmla="*/ 10 h 84089"/>
                    <a:gd name="connsiteX1" fmla="*/ 46961 w 70777"/>
                    <a:gd name="connsiteY1" fmla="*/ 51731 h 84089"/>
                    <a:gd name="connsiteX2" fmla="*/ 3 w 70777"/>
                    <a:gd name="connsiteY2" fmla="*/ 83925 h 84089"/>
                    <a:gd name="connsiteX3" fmla="*/ 42198 w 70777"/>
                    <a:gd name="connsiteY3" fmla="*/ 47730 h 84089"/>
                    <a:gd name="connsiteX4" fmla="*/ 70488 w 70777"/>
                    <a:gd name="connsiteY4" fmla="*/ 10 h 8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77" h="84089">
                      <a:moveTo>
                        <a:pt x="70488" y="10"/>
                      </a:moveTo>
                      <a:cubicBezTo>
                        <a:pt x="72012" y="10"/>
                        <a:pt x="68011" y="26966"/>
                        <a:pt x="46961" y="51731"/>
                      </a:cubicBezTo>
                      <a:cubicBezTo>
                        <a:pt x="25911" y="76496"/>
                        <a:pt x="288" y="85449"/>
                        <a:pt x="3" y="83925"/>
                      </a:cubicBezTo>
                      <a:cubicBezTo>
                        <a:pt x="-283" y="82401"/>
                        <a:pt x="22577" y="71543"/>
                        <a:pt x="42198" y="47730"/>
                      </a:cubicBezTo>
                      <a:cubicBezTo>
                        <a:pt x="61820" y="23918"/>
                        <a:pt x="68678" y="-562"/>
                        <a:pt x="70488" y="10"/>
                      </a:cubicBezTo>
                      <a:close/>
                    </a:path>
                  </a:pathLst>
                </a:custGeom>
                <a:solidFill>
                  <a:srgbClr val="455A64"/>
                </a:solidFill>
                <a:ln w="9525" cap="flat">
                  <a:noFill/>
                  <a:prstDash val="solid"/>
                  <a:miter/>
                </a:ln>
              </p:spPr>
              <p:txBody>
                <a:bodyPr rtlCol="0" anchor="ctr"/>
                <a:lstStyle/>
                <a:p>
                  <a:endParaRPr lang="zh-CN" altLang="en-US"/>
                </a:p>
              </p:txBody>
            </p:sp>
            <p:sp>
              <p:nvSpPr>
                <p:cNvPr id="1617" name="任意多边形: 形状 1616">
                  <a:extLst>
                    <a:ext uri="{FF2B5EF4-FFF2-40B4-BE49-F238E27FC236}">
                      <a16:creationId xmlns:a16="http://schemas.microsoft.com/office/drawing/2014/main" id="{15E3D61D-8AC2-15FC-0416-1EF616F3138E}"/>
                    </a:ext>
                  </a:extLst>
                </p:cNvPr>
                <p:cNvSpPr/>
                <p:nvPr/>
              </p:nvSpPr>
              <p:spPr>
                <a:xfrm>
                  <a:off x="5158457" y="5733964"/>
                  <a:ext cx="559235" cy="517112"/>
                </a:xfrm>
                <a:custGeom>
                  <a:avLst/>
                  <a:gdLst>
                    <a:gd name="connsiteX0" fmla="*/ 144708 w 559235"/>
                    <a:gd name="connsiteY0" fmla="*/ 0 h 517112"/>
                    <a:gd name="connsiteX1" fmla="*/ 19263 w 559235"/>
                    <a:gd name="connsiteY1" fmla="*/ 251841 h 517112"/>
                    <a:gd name="connsiteX2" fmla="*/ 213 w 559235"/>
                    <a:gd name="connsiteY2" fmla="*/ 342519 h 517112"/>
                    <a:gd name="connsiteX3" fmla="*/ 213 w 559235"/>
                    <a:gd name="connsiteY3" fmla="*/ 342519 h 517112"/>
                    <a:gd name="connsiteX4" fmla="*/ 183474 w 559235"/>
                    <a:gd name="connsiteY4" fmla="*/ 517112 h 517112"/>
                    <a:gd name="connsiteX5" fmla="*/ 543234 w 559235"/>
                    <a:gd name="connsiteY5" fmla="*/ 496634 h 517112"/>
                    <a:gd name="connsiteX6" fmla="*/ 559236 w 559235"/>
                    <a:gd name="connsiteY6" fmla="*/ 332232 h 517112"/>
                    <a:gd name="connsiteX7" fmla="*/ 285487 w 559235"/>
                    <a:gd name="connsiteY7" fmla="*/ 266224 h 517112"/>
                    <a:gd name="connsiteX8" fmla="*/ 389310 w 559235"/>
                    <a:gd name="connsiteY8" fmla="*/ 70104 h 51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235" h="517112">
                      <a:moveTo>
                        <a:pt x="144708" y="0"/>
                      </a:moveTo>
                      <a:lnTo>
                        <a:pt x="19263" y="251841"/>
                      </a:lnTo>
                      <a:cubicBezTo>
                        <a:pt x="5259" y="279939"/>
                        <a:pt x="-1300" y="311161"/>
                        <a:pt x="213" y="342519"/>
                      </a:cubicBezTo>
                      <a:lnTo>
                        <a:pt x="213" y="342519"/>
                      </a:lnTo>
                      <a:cubicBezTo>
                        <a:pt x="4940" y="440288"/>
                        <a:pt x="85592" y="517125"/>
                        <a:pt x="183474" y="517112"/>
                      </a:cubicBezTo>
                      <a:lnTo>
                        <a:pt x="543234" y="496634"/>
                      </a:lnTo>
                      <a:lnTo>
                        <a:pt x="559236" y="332232"/>
                      </a:lnTo>
                      <a:lnTo>
                        <a:pt x="285487" y="266224"/>
                      </a:lnTo>
                      <a:lnTo>
                        <a:pt x="389310" y="70104"/>
                      </a:lnTo>
                      <a:close/>
                    </a:path>
                  </a:pathLst>
                </a:custGeom>
                <a:solidFill>
                  <a:srgbClr val="FFBE9D"/>
                </a:solidFill>
                <a:ln w="9525" cap="flat">
                  <a:noFill/>
                  <a:prstDash val="solid"/>
                  <a:miter/>
                </a:ln>
              </p:spPr>
              <p:txBody>
                <a:bodyPr rtlCol="0" anchor="ctr"/>
                <a:lstStyle/>
                <a:p>
                  <a:endParaRPr lang="zh-CN" altLang="en-US"/>
                </a:p>
              </p:txBody>
            </p:sp>
            <p:sp>
              <p:nvSpPr>
                <p:cNvPr id="1618" name="任意多边形: 形状 1617">
                  <a:extLst>
                    <a:ext uri="{FF2B5EF4-FFF2-40B4-BE49-F238E27FC236}">
                      <a16:creationId xmlns:a16="http://schemas.microsoft.com/office/drawing/2014/main" id="{ACB1AB45-7E84-A27F-DFB1-E8FEA453C6B4}"/>
                    </a:ext>
                  </a:extLst>
                </p:cNvPr>
                <p:cNvSpPr/>
                <p:nvPr/>
              </p:nvSpPr>
              <p:spPr>
                <a:xfrm>
                  <a:off x="5243250" y="5994855"/>
                  <a:ext cx="200410" cy="75658"/>
                </a:xfrm>
                <a:custGeom>
                  <a:avLst/>
                  <a:gdLst>
                    <a:gd name="connsiteX0" fmla="*/ 200408 w 200410"/>
                    <a:gd name="connsiteY0" fmla="*/ 5332 h 75658"/>
                    <a:gd name="connsiteX1" fmla="*/ 168118 w 200410"/>
                    <a:gd name="connsiteY1" fmla="*/ 4475 h 75658"/>
                    <a:gd name="connsiteX2" fmla="*/ 91918 w 200410"/>
                    <a:gd name="connsiteY2" fmla="*/ 17905 h 75658"/>
                    <a:gd name="connsiteX3" fmla="*/ 23910 w 200410"/>
                    <a:gd name="connsiteY3" fmla="*/ 54005 h 75658"/>
                    <a:gd name="connsiteX4" fmla="*/ 193 w 200410"/>
                    <a:gd name="connsiteY4" fmla="*/ 75627 h 75658"/>
                    <a:gd name="connsiteX5" fmla="*/ 4669 w 200410"/>
                    <a:gd name="connsiteY5" fmla="*/ 68102 h 75658"/>
                    <a:gd name="connsiteX6" fmla="*/ 21148 w 200410"/>
                    <a:gd name="connsiteY6" fmla="*/ 50576 h 75658"/>
                    <a:gd name="connsiteX7" fmla="*/ 89918 w 200410"/>
                    <a:gd name="connsiteY7" fmla="*/ 12000 h 75658"/>
                    <a:gd name="connsiteX8" fmla="*/ 167833 w 200410"/>
                    <a:gd name="connsiteY8" fmla="*/ 94 h 75658"/>
                    <a:gd name="connsiteX9" fmla="*/ 191550 w 200410"/>
                    <a:gd name="connsiteY9" fmla="*/ 2951 h 75658"/>
                    <a:gd name="connsiteX10" fmla="*/ 200408 w 200410"/>
                    <a:gd name="connsiteY10" fmla="*/ 5332 h 7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410" h="75658">
                      <a:moveTo>
                        <a:pt x="200408" y="5332"/>
                      </a:moveTo>
                      <a:cubicBezTo>
                        <a:pt x="200408" y="6475"/>
                        <a:pt x="188026" y="4380"/>
                        <a:pt x="168118" y="4475"/>
                      </a:cubicBezTo>
                      <a:cubicBezTo>
                        <a:pt x="142177" y="4989"/>
                        <a:pt x="116472" y="9520"/>
                        <a:pt x="91918" y="17905"/>
                      </a:cubicBezTo>
                      <a:cubicBezTo>
                        <a:pt x="67391" y="26054"/>
                        <a:pt x="44403" y="38256"/>
                        <a:pt x="23910" y="54005"/>
                      </a:cubicBezTo>
                      <a:cubicBezTo>
                        <a:pt x="8384" y="66197"/>
                        <a:pt x="1050" y="76294"/>
                        <a:pt x="193" y="75627"/>
                      </a:cubicBezTo>
                      <a:cubicBezTo>
                        <a:pt x="-665" y="74960"/>
                        <a:pt x="1431" y="72769"/>
                        <a:pt x="4669" y="68102"/>
                      </a:cubicBezTo>
                      <a:cubicBezTo>
                        <a:pt x="9572" y="61732"/>
                        <a:pt x="15091" y="55861"/>
                        <a:pt x="21148" y="50576"/>
                      </a:cubicBezTo>
                      <a:cubicBezTo>
                        <a:pt x="41346" y="33370"/>
                        <a:pt x="64705" y="20267"/>
                        <a:pt x="89918" y="12000"/>
                      </a:cubicBezTo>
                      <a:cubicBezTo>
                        <a:pt x="114956" y="3353"/>
                        <a:pt x="141355" y="-681"/>
                        <a:pt x="167833" y="94"/>
                      </a:cubicBezTo>
                      <a:cubicBezTo>
                        <a:pt x="175801" y="426"/>
                        <a:pt x="183731" y="1382"/>
                        <a:pt x="191550" y="2951"/>
                      </a:cubicBezTo>
                      <a:cubicBezTo>
                        <a:pt x="197551" y="4094"/>
                        <a:pt x="200503" y="4856"/>
                        <a:pt x="200408" y="5332"/>
                      </a:cubicBezTo>
                      <a:close/>
                    </a:path>
                  </a:pathLst>
                </a:custGeom>
                <a:solidFill>
                  <a:srgbClr val="EB996E"/>
                </a:solidFill>
                <a:ln w="9525" cap="flat">
                  <a:noFill/>
                  <a:prstDash val="solid"/>
                  <a:miter/>
                </a:ln>
              </p:spPr>
              <p:txBody>
                <a:bodyPr rtlCol="0" anchor="ctr"/>
                <a:lstStyle/>
                <a:p>
                  <a:endParaRPr lang="zh-CN" altLang="en-US"/>
                </a:p>
              </p:txBody>
            </p:sp>
            <p:sp>
              <p:nvSpPr>
                <p:cNvPr id="1619" name="任意多边形: 形状 1618">
                  <a:extLst>
                    <a:ext uri="{FF2B5EF4-FFF2-40B4-BE49-F238E27FC236}">
                      <a16:creationId xmlns:a16="http://schemas.microsoft.com/office/drawing/2014/main" id="{EA47BCC6-6E07-FDB1-12E3-62FD41008518}"/>
                    </a:ext>
                  </a:extLst>
                </p:cNvPr>
                <p:cNvSpPr/>
                <p:nvPr/>
              </p:nvSpPr>
              <p:spPr>
                <a:xfrm>
                  <a:off x="5202390" y="5735869"/>
                  <a:ext cx="106394" cy="205364"/>
                </a:xfrm>
                <a:custGeom>
                  <a:avLst/>
                  <a:gdLst>
                    <a:gd name="connsiteX0" fmla="*/ 0 w 106394"/>
                    <a:gd name="connsiteY0" fmla="*/ 205359 h 205364"/>
                    <a:gd name="connsiteX1" fmla="*/ 2286 w 106394"/>
                    <a:gd name="connsiteY1" fmla="*/ 196501 h 205364"/>
                    <a:gd name="connsiteX2" fmla="*/ 10859 w 106394"/>
                    <a:gd name="connsiteY2" fmla="*/ 173164 h 205364"/>
                    <a:gd name="connsiteX3" fmla="*/ 47054 w 106394"/>
                    <a:gd name="connsiteY3" fmla="*/ 99346 h 205364"/>
                    <a:gd name="connsiteX4" fmla="*/ 88392 w 106394"/>
                    <a:gd name="connsiteY4" fmla="*/ 28575 h 205364"/>
                    <a:gd name="connsiteX5" fmla="*/ 106394 w 106394"/>
                    <a:gd name="connsiteY5" fmla="*/ 0 h 205364"/>
                    <a:gd name="connsiteX6" fmla="*/ 102870 w 106394"/>
                    <a:gd name="connsiteY6" fmla="*/ 8477 h 205364"/>
                    <a:gd name="connsiteX7" fmla="*/ 91440 w 106394"/>
                    <a:gd name="connsiteY7" fmla="*/ 30575 h 205364"/>
                    <a:gd name="connsiteX8" fmla="*/ 51435 w 106394"/>
                    <a:gd name="connsiteY8" fmla="*/ 102108 h 205364"/>
                    <a:gd name="connsiteX9" fmla="*/ 14097 w 106394"/>
                    <a:gd name="connsiteY9" fmla="*/ 174784 h 205364"/>
                    <a:gd name="connsiteX10" fmla="*/ 0 w 106394"/>
                    <a:gd name="connsiteY10" fmla="*/ 205359 h 20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4" h="205364">
                      <a:moveTo>
                        <a:pt x="0" y="205359"/>
                      </a:moveTo>
                      <a:cubicBezTo>
                        <a:pt x="350" y="202315"/>
                        <a:pt x="1119" y="199334"/>
                        <a:pt x="2286" y="196501"/>
                      </a:cubicBezTo>
                      <a:cubicBezTo>
                        <a:pt x="4001" y="190881"/>
                        <a:pt x="6953" y="182880"/>
                        <a:pt x="10859" y="173164"/>
                      </a:cubicBezTo>
                      <a:cubicBezTo>
                        <a:pt x="21445" y="147860"/>
                        <a:pt x="33531" y="123210"/>
                        <a:pt x="47054" y="99346"/>
                      </a:cubicBezTo>
                      <a:cubicBezTo>
                        <a:pt x="62770" y="71342"/>
                        <a:pt x="77724" y="46577"/>
                        <a:pt x="88392" y="28575"/>
                      </a:cubicBezTo>
                      <a:cubicBezTo>
                        <a:pt x="93813" y="18697"/>
                        <a:pt x="99825" y="9155"/>
                        <a:pt x="106394" y="0"/>
                      </a:cubicBezTo>
                      <a:cubicBezTo>
                        <a:pt x="105622" y="2977"/>
                        <a:pt x="104436" y="5830"/>
                        <a:pt x="102870" y="8477"/>
                      </a:cubicBezTo>
                      <a:cubicBezTo>
                        <a:pt x="100394" y="13811"/>
                        <a:pt x="96488" y="21336"/>
                        <a:pt x="91440" y="30575"/>
                      </a:cubicBezTo>
                      <a:cubicBezTo>
                        <a:pt x="81915" y="49054"/>
                        <a:pt x="67056" y="74200"/>
                        <a:pt x="51435" y="102108"/>
                      </a:cubicBezTo>
                      <a:cubicBezTo>
                        <a:pt x="35814" y="130016"/>
                        <a:pt x="22860" y="155734"/>
                        <a:pt x="14097" y="174784"/>
                      </a:cubicBezTo>
                      <a:cubicBezTo>
                        <a:pt x="5334" y="193834"/>
                        <a:pt x="953" y="205645"/>
                        <a:pt x="0" y="205359"/>
                      </a:cubicBezTo>
                      <a:close/>
                    </a:path>
                  </a:pathLst>
                </a:custGeom>
                <a:solidFill>
                  <a:srgbClr val="EB996E"/>
                </a:solidFill>
                <a:ln w="9525" cap="flat">
                  <a:noFill/>
                  <a:prstDash val="solid"/>
                  <a:miter/>
                </a:ln>
              </p:spPr>
              <p:txBody>
                <a:bodyPr rtlCol="0" anchor="ctr"/>
                <a:lstStyle/>
                <a:p>
                  <a:endParaRPr lang="zh-CN" altLang="en-US"/>
                </a:p>
              </p:txBody>
            </p:sp>
            <p:sp>
              <p:nvSpPr>
                <p:cNvPr id="1620" name="任意多边形: 形状 1619">
                  <a:extLst>
                    <a:ext uri="{FF2B5EF4-FFF2-40B4-BE49-F238E27FC236}">
                      <a16:creationId xmlns:a16="http://schemas.microsoft.com/office/drawing/2014/main" id="{1A3B1A35-8C2F-F0D6-DCDF-D3CA664FABFB}"/>
                    </a:ext>
                  </a:extLst>
                </p:cNvPr>
                <p:cNvSpPr/>
                <p:nvPr/>
              </p:nvSpPr>
              <p:spPr>
                <a:xfrm>
                  <a:off x="5485897" y="5801973"/>
                  <a:ext cx="65964" cy="118967"/>
                </a:xfrm>
                <a:custGeom>
                  <a:avLst/>
                  <a:gdLst>
                    <a:gd name="connsiteX0" fmla="*/ 65965 w 65964"/>
                    <a:gd name="connsiteY0" fmla="*/ 0 h 118967"/>
                    <a:gd name="connsiteX1" fmla="*/ 60059 w 65964"/>
                    <a:gd name="connsiteY1" fmla="*/ 19050 h 118967"/>
                    <a:gd name="connsiteX2" fmla="*/ 13196 w 65964"/>
                    <a:gd name="connsiteY2" fmla="*/ 103727 h 118967"/>
                    <a:gd name="connsiteX3" fmla="*/ 52 w 65964"/>
                    <a:gd name="connsiteY3" fmla="*/ 118967 h 118967"/>
                    <a:gd name="connsiteX4" fmla="*/ 35009 w 65964"/>
                    <a:gd name="connsiteY4" fmla="*/ 60484 h 118967"/>
                    <a:gd name="connsiteX5" fmla="*/ 65965 w 65964"/>
                    <a:gd name="connsiteY5" fmla="*/ 0 h 118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64" h="118967">
                      <a:moveTo>
                        <a:pt x="65965" y="0"/>
                      </a:moveTo>
                      <a:cubicBezTo>
                        <a:pt x="64839" y="6581"/>
                        <a:pt x="62854" y="12986"/>
                        <a:pt x="60059" y="19050"/>
                      </a:cubicBezTo>
                      <a:cubicBezTo>
                        <a:pt x="48157" y="49180"/>
                        <a:pt x="32406" y="77642"/>
                        <a:pt x="13196" y="103727"/>
                      </a:cubicBezTo>
                      <a:cubicBezTo>
                        <a:pt x="9532" y="109384"/>
                        <a:pt x="5109" y="114512"/>
                        <a:pt x="52" y="118967"/>
                      </a:cubicBezTo>
                      <a:cubicBezTo>
                        <a:pt x="-1091" y="118015"/>
                        <a:pt x="16911" y="93440"/>
                        <a:pt x="35009" y="60484"/>
                      </a:cubicBezTo>
                      <a:cubicBezTo>
                        <a:pt x="53106" y="27527"/>
                        <a:pt x="64536" y="0"/>
                        <a:pt x="65965" y="0"/>
                      </a:cubicBezTo>
                      <a:close/>
                    </a:path>
                  </a:pathLst>
                </a:custGeom>
                <a:solidFill>
                  <a:srgbClr val="EB996E"/>
                </a:solidFill>
                <a:ln w="9525" cap="flat">
                  <a:noFill/>
                  <a:prstDash val="solid"/>
                  <a:miter/>
                </a:ln>
              </p:spPr>
              <p:txBody>
                <a:bodyPr rtlCol="0" anchor="ctr"/>
                <a:lstStyle/>
                <a:p>
                  <a:endParaRPr lang="zh-CN" altLang="en-US"/>
                </a:p>
              </p:txBody>
            </p:sp>
            <p:sp>
              <p:nvSpPr>
                <p:cNvPr id="1621" name="任意多边形: 形状 1620">
                  <a:extLst>
                    <a:ext uri="{FF2B5EF4-FFF2-40B4-BE49-F238E27FC236}">
                      <a16:creationId xmlns:a16="http://schemas.microsoft.com/office/drawing/2014/main" id="{02BE2F4D-4350-13B5-B681-8BAB136BDF26}"/>
                    </a:ext>
                  </a:extLst>
                </p:cNvPr>
                <p:cNvSpPr/>
                <p:nvPr/>
              </p:nvSpPr>
              <p:spPr>
                <a:xfrm>
                  <a:off x="6420542" y="5690625"/>
                  <a:ext cx="590759" cy="560450"/>
                </a:xfrm>
                <a:custGeom>
                  <a:avLst/>
                  <a:gdLst>
                    <a:gd name="connsiteX0" fmla="*/ 419195 w 590759"/>
                    <a:gd name="connsiteY0" fmla="*/ 0 h 560450"/>
                    <a:gd name="connsiteX1" fmla="*/ 581882 w 590759"/>
                    <a:gd name="connsiteY1" fmla="*/ 441293 h 560450"/>
                    <a:gd name="connsiteX2" fmla="*/ 587026 w 590759"/>
                    <a:gd name="connsiteY2" fmla="*/ 457676 h 560450"/>
                    <a:gd name="connsiteX3" fmla="*/ 490442 w 590759"/>
                    <a:gd name="connsiteY3" fmla="*/ 560451 h 560450"/>
                    <a:gd name="connsiteX4" fmla="*/ 0 w 590759"/>
                    <a:gd name="connsiteY4" fmla="*/ 559689 h 560450"/>
                    <a:gd name="connsiteX5" fmla="*/ 0 w 590759"/>
                    <a:gd name="connsiteY5" fmla="*/ 400240 h 560450"/>
                    <a:gd name="connsiteX6" fmla="*/ 304800 w 590759"/>
                    <a:gd name="connsiteY6" fmla="*/ 335471 h 560450"/>
                    <a:gd name="connsiteX7" fmla="*/ 194310 w 590759"/>
                    <a:gd name="connsiteY7" fmla="*/ 90106 h 56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759" h="560450">
                      <a:moveTo>
                        <a:pt x="419195" y="0"/>
                      </a:moveTo>
                      <a:cubicBezTo>
                        <a:pt x="419195" y="0"/>
                        <a:pt x="497110" y="231172"/>
                        <a:pt x="581882" y="441293"/>
                      </a:cubicBezTo>
                      <a:cubicBezTo>
                        <a:pt x="583597" y="445580"/>
                        <a:pt x="585502" y="453295"/>
                        <a:pt x="587026" y="457676"/>
                      </a:cubicBezTo>
                      <a:cubicBezTo>
                        <a:pt x="606076" y="509683"/>
                        <a:pt x="548926" y="560451"/>
                        <a:pt x="490442" y="560451"/>
                      </a:cubicBezTo>
                      <a:lnTo>
                        <a:pt x="0" y="559689"/>
                      </a:lnTo>
                      <a:lnTo>
                        <a:pt x="0" y="400240"/>
                      </a:lnTo>
                      <a:lnTo>
                        <a:pt x="304800" y="335471"/>
                      </a:lnTo>
                      <a:lnTo>
                        <a:pt x="194310" y="90106"/>
                      </a:lnTo>
                      <a:close/>
                    </a:path>
                  </a:pathLst>
                </a:custGeom>
                <a:solidFill>
                  <a:srgbClr val="FFBE9D"/>
                </a:solidFill>
                <a:ln w="9525" cap="flat">
                  <a:noFill/>
                  <a:prstDash val="solid"/>
                  <a:miter/>
                </a:ln>
              </p:spPr>
              <p:txBody>
                <a:bodyPr rtlCol="0" anchor="ctr"/>
                <a:lstStyle/>
                <a:p>
                  <a:endParaRPr lang="zh-CN" altLang="en-US"/>
                </a:p>
              </p:txBody>
            </p:sp>
            <p:sp>
              <p:nvSpPr>
                <p:cNvPr id="1622" name="任意多边形: 形状 1621">
                  <a:extLst>
                    <a:ext uri="{FF2B5EF4-FFF2-40B4-BE49-F238E27FC236}">
                      <a16:creationId xmlns:a16="http://schemas.microsoft.com/office/drawing/2014/main" id="{46C099E8-C734-6AAF-B424-2A7B55133F92}"/>
                    </a:ext>
                  </a:extLst>
                </p:cNvPr>
                <p:cNvSpPr/>
                <p:nvPr/>
              </p:nvSpPr>
              <p:spPr>
                <a:xfrm>
                  <a:off x="6714769" y="6017186"/>
                  <a:ext cx="205003" cy="55743"/>
                </a:xfrm>
                <a:custGeom>
                  <a:avLst/>
                  <a:gdLst>
                    <a:gd name="connsiteX0" fmla="*/ 204978 w 205003"/>
                    <a:gd name="connsiteY0" fmla="*/ 55677 h 55743"/>
                    <a:gd name="connsiteX1" fmla="*/ 177832 w 205003"/>
                    <a:gd name="connsiteY1" fmla="*/ 39199 h 55743"/>
                    <a:gd name="connsiteX2" fmla="*/ 31623 w 205003"/>
                    <a:gd name="connsiteY2" fmla="*/ 6052 h 55743"/>
                    <a:gd name="connsiteX3" fmla="*/ 0 w 205003"/>
                    <a:gd name="connsiteY3" fmla="*/ 9195 h 55743"/>
                    <a:gd name="connsiteX4" fmla="*/ 8096 w 205003"/>
                    <a:gd name="connsiteY4" fmla="*/ 6242 h 55743"/>
                    <a:gd name="connsiteX5" fmla="*/ 31242 w 205003"/>
                    <a:gd name="connsiteY5" fmla="*/ 1670 h 55743"/>
                    <a:gd name="connsiteX6" fmla="*/ 108776 w 205003"/>
                    <a:gd name="connsiteY6" fmla="*/ 5576 h 55743"/>
                    <a:gd name="connsiteX7" fmla="*/ 180308 w 205003"/>
                    <a:gd name="connsiteY7" fmla="*/ 35484 h 55743"/>
                    <a:gd name="connsiteX8" fmla="*/ 199358 w 205003"/>
                    <a:gd name="connsiteY8" fmla="*/ 49486 h 55743"/>
                    <a:gd name="connsiteX9" fmla="*/ 204978 w 205003"/>
                    <a:gd name="connsiteY9" fmla="*/ 55677 h 5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003" h="55743">
                      <a:moveTo>
                        <a:pt x="204978" y="55677"/>
                      </a:moveTo>
                      <a:cubicBezTo>
                        <a:pt x="204311" y="56534"/>
                        <a:pt x="194786" y="49009"/>
                        <a:pt x="177832" y="39199"/>
                      </a:cubicBezTo>
                      <a:cubicBezTo>
                        <a:pt x="133469" y="13874"/>
                        <a:pt x="82570" y="2335"/>
                        <a:pt x="31623" y="6052"/>
                      </a:cubicBezTo>
                      <a:cubicBezTo>
                        <a:pt x="12573" y="7576"/>
                        <a:pt x="191" y="10243"/>
                        <a:pt x="0" y="9195"/>
                      </a:cubicBezTo>
                      <a:cubicBezTo>
                        <a:pt x="2503" y="7740"/>
                        <a:pt x="5244" y="6740"/>
                        <a:pt x="8096" y="6242"/>
                      </a:cubicBezTo>
                      <a:cubicBezTo>
                        <a:pt x="15685" y="4137"/>
                        <a:pt x="23422" y="2608"/>
                        <a:pt x="31242" y="1670"/>
                      </a:cubicBezTo>
                      <a:cubicBezTo>
                        <a:pt x="57119" y="-1485"/>
                        <a:pt x="83346" y="-163"/>
                        <a:pt x="108776" y="5576"/>
                      </a:cubicBezTo>
                      <a:cubicBezTo>
                        <a:pt x="134179" y="11304"/>
                        <a:pt x="158387" y="21426"/>
                        <a:pt x="180308" y="35484"/>
                      </a:cubicBezTo>
                      <a:cubicBezTo>
                        <a:pt x="187005" y="39661"/>
                        <a:pt x="193373" y="44342"/>
                        <a:pt x="199358" y="49486"/>
                      </a:cubicBezTo>
                      <a:cubicBezTo>
                        <a:pt x="203073" y="53201"/>
                        <a:pt x="205264" y="55391"/>
                        <a:pt x="204978" y="55677"/>
                      </a:cubicBezTo>
                      <a:close/>
                    </a:path>
                  </a:pathLst>
                </a:custGeom>
                <a:solidFill>
                  <a:srgbClr val="EB996E"/>
                </a:solidFill>
                <a:ln w="9525" cap="flat">
                  <a:noFill/>
                  <a:prstDash val="solid"/>
                  <a:miter/>
                </a:ln>
              </p:spPr>
              <p:txBody>
                <a:bodyPr rtlCol="0" anchor="ctr"/>
                <a:lstStyle/>
                <a:p>
                  <a:endParaRPr lang="zh-CN" altLang="en-US"/>
                </a:p>
              </p:txBody>
            </p:sp>
            <p:sp>
              <p:nvSpPr>
                <p:cNvPr id="1623" name="任意多边形: 形状 1622">
                  <a:extLst>
                    <a:ext uri="{FF2B5EF4-FFF2-40B4-BE49-F238E27FC236}">
                      <a16:creationId xmlns:a16="http://schemas.microsoft.com/office/drawing/2014/main" id="{A210C47D-A3BD-4EA5-8025-72C786618FCE}"/>
                    </a:ext>
                  </a:extLst>
                </p:cNvPr>
                <p:cNvSpPr/>
                <p:nvPr/>
              </p:nvSpPr>
              <p:spPr>
                <a:xfrm>
                  <a:off x="6839737" y="5690625"/>
                  <a:ext cx="174212" cy="555498"/>
                </a:xfrm>
                <a:custGeom>
                  <a:avLst/>
                  <a:gdLst>
                    <a:gd name="connsiteX0" fmla="*/ 0 w 174212"/>
                    <a:gd name="connsiteY0" fmla="*/ 0 h 555498"/>
                    <a:gd name="connsiteX1" fmla="*/ 2667 w 174212"/>
                    <a:gd name="connsiteY1" fmla="*/ 5715 h 555498"/>
                    <a:gd name="connsiteX2" fmla="*/ 9335 w 174212"/>
                    <a:gd name="connsiteY2" fmla="*/ 22479 h 555498"/>
                    <a:gd name="connsiteX3" fmla="*/ 32957 w 174212"/>
                    <a:gd name="connsiteY3" fmla="*/ 84392 h 555498"/>
                    <a:gd name="connsiteX4" fmla="*/ 109157 w 174212"/>
                    <a:gd name="connsiteY4" fmla="*/ 289274 h 555498"/>
                    <a:gd name="connsiteX5" fmla="*/ 150876 w 174212"/>
                    <a:gd name="connsiteY5" fmla="*/ 402146 h 555498"/>
                    <a:gd name="connsiteX6" fmla="*/ 167640 w 174212"/>
                    <a:gd name="connsiteY6" fmla="*/ 451961 h 555498"/>
                    <a:gd name="connsiteX7" fmla="*/ 171260 w 174212"/>
                    <a:gd name="connsiteY7" fmla="*/ 463582 h 555498"/>
                    <a:gd name="connsiteX8" fmla="*/ 173831 w 174212"/>
                    <a:gd name="connsiteY8" fmla="*/ 475297 h 555498"/>
                    <a:gd name="connsiteX9" fmla="*/ 173831 w 174212"/>
                    <a:gd name="connsiteY9" fmla="*/ 486918 h 555498"/>
                    <a:gd name="connsiteX10" fmla="*/ 171450 w 174212"/>
                    <a:gd name="connsiteY10" fmla="*/ 497777 h 555498"/>
                    <a:gd name="connsiteX11" fmla="*/ 149733 w 174212"/>
                    <a:gd name="connsiteY11" fmla="*/ 529114 h 555498"/>
                    <a:gd name="connsiteX12" fmla="*/ 126302 w 174212"/>
                    <a:gd name="connsiteY12" fmla="*/ 545592 h 555498"/>
                    <a:gd name="connsiteX13" fmla="*/ 110014 w 174212"/>
                    <a:gd name="connsiteY13" fmla="*/ 553498 h 555498"/>
                    <a:gd name="connsiteX14" fmla="*/ 104013 w 174212"/>
                    <a:gd name="connsiteY14" fmla="*/ 555498 h 555498"/>
                    <a:gd name="connsiteX15" fmla="*/ 109538 w 174212"/>
                    <a:gd name="connsiteY15" fmla="*/ 552545 h 555498"/>
                    <a:gd name="connsiteX16" fmla="*/ 125254 w 174212"/>
                    <a:gd name="connsiteY16" fmla="*/ 543973 h 555498"/>
                    <a:gd name="connsiteX17" fmla="*/ 147828 w 174212"/>
                    <a:gd name="connsiteY17" fmla="*/ 527018 h 555498"/>
                    <a:gd name="connsiteX18" fmla="*/ 168116 w 174212"/>
                    <a:gd name="connsiteY18" fmla="*/ 496729 h 555498"/>
                    <a:gd name="connsiteX19" fmla="*/ 170117 w 174212"/>
                    <a:gd name="connsiteY19" fmla="*/ 486537 h 555498"/>
                    <a:gd name="connsiteX20" fmla="*/ 170117 w 174212"/>
                    <a:gd name="connsiteY20" fmla="*/ 475774 h 555498"/>
                    <a:gd name="connsiteX21" fmla="*/ 167545 w 174212"/>
                    <a:gd name="connsiteY21" fmla="*/ 464725 h 555498"/>
                    <a:gd name="connsiteX22" fmla="*/ 163830 w 174212"/>
                    <a:gd name="connsiteY22" fmla="*/ 453200 h 555498"/>
                    <a:gd name="connsiteX23" fmla="*/ 146590 w 174212"/>
                    <a:gd name="connsiteY23" fmla="*/ 403670 h 555498"/>
                    <a:gd name="connsiteX24" fmla="*/ 104585 w 174212"/>
                    <a:gd name="connsiteY24" fmla="*/ 290989 h 555498"/>
                    <a:gd name="connsiteX25" fmla="*/ 29718 w 174212"/>
                    <a:gd name="connsiteY25" fmla="*/ 85630 h 555498"/>
                    <a:gd name="connsiteX26" fmla="*/ 7620 w 174212"/>
                    <a:gd name="connsiteY26" fmla="*/ 23146 h 555498"/>
                    <a:gd name="connsiteX27" fmla="*/ 1905 w 174212"/>
                    <a:gd name="connsiteY27" fmla="*/ 6572 h 555498"/>
                    <a:gd name="connsiteX28" fmla="*/ 0 w 174212"/>
                    <a:gd name="connsiteY28" fmla="*/ 0 h 555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4212" h="555498">
                      <a:moveTo>
                        <a:pt x="0" y="0"/>
                      </a:moveTo>
                      <a:cubicBezTo>
                        <a:pt x="1122" y="1787"/>
                        <a:pt x="2018" y="3707"/>
                        <a:pt x="2667" y="5715"/>
                      </a:cubicBezTo>
                      <a:lnTo>
                        <a:pt x="9335" y="22479"/>
                      </a:lnTo>
                      <a:lnTo>
                        <a:pt x="32957" y="84392"/>
                      </a:lnTo>
                      <a:lnTo>
                        <a:pt x="109157" y="289274"/>
                      </a:lnTo>
                      <a:cubicBezTo>
                        <a:pt x="123635" y="329375"/>
                        <a:pt x="138684" y="367189"/>
                        <a:pt x="150876" y="402146"/>
                      </a:cubicBezTo>
                      <a:cubicBezTo>
                        <a:pt x="156972" y="419576"/>
                        <a:pt x="162687" y="436245"/>
                        <a:pt x="167640" y="451961"/>
                      </a:cubicBezTo>
                      <a:cubicBezTo>
                        <a:pt x="168878" y="455867"/>
                        <a:pt x="170117" y="459772"/>
                        <a:pt x="171260" y="463582"/>
                      </a:cubicBezTo>
                      <a:cubicBezTo>
                        <a:pt x="172403" y="467392"/>
                        <a:pt x="172974" y="471488"/>
                        <a:pt x="173831" y="475297"/>
                      </a:cubicBezTo>
                      <a:cubicBezTo>
                        <a:pt x="174689" y="479107"/>
                        <a:pt x="173831" y="483203"/>
                        <a:pt x="173831" y="486918"/>
                      </a:cubicBezTo>
                      <a:cubicBezTo>
                        <a:pt x="173306" y="490591"/>
                        <a:pt x="172510" y="494220"/>
                        <a:pt x="171450" y="497777"/>
                      </a:cubicBezTo>
                      <a:cubicBezTo>
                        <a:pt x="167072" y="509940"/>
                        <a:pt x="159584" y="520744"/>
                        <a:pt x="149733" y="529114"/>
                      </a:cubicBezTo>
                      <a:cubicBezTo>
                        <a:pt x="142575" y="535480"/>
                        <a:pt x="134713" y="541009"/>
                        <a:pt x="126302" y="545592"/>
                      </a:cubicBezTo>
                      <a:cubicBezTo>
                        <a:pt x="121060" y="548599"/>
                        <a:pt x="115618" y="551240"/>
                        <a:pt x="110014" y="553498"/>
                      </a:cubicBezTo>
                      <a:cubicBezTo>
                        <a:pt x="108081" y="554353"/>
                        <a:pt x="106072" y="555023"/>
                        <a:pt x="104013" y="555498"/>
                      </a:cubicBezTo>
                      <a:cubicBezTo>
                        <a:pt x="105778" y="554377"/>
                        <a:pt x="107625" y="553390"/>
                        <a:pt x="109538" y="552545"/>
                      </a:cubicBezTo>
                      <a:cubicBezTo>
                        <a:pt x="113252" y="550736"/>
                        <a:pt x="119063" y="547973"/>
                        <a:pt x="125254" y="543973"/>
                      </a:cubicBezTo>
                      <a:cubicBezTo>
                        <a:pt x="133383" y="539174"/>
                        <a:pt x="140954" y="533487"/>
                        <a:pt x="147828" y="527018"/>
                      </a:cubicBezTo>
                      <a:cubicBezTo>
                        <a:pt x="157077" y="518829"/>
                        <a:pt x="164064" y="508399"/>
                        <a:pt x="168116" y="496729"/>
                      </a:cubicBezTo>
                      <a:cubicBezTo>
                        <a:pt x="169039" y="493387"/>
                        <a:pt x="169707" y="489980"/>
                        <a:pt x="170117" y="486537"/>
                      </a:cubicBezTo>
                      <a:cubicBezTo>
                        <a:pt x="170117" y="483108"/>
                        <a:pt x="170117" y="479393"/>
                        <a:pt x="170117" y="475774"/>
                      </a:cubicBezTo>
                      <a:cubicBezTo>
                        <a:pt x="170117" y="472154"/>
                        <a:pt x="168593" y="468535"/>
                        <a:pt x="167545" y="464725"/>
                      </a:cubicBezTo>
                      <a:lnTo>
                        <a:pt x="163830" y="453200"/>
                      </a:lnTo>
                      <a:cubicBezTo>
                        <a:pt x="158687" y="437674"/>
                        <a:pt x="152876" y="421100"/>
                        <a:pt x="146590" y="403670"/>
                      </a:cubicBezTo>
                      <a:cubicBezTo>
                        <a:pt x="134303" y="368903"/>
                        <a:pt x="119063" y="331184"/>
                        <a:pt x="104585" y="290989"/>
                      </a:cubicBezTo>
                      <a:lnTo>
                        <a:pt x="29718" y="85630"/>
                      </a:lnTo>
                      <a:cubicBezTo>
                        <a:pt x="20193" y="59627"/>
                        <a:pt x="13049" y="38481"/>
                        <a:pt x="7620" y="23146"/>
                      </a:cubicBezTo>
                      <a:lnTo>
                        <a:pt x="1905" y="6572"/>
                      </a:lnTo>
                      <a:cubicBezTo>
                        <a:pt x="1088" y="4438"/>
                        <a:pt x="451" y="2240"/>
                        <a:pt x="0" y="0"/>
                      </a:cubicBezTo>
                      <a:close/>
                    </a:path>
                  </a:pathLst>
                </a:custGeom>
                <a:solidFill>
                  <a:srgbClr val="EB996E"/>
                </a:solidFill>
                <a:ln w="9525" cap="flat">
                  <a:noFill/>
                  <a:prstDash val="solid"/>
                  <a:miter/>
                </a:ln>
              </p:spPr>
              <p:txBody>
                <a:bodyPr rtlCol="0" anchor="ctr"/>
                <a:lstStyle/>
                <a:p>
                  <a:endParaRPr lang="zh-CN" altLang="en-US"/>
                </a:p>
              </p:txBody>
            </p:sp>
            <p:sp>
              <p:nvSpPr>
                <p:cNvPr id="1624" name="任意多边形: 形状 1623">
                  <a:extLst>
                    <a:ext uri="{FF2B5EF4-FFF2-40B4-BE49-F238E27FC236}">
                      <a16:creationId xmlns:a16="http://schemas.microsoft.com/office/drawing/2014/main" id="{909C0BB8-3951-067A-26A6-709C291AD72E}"/>
                    </a:ext>
                  </a:extLst>
                </p:cNvPr>
                <p:cNvSpPr/>
                <p:nvPr/>
              </p:nvSpPr>
              <p:spPr>
                <a:xfrm>
                  <a:off x="6523698" y="5780732"/>
                  <a:ext cx="202310" cy="290798"/>
                </a:xfrm>
                <a:custGeom>
                  <a:avLst/>
                  <a:gdLst>
                    <a:gd name="connsiteX0" fmla="*/ 91440 w 202310"/>
                    <a:gd name="connsiteY0" fmla="*/ 0 h 290798"/>
                    <a:gd name="connsiteX1" fmla="*/ 93821 w 202310"/>
                    <a:gd name="connsiteY1" fmla="*/ 4191 h 290798"/>
                    <a:gd name="connsiteX2" fmla="*/ 99822 w 202310"/>
                    <a:gd name="connsiteY2" fmla="*/ 16478 h 290798"/>
                    <a:gd name="connsiteX3" fmla="*/ 120968 w 202310"/>
                    <a:gd name="connsiteY3" fmla="*/ 62198 h 290798"/>
                    <a:gd name="connsiteX4" fmla="*/ 188881 w 202310"/>
                    <a:gd name="connsiteY4" fmla="*/ 213836 h 290798"/>
                    <a:gd name="connsiteX5" fmla="*/ 201168 w 202310"/>
                    <a:gd name="connsiteY5" fmla="*/ 241745 h 290798"/>
                    <a:gd name="connsiteX6" fmla="*/ 202311 w 202310"/>
                    <a:gd name="connsiteY6" fmla="*/ 244412 h 290798"/>
                    <a:gd name="connsiteX7" fmla="*/ 199454 w 202310"/>
                    <a:gd name="connsiteY7" fmla="*/ 245078 h 290798"/>
                    <a:gd name="connsiteX8" fmla="*/ 57721 w 202310"/>
                    <a:gd name="connsiteY8" fmla="*/ 278416 h 290798"/>
                    <a:gd name="connsiteX9" fmla="*/ 15430 w 202310"/>
                    <a:gd name="connsiteY9" fmla="*/ 287941 h 290798"/>
                    <a:gd name="connsiteX10" fmla="*/ 0 w 202310"/>
                    <a:gd name="connsiteY10" fmla="*/ 290798 h 290798"/>
                    <a:gd name="connsiteX11" fmla="*/ 15049 w 202310"/>
                    <a:gd name="connsiteY11" fmla="*/ 286226 h 290798"/>
                    <a:gd name="connsiteX12" fmla="*/ 56960 w 202310"/>
                    <a:gd name="connsiteY12" fmla="*/ 275463 h 290798"/>
                    <a:gd name="connsiteX13" fmla="*/ 198311 w 202310"/>
                    <a:gd name="connsiteY13" fmla="*/ 240316 h 290798"/>
                    <a:gd name="connsiteX14" fmla="*/ 196691 w 202310"/>
                    <a:gd name="connsiteY14" fmla="*/ 243745 h 290798"/>
                    <a:gd name="connsiteX15" fmla="*/ 184309 w 202310"/>
                    <a:gd name="connsiteY15" fmla="*/ 215837 h 290798"/>
                    <a:gd name="connsiteX16" fmla="*/ 117634 w 202310"/>
                    <a:gd name="connsiteY16" fmla="*/ 63437 h 290798"/>
                    <a:gd name="connsiteX17" fmla="*/ 97917 w 202310"/>
                    <a:gd name="connsiteY17" fmla="*/ 17145 h 290798"/>
                    <a:gd name="connsiteX18" fmla="*/ 92869 w 202310"/>
                    <a:gd name="connsiteY18" fmla="*/ 4382 h 290798"/>
                    <a:gd name="connsiteX19" fmla="*/ 91440 w 202310"/>
                    <a:gd name="connsiteY19" fmla="*/ 0 h 29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2310" h="290798">
                      <a:moveTo>
                        <a:pt x="91440" y="0"/>
                      </a:moveTo>
                      <a:cubicBezTo>
                        <a:pt x="91440" y="0"/>
                        <a:pt x="92488" y="1429"/>
                        <a:pt x="93821" y="4191"/>
                      </a:cubicBezTo>
                      <a:lnTo>
                        <a:pt x="99822" y="16478"/>
                      </a:lnTo>
                      <a:lnTo>
                        <a:pt x="120968" y="62198"/>
                      </a:lnTo>
                      <a:cubicBezTo>
                        <a:pt x="138589" y="100965"/>
                        <a:pt x="162592" y="154496"/>
                        <a:pt x="188881" y="213836"/>
                      </a:cubicBezTo>
                      <a:cubicBezTo>
                        <a:pt x="193072" y="223361"/>
                        <a:pt x="197168" y="232886"/>
                        <a:pt x="201168" y="241745"/>
                      </a:cubicBezTo>
                      <a:lnTo>
                        <a:pt x="202311" y="244412"/>
                      </a:lnTo>
                      <a:lnTo>
                        <a:pt x="199454" y="245078"/>
                      </a:lnTo>
                      <a:lnTo>
                        <a:pt x="57721" y="278416"/>
                      </a:lnTo>
                      <a:lnTo>
                        <a:pt x="15430" y="287941"/>
                      </a:lnTo>
                      <a:cubicBezTo>
                        <a:pt x="10359" y="289247"/>
                        <a:pt x="5203" y="290202"/>
                        <a:pt x="0" y="290798"/>
                      </a:cubicBezTo>
                      <a:cubicBezTo>
                        <a:pt x="4876" y="288845"/>
                        <a:pt x="9911" y="287315"/>
                        <a:pt x="15049" y="286226"/>
                      </a:cubicBezTo>
                      <a:lnTo>
                        <a:pt x="56960" y="275463"/>
                      </a:lnTo>
                      <a:lnTo>
                        <a:pt x="198311" y="240316"/>
                      </a:lnTo>
                      <a:lnTo>
                        <a:pt x="196691" y="243745"/>
                      </a:lnTo>
                      <a:lnTo>
                        <a:pt x="184309" y="215837"/>
                      </a:lnTo>
                      <a:cubicBezTo>
                        <a:pt x="158020" y="156591"/>
                        <a:pt x="134493" y="102679"/>
                        <a:pt x="117634" y="63437"/>
                      </a:cubicBezTo>
                      <a:lnTo>
                        <a:pt x="97917" y="17145"/>
                      </a:lnTo>
                      <a:lnTo>
                        <a:pt x="92869" y="4382"/>
                      </a:lnTo>
                      <a:cubicBezTo>
                        <a:pt x="92240" y="2975"/>
                        <a:pt x="91762" y="1507"/>
                        <a:pt x="91440" y="0"/>
                      </a:cubicBezTo>
                      <a:close/>
                    </a:path>
                  </a:pathLst>
                </a:custGeom>
                <a:solidFill>
                  <a:srgbClr val="EB996E"/>
                </a:solidFill>
                <a:ln w="9525" cap="flat">
                  <a:noFill/>
                  <a:prstDash val="solid"/>
                  <a:miter/>
                </a:ln>
              </p:spPr>
              <p:txBody>
                <a:bodyPr rtlCol="0" anchor="ctr"/>
                <a:lstStyle/>
                <a:p>
                  <a:endParaRPr lang="zh-CN" altLang="en-US"/>
                </a:p>
              </p:txBody>
            </p:sp>
            <p:sp>
              <p:nvSpPr>
                <p:cNvPr id="1625" name="任意多边形: 形状 1624">
                  <a:extLst>
                    <a:ext uri="{FF2B5EF4-FFF2-40B4-BE49-F238E27FC236}">
                      <a16:creationId xmlns:a16="http://schemas.microsoft.com/office/drawing/2014/main" id="{E0D2802A-E18D-1929-8E17-9C1A629691D7}"/>
                    </a:ext>
                  </a:extLst>
                </p:cNvPr>
                <p:cNvSpPr/>
                <p:nvPr/>
              </p:nvSpPr>
              <p:spPr>
                <a:xfrm>
                  <a:off x="5609389" y="6004337"/>
                  <a:ext cx="464717" cy="245687"/>
                </a:xfrm>
                <a:custGeom>
                  <a:avLst/>
                  <a:gdLst>
                    <a:gd name="connsiteX0" fmla="*/ 37628 w 464717"/>
                    <a:gd name="connsiteY0" fmla="*/ 52334 h 245687"/>
                    <a:gd name="connsiteX1" fmla="*/ 108303 w 464717"/>
                    <a:gd name="connsiteY1" fmla="*/ 52334 h 245687"/>
                    <a:gd name="connsiteX2" fmla="*/ 299851 w 464717"/>
                    <a:gd name="connsiteY2" fmla="*/ 327 h 245687"/>
                    <a:gd name="connsiteX3" fmla="*/ 458157 w 464717"/>
                    <a:gd name="connsiteY3" fmla="*/ 91005 h 245687"/>
                    <a:gd name="connsiteX4" fmla="*/ 463300 w 464717"/>
                    <a:gd name="connsiteY4" fmla="*/ 97578 h 245687"/>
                    <a:gd name="connsiteX5" fmla="*/ 463300 w 464717"/>
                    <a:gd name="connsiteY5" fmla="*/ 97578 h 245687"/>
                    <a:gd name="connsiteX6" fmla="*/ 450441 w 464717"/>
                    <a:gd name="connsiteY6" fmla="*/ 126915 h 245687"/>
                    <a:gd name="connsiteX7" fmla="*/ 448155 w 464717"/>
                    <a:gd name="connsiteY7" fmla="*/ 127867 h 245687"/>
                    <a:gd name="connsiteX8" fmla="*/ 449108 w 464717"/>
                    <a:gd name="connsiteY8" fmla="*/ 131010 h 245687"/>
                    <a:gd name="connsiteX9" fmla="*/ 450727 w 464717"/>
                    <a:gd name="connsiteY9" fmla="*/ 143869 h 245687"/>
                    <a:gd name="connsiteX10" fmla="*/ 433746 w 464717"/>
                    <a:gd name="connsiteY10" fmla="*/ 157789 h 245687"/>
                    <a:gd name="connsiteX11" fmla="*/ 422152 w 464717"/>
                    <a:gd name="connsiteY11" fmla="*/ 150632 h 245687"/>
                    <a:gd name="connsiteX12" fmla="*/ 426248 w 464717"/>
                    <a:gd name="connsiteY12" fmla="*/ 157776 h 245687"/>
                    <a:gd name="connsiteX13" fmla="*/ 428534 w 464717"/>
                    <a:gd name="connsiteY13" fmla="*/ 167301 h 245687"/>
                    <a:gd name="connsiteX14" fmla="*/ 428534 w 464717"/>
                    <a:gd name="connsiteY14" fmla="*/ 173873 h 245687"/>
                    <a:gd name="connsiteX15" fmla="*/ 416342 w 464717"/>
                    <a:gd name="connsiteY15" fmla="*/ 189685 h 245687"/>
                    <a:gd name="connsiteX16" fmla="*/ 416342 w 464717"/>
                    <a:gd name="connsiteY16" fmla="*/ 189685 h 245687"/>
                    <a:gd name="connsiteX17" fmla="*/ 397863 w 464717"/>
                    <a:gd name="connsiteY17" fmla="*/ 184827 h 245687"/>
                    <a:gd name="connsiteX18" fmla="*/ 334712 w 464717"/>
                    <a:gd name="connsiteY18" fmla="*/ 136344 h 245687"/>
                    <a:gd name="connsiteX19" fmla="*/ 269466 w 464717"/>
                    <a:gd name="connsiteY19" fmla="*/ 133106 h 245687"/>
                    <a:gd name="connsiteX20" fmla="*/ 248987 w 464717"/>
                    <a:gd name="connsiteY20" fmla="*/ 147203 h 245687"/>
                    <a:gd name="connsiteX21" fmla="*/ 248987 w 464717"/>
                    <a:gd name="connsiteY21" fmla="*/ 147203 h 245687"/>
                    <a:gd name="connsiteX22" fmla="*/ 372812 w 464717"/>
                    <a:gd name="connsiteY22" fmla="*/ 206544 h 245687"/>
                    <a:gd name="connsiteX23" fmla="*/ 389767 w 464717"/>
                    <a:gd name="connsiteY23" fmla="*/ 229975 h 245687"/>
                    <a:gd name="connsiteX24" fmla="*/ 368145 w 464717"/>
                    <a:gd name="connsiteY24" fmla="*/ 244549 h 245687"/>
                    <a:gd name="connsiteX25" fmla="*/ 259465 w 464717"/>
                    <a:gd name="connsiteY25" fmla="*/ 203305 h 245687"/>
                    <a:gd name="connsiteX26" fmla="*/ 200124 w 464717"/>
                    <a:gd name="connsiteY26" fmla="*/ 209496 h 245687"/>
                    <a:gd name="connsiteX27" fmla="*/ 123924 w 464717"/>
                    <a:gd name="connsiteY27" fmla="*/ 231785 h 245687"/>
                    <a:gd name="connsiteX28" fmla="*/ 74871 w 464717"/>
                    <a:gd name="connsiteY28" fmla="*/ 209020 h 245687"/>
                    <a:gd name="connsiteX29" fmla="*/ 19340 w 464717"/>
                    <a:gd name="connsiteY29" fmla="*/ 203496 h 245687"/>
                    <a:gd name="connsiteX30" fmla="*/ 37628 w 464717"/>
                    <a:gd name="connsiteY30" fmla="*/ 52334 h 24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4717" h="245687">
                      <a:moveTo>
                        <a:pt x="37628" y="52334"/>
                      </a:moveTo>
                      <a:lnTo>
                        <a:pt x="108303" y="52334"/>
                      </a:lnTo>
                      <a:cubicBezTo>
                        <a:pt x="108303" y="52334"/>
                        <a:pt x="267180" y="-4816"/>
                        <a:pt x="299851" y="327"/>
                      </a:cubicBezTo>
                      <a:cubicBezTo>
                        <a:pt x="329283" y="5280"/>
                        <a:pt x="437011" y="76527"/>
                        <a:pt x="458157" y="91005"/>
                      </a:cubicBezTo>
                      <a:cubicBezTo>
                        <a:pt x="460499" y="92622"/>
                        <a:pt x="462294" y="94915"/>
                        <a:pt x="463300" y="97578"/>
                      </a:cubicBezTo>
                      <a:lnTo>
                        <a:pt x="463300" y="97578"/>
                      </a:lnTo>
                      <a:cubicBezTo>
                        <a:pt x="467565" y="109222"/>
                        <a:pt x="461894" y="122160"/>
                        <a:pt x="450441" y="126915"/>
                      </a:cubicBezTo>
                      <a:lnTo>
                        <a:pt x="448155" y="127867"/>
                      </a:lnTo>
                      <a:lnTo>
                        <a:pt x="449108" y="131010"/>
                      </a:lnTo>
                      <a:cubicBezTo>
                        <a:pt x="450417" y="135164"/>
                        <a:pt x="450965" y="139520"/>
                        <a:pt x="450727" y="143869"/>
                      </a:cubicBezTo>
                      <a:cubicBezTo>
                        <a:pt x="449882" y="152402"/>
                        <a:pt x="442279" y="158634"/>
                        <a:pt x="433746" y="157789"/>
                      </a:cubicBezTo>
                      <a:cubicBezTo>
                        <a:pt x="428985" y="157317"/>
                        <a:pt x="424708" y="154676"/>
                        <a:pt x="422152" y="150632"/>
                      </a:cubicBezTo>
                      <a:lnTo>
                        <a:pt x="426248" y="157776"/>
                      </a:lnTo>
                      <a:cubicBezTo>
                        <a:pt x="427871" y="160680"/>
                        <a:pt x="428662" y="163976"/>
                        <a:pt x="428534" y="167301"/>
                      </a:cubicBezTo>
                      <a:lnTo>
                        <a:pt x="428534" y="173873"/>
                      </a:lnTo>
                      <a:cubicBezTo>
                        <a:pt x="428109" y="181150"/>
                        <a:pt x="423272" y="187424"/>
                        <a:pt x="416342" y="189685"/>
                      </a:cubicBezTo>
                      <a:lnTo>
                        <a:pt x="416342" y="189685"/>
                      </a:lnTo>
                      <a:cubicBezTo>
                        <a:pt x="409763" y="191835"/>
                        <a:pt x="402534" y="189935"/>
                        <a:pt x="397863" y="184827"/>
                      </a:cubicBezTo>
                      <a:cubicBezTo>
                        <a:pt x="384147" y="169777"/>
                        <a:pt x="354620" y="139678"/>
                        <a:pt x="334712" y="136344"/>
                      </a:cubicBezTo>
                      <a:cubicBezTo>
                        <a:pt x="313066" y="133742"/>
                        <a:pt x="291264" y="132660"/>
                        <a:pt x="269466" y="133106"/>
                      </a:cubicBezTo>
                      <a:cubicBezTo>
                        <a:pt x="260393" y="133155"/>
                        <a:pt x="252272" y="138745"/>
                        <a:pt x="248987" y="147203"/>
                      </a:cubicBezTo>
                      <a:lnTo>
                        <a:pt x="248987" y="147203"/>
                      </a:lnTo>
                      <a:cubicBezTo>
                        <a:pt x="260799" y="148060"/>
                        <a:pt x="343380" y="191113"/>
                        <a:pt x="372812" y="206544"/>
                      </a:cubicBezTo>
                      <a:cubicBezTo>
                        <a:pt x="381978" y="211085"/>
                        <a:pt x="388320" y="219849"/>
                        <a:pt x="389767" y="229975"/>
                      </a:cubicBezTo>
                      <a:cubicBezTo>
                        <a:pt x="390815" y="239500"/>
                        <a:pt x="386243" y="249025"/>
                        <a:pt x="368145" y="244549"/>
                      </a:cubicBezTo>
                      <a:cubicBezTo>
                        <a:pt x="329283" y="235500"/>
                        <a:pt x="259465" y="203305"/>
                        <a:pt x="259465" y="203305"/>
                      </a:cubicBezTo>
                      <a:cubicBezTo>
                        <a:pt x="259465" y="203305"/>
                        <a:pt x="223460" y="193018"/>
                        <a:pt x="200124" y="209496"/>
                      </a:cubicBezTo>
                      <a:cubicBezTo>
                        <a:pt x="167263" y="232642"/>
                        <a:pt x="152499" y="241215"/>
                        <a:pt x="123924" y="231785"/>
                      </a:cubicBezTo>
                      <a:cubicBezTo>
                        <a:pt x="106766" y="226072"/>
                        <a:pt x="90310" y="218436"/>
                        <a:pt x="74871" y="209020"/>
                      </a:cubicBezTo>
                      <a:lnTo>
                        <a:pt x="19340" y="203496"/>
                      </a:lnTo>
                      <a:cubicBezTo>
                        <a:pt x="19340" y="203496"/>
                        <a:pt x="-34572" y="72432"/>
                        <a:pt x="37628" y="52334"/>
                      </a:cubicBezTo>
                      <a:close/>
                    </a:path>
                  </a:pathLst>
                </a:custGeom>
                <a:solidFill>
                  <a:srgbClr val="FFBE9D"/>
                </a:solidFill>
                <a:ln w="9525" cap="flat">
                  <a:noFill/>
                  <a:prstDash val="solid"/>
                  <a:miter/>
                </a:ln>
              </p:spPr>
              <p:txBody>
                <a:bodyPr rtlCol="0" anchor="ctr"/>
                <a:lstStyle/>
                <a:p>
                  <a:endParaRPr lang="zh-CN" altLang="en-US"/>
                </a:p>
              </p:txBody>
            </p:sp>
            <p:sp>
              <p:nvSpPr>
                <p:cNvPr id="1626" name="任意多边形: 形状 1625">
                  <a:extLst>
                    <a:ext uri="{FF2B5EF4-FFF2-40B4-BE49-F238E27FC236}">
                      <a16:creationId xmlns:a16="http://schemas.microsoft.com/office/drawing/2014/main" id="{69DA4101-F465-A74E-8EFE-44778357C3AE}"/>
                    </a:ext>
                  </a:extLst>
                </p:cNvPr>
                <p:cNvSpPr/>
                <p:nvPr/>
              </p:nvSpPr>
              <p:spPr>
                <a:xfrm>
                  <a:off x="5856853" y="6076628"/>
                  <a:ext cx="175926" cy="81966"/>
                </a:xfrm>
                <a:custGeom>
                  <a:avLst/>
                  <a:gdLst>
                    <a:gd name="connsiteX0" fmla="*/ 0 w 175926"/>
                    <a:gd name="connsiteY0" fmla="*/ 6808 h 81966"/>
                    <a:gd name="connsiteX1" fmla="*/ 29813 w 175926"/>
                    <a:gd name="connsiteY1" fmla="*/ 2713 h 81966"/>
                    <a:gd name="connsiteX2" fmla="*/ 158210 w 175926"/>
                    <a:gd name="connsiteY2" fmla="*/ 57481 h 81966"/>
                    <a:gd name="connsiteX3" fmla="*/ 175927 w 175926"/>
                    <a:gd name="connsiteY3" fmla="*/ 81961 h 81966"/>
                    <a:gd name="connsiteX4" fmla="*/ 172403 w 175926"/>
                    <a:gd name="connsiteY4" fmla="*/ 74531 h 81966"/>
                    <a:gd name="connsiteX5" fmla="*/ 159925 w 175926"/>
                    <a:gd name="connsiteY5" fmla="*/ 56148 h 81966"/>
                    <a:gd name="connsiteX6" fmla="*/ 29623 w 175926"/>
                    <a:gd name="connsiteY6" fmla="*/ 617 h 81966"/>
                    <a:gd name="connsiteX7" fmla="*/ 7716 w 175926"/>
                    <a:gd name="connsiteY7" fmla="*/ 4332 h 81966"/>
                    <a:gd name="connsiteX8" fmla="*/ 0 w 175926"/>
                    <a:gd name="connsiteY8" fmla="*/ 6809 h 8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26" h="81966">
                      <a:moveTo>
                        <a:pt x="0" y="6808"/>
                      </a:moveTo>
                      <a:cubicBezTo>
                        <a:pt x="0" y="7475"/>
                        <a:pt x="11240" y="3856"/>
                        <a:pt x="29813" y="2713"/>
                      </a:cubicBezTo>
                      <a:cubicBezTo>
                        <a:pt x="78906" y="-603"/>
                        <a:pt x="126625" y="19752"/>
                        <a:pt x="158210" y="57481"/>
                      </a:cubicBezTo>
                      <a:cubicBezTo>
                        <a:pt x="170212" y="71769"/>
                        <a:pt x="175355" y="82246"/>
                        <a:pt x="175927" y="81961"/>
                      </a:cubicBezTo>
                      <a:cubicBezTo>
                        <a:pt x="174968" y="79387"/>
                        <a:pt x="173789" y="76901"/>
                        <a:pt x="172403" y="74531"/>
                      </a:cubicBezTo>
                      <a:cubicBezTo>
                        <a:pt x="168727" y="68089"/>
                        <a:pt x="164555" y="61942"/>
                        <a:pt x="159925" y="56148"/>
                      </a:cubicBezTo>
                      <a:cubicBezTo>
                        <a:pt x="128578" y="16923"/>
                        <a:pt x="79628" y="-3938"/>
                        <a:pt x="29623" y="617"/>
                      </a:cubicBezTo>
                      <a:cubicBezTo>
                        <a:pt x="22225" y="1210"/>
                        <a:pt x="14895" y="2453"/>
                        <a:pt x="7716" y="4332"/>
                      </a:cubicBezTo>
                      <a:cubicBezTo>
                        <a:pt x="5056" y="4854"/>
                        <a:pt x="2467" y="5685"/>
                        <a:pt x="0" y="6809"/>
                      </a:cubicBezTo>
                      <a:close/>
                    </a:path>
                  </a:pathLst>
                </a:custGeom>
                <a:solidFill>
                  <a:srgbClr val="EB996E"/>
                </a:solidFill>
                <a:ln w="9525" cap="flat">
                  <a:noFill/>
                  <a:prstDash val="solid"/>
                  <a:miter/>
                </a:ln>
              </p:spPr>
              <p:txBody>
                <a:bodyPr rtlCol="0" anchor="ctr"/>
                <a:lstStyle/>
                <a:p>
                  <a:endParaRPr lang="zh-CN" altLang="en-US"/>
                </a:p>
              </p:txBody>
            </p:sp>
            <p:sp>
              <p:nvSpPr>
                <p:cNvPr id="1627" name="任意多边形: 形状 1626">
                  <a:extLst>
                    <a:ext uri="{FF2B5EF4-FFF2-40B4-BE49-F238E27FC236}">
                      <a16:creationId xmlns:a16="http://schemas.microsoft.com/office/drawing/2014/main" id="{4C03C495-2F7A-BEB6-E0D3-28F1D12A0B9A}"/>
                    </a:ext>
                  </a:extLst>
                </p:cNvPr>
                <p:cNvSpPr/>
                <p:nvPr/>
              </p:nvSpPr>
              <p:spPr>
                <a:xfrm>
                  <a:off x="5873617" y="6036994"/>
                  <a:ext cx="183546" cy="94924"/>
                </a:xfrm>
                <a:custGeom>
                  <a:avLst/>
                  <a:gdLst>
                    <a:gd name="connsiteX0" fmla="*/ 0 w 183546"/>
                    <a:gd name="connsiteY0" fmla="*/ 7866 h 94924"/>
                    <a:gd name="connsiteX1" fmla="*/ 103346 w 183546"/>
                    <a:gd name="connsiteY1" fmla="*/ 22916 h 94924"/>
                    <a:gd name="connsiteX2" fmla="*/ 161639 w 183546"/>
                    <a:gd name="connsiteY2" fmla="*/ 72160 h 94924"/>
                    <a:gd name="connsiteX3" fmla="*/ 177451 w 183546"/>
                    <a:gd name="connsiteY3" fmla="*/ 88829 h 94924"/>
                    <a:gd name="connsiteX4" fmla="*/ 183547 w 183546"/>
                    <a:gd name="connsiteY4" fmla="*/ 94925 h 94924"/>
                    <a:gd name="connsiteX5" fmla="*/ 178308 w 183546"/>
                    <a:gd name="connsiteY5" fmla="*/ 88067 h 94924"/>
                    <a:gd name="connsiteX6" fmla="*/ 163068 w 183546"/>
                    <a:gd name="connsiteY6" fmla="*/ 70446 h 94924"/>
                    <a:gd name="connsiteX7" fmla="*/ 104775 w 183546"/>
                    <a:gd name="connsiteY7" fmla="*/ 20058 h 94924"/>
                    <a:gd name="connsiteX8" fmla="*/ 30956 w 183546"/>
                    <a:gd name="connsiteY8" fmla="*/ 56 h 94924"/>
                    <a:gd name="connsiteX9" fmla="*/ 7811 w 183546"/>
                    <a:gd name="connsiteY9" fmla="*/ 4247 h 94924"/>
                    <a:gd name="connsiteX10" fmla="*/ 1905 w 183546"/>
                    <a:gd name="connsiteY10" fmla="*/ 6533 h 94924"/>
                    <a:gd name="connsiteX11" fmla="*/ 0 w 183546"/>
                    <a:gd name="connsiteY11" fmla="*/ 7866 h 9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3546" h="94924">
                      <a:moveTo>
                        <a:pt x="0" y="7866"/>
                      </a:moveTo>
                      <a:cubicBezTo>
                        <a:pt x="34944" y="-3112"/>
                        <a:pt x="72985" y="2428"/>
                        <a:pt x="103346" y="22916"/>
                      </a:cubicBezTo>
                      <a:cubicBezTo>
                        <a:pt x="124842" y="36718"/>
                        <a:pt x="144439" y="53273"/>
                        <a:pt x="161639" y="72160"/>
                      </a:cubicBezTo>
                      <a:lnTo>
                        <a:pt x="177451" y="88829"/>
                      </a:lnTo>
                      <a:cubicBezTo>
                        <a:pt x="179357" y="90983"/>
                        <a:pt x="181393" y="93019"/>
                        <a:pt x="183547" y="94925"/>
                      </a:cubicBezTo>
                      <a:cubicBezTo>
                        <a:pt x="182045" y="92462"/>
                        <a:pt x="180290" y="90163"/>
                        <a:pt x="178308" y="88067"/>
                      </a:cubicBezTo>
                      <a:cubicBezTo>
                        <a:pt x="174879" y="83876"/>
                        <a:pt x="169640" y="77780"/>
                        <a:pt x="163068" y="70446"/>
                      </a:cubicBezTo>
                      <a:cubicBezTo>
                        <a:pt x="146162" y="50933"/>
                        <a:pt x="126529" y="33962"/>
                        <a:pt x="104775" y="20058"/>
                      </a:cubicBezTo>
                      <a:cubicBezTo>
                        <a:pt x="82679" y="6259"/>
                        <a:pt x="56997" y="-701"/>
                        <a:pt x="30956" y="56"/>
                      </a:cubicBezTo>
                      <a:cubicBezTo>
                        <a:pt x="23088" y="409"/>
                        <a:pt x="15303" y="1818"/>
                        <a:pt x="7811" y="4247"/>
                      </a:cubicBezTo>
                      <a:cubicBezTo>
                        <a:pt x="5804" y="4905"/>
                        <a:pt x="3832" y="5668"/>
                        <a:pt x="1905" y="6533"/>
                      </a:cubicBezTo>
                      <a:cubicBezTo>
                        <a:pt x="1199" y="6865"/>
                        <a:pt x="555" y="7316"/>
                        <a:pt x="0" y="7866"/>
                      </a:cubicBezTo>
                      <a:close/>
                    </a:path>
                  </a:pathLst>
                </a:custGeom>
                <a:solidFill>
                  <a:srgbClr val="EB996E"/>
                </a:solidFill>
                <a:ln w="9525" cap="flat">
                  <a:noFill/>
                  <a:prstDash val="solid"/>
                  <a:miter/>
                </a:ln>
              </p:spPr>
              <p:txBody>
                <a:bodyPr rtlCol="0" anchor="ctr"/>
                <a:lstStyle/>
                <a:p>
                  <a:endParaRPr lang="zh-CN" altLang="en-US"/>
                </a:p>
              </p:txBody>
            </p:sp>
            <p:sp>
              <p:nvSpPr>
                <p:cNvPr id="1628" name="任意多边形: 形状 1627">
                  <a:extLst>
                    <a:ext uri="{FF2B5EF4-FFF2-40B4-BE49-F238E27FC236}">
                      <a16:creationId xmlns:a16="http://schemas.microsoft.com/office/drawing/2014/main" id="{AC90A2C5-28DC-6982-A638-9CD5DDCDC7CD}"/>
                    </a:ext>
                  </a:extLst>
                </p:cNvPr>
                <p:cNvSpPr/>
                <p:nvPr/>
              </p:nvSpPr>
              <p:spPr>
                <a:xfrm>
                  <a:off x="6096868" y="6009373"/>
                  <a:ext cx="464771" cy="245836"/>
                </a:xfrm>
                <a:custGeom>
                  <a:avLst/>
                  <a:gdLst>
                    <a:gd name="connsiteX0" fmla="*/ 426830 w 464771"/>
                    <a:gd name="connsiteY0" fmla="*/ 52251 h 245836"/>
                    <a:gd name="connsiteX1" fmla="*/ 356440 w 464771"/>
                    <a:gd name="connsiteY1" fmla="*/ 52251 h 245836"/>
                    <a:gd name="connsiteX2" fmla="*/ 164797 w 464771"/>
                    <a:gd name="connsiteY2" fmla="*/ 339 h 245836"/>
                    <a:gd name="connsiteX3" fmla="*/ 6587 w 464771"/>
                    <a:gd name="connsiteY3" fmla="*/ 91017 h 245836"/>
                    <a:gd name="connsiteX4" fmla="*/ 1443 w 464771"/>
                    <a:gd name="connsiteY4" fmla="*/ 97494 h 245836"/>
                    <a:gd name="connsiteX5" fmla="*/ 1443 w 464771"/>
                    <a:gd name="connsiteY5" fmla="*/ 97494 h 245836"/>
                    <a:gd name="connsiteX6" fmla="*/ 14302 w 464771"/>
                    <a:gd name="connsiteY6" fmla="*/ 126831 h 245836"/>
                    <a:gd name="connsiteX7" fmla="*/ 16493 w 464771"/>
                    <a:gd name="connsiteY7" fmla="*/ 127784 h 245836"/>
                    <a:gd name="connsiteX8" fmla="*/ 15540 w 464771"/>
                    <a:gd name="connsiteY8" fmla="*/ 130927 h 245836"/>
                    <a:gd name="connsiteX9" fmla="*/ 13921 w 464771"/>
                    <a:gd name="connsiteY9" fmla="*/ 143786 h 245836"/>
                    <a:gd name="connsiteX10" fmla="*/ 30902 w 464771"/>
                    <a:gd name="connsiteY10" fmla="*/ 157705 h 245836"/>
                    <a:gd name="connsiteX11" fmla="*/ 42496 w 464771"/>
                    <a:gd name="connsiteY11" fmla="*/ 150549 h 245836"/>
                    <a:gd name="connsiteX12" fmla="*/ 38496 w 464771"/>
                    <a:gd name="connsiteY12" fmla="*/ 157788 h 245836"/>
                    <a:gd name="connsiteX13" fmla="*/ 36210 w 464771"/>
                    <a:gd name="connsiteY13" fmla="*/ 167313 h 245836"/>
                    <a:gd name="connsiteX14" fmla="*/ 36209 w 464771"/>
                    <a:gd name="connsiteY14" fmla="*/ 173885 h 245836"/>
                    <a:gd name="connsiteX15" fmla="*/ 49449 w 464771"/>
                    <a:gd name="connsiteY15" fmla="*/ 189792 h 245836"/>
                    <a:gd name="connsiteX16" fmla="*/ 49449 w 464771"/>
                    <a:gd name="connsiteY16" fmla="*/ 189792 h 245836"/>
                    <a:gd name="connsiteX17" fmla="*/ 67928 w 464771"/>
                    <a:gd name="connsiteY17" fmla="*/ 184934 h 245836"/>
                    <a:gd name="connsiteX18" fmla="*/ 131079 w 464771"/>
                    <a:gd name="connsiteY18" fmla="*/ 136452 h 245836"/>
                    <a:gd name="connsiteX19" fmla="*/ 196230 w 464771"/>
                    <a:gd name="connsiteY19" fmla="*/ 133213 h 245836"/>
                    <a:gd name="connsiteX20" fmla="*/ 216804 w 464771"/>
                    <a:gd name="connsiteY20" fmla="*/ 147310 h 245836"/>
                    <a:gd name="connsiteX21" fmla="*/ 216804 w 464771"/>
                    <a:gd name="connsiteY21" fmla="*/ 147310 h 245836"/>
                    <a:gd name="connsiteX22" fmla="*/ 92979 w 464771"/>
                    <a:gd name="connsiteY22" fmla="*/ 206651 h 245836"/>
                    <a:gd name="connsiteX23" fmla="*/ 75929 w 464771"/>
                    <a:gd name="connsiteY23" fmla="*/ 230178 h 245836"/>
                    <a:gd name="connsiteX24" fmla="*/ 97646 w 464771"/>
                    <a:gd name="connsiteY24" fmla="*/ 244656 h 245836"/>
                    <a:gd name="connsiteX25" fmla="*/ 206326 w 464771"/>
                    <a:gd name="connsiteY25" fmla="*/ 203508 h 245836"/>
                    <a:gd name="connsiteX26" fmla="*/ 265667 w 464771"/>
                    <a:gd name="connsiteY26" fmla="*/ 209604 h 245836"/>
                    <a:gd name="connsiteX27" fmla="*/ 341867 w 464771"/>
                    <a:gd name="connsiteY27" fmla="*/ 231987 h 245836"/>
                    <a:gd name="connsiteX28" fmla="*/ 390826 w 464771"/>
                    <a:gd name="connsiteY28" fmla="*/ 209223 h 245836"/>
                    <a:gd name="connsiteX29" fmla="*/ 446451 w 464771"/>
                    <a:gd name="connsiteY29" fmla="*/ 203603 h 245836"/>
                    <a:gd name="connsiteX30" fmla="*/ 426830 w 464771"/>
                    <a:gd name="connsiteY30" fmla="*/ 52251 h 24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4771" h="245836">
                      <a:moveTo>
                        <a:pt x="426830" y="52251"/>
                      </a:moveTo>
                      <a:lnTo>
                        <a:pt x="356440" y="52251"/>
                      </a:lnTo>
                      <a:cubicBezTo>
                        <a:pt x="356440" y="52251"/>
                        <a:pt x="197468" y="-4899"/>
                        <a:pt x="164797" y="339"/>
                      </a:cubicBezTo>
                      <a:cubicBezTo>
                        <a:pt x="135365" y="5197"/>
                        <a:pt x="27637" y="76539"/>
                        <a:pt x="6587" y="91017"/>
                      </a:cubicBezTo>
                      <a:cubicBezTo>
                        <a:pt x="4201" y="92545"/>
                        <a:pt x="2391" y="94824"/>
                        <a:pt x="1443" y="97494"/>
                      </a:cubicBezTo>
                      <a:lnTo>
                        <a:pt x="1443" y="97494"/>
                      </a:lnTo>
                      <a:cubicBezTo>
                        <a:pt x="-2875" y="109141"/>
                        <a:pt x="2811" y="122114"/>
                        <a:pt x="14302" y="126831"/>
                      </a:cubicBezTo>
                      <a:lnTo>
                        <a:pt x="16493" y="127784"/>
                      </a:lnTo>
                      <a:lnTo>
                        <a:pt x="15540" y="130927"/>
                      </a:lnTo>
                      <a:cubicBezTo>
                        <a:pt x="14323" y="135101"/>
                        <a:pt x="13776" y="139441"/>
                        <a:pt x="13921" y="143786"/>
                      </a:cubicBezTo>
                      <a:cubicBezTo>
                        <a:pt x="14767" y="152319"/>
                        <a:pt x="22369" y="158551"/>
                        <a:pt x="30902" y="157705"/>
                      </a:cubicBezTo>
                      <a:cubicBezTo>
                        <a:pt x="35663" y="157233"/>
                        <a:pt x="39940" y="154593"/>
                        <a:pt x="42496" y="150549"/>
                      </a:cubicBezTo>
                      <a:lnTo>
                        <a:pt x="38496" y="157788"/>
                      </a:lnTo>
                      <a:cubicBezTo>
                        <a:pt x="36813" y="160669"/>
                        <a:pt x="36018" y="163982"/>
                        <a:pt x="36210" y="167313"/>
                      </a:cubicBezTo>
                      <a:lnTo>
                        <a:pt x="36209" y="173885"/>
                      </a:lnTo>
                      <a:cubicBezTo>
                        <a:pt x="36745" y="181481"/>
                        <a:pt x="42076" y="187886"/>
                        <a:pt x="49449" y="189792"/>
                      </a:cubicBezTo>
                      <a:lnTo>
                        <a:pt x="49449" y="189792"/>
                      </a:lnTo>
                      <a:cubicBezTo>
                        <a:pt x="56028" y="191942"/>
                        <a:pt x="63257" y="190042"/>
                        <a:pt x="67928" y="184934"/>
                      </a:cubicBezTo>
                      <a:cubicBezTo>
                        <a:pt x="81548" y="169884"/>
                        <a:pt x="111076" y="139785"/>
                        <a:pt x="131079" y="136452"/>
                      </a:cubicBezTo>
                      <a:cubicBezTo>
                        <a:pt x="152693" y="133851"/>
                        <a:pt x="174464" y="132769"/>
                        <a:pt x="196230" y="133213"/>
                      </a:cubicBezTo>
                      <a:cubicBezTo>
                        <a:pt x="205337" y="133223"/>
                        <a:pt x="213506" y="138820"/>
                        <a:pt x="216804" y="147310"/>
                      </a:cubicBezTo>
                      <a:lnTo>
                        <a:pt x="216804" y="147310"/>
                      </a:lnTo>
                      <a:cubicBezTo>
                        <a:pt x="204897" y="148167"/>
                        <a:pt x="122411" y="191220"/>
                        <a:pt x="92979" y="206651"/>
                      </a:cubicBezTo>
                      <a:cubicBezTo>
                        <a:pt x="83784" y="211226"/>
                        <a:pt x="77414" y="220015"/>
                        <a:pt x="75929" y="230178"/>
                      </a:cubicBezTo>
                      <a:cubicBezTo>
                        <a:pt x="74881" y="239703"/>
                        <a:pt x="79548" y="249228"/>
                        <a:pt x="97646" y="244656"/>
                      </a:cubicBezTo>
                      <a:cubicBezTo>
                        <a:pt x="136413" y="235607"/>
                        <a:pt x="206326" y="203508"/>
                        <a:pt x="206326" y="203508"/>
                      </a:cubicBezTo>
                      <a:cubicBezTo>
                        <a:pt x="206326" y="203508"/>
                        <a:pt x="242331" y="193125"/>
                        <a:pt x="265667" y="209604"/>
                      </a:cubicBezTo>
                      <a:cubicBezTo>
                        <a:pt x="298528" y="232845"/>
                        <a:pt x="313292" y="241322"/>
                        <a:pt x="341867" y="231987"/>
                      </a:cubicBezTo>
                      <a:cubicBezTo>
                        <a:pt x="358981" y="226241"/>
                        <a:pt x="375402" y="218605"/>
                        <a:pt x="390826" y="209223"/>
                      </a:cubicBezTo>
                      <a:lnTo>
                        <a:pt x="446451" y="203603"/>
                      </a:lnTo>
                      <a:cubicBezTo>
                        <a:pt x="446451" y="203603"/>
                        <a:pt x="498648" y="72348"/>
                        <a:pt x="426830" y="52251"/>
                      </a:cubicBezTo>
                      <a:close/>
                    </a:path>
                  </a:pathLst>
                </a:custGeom>
                <a:solidFill>
                  <a:srgbClr val="FFBE9D"/>
                </a:solidFill>
                <a:ln w="9525" cap="flat">
                  <a:noFill/>
                  <a:prstDash val="solid"/>
                  <a:miter/>
                </a:ln>
              </p:spPr>
              <p:txBody>
                <a:bodyPr rtlCol="0" anchor="ctr"/>
                <a:lstStyle/>
                <a:p>
                  <a:endParaRPr lang="zh-CN" altLang="en-US"/>
                </a:p>
              </p:txBody>
            </p:sp>
            <p:sp>
              <p:nvSpPr>
                <p:cNvPr id="1629" name="任意多边形: 形状 1628">
                  <a:extLst>
                    <a:ext uri="{FF2B5EF4-FFF2-40B4-BE49-F238E27FC236}">
                      <a16:creationId xmlns:a16="http://schemas.microsoft.com/office/drawing/2014/main" id="{F0D0B9A1-46F6-4A5B-1518-9E3878BA0C1B}"/>
                    </a:ext>
                  </a:extLst>
                </p:cNvPr>
                <p:cNvSpPr/>
                <p:nvPr/>
              </p:nvSpPr>
              <p:spPr>
                <a:xfrm>
                  <a:off x="6138221" y="6081576"/>
                  <a:ext cx="175641" cy="81965"/>
                </a:xfrm>
                <a:custGeom>
                  <a:avLst/>
                  <a:gdLst>
                    <a:gd name="connsiteX0" fmla="*/ 175641 w 175641"/>
                    <a:gd name="connsiteY0" fmla="*/ 6813 h 81965"/>
                    <a:gd name="connsiteX1" fmla="*/ 145828 w 175641"/>
                    <a:gd name="connsiteY1" fmla="*/ 2717 h 81965"/>
                    <a:gd name="connsiteX2" fmla="*/ 17621 w 175641"/>
                    <a:gd name="connsiteY2" fmla="*/ 57486 h 81965"/>
                    <a:gd name="connsiteX3" fmla="*/ 0 w 175641"/>
                    <a:gd name="connsiteY3" fmla="*/ 81965 h 81965"/>
                    <a:gd name="connsiteX4" fmla="*/ 3524 w 175641"/>
                    <a:gd name="connsiteY4" fmla="*/ 74631 h 81965"/>
                    <a:gd name="connsiteX5" fmla="*/ 16002 w 175641"/>
                    <a:gd name="connsiteY5" fmla="*/ 56153 h 81965"/>
                    <a:gd name="connsiteX6" fmla="*/ 146209 w 175641"/>
                    <a:gd name="connsiteY6" fmla="*/ 622 h 81965"/>
                    <a:gd name="connsiteX7" fmla="*/ 168212 w 175641"/>
                    <a:gd name="connsiteY7" fmla="*/ 4337 h 81965"/>
                    <a:gd name="connsiteX8" fmla="*/ 175641 w 175641"/>
                    <a:gd name="connsiteY8" fmla="*/ 6814 h 81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41" h="81965">
                      <a:moveTo>
                        <a:pt x="175641" y="6813"/>
                      </a:moveTo>
                      <a:cubicBezTo>
                        <a:pt x="175641" y="7480"/>
                        <a:pt x="164402" y="3860"/>
                        <a:pt x="145828" y="2717"/>
                      </a:cubicBezTo>
                      <a:cubicBezTo>
                        <a:pt x="96811" y="-473"/>
                        <a:pt x="49203" y="19864"/>
                        <a:pt x="17621" y="57486"/>
                      </a:cubicBezTo>
                      <a:cubicBezTo>
                        <a:pt x="11319" y="65328"/>
                        <a:pt x="5437" y="73500"/>
                        <a:pt x="0" y="81965"/>
                      </a:cubicBezTo>
                      <a:cubicBezTo>
                        <a:pt x="847" y="79376"/>
                        <a:pt x="2032" y="76910"/>
                        <a:pt x="3524" y="74631"/>
                      </a:cubicBezTo>
                      <a:cubicBezTo>
                        <a:pt x="7160" y="68134"/>
                        <a:pt x="11334" y="61953"/>
                        <a:pt x="16002" y="56153"/>
                      </a:cubicBezTo>
                      <a:cubicBezTo>
                        <a:pt x="47298" y="16916"/>
                        <a:pt x="96228" y="-3952"/>
                        <a:pt x="146209" y="622"/>
                      </a:cubicBezTo>
                      <a:cubicBezTo>
                        <a:pt x="153631" y="1264"/>
                        <a:pt x="160990" y="2506"/>
                        <a:pt x="168212" y="4337"/>
                      </a:cubicBezTo>
                      <a:cubicBezTo>
                        <a:pt x="170759" y="4933"/>
                        <a:pt x="173246" y="5762"/>
                        <a:pt x="175641" y="6814"/>
                      </a:cubicBezTo>
                      <a:close/>
                    </a:path>
                  </a:pathLst>
                </a:custGeom>
                <a:solidFill>
                  <a:srgbClr val="EB996E"/>
                </a:solidFill>
                <a:ln w="9525" cap="flat">
                  <a:noFill/>
                  <a:prstDash val="solid"/>
                  <a:miter/>
                </a:ln>
              </p:spPr>
              <p:txBody>
                <a:bodyPr rtlCol="0" anchor="ctr"/>
                <a:lstStyle/>
                <a:p>
                  <a:endParaRPr lang="zh-CN" altLang="en-US"/>
                </a:p>
              </p:txBody>
            </p:sp>
            <p:sp>
              <p:nvSpPr>
                <p:cNvPr id="1630" name="任意多边形: 形状 1629">
                  <a:extLst>
                    <a:ext uri="{FF2B5EF4-FFF2-40B4-BE49-F238E27FC236}">
                      <a16:creationId xmlns:a16="http://schemas.microsoft.com/office/drawing/2014/main" id="{B40FC7E6-65EE-1089-670B-54859A077830}"/>
                    </a:ext>
                  </a:extLst>
                </p:cNvPr>
                <p:cNvSpPr/>
                <p:nvPr/>
              </p:nvSpPr>
              <p:spPr>
                <a:xfrm>
                  <a:off x="6113647" y="6042232"/>
                  <a:ext cx="183373" cy="94925"/>
                </a:xfrm>
                <a:custGeom>
                  <a:avLst/>
                  <a:gdLst>
                    <a:gd name="connsiteX0" fmla="*/ 183357 w 183373"/>
                    <a:gd name="connsiteY0" fmla="*/ 7390 h 94925"/>
                    <a:gd name="connsiteX1" fmla="*/ 152305 w 183373"/>
                    <a:gd name="connsiteY1" fmla="*/ 1961 h 94925"/>
                    <a:gd name="connsiteX2" fmla="*/ 80296 w 183373"/>
                    <a:gd name="connsiteY2" fmla="*/ 22630 h 94925"/>
                    <a:gd name="connsiteX3" fmla="*/ 22098 w 183373"/>
                    <a:gd name="connsiteY3" fmla="*/ 71875 h 94925"/>
                    <a:gd name="connsiteX4" fmla="*/ 6096 w 183373"/>
                    <a:gd name="connsiteY4" fmla="*/ 88924 h 94925"/>
                    <a:gd name="connsiteX5" fmla="*/ 0 w 183373"/>
                    <a:gd name="connsiteY5" fmla="*/ 94925 h 94925"/>
                    <a:gd name="connsiteX6" fmla="*/ 5239 w 183373"/>
                    <a:gd name="connsiteY6" fmla="*/ 88067 h 94925"/>
                    <a:gd name="connsiteX7" fmla="*/ 20574 w 183373"/>
                    <a:gd name="connsiteY7" fmla="*/ 70446 h 94925"/>
                    <a:gd name="connsiteX8" fmla="*/ 78772 w 183373"/>
                    <a:gd name="connsiteY8" fmla="*/ 20059 h 94925"/>
                    <a:gd name="connsiteX9" fmla="*/ 152686 w 183373"/>
                    <a:gd name="connsiteY9" fmla="*/ 56 h 94925"/>
                    <a:gd name="connsiteX10" fmla="*/ 175737 w 183373"/>
                    <a:gd name="connsiteY10" fmla="*/ 4247 h 94925"/>
                    <a:gd name="connsiteX11" fmla="*/ 181737 w 183373"/>
                    <a:gd name="connsiteY11" fmla="*/ 6533 h 94925"/>
                    <a:gd name="connsiteX12" fmla="*/ 183357 w 183373"/>
                    <a:gd name="connsiteY12" fmla="*/ 7390 h 9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373" h="94925">
                      <a:moveTo>
                        <a:pt x="183357" y="7390"/>
                      </a:moveTo>
                      <a:cubicBezTo>
                        <a:pt x="173253" y="4375"/>
                        <a:pt x="162832" y="2553"/>
                        <a:pt x="152305" y="1961"/>
                      </a:cubicBezTo>
                      <a:cubicBezTo>
                        <a:pt x="126844" y="2000"/>
                        <a:pt x="101901" y="9159"/>
                        <a:pt x="80296" y="22630"/>
                      </a:cubicBezTo>
                      <a:cubicBezTo>
                        <a:pt x="58850" y="36461"/>
                        <a:pt x="39288" y="53014"/>
                        <a:pt x="22098" y="71875"/>
                      </a:cubicBezTo>
                      <a:lnTo>
                        <a:pt x="6096" y="88924"/>
                      </a:lnTo>
                      <a:cubicBezTo>
                        <a:pt x="4271" y="91124"/>
                        <a:pt x="2228" y="93135"/>
                        <a:pt x="0" y="94925"/>
                      </a:cubicBezTo>
                      <a:cubicBezTo>
                        <a:pt x="1543" y="92491"/>
                        <a:pt x="3296" y="90196"/>
                        <a:pt x="5239" y="88067"/>
                      </a:cubicBezTo>
                      <a:cubicBezTo>
                        <a:pt x="8763" y="83876"/>
                        <a:pt x="13907" y="77780"/>
                        <a:pt x="20574" y="70446"/>
                      </a:cubicBezTo>
                      <a:cubicBezTo>
                        <a:pt x="37442" y="50932"/>
                        <a:pt x="57045" y="33960"/>
                        <a:pt x="78772" y="20059"/>
                      </a:cubicBezTo>
                      <a:cubicBezTo>
                        <a:pt x="100902" y="6256"/>
                        <a:pt x="126616" y="-702"/>
                        <a:pt x="152686" y="56"/>
                      </a:cubicBezTo>
                      <a:cubicBezTo>
                        <a:pt x="160522" y="416"/>
                        <a:pt x="168275" y="1826"/>
                        <a:pt x="175737" y="4247"/>
                      </a:cubicBezTo>
                      <a:cubicBezTo>
                        <a:pt x="178403" y="5009"/>
                        <a:pt x="180308" y="6057"/>
                        <a:pt x="181737" y="6533"/>
                      </a:cubicBezTo>
                      <a:cubicBezTo>
                        <a:pt x="183166" y="7009"/>
                        <a:pt x="183452" y="7390"/>
                        <a:pt x="183357" y="7390"/>
                      </a:cubicBezTo>
                      <a:close/>
                    </a:path>
                  </a:pathLst>
                </a:custGeom>
                <a:solidFill>
                  <a:srgbClr val="EB996E"/>
                </a:solidFill>
                <a:ln w="9525" cap="flat">
                  <a:noFill/>
                  <a:prstDash val="solid"/>
                  <a:miter/>
                </a:ln>
              </p:spPr>
              <p:txBody>
                <a:bodyPr rtlCol="0" anchor="ctr"/>
                <a:lstStyle/>
                <a:p>
                  <a:endParaRPr lang="zh-CN" altLang="en-US"/>
                </a:p>
              </p:txBody>
            </p:sp>
            <p:sp>
              <p:nvSpPr>
                <p:cNvPr id="1631" name="任意多边形: 形状 1630">
                  <a:extLst>
                    <a:ext uri="{FF2B5EF4-FFF2-40B4-BE49-F238E27FC236}">
                      <a16:creationId xmlns:a16="http://schemas.microsoft.com/office/drawing/2014/main" id="{883DDC84-67C4-1735-7819-5C238C5AF243}"/>
                    </a:ext>
                  </a:extLst>
                </p:cNvPr>
                <p:cNvSpPr/>
                <p:nvPr/>
              </p:nvSpPr>
              <p:spPr>
                <a:xfrm>
                  <a:off x="5627738" y="5668432"/>
                  <a:ext cx="860373" cy="587216"/>
                </a:xfrm>
                <a:custGeom>
                  <a:avLst/>
                  <a:gdLst>
                    <a:gd name="connsiteX0" fmla="*/ 800710 w 860373"/>
                    <a:gd name="connsiteY0" fmla="*/ 587217 h 587216"/>
                    <a:gd name="connsiteX1" fmla="*/ 61379 w 860373"/>
                    <a:gd name="connsiteY1" fmla="*/ 587217 h 587216"/>
                    <a:gd name="connsiteX2" fmla="*/ 22136 w 860373"/>
                    <a:gd name="connsiteY2" fmla="*/ 549688 h 587216"/>
                    <a:gd name="connsiteX3" fmla="*/ 38 w 860373"/>
                    <a:gd name="connsiteY3" fmla="*/ 40958 h 587216"/>
                    <a:gd name="connsiteX4" fmla="*/ 37529 w 860373"/>
                    <a:gd name="connsiteY4" fmla="*/ 37 h 587216"/>
                    <a:gd name="connsiteX5" fmla="*/ 39186 w 860373"/>
                    <a:gd name="connsiteY5" fmla="*/ 0 h 587216"/>
                    <a:gd name="connsiteX6" fmla="*/ 821188 w 860373"/>
                    <a:gd name="connsiteY6" fmla="*/ 0 h 587216"/>
                    <a:gd name="connsiteX7" fmla="*/ 860374 w 860373"/>
                    <a:gd name="connsiteY7" fmla="*/ 39110 h 587216"/>
                    <a:gd name="connsiteX8" fmla="*/ 860336 w 860373"/>
                    <a:gd name="connsiteY8" fmla="*/ 40863 h 587216"/>
                    <a:gd name="connsiteX9" fmla="*/ 839667 w 860373"/>
                    <a:gd name="connsiteY9" fmla="*/ 549498 h 587216"/>
                    <a:gd name="connsiteX10" fmla="*/ 800710 w 860373"/>
                    <a:gd name="connsiteY10" fmla="*/ 587217 h 58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0373" h="587216">
                      <a:moveTo>
                        <a:pt x="800710" y="587217"/>
                      </a:moveTo>
                      <a:lnTo>
                        <a:pt x="61379" y="587217"/>
                      </a:lnTo>
                      <a:cubicBezTo>
                        <a:pt x="40378" y="587188"/>
                        <a:pt x="23102" y="570667"/>
                        <a:pt x="22136" y="549688"/>
                      </a:cubicBezTo>
                      <a:lnTo>
                        <a:pt x="38" y="40958"/>
                      </a:lnTo>
                      <a:cubicBezTo>
                        <a:pt x="-909" y="19305"/>
                        <a:pt x="15876" y="985"/>
                        <a:pt x="37529" y="37"/>
                      </a:cubicBezTo>
                      <a:cubicBezTo>
                        <a:pt x="38081" y="13"/>
                        <a:pt x="38634" y="1"/>
                        <a:pt x="39186" y="0"/>
                      </a:cubicBezTo>
                      <a:lnTo>
                        <a:pt x="821188" y="0"/>
                      </a:lnTo>
                      <a:cubicBezTo>
                        <a:pt x="842809" y="-20"/>
                        <a:pt x="860353" y="17490"/>
                        <a:pt x="860374" y="39110"/>
                      </a:cubicBezTo>
                      <a:cubicBezTo>
                        <a:pt x="860374" y="39695"/>
                        <a:pt x="860362" y="40279"/>
                        <a:pt x="860336" y="40863"/>
                      </a:cubicBezTo>
                      <a:lnTo>
                        <a:pt x="839667" y="549498"/>
                      </a:lnTo>
                      <a:cubicBezTo>
                        <a:pt x="838805" y="570442"/>
                        <a:pt x="821671" y="587031"/>
                        <a:pt x="800710" y="587217"/>
                      </a:cubicBezTo>
                      <a:close/>
                    </a:path>
                  </a:pathLst>
                </a:custGeom>
                <a:solidFill>
                  <a:srgbClr val="E0E0E0"/>
                </a:solidFill>
                <a:ln w="9525" cap="flat">
                  <a:noFill/>
                  <a:prstDash val="solid"/>
                  <a:miter/>
                </a:ln>
              </p:spPr>
              <p:txBody>
                <a:bodyPr rtlCol="0" anchor="ctr"/>
                <a:lstStyle/>
                <a:p>
                  <a:endParaRPr lang="zh-CN" altLang="en-US"/>
                </a:p>
              </p:txBody>
            </p:sp>
            <p:sp>
              <p:nvSpPr>
                <p:cNvPr id="1632" name="任意多边形: 形状 1631">
                  <a:extLst>
                    <a:ext uri="{FF2B5EF4-FFF2-40B4-BE49-F238E27FC236}">
                      <a16:creationId xmlns:a16="http://schemas.microsoft.com/office/drawing/2014/main" id="{F0C8F87B-2E08-B6E2-570A-CA9F20A1DA34}"/>
                    </a:ext>
                  </a:extLst>
                </p:cNvPr>
                <p:cNvSpPr/>
                <p:nvPr/>
              </p:nvSpPr>
              <p:spPr>
                <a:xfrm>
                  <a:off x="6017730" y="5930560"/>
                  <a:ext cx="80962" cy="80962"/>
                </a:xfrm>
                <a:custGeom>
                  <a:avLst/>
                  <a:gdLst>
                    <a:gd name="connsiteX0" fmla="*/ 80963 w 80962"/>
                    <a:gd name="connsiteY0" fmla="*/ 40481 h 80962"/>
                    <a:gd name="connsiteX1" fmla="*/ 40481 w 80962"/>
                    <a:gd name="connsiteY1" fmla="*/ 80963 h 80962"/>
                    <a:gd name="connsiteX2" fmla="*/ 0 w 80962"/>
                    <a:gd name="connsiteY2" fmla="*/ 40481 h 80962"/>
                    <a:gd name="connsiteX3" fmla="*/ 40481 w 80962"/>
                    <a:gd name="connsiteY3" fmla="*/ 0 h 80962"/>
                    <a:gd name="connsiteX4" fmla="*/ 80963 w 80962"/>
                    <a:gd name="connsiteY4" fmla="*/ 40481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80962">
                      <a:moveTo>
                        <a:pt x="80963" y="40481"/>
                      </a:moveTo>
                      <a:cubicBezTo>
                        <a:pt x="80963" y="62838"/>
                        <a:pt x="62838" y="80963"/>
                        <a:pt x="40481" y="80963"/>
                      </a:cubicBezTo>
                      <a:cubicBezTo>
                        <a:pt x="18124" y="80963"/>
                        <a:pt x="0" y="62838"/>
                        <a:pt x="0" y="40481"/>
                      </a:cubicBezTo>
                      <a:cubicBezTo>
                        <a:pt x="0" y="18124"/>
                        <a:pt x="18124" y="0"/>
                        <a:pt x="40481" y="0"/>
                      </a:cubicBezTo>
                      <a:cubicBezTo>
                        <a:pt x="62838" y="0"/>
                        <a:pt x="80963" y="18124"/>
                        <a:pt x="80963" y="40481"/>
                      </a:cubicBezTo>
                      <a:close/>
                    </a:path>
                  </a:pathLst>
                </a:custGeom>
                <a:solidFill>
                  <a:srgbClr val="FFFFFF"/>
                </a:solidFill>
                <a:ln w="9525" cap="flat">
                  <a:noFill/>
                  <a:prstDash val="solid"/>
                  <a:miter/>
                </a:ln>
              </p:spPr>
              <p:txBody>
                <a:bodyPr rtlCol="0" anchor="ctr"/>
                <a:lstStyle/>
                <a:p>
                  <a:endParaRPr lang="zh-CN" altLang="en-US"/>
                </a:p>
              </p:txBody>
            </p:sp>
          </p:grpSp>
          <p:grpSp>
            <p:nvGrpSpPr>
              <p:cNvPr id="1633" name="图形 1392">
                <a:extLst>
                  <a:ext uri="{FF2B5EF4-FFF2-40B4-BE49-F238E27FC236}">
                    <a16:creationId xmlns:a16="http://schemas.microsoft.com/office/drawing/2014/main" id="{C001BAC5-0132-8A80-6C5F-8A7B2DB08D8B}"/>
                  </a:ext>
                </a:extLst>
              </p:cNvPr>
              <p:cNvGrpSpPr/>
              <p:nvPr/>
            </p:nvGrpSpPr>
            <p:grpSpPr>
              <a:xfrm>
                <a:off x="3956615" y="4765342"/>
                <a:ext cx="453683" cy="468845"/>
                <a:chOff x="3956615" y="4765342"/>
                <a:chExt cx="453683" cy="468845"/>
              </a:xfrm>
            </p:grpSpPr>
            <p:sp>
              <p:nvSpPr>
                <p:cNvPr id="1634" name="任意多边形: 形状 1633">
                  <a:extLst>
                    <a:ext uri="{FF2B5EF4-FFF2-40B4-BE49-F238E27FC236}">
                      <a16:creationId xmlns:a16="http://schemas.microsoft.com/office/drawing/2014/main" id="{5B02D334-6CA8-AFC7-DF09-E662ECC3433B}"/>
                    </a:ext>
                  </a:extLst>
                </p:cNvPr>
                <p:cNvSpPr/>
                <p:nvPr/>
              </p:nvSpPr>
              <p:spPr>
                <a:xfrm>
                  <a:off x="3956615" y="4936149"/>
                  <a:ext cx="453683" cy="298038"/>
                </a:xfrm>
                <a:custGeom>
                  <a:avLst/>
                  <a:gdLst>
                    <a:gd name="connsiteX0" fmla="*/ 10288 w 453683"/>
                    <a:gd name="connsiteY0" fmla="*/ 1906 h 298038"/>
                    <a:gd name="connsiteX1" fmla="*/ 436341 w 453683"/>
                    <a:gd name="connsiteY1" fmla="*/ 1 h 298038"/>
                    <a:gd name="connsiteX2" fmla="*/ 442723 w 453683"/>
                    <a:gd name="connsiteY2" fmla="*/ 6097 h 298038"/>
                    <a:gd name="connsiteX3" fmla="*/ 453677 w 453683"/>
                    <a:gd name="connsiteY3" fmla="*/ 291371 h 298038"/>
                    <a:gd name="connsiteX4" fmla="*/ 447588 w 453683"/>
                    <a:gd name="connsiteY4" fmla="*/ 298032 h 298038"/>
                    <a:gd name="connsiteX5" fmla="*/ 447200 w 453683"/>
                    <a:gd name="connsiteY5" fmla="*/ 298038 h 298038"/>
                    <a:gd name="connsiteX6" fmla="*/ 6287 w 453683"/>
                    <a:gd name="connsiteY6" fmla="*/ 292704 h 298038"/>
                    <a:gd name="connsiteX7" fmla="*/ 1 w 453683"/>
                    <a:gd name="connsiteY7" fmla="*/ 286228 h 298038"/>
                    <a:gd name="connsiteX8" fmla="*/ 1 w 453683"/>
                    <a:gd name="connsiteY8" fmla="*/ 286227 h 298038"/>
                    <a:gd name="connsiteX9" fmla="*/ 4001 w 453683"/>
                    <a:gd name="connsiteY9" fmla="*/ 8192 h 298038"/>
                    <a:gd name="connsiteX10" fmla="*/ 10288 w 453683"/>
                    <a:gd name="connsiteY10" fmla="*/ 1906 h 298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683" h="298038">
                      <a:moveTo>
                        <a:pt x="10288" y="1906"/>
                      </a:moveTo>
                      <a:lnTo>
                        <a:pt x="436341" y="1"/>
                      </a:lnTo>
                      <a:cubicBezTo>
                        <a:pt x="439777" y="-53"/>
                        <a:pt x="442619" y="2662"/>
                        <a:pt x="442723" y="6097"/>
                      </a:cubicBezTo>
                      <a:lnTo>
                        <a:pt x="453677" y="291371"/>
                      </a:lnTo>
                      <a:cubicBezTo>
                        <a:pt x="453835" y="294892"/>
                        <a:pt x="451109" y="297874"/>
                        <a:pt x="447588" y="298032"/>
                      </a:cubicBezTo>
                      <a:cubicBezTo>
                        <a:pt x="447458" y="298038"/>
                        <a:pt x="447329" y="298040"/>
                        <a:pt x="447200" y="298038"/>
                      </a:cubicBezTo>
                      <a:lnTo>
                        <a:pt x="6287" y="292704"/>
                      </a:lnTo>
                      <a:cubicBezTo>
                        <a:pt x="2763" y="292652"/>
                        <a:pt x="-51" y="289752"/>
                        <a:pt x="1" y="286228"/>
                      </a:cubicBezTo>
                      <a:cubicBezTo>
                        <a:pt x="1" y="286228"/>
                        <a:pt x="1" y="286228"/>
                        <a:pt x="1" y="286227"/>
                      </a:cubicBezTo>
                      <a:lnTo>
                        <a:pt x="4001" y="8192"/>
                      </a:lnTo>
                      <a:cubicBezTo>
                        <a:pt x="4001" y="4720"/>
                        <a:pt x="6816" y="1906"/>
                        <a:pt x="10288" y="1906"/>
                      </a:cubicBezTo>
                      <a:close/>
                    </a:path>
                  </a:pathLst>
                </a:custGeom>
                <a:solidFill>
                  <a:schemeClr val="accent2"/>
                </a:solidFill>
                <a:ln w="9525" cap="flat">
                  <a:noFill/>
                  <a:prstDash val="solid"/>
                  <a:miter/>
                </a:ln>
              </p:spPr>
              <p:txBody>
                <a:bodyPr rtlCol="0" anchor="ctr"/>
                <a:lstStyle/>
                <a:p>
                  <a:endParaRPr lang="zh-CN" altLang="en-US"/>
                </a:p>
              </p:txBody>
            </p:sp>
            <p:sp>
              <p:nvSpPr>
                <p:cNvPr id="1635" name="任意多边形: 形状 1634">
                  <a:extLst>
                    <a:ext uri="{FF2B5EF4-FFF2-40B4-BE49-F238E27FC236}">
                      <a16:creationId xmlns:a16="http://schemas.microsoft.com/office/drawing/2014/main" id="{9B0A50FA-0E2D-452C-064B-5C87BD4EE318}"/>
                    </a:ext>
                  </a:extLst>
                </p:cNvPr>
                <p:cNvSpPr/>
                <p:nvPr/>
              </p:nvSpPr>
              <p:spPr>
                <a:xfrm>
                  <a:off x="3960616" y="4765342"/>
                  <a:ext cx="438150" cy="172712"/>
                </a:xfrm>
                <a:custGeom>
                  <a:avLst/>
                  <a:gdLst>
                    <a:gd name="connsiteX0" fmla="*/ 0 w 438150"/>
                    <a:gd name="connsiteY0" fmla="*/ 172713 h 172712"/>
                    <a:gd name="connsiteX1" fmla="*/ 208026 w 438150"/>
                    <a:gd name="connsiteY1" fmla="*/ 5358 h 172712"/>
                    <a:gd name="connsiteX2" fmla="*/ 238125 w 438150"/>
                    <a:gd name="connsiteY2" fmla="*/ 5358 h 172712"/>
                    <a:gd name="connsiteX3" fmla="*/ 438150 w 438150"/>
                    <a:gd name="connsiteY3" fmla="*/ 170617 h 172712"/>
                  </a:gdLst>
                  <a:ahLst/>
                  <a:cxnLst>
                    <a:cxn ang="0">
                      <a:pos x="connsiteX0" y="connsiteY0"/>
                    </a:cxn>
                    <a:cxn ang="0">
                      <a:pos x="connsiteX1" y="connsiteY1"/>
                    </a:cxn>
                    <a:cxn ang="0">
                      <a:pos x="connsiteX2" y="connsiteY2"/>
                    </a:cxn>
                    <a:cxn ang="0">
                      <a:pos x="connsiteX3" y="connsiteY3"/>
                    </a:cxn>
                  </a:cxnLst>
                  <a:rect l="l" t="t" r="r" b="b"/>
                  <a:pathLst>
                    <a:path w="438150" h="172712">
                      <a:moveTo>
                        <a:pt x="0" y="172713"/>
                      </a:moveTo>
                      <a:lnTo>
                        <a:pt x="208026" y="5358"/>
                      </a:lnTo>
                      <a:cubicBezTo>
                        <a:pt x="216787" y="-1786"/>
                        <a:pt x="229364" y="-1786"/>
                        <a:pt x="238125" y="5358"/>
                      </a:cubicBezTo>
                      <a:lnTo>
                        <a:pt x="438150" y="170617"/>
                      </a:lnTo>
                    </a:path>
                  </a:pathLst>
                </a:custGeom>
                <a:solidFill>
                  <a:schemeClr val="accent2"/>
                </a:solidFill>
                <a:ln w="9525" cap="flat">
                  <a:noFill/>
                  <a:prstDash val="solid"/>
                  <a:miter/>
                </a:ln>
              </p:spPr>
              <p:txBody>
                <a:bodyPr rtlCol="0" anchor="ctr"/>
                <a:lstStyle/>
                <a:p>
                  <a:endParaRPr lang="zh-CN" altLang="en-US"/>
                </a:p>
              </p:txBody>
            </p:sp>
            <p:sp>
              <p:nvSpPr>
                <p:cNvPr id="1636" name="任意多边形: 形状 1635">
                  <a:extLst>
                    <a:ext uri="{FF2B5EF4-FFF2-40B4-BE49-F238E27FC236}">
                      <a16:creationId xmlns:a16="http://schemas.microsoft.com/office/drawing/2014/main" id="{BF0C9828-2D19-2030-B8EC-F0F7AACA3562}"/>
                    </a:ext>
                  </a:extLst>
                </p:cNvPr>
                <p:cNvSpPr/>
                <p:nvPr/>
              </p:nvSpPr>
              <p:spPr>
                <a:xfrm>
                  <a:off x="4018718" y="4811832"/>
                  <a:ext cx="322421" cy="126984"/>
                </a:xfrm>
                <a:custGeom>
                  <a:avLst/>
                  <a:gdLst>
                    <a:gd name="connsiteX0" fmla="*/ 0 w 322421"/>
                    <a:gd name="connsiteY0" fmla="*/ 126985 h 126984"/>
                    <a:gd name="connsiteX1" fmla="*/ 152971 w 322421"/>
                    <a:gd name="connsiteY1" fmla="*/ 3922 h 126984"/>
                    <a:gd name="connsiteX2" fmla="*/ 175070 w 322421"/>
                    <a:gd name="connsiteY2" fmla="*/ 3922 h 126984"/>
                    <a:gd name="connsiteX3" fmla="*/ 322421 w 322421"/>
                    <a:gd name="connsiteY3" fmla="*/ 125461 h 126984"/>
                  </a:gdLst>
                  <a:ahLst/>
                  <a:cxnLst>
                    <a:cxn ang="0">
                      <a:pos x="connsiteX0" y="connsiteY0"/>
                    </a:cxn>
                    <a:cxn ang="0">
                      <a:pos x="connsiteX1" y="connsiteY1"/>
                    </a:cxn>
                    <a:cxn ang="0">
                      <a:pos x="connsiteX2" y="connsiteY2"/>
                    </a:cxn>
                    <a:cxn ang="0">
                      <a:pos x="connsiteX3" y="connsiteY3"/>
                    </a:cxn>
                  </a:cxnLst>
                  <a:rect l="l" t="t" r="r" b="b"/>
                  <a:pathLst>
                    <a:path w="322421" h="126984">
                      <a:moveTo>
                        <a:pt x="0" y="126985"/>
                      </a:moveTo>
                      <a:lnTo>
                        <a:pt x="152971" y="3922"/>
                      </a:lnTo>
                      <a:cubicBezTo>
                        <a:pt x="159410" y="-1307"/>
                        <a:pt x="168631" y="-1307"/>
                        <a:pt x="175070" y="3922"/>
                      </a:cubicBezTo>
                      <a:lnTo>
                        <a:pt x="322421" y="125461"/>
                      </a:lnTo>
                    </a:path>
                  </a:pathLst>
                </a:custGeom>
                <a:solidFill>
                  <a:srgbClr val="000000"/>
                </a:solidFill>
                <a:ln w="9525" cap="flat">
                  <a:noFill/>
                  <a:prstDash val="solid"/>
                  <a:miter/>
                </a:ln>
              </p:spPr>
              <p:txBody>
                <a:bodyPr rtlCol="0" anchor="ctr"/>
                <a:lstStyle/>
                <a:p>
                  <a:endParaRPr lang="zh-CN" altLang="en-US"/>
                </a:p>
              </p:txBody>
            </p:sp>
            <p:sp>
              <p:nvSpPr>
                <p:cNvPr id="1637" name="任意多边形: 形状 1636">
                  <a:extLst>
                    <a:ext uri="{FF2B5EF4-FFF2-40B4-BE49-F238E27FC236}">
                      <a16:creationId xmlns:a16="http://schemas.microsoft.com/office/drawing/2014/main" id="{FA66A174-E482-C805-0AF6-692039BAA882}"/>
                    </a:ext>
                  </a:extLst>
                </p:cNvPr>
                <p:cNvSpPr/>
                <p:nvPr/>
              </p:nvSpPr>
              <p:spPr>
                <a:xfrm>
                  <a:off x="3960616" y="4936150"/>
                  <a:ext cx="438531" cy="175259"/>
                </a:xfrm>
                <a:custGeom>
                  <a:avLst/>
                  <a:gdLst>
                    <a:gd name="connsiteX0" fmla="*/ 438531 w 438531"/>
                    <a:gd name="connsiteY0" fmla="*/ 0 h 175259"/>
                    <a:gd name="connsiteX1" fmla="*/ 217837 w 438531"/>
                    <a:gd name="connsiteY1" fmla="*/ 175260 h 175259"/>
                    <a:gd name="connsiteX2" fmla="*/ 0 w 438531"/>
                    <a:gd name="connsiteY2" fmla="*/ 1905 h 175259"/>
                  </a:gdLst>
                  <a:ahLst/>
                  <a:cxnLst>
                    <a:cxn ang="0">
                      <a:pos x="connsiteX0" y="connsiteY0"/>
                    </a:cxn>
                    <a:cxn ang="0">
                      <a:pos x="connsiteX1" y="connsiteY1"/>
                    </a:cxn>
                    <a:cxn ang="0">
                      <a:pos x="connsiteX2" y="connsiteY2"/>
                    </a:cxn>
                  </a:cxnLst>
                  <a:rect l="l" t="t" r="r" b="b"/>
                  <a:pathLst>
                    <a:path w="438531" h="175259">
                      <a:moveTo>
                        <a:pt x="438531" y="0"/>
                      </a:moveTo>
                      <a:lnTo>
                        <a:pt x="217837" y="175260"/>
                      </a:lnTo>
                      <a:lnTo>
                        <a:pt x="0" y="1905"/>
                      </a:lnTo>
                    </a:path>
                  </a:pathLst>
                </a:custGeom>
                <a:solidFill>
                  <a:srgbClr val="000000"/>
                </a:solidFill>
                <a:ln w="9525" cap="flat">
                  <a:noFill/>
                  <a:prstDash val="solid"/>
                  <a:miter/>
                </a:ln>
              </p:spPr>
              <p:txBody>
                <a:bodyPr rtlCol="0" anchor="ctr"/>
                <a:lstStyle/>
                <a:p>
                  <a:endParaRPr lang="zh-CN" altLang="en-US"/>
                </a:p>
              </p:txBody>
            </p:sp>
            <p:sp>
              <p:nvSpPr>
                <p:cNvPr id="1638" name="任意多边形: 形状 1637">
                  <a:extLst>
                    <a:ext uri="{FF2B5EF4-FFF2-40B4-BE49-F238E27FC236}">
                      <a16:creationId xmlns:a16="http://schemas.microsoft.com/office/drawing/2014/main" id="{192D52C3-E73F-042B-CB37-EC5F93D571E4}"/>
                    </a:ext>
                  </a:extLst>
                </p:cNvPr>
                <p:cNvSpPr/>
                <p:nvPr/>
              </p:nvSpPr>
              <p:spPr>
                <a:xfrm>
                  <a:off x="3982333" y="4858902"/>
                  <a:ext cx="387953" cy="250221"/>
                </a:xfrm>
                <a:custGeom>
                  <a:avLst/>
                  <a:gdLst>
                    <a:gd name="connsiteX0" fmla="*/ 381 w 387953"/>
                    <a:gd name="connsiteY0" fmla="*/ 95441 h 250221"/>
                    <a:gd name="connsiteX1" fmla="*/ 0 w 387953"/>
                    <a:gd name="connsiteY1" fmla="*/ 0 h 250221"/>
                    <a:gd name="connsiteX2" fmla="*/ 387382 w 387953"/>
                    <a:gd name="connsiteY2" fmla="*/ 1143 h 250221"/>
                    <a:gd name="connsiteX3" fmla="*/ 387953 w 387953"/>
                    <a:gd name="connsiteY3" fmla="*/ 99155 h 250221"/>
                    <a:gd name="connsiteX4" fmla="*/ 196120 w 387953"/>
                    <a:gd name="connsiteY4" fmla="*/ 250222 h 250221"/>
                    <a:gd name="connsiteX5" fmla="*/ 381 w 387953"/>
                    <a:gd name="connsiteY5" fmla="*/ 95441 h 25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953" h="250221">
                      <a:moveTo>
                        <a:pt x="381" y="95441"/>
                      </a:moveTo>
                      <a:lnTo>
                        <a:pt x="0" y="0"/>
                      </a:lnTo>
                      <a:lnTo>
                        <a:pt x="387382" y="1143"/>
                      </a:lnTo>
                      <a:lnTo>
                        <a:pt x="387953" y="99155"/>
                      </a:lnTo>
                      <a:lnTo>
                        <a:pt x="196120" y="250222"/>
                      </a:lnTo>
                      <a:lnTo>
                        <a:pt x="381" y="95441"/>
                      </a:lnTo>
                      <a:close/>
                    </a:path>
                  </a:pathLst>
                </a:custGeom>
                <a:solidFill>
                  <a:srgbClr val="FAFAFA"/>
                </a:solidFill>
                <a:ln w="9525" cap="flat">
                  <a:noFill/>
                  <a:prstDash val="solid"/>
                  <a:miter/>
                </a:ln>
              </p:spPr>
              <p:txBody>
                <a:bodyPr rtlCol="0" anchor="ctr"/>
                <a:lstStyle/>
                <a:p>
                  <a:endParaRPr lang="zh-CN" altLang="en-US"/>
                </a:p>
              </p:txBody>
            </p:sp>
            <p:sp>
              <p:nvSpPr>
                <p:cNvPr id="1639" name="任意多边形: 形状 1638">
                  <a:extLst>
                    <a:ext uri="{FF2B5EF4-FFF2-40B4-BE49-F238E27FC236}">
                      <a16:creationId xmlns:a16="http://schemas.microsoft.com/office/drawing/2014/main" id="{C2A71E51-16AB-3EF6-885B-816D450B1102}"/>
                    </a:ext>
                  </a:extLst>
                </p:cNvPr>
                <p:cNvSpPr/>
                <p:nvPr/>
              </p:nvSpPr>
              <p:spPr>
                <a:xfrm>
                  <a:off x="3981761" y="4858331"/>
                  <a:ext cx="388620" cy="250316"/>
                </a:xfrm>
                <a:custGeom>
                  <a:avLst/>
                  <a:gdLst>
                    <a:gd name="connsiteX0" fmla="*/ 953 w 388620"/>
                    <a:gd name="connsiteY0" fmla="*/ 95917 h 250316"/>
                    <a:gd name="connsiteX1" fmla="*/ 4572 w 388620"/>
                    <a:gd name="connsiteY1" fmla="*/ 98679 h 250316"/>
                    <a:gd name="connsiteX2" fmla="*/ 14954 w 388620"/>
                    <a:gd name="connsiteY2" fmla="*/ 106871 h 250316"/>
                    <a:gd name="connsiteX3" fmla="*/ 54674 w 388620"/>
                    <a:gd name="connsiteY3" fmla="*/ 138113 h 250316"/>
                    <a:gd name="connsiteX4" fmla="*/ 196882 w 388620"/>
                    <a:gd name="connsiteY4" fmla="*/ 250317 h 250316"/>
                    <a:gd name="connsiteX5" fmla="*/ 196882 w 388620"/>
                    <a:gd name="connsiteY5" fmla="*/ 250317 h 250316"/>
                    <a:gd name="connsiteX6" fmla="*/ 388620 w 388620"/>
                    <a:gd name="connsiteY6" fmla="*/ 99251 h 250316"/>
                    <a:gd name="connsiteX7" fmla="*/ 388620 w 388620"/>
                    <a:gd name="connsiteY7" fmla="*/ 99251 h 250316"/>
                    <a:gd name="connsiteX8" fmla="*/ 388620 w 388620"/>
                    <a:gd name="connsiteY8" fmla="*/ 55531 h 250316"/>
                    <a:gd name="connsiteX9" fmla="*/ 388620 w 388620"/>
                    <a:gd name="connsiteY9" fmla="*/ 1143 h 250316"/>
                    <a:gd name="connsiteX10" fmla="*/ 388620 w 388620"/>
                    <a:gd name="connsiteY10" fmla="*/ 1143 h 250316"/>
                    <a:gd name="connsiteX11" fmla="*/ 476 w 388620"/>
                    <a:gd name="connsiteY11" fmla="*/ 667 h 250316"/>
                    <a:gd name="connsiteX12" fmla="*/ 476 w 388620"/>
                    <a:gd name="connsiteY12" fmla="*/ 667 h 250316"/>
                    <a:gd name="connsiteX13" fmla="*/ 476 w 388620"/>
                    <a:gd name="connsiteY13" fmla="*/ 71057 h 250316"/>
                    <a:gd name="connsiteX14" fmla="*/ 476 w 388620"/>
                    <a:gd name="connsiteY14" fmla="*/ 95917 h 250316"/>
                    <a:gd name="connsiteX15" fmla="*/ 476 w 388620"/>
                    <a:gd name="connsiteY15" fmla="*/ 94297 h 250316"/>
                    <a:gd name="connsiteX16" fmla="*/ 476 w 388620"/>
                    <a:gd name="connsiteY16" fmla="*/ 89440 h 250316"/>
                    <a:gd name="connsiteX17" fmla="*/ 476 w 388620"/>
                    <a:gd name="connsiteY17" fmla="*/ 70390 h 250316"/>
                    <a:gd name="connsiteX18" fmla="*/ 0 w 388620"/>
                    <a:gd name="connsiteY18" fmla="*/ 0 h 250316"/>
                    <a:gd name="connsiteX19" fmla="*/ 0 w 388620"/>
                    <a:gd name="connsiteY19" fmla="*/ 0 h 250316"/>
                    <a:gd name="connsiteX20" fmla="*/ 0 w 388620"/>
                    <a:gd name="connsiteY20" fmla="*/ 0 h 250316"/>
                    <a:gd name="connsiteX21" fmla="*/ 387382 w 388620"/>
                    <a:gd name="connsiteY21" fmla="*/ 953 h 250316"/>
                    <a:gd name="connsiteX22" fmla="*/ 387382 w 388620"/>
                    <a:gd name="connsiteY22" fmla="*/ 953 h 250316"/>
                    <a:gd name="connsiteX23" fmla="*/ 387382 w 388620"/>
                    <a:gd name="connsiteY23" fmla="*/ 953 h 250316"/>
                    <a:gd name="connsiteX24" fmla="*/ 387382 w 388620"/>
                    <a:gd name="connsiteY24" fmla="*/ 55340 h 250316"/>
                    <a:gd name="connsiteX25" fmla="*/ 387382 w 388620"/>
                    <a:gd name="connsiteY25" fmla="*/ 99060 h 250316"/>
                    <a:gd name="connsiteX26" fmla="*/ 387382 w 388620"/>
                    <a:gd name="connsiteY26" fmla="*/ 99060 h 250316"/>
                    <a:gd name="connsiteX27" fmla="*/ 387382 w 388620"/>
                    <a:gd name="connsiteY27" fmla="*/ 99060 h 250316"/>
                    <a:gd name="connsiteX28" fmla="*/ 195548 w 388620"/>
                    <a:gd name="connsiteY28" fmla="*/ 249936 h 250316"/>
                    <a:gd name="connsiteX29" fmla="*/ 195548 w 388620"/>
                    <a:gd name="connsiteY29" fmla="*/ 249936 h 250316"/>
                    <a:gd name="connsiteX30" fmla="*/ 195548 w 388620"/>
                    <a:gd name="connsiteY30" fmla="*/ 249936 h 250316"/>
                    <a:gd name="connsiteX31" fmla="*/ 53340 w 388620"/>
                    <a:gd name="connsiteY31" fmla="*/ 137446 h 250316"/>
                    <a:gd name="connsiteX32" fmla="*/ 13907 w 388620"/>
                    <a:gd name="connsiteY32" fmla="*/ 106109 h 250316"/>
                    <a:gd name="connsiteX33" fmla="*/ 3524 w 388620"/>
                    <a:gd name="connsiteY33" fmla="*/ 97822 h 250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88620" h="250316">
                      <a:moveTo>
                        <a:pt x="953" y="95917"/>
                      </a:moveTo>
                      <a:lnTo>
                        <a:pt x="4572" y="98679"/>
                      </a:lnTo>
                      <a:lnTo>
                        <a:pt x="14954" y="106871"/>
                      </a:lnTo>
                      <a:lnTo>
                        <a:pt x="54674" y="138113"/>
                      </a:lnTo>
                      <a:lnTo>
                        <a:pt x="196882" y="250317"/>
                      </a:lnTo>
                      <a:lnTo>
                        <a:pt x="196882" y="250317"/>
                      </a:lnTo>
                      <a:lnTo>
                        <a:pt x="388620" y="99251"/>
                      </a:lnTo>
                      <a:lnTo>
                        <a:pt x="388620" y="99251"/>
                      </a:lnTo>
                      <a:cubicBezTo>
                        <a:pt x="388620" y="85344"/>
                        <a:pt x="388620" y="70676"/>
                        <a:pt x="388620" y="55531"/>
                      </a:cubicBezTo>
                      <a:cubicBezTo>
                        <a:pt x="388620" y="37147"/>
                        <a:pt x="388620" y="18955"/>
                        <a:pt x="388620" y="1143"/>
                      </a:cubicBezTo>
                      <a:lnTo>
                        <a:pt x="388620" y="1143"/>
                      </a:lnTo>
                      <a:lnTo>
                        <a:pt x="476" y="667"/>
                      </a:lnTo>
                      <a:lnTo>
                        <a:pt x="476" y="667"/>
                      </a:lnTo>
                      <a:cubicBezTo>
                        <a:pt x="476" y="30861"/>
                        <a:pt x="476" y="54674"/>
                        <a:pt x="476" y="71057"/>
                      </a:cubicBezTo>
                      <a:lnTo>
                        <a:pt x="476" y="95917"/>
                      </a:lnTo>
                      <a:cubicBezTo>
                        <a:pt x="476" y="95917"/>
                        <a:pt x="476" y="95345"/>
                        <a:pt x="476" y="94297"/>
                      </a:cubicBezTo>
                      <a:lnTo>
                        <a:pt x="476" y="89440"/>
                      </a:lnTo>
                      <a:cubicBezTo>
                        <a:pt x="476" y="85249"/>
                        <a:pt x="476" y="78962"/>
                        <a:pt x="476" y="70390"/>
                      </a:cubicBezTo>
                      <a:cubicBezTo>
                        <a:pt x="476" y="54102"/>
                        <a:pt x="476" y="30194"/>
                        <a:pt x="0" y="0"/>
                      </a:cubicBezTo>
                      <a:lnTo>
                        <a:pt x="0" y="0"/>
                      </a:lnTo>
                      <a:lnTo>
                        <a:pt x="0" y="0"/>
                      </a:lnTo>
                      <a:lnTo>
                        <a:pt x="387382" y="953"/>
                      </a:lnTo>
                      <a:lnTo>
                        <a:pt x="387382" y="953"/>
                      </a:lnTo>
                      <a:lnTo>
                        <a:pt x="387382" y="953"/>
                      </a:lnTo>
                      <a:cubicBezTo>
                        <a:pt x="387382" y="18764"/>
                        <a:pt x="387382" y="36957"/>
                        <a:pt x="387382" y="55340"/>
                      </a:cubicBezTo>
                      <a:cubicBezTo>
                        <a:pt x="387382" y="70295"/>
                        <a:pt x="387382" y="85154"/>
                        <a:pt x="387382" y="99060"/>
                      </a:cubicBezTo>
                      <a:lnTo>
                        <a:pt x="387382" y="99060"/>
                      </a:lnTo>
                      <a:lnTo>
                        <a:pt x="387382" y="99060"/>
                      </a:lnTo>
                      <a:lnTo>
                        <a:pt x="195548" y="249936"/>
                      </a:lnTo>
                      <a:lnTo>
                        <a:pt x="195548" y="249936"/>
                      </a:lnTo>
                      <a:lnTo>
                        <a:pt x="195548" y="249936"/>
                      </a:lnTo>
                      <a:lnTo>
                        <a:pt x="53340" y="137446"/>
                      </a:lnTo>
                      <a:lnTo>
                        <a:pt x="13907" y="106109"/>
                      </a:lnTo>
                      <a:lnTo>
                        <a:pt x="3524" y="97822"/>
                      </a:lnTo>
                      <a:close/>
                    </a:path>
                  </a:pathLst>
                </a:custGeom>
                <a:solidFill>
                  <a:srgbClr val="263238"/>
                </a:solidFill>
                <a:ln w="9525" cap="flat">
                  <a:noFill/>
                  <a:prstDash val="solid"/>
                  <a:miter/>
                </a:ln>
              </p:spPr>
              <p:txBody>
                <a:bodyPr rtlCol="0" anchor="ctr"/>
                <a:lstStyle/>
                <a:p>
                  <a:endParaRPr lang="zh-CN" altLang="en-US"/>
                </a:p>
              </p:txBody>
            </p:sp>
            <p:sp>
              <p:nvSpPr>
                <p:cNvPr id="1640" name="任意多边形: 形状 1639">
                  <a:extLst>
                    <a:ext uri="{FF2B5EF4-FFF2-40B4-BE49-F238E27FC236}">
                      <a16:creationId xmlns:a16="http://schemas.microsoft.com/office/drawing/2014/main" id="{1ADAD124-E5DF-6B5B-D84D-57AA13807DB3}"/>
                    </a:ext>
                  </a:extLst>
                </p:cNvPr>
                <p:cNvSpPr/>
                <p:nvPr/>
              </p:nvSpPr>
              <p:spPr>
                <a:xfrm>
                  <a:off x="4077011" y="4921145"/>
                  <a:ext cx="194500" cy="1225"/>
                </a:xfrm>
                <a:custGeom>
                  <a:avLst/>
                  <a:gdLst>
                    <a:gd name="connsiteX0" fmla="*/ 194500 w 194500"/>
                    <a:gd name="connsiteY0" fmla="*/ 241 h 1225"/>
                    <a:gd name="connsiteX1" fmla="*/ 97250 w 194500"/>
                    <a:gd name="connsiteY1" fmla="*/ 1098 h 1225"/>
                    <a:gd name="connsiteX2" fmla="*/ 0 w 194500"/>
                    <a:gd name="connsiteY2" fmla="*/ 1098 h 1225"/>
                    <a:gd name="connsiteX3" fmla="*/ 97250 w 194500"/>
                    <a:gd name="connsiteY3" fmla="*/ 146 h 1225"/>
                    <a:gd name="connsiteX4" fmla="*/ 194500 w 194500"/>
                    <a:gd name="connsiteY4" fmla="*/ 241 h 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500" h="1225">
                      <a:moveTo>
                        <a:pt x="194500" y="241"/>
                      </a:moveTo>
                      <a:cubicBezTo>
                        <a:pt x="194500" y="241"/>
                        <a:pt x="150971" y="812"/>
                        <a:pt x="97250" y="1098"/>
                      </a:cubicBezTo>
                      <a:cubicBezTo>
                        <a:pt x="43529" y="1384"/>
                        <a:pt x="0" y="1098"/>
                        <a:pt x="0" y="1098"/>
                      </a:cubicBezTo>
                      <a:cubicBezTo>
                        <a:pt x="0" y="1098"/>
                        <a:pt x="43529" y="431"/>
                        <a:pt x="97250" y="146"/>
                      </a:cubicBezTo>
                      <a:cubicBezTo>
                        <a:pt x="150971" y="-140"/>
                        <a:pt x="194500" y="50"/>
                        <a:pt x="194500" y="241"/>
                      </a:cubicBezTo>
                      <a:close/>
                    </a:path>
                  </a:pathLst>
                </a:custGeom>
                <a:solidFill>
                  <a:srgbClr val="263238"/>
                </a:solidFill>
                <a:ln w="9525" cap="flat">
                  <a:noFill/>
                  <a:prstDash val="solid"/>
                  <a:miter/>
                </a:ln>
              </p:spPr>
              <p:txBody>
                <a:bodyPr rtlCol="0" anchor="ctr"/>
                <a:lstStyle/>
                <a:p>
                  <a:endParaRPr lang="zh-CN" altLang="en-US"/>
                </a:p>
              </p:txBody>
            </p:sp>
            <p:sp>
              <p:nvSpPr>
                <p:cNvPr id="1641" name="任意多边形: 形状 1640">
                  <a:extLst>
                    <a:ext uri="{FF2B5EF4-FFF2-40B4-BE49-F238E27FC236}">
                      <a16:creationId xmlns:a16="http://schemas.microsoft.com/office/drawing/2014/main" id="{AFF4E9F3-680F-DA18-E4EF-1C767238089F}"/>
                    </a:ext>
                  </a:extLst>
                </p:cNvPr>
                <p:cNvSpPr/>
                <p:nvPr/>
              </p:nvSpPr>
              <p:spPr>
                <a:xfrm>
                  <a:off x="4042912" y="4965818"/>
                  <a:ext cx="262318" cy="1087"/>
                </a:xfrm>
                <a:custGeom>
                  <a:avLst/>
                  <a:gdLst>
                    <a:gd name="connsiteX0" fmla="*/ 262319 w 262318"/>
                    <a:gd name="connsiteY0" fmla="*/ 241 h 1087"/>
                    <a:gd name="connsiteX1" fmla="*/ 131159 w 262318"/>
                    <a:gd name="connsiteY1" fmla="*/ 1003 h 1087"/>
                    <a:gd name="connsiteX2" fmla="*/ 0 w 262318"/>
                    <a:gd name="connsiteY2" fmla="*/ 1003 h 1087"/>
                    <a:gd name="connsiteX3" fmla="*/ 131159 w 262318"/>
                    <a:gd name="connsiteY3" fmla="*/ 146 h 1087"/>
                    <a:gd name="connsiteX4" fmla="*/ 262319 w 262318"/>
                    <a:gd name="connsiteY4" fmla="*/ 241 h 1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318" h="1087">
                      <a:moveTo>
                        <a:pt x="262319" y="241"/>
                      </a:moveTo>
                      <a:cubicBezTo>
                        <a:pt x="262319" y="241"/>
                        <a:pt x="203645" y="812"/>
                        <a:pt x="131159" y="1003"/>
                      </a:cubicBezTo>
                      <a:cubicBezTo>
                        <a:pt x="58674" y="1193"/>
                        <a:pt x="0" y="1003"/>
                        <a:pt x="0" y="1003"/>
                      </a:cubicBezTo>
                      <a:cubicBezTo>
                        <a:pt x="0" y="1003"/>
                        <a:pt x="58769" y="431"/>
                        <a:pt x="131159" y="146"/>
                      </a:cubicBezTo>
                      <a:cubicBezTo>
                        <a:pt x="203549" y="-140"/>
                        <a:pt x="262319" y="50"/>
                        <a:pt x="262319" y="241"/>
                      </a:cubicBezTo>
                      <a:close/>
                    </a:path>
                  </a:pathLst>
                </a:custGeom>
                <a:solidFill>
                  <a:srgbClr val="263238"/>
                </a:solidFill>
                <a:ln w="9525" cap="flat">
                  <a:noFill/>
                  <a:prstDash val="solid"/>
                  <a:miter/>
                </a:ln>
              </p:spPr>
              <p:txBody>
                <a:bodyPr rtlCol="0" anchor="ctr"/>
                <a:lstStyle/>
                <a:p>
                  <a:endParaRPr lang="zh-CN" altLang="en-US"/>
                </a:p>
              </p:txBody>
            </p:sp>
            <p:sp>
              <p:nvSpPr>
                <p:cNvPr id="1642" name="任意多边形: 形状 1641">
                  <a:extLst>
                    <a:ext uri="{FF2B5EF4-FFF2-40B4-BE49-F238E27FC236}">
                      <a16:creationId xmlns:a16="http://schemas.microsoft.com/office/drawing/2014/main" id="{C21BC552-FFAD-9734-5C85-EDCFF87ADD47}"/>
                    </a:ext>
                  </a:extLst>
                </p:cNvPr>
                <p:cNvSpPr/>
                <p:nvPr/>
              </p:nvSpPr>
              <p:spPr>
                <a:xfrm>
                  <a:off x="4054913" y="5010455"/>
                  <a:ext cx="250221" cy="1026"/>
                </a:xfrm>
                <a:custGeom>
                  <a:avLst/>
                  <a:gdLst>
                    <a:gd name="connsiteX0" fmla="*/ 250222 w 250221"/>
                    <a:gd name="connsiteY0" fmla="*/ 180 h 1026"/>
                    <a:gd name="connsiteX1" fmla="*/ 125063 w 250221"/>
                    <a:gd name="connsiteY1" fmla="*/ 942 h 1026"/>
                    <a:gd name="connsiteX2" fmla="*/ 0 w 250221"/>
                    <a:gd name="connsiteY2" fmla="*/ 942 h 1026"/>
                    <a:gd name="connsiteX3" fmla="*/ 125063 w 250221"/>
                    <a:gd name="connsiteY3" fmla="*/ 180 h 1026"/>
                    <a:gd name="connsiteX4" fmla="*/ 250222 w 250221"/>
                    <a:gd name="connsiteY4" fmla="*/ 180 h 1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221" h="1026">
                      <a:moveTo>
                        <a:pt x="250222" y="180"/>
                      </a:moveTo>
                      <a:cubicBezTo>
                        <a:pt x="250222" y="180"/>
                        <a:pt x="194215" y="752"/>
                        <a:pt x="125063" y="942"/>
                      </a:cubicBezTo>
                      <a:cubicBezTo>
                        <a:pt x="55912" y="1133"/>
                        <a:pt x="0" y="942"/>
                        <a:pt x="0" y="942"/>
                      </a:cubicBezTo>
                      <a:cubicBezTo>
                        <a:pt x="0" y="942"/>
                        <a:pt x="56007" y="466"/>
                        <a:pt x="125063" y="180"/>
                      </a:cubicBezTo>
                      <a:cubicBezTo>
                        <a:pt x="194120" y="-105"/>
                        <a:pt x="250222" y="-10"/>
                        <a:pt x="250222" y="180"/>
                      </a:cubicBezTo>
                      <a:close/>
                    </a:path>
                  </a:pathLst>
                </a:custGeom>
                <a:solidFill>
                  <a:srgbClr val="263238"/>
                </a:solidFill>
                <a:ln w="9525" cap="flat">
                  <a:noFill/>
                  <a:prstDash val="solid"/>
                  <a:miter/>
                </a:ln>
              </p:spPr>
              <p:txBody>
                <a:bodyPr rtlCol="0" anchor="ctr"/>
                <a:lstStyle/>
                <a:p>
                  <a:endParaRPr lang="zh-CN" altLang="en-US"/>
                </a:p>
              </p:txBody>
            </p:sp>
            <p:sp>
              <p:nvSpPr>
                <p:cNvPr id="1643" name="任意多边形: 形状 1642">
                  <a:extLst>
                    <a:ext uri="{FF2B5EF4-FFF2-40B4-BE49-F238E27FC236}">
                      <a16:creationId xmlns:a16="http://schemas.microsoft.com/office/drawing/2014/main" id="{3048D36D-5559-BAE5-76A9-84F51645D7E8}"/>
                    </a:ext>
                  </a:extLst>
                </p:cNvPr>
                <p:cNvSpPr/>
                <p:nvPr/>
              </p:nvSpPr>
              <p:spPr>
                <a:xfrm>
                  <a:off x="4126637" y="5049402"/>
                  <a:ext cx="129254" cy="666"/>
                </a:xfrm>
                <a:custGeom>
                  <a:avLst/>
                  <a:gdLst>
                    <a:gd name="connsiteX0" fmla="*/ 129254 w 129254"/>
                    <a:gd name="connsiteY0" fmla="*/ 95 h 666"/>
                    <a:gd name="connsiteX1" fmla="*/ 123349 w 129254"/>
                    <a:gd name="connsiteY1" fmla="*/ 95 h 666"/>
                    <a:gd name="connsiteX2" fmla="*/ 107061 w 129254"/>
                    <a:gd name="connsiteY2" fmla="*/ 95 h 666"/>
                    <a:gd name="connsiteX3" fmla="*/ 53530 w 129254"/>
                    <a:gd name="connsiteY3" fmla="*/ 667 h 666"/>
                    <a:gd name="connsiteX4" fmla="*/ 0 w 129254"/>
                    <a:gd name="connsiteY4" fmla="*/ 667 h 666"/>
                    <a:gd name="connsiteX5" fmla="*/ 0 w 129254"/>
                    <a:gd name="connsiteY5" fmla="*/ 667 h 666"/>
                    <a:gd name="connsiteX6" fmla="*/ 53530 w 129254"/>
                    <a:gd name="connsiteY6" fmla="*/ 0 h 666"/>
                    <a:gd name="connsiteX7" fmla="*/ 107061 w 129254"/>
                    <a:gd name="connsiteY7" fmla="*/ 0 h 666"/>
                    <a:gd name="connsiteX8" fmla="*/ 129254 w 129254"/>
                    <a:gd name="connsiteY8" fmla="*/ 0 h 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254" h="666">
                      <a:moveTo>
                        <a:pt x="129254" y="95"/>
                      </a:moveTo>
                      <a:lnTo>
                        <a:pt x="123349" y="95"/>
                      </a:lnTo>
                      <a:lnTo>
                        <a:pt x="107061" y="95"/>
                      </a:lnTo>
                      <a:lnTo>
                        <a:pt x="53530" y="667"/>
                      </a:lnTo>
                      <a:cubicBezTo>
                        <a:pt x="32671" y="667"/>
                        <a:pt x="13716" y="667"/>
                        <a:pt x="0" y="667"/>
                      </a:cubicBezTo>
                      <a:lnTo>
                        <a:pt x="0" y="667"/>
                      </a:lnTo>
                      <a:lnTo>
                        <a:pt x="53530" y="0"/>
                      </a:lnTo>
                      <a:cubicBezTo>
                        <a:pt x="74485" y="0"/>
                        <a:pt x="93345" y="0"/>
                        <a:pt x="107061" y="0"/>
                      </a:cubicBezTo>
                      <a:lnTo>
                        <a:pt x="129254" y="0"/>
                      </a:lnTo>
                      <a:close/>
                    </a:path>
                  </a:pathLst>
                </a:custGeom>
                <a:solidFill>
                  <a:srgbClr val="263238"/>
                </a:solidFill>
                <a:ln w="9525" cap="flat">
                  <a:noFill/>
                  <a:prstDash val="solid"/>
                  <a:miter/>
                </a:ln>
              </p:spPr>
              <p:txBody>
                <a:bodyPr rtlCol="0" anchor="ctr"/>
                <a:lstStyle/>
                <a:p>
                  <a:endParaRPr lang="zh-CN" altLang="en-US"/>
                </a:p>
              </p:txBody>
            </p:sp>
            <p:sp>
              <p:nvSpPr>
                <p:cNvPr id="1644" name="任意多边形: 形状 1643">
                  <a:extLst>
                    <a:ext uri="{FF2B5EF4-FFF2-40B4-BE49-F238E27FC236}">
                      <a16:creationId xmlns:a16="http://schemas.microsoft.com/office/drawing/2014/main" id="{4AF0A6E7-ECB5-5E8C-F2A8-9732DEBE04AC}"/>
                    </a:ext>
                  </a:extLst>
                </p:cNvPr>
                <p:cNvSpPr/>
                <p:nvPr/>
              </p:nvSpPr>
              <p:spPr>
                <a:xfrm>
                  <a:off x="4150449" y="5086910"/>
                  <a:ext cx="55911" cy="687"/>
                </a:xfrm>
                <a:custGeom>
                  <a:avLst/>
                  <a:gdLst>
                    <a:gd name="connsiteX0" fmla="*/ 55912 w 55911"/>
                    <a:gd name="connsiteY0" fmla="*/ 688 h 687"/>
                    <a:gd name="connsiteX1" fmla="*/ 27908 w 55911"/>
                    <a:gd name="connsiteY1" fmla="*/ 688 h 687"/>
                    <a:gd name="connsiteX2" fmla="*/ 0 w 55911"/>
                    <a:gd name="connsiteY2" fmla="*/ 212 h 687"/>
                    <a:gd name="connsiteX3" fmla="*/ 27908 w 55911"/>
                    <a:gd name="connsiteY3" fmla="*/ 212 h 687"/>
                    <a:gd name="connsiteX4" fmla="*/ 55912 w 55911"/>
                    <a:gd name="connsiteY4" fmla="*/ 688 h 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11" h="687">
                      <a:moveTo>
                        <a:pt x="55912" y="688"/>
                      </a:moveTo>
                      <a:cubicBezTo>
                        <a:pt x="55912" y="688"/>
                        <a:pt x="43434" y="688"/>
                        <a:pt x="27908" y="688"/>
                      </a:cubicBezTo>
                      <a:cubicBezTo>
                        <a:pt x="12382" y="688"/>
                        <a:pt x="0" y="688"/>
                        <a:pt x="0" y="212"/>
                      </a:cubicBezTo>
                      <a:cubicBezTo>
                        <a:pt x="0" y="-265"/>
                        <a:pt x="12478" y="212"/>
                        <a:pt x="27908" y="212"/>
                      </a:cubicBezTo>
                      <a:cubicBezTo>
                        <a:pt x="43339" y="212"/>
                        <a:pt x="55912" y="21"/>
                        <a:pt x="55912" y="688"/>
                      </a:cubicBezTo>
                      <a:close/>
                    </a:path>
                  </a:pathLst>
                </a:custGeom>
                <a:solidFill>
                  <a:srgbClr val="263238"/>
                </a:solidFill>
                <a:ln w="9525" cap="flat">
                  <a:noFill/>
                  <a:prstDash val="solid"/>
                  <a:miter/>
                </a:ln>
              </p:spPr>
              <p:txBody>
                <a:bodyPr rtlCol="0" anchor="ctr"/>
                <a:lstStyle/>
                <a:p>
                  <a:endParaRPr lang="zh-CN" altLang="en-US"/>
                </a:p>
              </p:txBody>
            </p:sp>
            <p:sp>
              <p:nvSpPr>
                <p:cNvPr id="1645" name="任意多边形: 形状 1644">
                  <a:extLst>
                    <a:ext uri="{FF2B5EF4-FFF2-40B4-BE49-F238E27FC236}">
                      <a16:creationId xmlns:a16="http://schemas.microsoft.com/office/drawing/2014/main" id="{D6CCF5CE-7990-EC14-0EE5-D10FDDDAEFA0}"/>
                    </a:ext>
                  </a:extLst>
                </p:cNvPr>
                <p:cNvSpPr/>
                <p:nvPr/>
              </p:nvSpPr>
              <p:spPr>
                <a:xfrm>
                  <a:off x="3959473" y="5109203"/>
                  <a:ext cx="448355" cy="123555"/>
                </a:xfrm>
                <a:custGeom>
                  <a:avLst/>
                  <a:gdLst>
                    <a:gd name="connsiteX0" fmla="*/ 448342 w 448355"/>
                    <a:gd name="connsiteY0" fmla="*/ 123556 h 123555"/>
                    <a:gd name="connsiteX1" fmla="*/ 447199 w 448355"/>
                    <a:gd name="connsiteY1" fmla="*/ 123079 h 123555"/>
                    <a:gd name="connsiteX2" fmla="*/ 443770 w 448355"/>
                    <a:gd name="connsiteY2" fmla="*/ 121270 h 123555"/>
                    <a:gd name="connsiteX3" fmla="*/ 430625 w 448355"/>
                    <a:gd name="connsiteY3" fmla="*/ 114221 h 123555"/>
                    <a:gd name="connsiteX4" fmla="*/ 383000 w 448355"/>
                    <a:gd name="connsiteY4" fmla="*/ 87742 h 123555"/>
                    <a:gd name="connsiteX5" fmla="*/ 312134 w 448355"/>
                    <a:gd name="connsiteY5" fmla="*/ 48308 h 123555"/>
                    <a:gd name="connsiteX6" fmla="*/ 270319 w 448355"/>
                    <a:gd name="connsiteY6" fmla="*/ 24972 h 123555"/>
                    <a:gd name="connsiteX7" fmla="*/ 248221 w 448355"/>
                    <a:gd name="connsiteY7" fmla="*/ 12589 h 123555"/>
                    <a:gd name="connsiteX8" fmla="*/ 242506 w 448355"/>
                    <a:gd name="connsiteY8" fmla="*/ 9446 h 123555"/>
                    <a:gd name="connsiteX9" fmla="*/ 236887 w 448355"/>
                    <a:gd name="connsiteY9" fmla="*/ 6303 h 123555"/>
                    <a:gd name="connsiteX10" fmla="*/ 224695 w 448355"/>
                    <a:gd name="connsiteY10" fmla="*/ 2683 h 123555"/>
                    <a:gd name="connsiteX11" fmla="*/ 200120 w 448355"/>
                    <a:gd name="connsiteY11" fmla="*/ 7065 h 123555"/>
                    <a:gd name="connsiteX12" fmla="*/ 178022 w 448355"/>
                    <a:gd name="connsiteY12" fmla="*/ 19352 h 123555"/>
                    <a:gd name="connsiteX13" fmla="*/ 136208 w 448355"/>
                    <a:gd name="connsiteY13" fmla="*/ 42784 h 123555"/>
                    <a:gd name="connsiteX14" fmla="*/ 65342 w 448355"/>
                    <a:gd name="connsiteY14" fmla="*/ 82312 h 123555"/>
                    <a:gd name="connsiteX15" fmla="*/ 17717 w 448355"/>
                    <a:gd name="connsiteY15" fmla="*/ 108792 h 123555"/>
                    <a:gd name="connsiteX16" fmla="*/ 4667 w 448355"/>
                    <a:gd name="connsiteY16" fmla="*/ 115840 h 123555"/>
                    <a:gd name="connsiteX17" fmla="*/ 1238 w 448355"/>
                    <a:gd name="connsiteY17" fmla="*/ 117650 h 123555"/>
                    <a:gd name="connsiteX18" fmla="*/ 0 w 448355"/>
                    <a:gd name="connsiteY18" fmla="*/ 118222 h 123555"/>
                    <a:gd name="connsiteX19" fmla="*/ 1143 w 448355"/>
                    <a:gd name="connsiteY19" fmla="*/ 117460 h 123555"/>
                    <a:gd name="connsiteX20" fmla="*/ 4477 w 448355"/>
                    <a:gd name="connsiteY20" fmla="*/ 115459 h 123555"/>
                    <a:gd name="connsiteX21" fmla="*/ 17335 w 448355"/>
                    <a:gd name="connsiteY21" fmla="*/ 108030 h 123555"/>
                    <a:gd name="connsiteX22" fmla="*/ 64960 w 448355"/>
                    <a:gd name="connsiteY22" fmla="*/ 80884 h 123555"/>
                    <a:gd name="connsiteX23" fmla="*/ 135541 w 448355"/>
                    <a:gd name="connsiteY23" fmla="*/ 40974 h 123555"/>
                    <a:gd name="connsiteX24" fmla="*/ 177070 w 448355"/>
                    <a:gd name="connsiteY24" fmla="*/ 17447 h 123555"/>
                    <a:gd name="connsiteX25" fmla="*/ 199168 w 448355"/>
                    <a:gd name="connsiteY25" fmla="*/ 5064 h 123555"/>
                    <a:gd name="connsiteX26" fmla="*/ 225171 w 448355"/>
                    <a:gd name="connsiteY26" fmla="*/ 397 h 123555"/>
                    <a:gd name="connsiteX27" fmla="*/ 238030 w 448355"/>
                    <a:gd name="connsiteY27" fmla="*/ 4303 h 123555"/>
                    <a:gd name="connsiteX28" fmla="*/ 243745 w 448355"/>
                    <a:gd name="connsiteY28" fmla="*/ 7446 h 123555"/>
                    <a:gd name="connsiteX29" fmla="*/ 249364 w 448355"/>
                    <a:gd name="connsiteY29" fmla="*/ 10589 h 123555"/>
                    <a:gd name="connsiteX30" fmla="*/ 271463 w 448355"/>
                    <a:gd name="connsiteY30" fmla="*/ 22972 h 123555"/>
                    <a:gd name="connsiteX31" fmla="*/ 313277 w 448355"/>
                    <a:gd name="connsiteY31" fmla="*/ 46498 h 123555"/>
                    <a:gd name="connsiteX32" fmla="*/ 383953 w 448355"/>
                    <a:gd name="connsiteY32" fmla="*/ 86313 h 123555"/>
                    <a:gd name="connsiteX33" fmla="*/ 431578 w 448355"/>
                    <a:gd name="connsiteY33" fmla="*/ 113364 h 123555"/>
                    <a:gd name="connsiteX34" fmla="*/ 443770 w 448355"/>
                    <a:gd name="connsiteY34" fmla="*/ 121270 h 123555"/>
                    <a:gd name="connsiteX35" fmla="*/ 447104 w 448355"/>
                    <a:gd name="connsiteY35" fmla="*/ 123270 h 123555"/>
                    <a:gd name="connsiteX36" fmla="*/ 448342 w 448355"/>
                    <a:gd name="connsiteY36" fmla="*/ 123556 h 12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8355" h="123555">
                      <a:moveTo>
                        <a:pt x="448342" y="123556"/>
                      </a:moveTo>
                      <a:lnTo>
                        <a:pt x="447199" y="123079"/>
                      </a:lnTo>
                      <a:lnTo>
                        <a:pt x="443770" y="121270"/>
                      </a:lnTo>
                      <a:lnTo>
                        <a:pt x="430625" y="114221"/>
                      </a:lnTo>
                      <a:lnTo>
                        <a:pt x="383000" y="87742"/>
                      </a:lnTo>
                      <a:lnTo>
                        <a:pt x="312134" y="48308"/>
                      </a:lnTo>
                      <a:lnTo>
                        <a:pt x="270319" y="24972"/>
                      </a:lnTo>
                      <a:lnTo>
                        <a:pt x="248221" y="12589"/>
                      </a:lnTo>
                      <a:lnTo>
                        <a:pt x="242506" y="9446"/>
                      </a:lnTo>
                      <a:cubicBezTo>
                        <a:pt x="240697" y="8398"/>
                        <a:pt x="238792" y="7255"/>
                        <a:pt x="236887" y="6303"/>
                      </a:cubicBezTo>
                      <a:cubicBezTo>
                        <a:pt x="233035" y="4470"/>
                        <a:pt x="228922" y="3249"/>
                        <a:pt x="224695" y="2683"/>
                      </a:cubicBezTo>
                      <a:cubicBezTo>
                        <a:pt x="216245" y="1472"/>
                        <a:pt x="207630" y="3008"/>
                        <a:pt x="200120" y="7065"/>
                      </a:cubicBezTo>
                      <a:lnTo>
                        <a:pt x="178022" y="19352"/>
                      </a:lnTo>
                      <a:lnTo>
                        <a:pt x="136208" y="42784"/>
                      </a:lnTo>
                      <a:lnTo>
                        <a:pt x="65342" y="82312"/>
                      </a:lnTo>
                      <a:lnTo>
                        <a:pt x="17717" y="108792"/>
                      </a:lnTo>
                      <a:lnTo>
                        <a:pt x="4667" y="115840"/>
                      </a:lnTo>
                      <a:lnTo>
                        <a:pt x="1238" y="117650"/>
                      </a:lnTo>
                      <a:lnTo>
                        <a:pt x="0" y="118222"/>
                      </a:lnTo>
                      <a:lnTo>
                        <a:pt x="1143" y="117460"/>
                      </a:lnTo>
                      <a:lnTo>
                        <a:pt x="4477" y="115459"/>
                      </a:lnTo>
                      <a:lnTo>
                        <a:pt x="17335" y="108030"/>
                      </a:lnTo>
                      <a:lnTo>
                        <a:pt x="64960" y="80884"/>
                      </a:lnTo>
                      <a:lnTo>
                        <a:pt x="135541" y="40974"/>
                      </a:lnTo>
                      <a:lnTo>
                        <a:pt x="177070" y="17447"/>
                      </a:lnTo>
                      <a:lnTo>
                        <a:pt x="199168" y="5064"/>
                      </a:lnTo>
                      <a:cubicBezTo>
                        <a:pt x="207126" y="803"/>
                        <a:pt x="216228" y="-830"/>
                        <a:pt x="225171" y="397"/>
                      </a:cubicBezTo>
                      <a:cubicBezTo>
                        <a:pt x="229633" y="1029"/>
                        <a:pt x="233970" y="2346"/>
                        <a:pt x="238030" y="4303"/>
                      </a:cubicBezTo>
                      <a:lnTo>
                        <a:pt x="243745" y="7446"/>
                      </a:lnTo>
                      <a:lnTo>
                        <a:pt x="249364" y="10589"/>
                      </a:lnTo>
                      <a:lnTo>
                        <a:pt x="271463" y="22972"/>
                      </a:lnTo>
                      <a:lnTo>
                        <a:pt x="313277" y="46498"/>
                      </a:lnTo>
                      <a:lnTo>
                        <a:pt x="383953" y="86313"/>
                      </a:lnTo>
                      <a:lnTo>
                        <a:pt x="431578" y="113364"/>
                      </a:lnTo>
                      <a:lnTo>
                        <a:pt x="443770" y="121270"/>
                      </a:lnTo>
                      <a:lnTo>
                        <a:pt x="447104" y="123270"/>
                      </a:lnTo>
                      <a:cubicBezTo>
                        <a:pt x="448056" y="123270"/>
                        <a:pt x="448437" y="123556"/>
                        <a:pt x="448342" y="123556"/>
                      </a:cubicBezTo>
                      <a:close/>
                    </a:path>
                  </a:pathLst>
                </a:custGeom>
                <a:solidFill>
                  <a:srgbClr val="263238"/>
                </a:solidFill>
                <a:ln w="9525" cap="flat">
                  <a:noFill/>
                  <a:prstDash val="solid"/>
                  <a:miter/>
                </a:ln>
              </p:spPr>
              <p:txBody>
                <a:bodyPr rtlCol="0" anchor="ctr"/>
                <a:lstStyle/>
                <a:p>
                  <a:endParaRPr lang="zh-CN" altLang="en-US"/>
                </a:p>
              </p:txBody>
            </p:sp>
          </p:grpSp>
          <p:grpSp>
            <p:nvGrpSpPr>
              <p:cNvPr id="1646" name="图形 1392">
                <a:extLst>
                  <a:ext uri="{FF2B5EF4-FFF2-40B4-BE49-F238E27FC236}">
                    <a16:creationId xmlns:a16="http://schemas.microsoft.com/office/drawing/2014/main" id="{7EF79757-8FDC-6AB1-4277-D65E98D501B1}"/>
                  </a:ext>
                </a:extLst>
              </p:cNvPr>
              <p:cNvGrpSpPr/>
              <p:nvPr/>
            </p:nvGrpSpPr>
            <p:grpSpPr>
              <a:xfrm>
                <a:off x="2855049" y="4238158"/>
                <a:ext cx="659258" cy="760682"/>
                <a:chOff x="2855049" y="4238158"/>
                <a:chExt cx="659258" cy="760682"/>
              </a:xfrm>
            </p:grpSpPr>
            <p:sp>
              <p:nvSpPr>
                <p:cNvPr id="1647" name="任意多边形: 形状 1646">
                  <a:extLst>
                    <a:ext uri="{FF2B5EF4-FFF2-40B4-BE49-F238E27FC236}">
                      <a16:creationId xmlns:a16="http://schemas.microsoft.com/office/drawing/2014/main" id="{CE7C8AEE-4EFC-13D8-84F8-41142516EF72}"/>
                    </a:ext>
                  </a:extLst>
                </p:cNvPr>
                <p:cNvSpPr/>
                <p:nvPr/>
              </p:nvSpPr>
              <p:spPr>
                <a:xfrm rot="-420600">
                  <a:off x="2895854" y="4267829"/>
                  <a:ext cx="491108" cy="671988"/>
                </a:xfrm>
                <a:custGeom>
                  <a:avLst/>
                  <a:gdLst>
                    <a:gd name="connsiteX0" fmla="*/ 0 w 491108"/>
                    <a:gd name="connsiteY0" fmla="*/ 0 h 671988"/>
                    <a:gd name="connsiteX1" fmla="*/ 491109 w 491108"/>
                    <a:gd name="connsiteY1" fmla="*/ 0 h 671988"/>
                    <a:gd name="connsiteX2" fmla="*/ 491109 w 491108"/>
                    <a:gd name="connsiteY2" fmla="*/ 671989 h 671988"/>
                    <a:gd name="connsiteX3" fmla="*/ 0 w 491108"/>
                    <a:gd name="connsiteY3" fmla="*/ 671989 h 671988"/>
                  </a:gdLst>
                  <a:ahLst/>
                  <a:cxnLst>
                    <a:cxn ang="0">
                      <a:pos x="connsiteX0" y="connsiteY0"/>
                    </a:cxn>
                    <a:cxn ang="0">
                      <a:pos x="connsiteX1" y="connsiteY1"/>
                    </a:cxn>
                    <a:cxn ang="0">
                      <a:pos x="connsiteX2" y="connsiteY2"/>
                    </a:cxn>
                    <a:cxn ang="0">
                      <a:pos x="connsiteX3" y="connsiteY3"/>
                    </a:cxn>
                  </a:cxnLst>
                  <a:rect l="l" t="t" r="r" b="b"/>
                  <a:pathLst>
                    <a:path w="491108" h="671988">
                      <a:moveTo>
                        <a:pt x="0" y="0"/>
                      </a:moveTo>
                      <a:lnTo>
                        <a:pt x="491109" y="0"/>
                      </a:lnTo>
                      <a:lnTo>
                        <a:pt x="491109" y="671989"/>
                      </a:lnTo>
                      <a:lnTo>
                        <a:pt x="0" y="671989"/>
                      </a:lnTo>
                      <a:close/>
                    </a:path>
                  </a:pathLst>
                </a:custGeom>
                <a:solidFill>
                  <a:srgbClr val="FFFFFF"/>
                </a:solidFill>
                <a:ln w="9525" cap="flat">
                  <a:noFill/>
                  <a:prstDash val="solid"/>
                  <a:miter/>
                </a:ln>
              </p:spPr>
              <p:txBody>
                <a:bodyPr rtlCol="0" anchor="ctr"/>
                <a:lstStyle/>
                <a:p>
                  <a:endParaRPr lang="zh-CN" altLang="en-US"/>
                </a:p>
              </p:txBody>
            </p:sp>
            <p:sp>
              <p:nvSpPr>
                <p:cNvPr id="1648" name="任意多边形: 形状 1647">
                  <a:extLst>
                    <a:ext uri="{FF2B5EF4-FFF2-40B4-BE49-F238E27FC236}">
                      <a16:creationId xmlns:a16="http://schemas.microsoft.com/office/drawing/2014/main" id="{EC9DE6FD-151B-9EC1-2680-45A26D1FF452}"/>
                    </a:ext>
                  </a:extLst>
                </p:cNvPr>
                <p:cNvSpPr/>
                <p:nvPr/>
              </p:nvSpPr>
              <p:spPr>
                <a:xfrm>
                  <a:off x="2855049" y="4238158"/>
                  <a:ext cx="571785" cy="730853"/>
                </a:xfrm>
                <a:custGeom>
                  <a:avLst/>
                  <a:gdLst>
                    <a:gd name="connsiteX0" fmla="*/ 571310 w 571785"/>
                    <a:gd name="connsiteY0" fmla="*/ 669131 h 730853"/>
                    <a:gd name="connsiteX1" fmla="*/ 570738 w 571785"/>
                    <a:gd name="connsiteY1" fmla="*/ 665893 h 730853"/>
                    <a:gd name="connsiteX2" fmla="*/ 569405 w 571785"/>
                    <a:gd name="connsiteY2" fmla="*/ 656368 h 730853"/>
                    <a:gd name="connsiteX3" fmla="*/ 564737 w 571785"/>
                    <a:gd name="connsiteY3" fmla="*/ 619982 h 730853"/>
                    <a:gd name="connsiteX4" fmla="*/ 547211 w 571785"/>
                    <a:gd name="connsiteY4" fmla="*/ 483013 h 730853"/>
                    <a:gd name="connsiteX5" fmla="*/ 487013 w 571785"/>
                    <a:gd name="connsiteY5" fmla="*/ 2381 h 730853"/>
                    <a:gd name="connsiteX6" fmla="*/ 489490 w 571785"/>
                    <a:gd name="connsiteY6" fmla="*/ 4286 h 730853"/>
                    <a:gd name="connsiteX7" fmla="*/ 2191 w 571785"/>
                    <a:gd name="connsiteY7" fmla="*/ 64579 h 730853"/>
                    <a:gd name="connsiteX8" fmla="*/ 2191 w 571785"/>
                    <a:gd name="connsiteY8" fmla="*/ 64579 h 730853"/>
                    <a:gd name="connsiteX9" fmla="*/ 4286 w 571785"/>
                    <a:gd name="connsiteY9" fmla="*/ 61817 h 730853"/>
                    <a:gd name="connsiteX10" fmla="*/ 85916 w 571785"/>
                    <a:gd name="connsiteY10" fmla="*/ 728567 h 730853"/>
                    <a:gd name="connsiteX11" fmla="*/ 83725 w 571785"/>
                    <a:gd name="connsiteY11" fmla="*/ 726853 h 730853"/>
                    <a:gd name="connsiteX12" fmla="*/ 437769 w 571785"/>
                    <a:gd name="connsiteY12" fmla="*/ 684371 h 730853"/>
                    <a:gd name="connsiteX13" fmla="*/ 536353 w 571785"/>
                    <a:gd name="connsiteY13" fmla="*/ 672751 h 730853"/>
                    <a:gd name="connsiteX14" fmla="*/ 562261 w 571785"/>
                    <a:gd name="connsiteY14" fmla="*/ 669798 h 730853"/>
                    <a:gd name="connsiteX15" fmla="*/ 571786 w 571785"/>
                    <a:gd name="connsiteY15" fmla="*/ 668846 h 730853"/>
                    <a:gd name="connsiteX16" fmla="*/ 563118 w 571785"/>
                    <a:gd name="connsiteY16" fmla="*/ 670179 h 730853"/>
                    <a:gd name="connsiteX17" fmla="*/ 537591 w 571785"/>
                    <a:gd name="connsiteY17" fmla="*/ 673513 h 730853"/>
                    <a:gd name="connsiteX18" fmla="*/ 439579 w 571785"/>
                    <a:gd name="connsiteY18" fmla="*/ 686086 h 730853"/>
                    <a:gd name="connsiteX19" fmla="*/ 84582 w 571785"/>
                    <a:gd name="connsiteY19" fmla="*/ 730853 h 730853"/>
                    <a:gd name="connsiteX20" fmla="*/ 82582 w 571785"/>
                    <a:gd name="connsiteY20" fmla="*/ 730853 h 730853"/>
                    <a:gd name="connsiteX21" fmla="*/ 82582 w 571785"/>
                    <a:gd name="connsiteY21" fmla="*/ 728853 h 730853"/>
                    <a:gd name="connsiteX22" fmla="*/ 0 w 571785"/>
                    <a:gd name="connsiteY22" fmla="*/ 62103 h 730853"/>
                    <a:gd name="connsiteX23" fmla="*/ 0 w 571785"/>
                    <a:gd name="connsiteY23" fmla="*/ 59722 h 730853"/>
                    <a:gd name="connsiteX24" fmla="*/ 2477 w 571785"/>
                    <a:gd name="connsiteY24" fmla="*/ 59722 h 730853"/>
                    <a:gd name="connsiteX25" fmla="*/ 2477 w 571785"/>
                    <a:gd name="connsiteY25" fmla="*/ 59722 h 730853"/>
                    <a:gd name="connsiteX26" fmla="*/ 489871 w 571785"/>
                    <a:gd name="connsiteY26" fmla="*/ 0 h 730853"/>
                    <a:gd name="connsiteX27" fmla="*/ 492062 w 571785"/>
                    <a:gd name="connsiteY27" fmla="*/ 0 h 730853"/>
                    <a:gd name="connsiteX28" fmla="*/ 492062 w 571785"/>
                    <a:gd name="connsiteY28" fmla="*/ 2191 h 730853"/>
                    <a:gd name="connsiteX29" fmla="*/ 550355 w 571785"/>
                    <a:gd name="connsiteY29" fmla="*/ 484537 h 730853"/>
                    <a:gd name="connsiteX30" fmla="*/ 566547 w 571785"/>
                    <a:gd name="connsiteY30" fmla="*/ 621125 h 730853"/>
                    <a:gd name="connsiteX31" fmla="*/ 570643 w 571785"/>
                    <a:gd name="connsiteY31" fmla="*/ 657225 h 730853"/>
                    <a:gd name="connsiteX32" fmla="*/ 571691 w 571785"/>
                    <a:gd name="connsiteY32" fmla="*/ 666750 h 73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1785" h="730853">
                      <a:moveTo>
                        <a:pt x="571310" y="669131"/>
                      </a:moveTo>
                      <a:cubicBezTo>
                        <a:pt x="571310" y="669131"/>
                        <a:pt x="571310" y="667988"/>
                        <a:pt x="570738" y="665893"/>
                      </a:cubicBezTo>
                      <a:cubicBezTo>
                        <a:pt x="570167" y="663797"/>
                        <a:pt x="569976" y="660463"/>
                        <a:pt x="569405" y="656368"/>
                      </a:cubicBezTo>
                      <a:cubicBezTo>
                        <a:pt x="568357" y="647890"/>
                        <a:pt x="566738" y="635698"/>
                        <a:pt x="564737" y="619982"/>
                      </a:cubicBezTo>
                      <a:cubicBezTo>
                        <a:pt x="560642" y="588073"/>
                        <a:pt x="555212" y="541687"/>
                        <a:pt x="547211" y="483013"/>
                      </a:cubicBezTo>
                      <a:cubicBezTo>
                        <a:pt x="532543" y="365665"/>
                        <a:pt x="511683" y="199263"/>
                        <a:pt x="487013" y="2381"/>
                      </a:cubicBezTo>
                      <a:lnTo>
                        <a:pt x="489490" y="4286"/>
                      </a:lnTo>
                      <a:lnTo>
                        <a:pt x="2191" y="64579"/>
                      </a:lnTo>
                      <a:lnTo>
                        <a:pt x="2191" y="64579"/>
                      </a:lnTo>
                      <a:lnTo>
                        <a:pt x="4286" y="61817"/>
                      </a:lnTo>
                      <a:cubicBezTo>
                        <a:pt x="34766" y="310991"/>
                        <a:pt x="63056" y="541687"/>
                        <a:pt x="85916" y="728567"/>
                      </a:cubicBezTo>
                      <a:lnTo>
                        <a:pt x="83725" y="726853"/>
                      </a:lnTo>
                      <a:lnTo>
                        <a:pt x="437769" y="684371"/>
                      </a:lnTo>
                      <a:lnTo>
                        <a:pt x="536353" y="672751"/>
                      </a:lnTo>
                      <a:lnTo>
                        <a:pt x="562261" y="669798"/>
                      </a:lnTo>
                      <a:lnTo>
                        <a:pt x="571786" y="668846"/>
                      </a:lnTo>
                      <a:lnTo>
                        <a:pt x="563118" y="670179"/>
                      </a:lnTo>
                      <a:lnTo>
                        <a:pt x="537591" y="673513"/>
                      </a:lnTo>
                      <a:lnTo>
                        <a:pt x="439579" y="686086"/>
                      </a:lnTo>
                      <a:lnTo>
                        <a:pt x="84582" y="730853"/>
                      </a:lnTo>
                      <a:lnTo>
                        <a:pt x="82582" y="730853"/>
                      </a:lnTo>
                      <a:lnTo>
                        <a:pt x="82582" y="728853"/>
                      </a:lnTo>
                      <a:cubicBezTo>
                        <a:pt x="59341" y="541687"/>
                        <a:pt x="30861" y="311086"/>
                        <a:pt x="0" y="62103"/>
                      </a:cubicBezTo>
                      <a:lnTo>
                        <a:pt x="0" y="59722"/>
                      </a:lnTo>
                      <a:lnTo>
                        <a:pt x="2477" y="59722"/>
                      </a:lnTo>
                      <a:lnTo>
                        <a:pt x="2477" y="59722"/>
                      </a:lnTo>
                      <a:lnTo>
                        <a:pt x="489871" y="0"/>
                      </a:lnTo>
                      <a:lnTo>
                        <a:pt x="492062" y="0"/>
                      </a:lnTo>
                      <a:lnTo>
                        <a:pt x="492062" y="2191"/>
                      </a:lnTo>
                      <a:cubicBezTo>
                        <a:pt x="515969" y="199834"/>
                        <a:pt x="536067" y="366808"/>
                        <a:pt x="550355" y="484537"/>
                      </a:cubicBezTo>
                      <a:cubicBezTo>
                        <a:pt x="557213" y="543020"/>
                        <a:pt x="562737" y="589312"/>
                        <a:pt x="566547" y="621125"/>
                      </a:cubicBezTo>
                      <a:cubicBezTo>
                        <a:pt x="568357" y="636746"/>
                        <a:pt x="569690" y="648843"/>
                        <a:pt x="570643" y="657225"/>
                      </a:cubicBezTo>
                      <a:cubicBezTo>
                        <a:pt x="570643" y="661130"/>
                        <a:pt x="571405" y="664178"/>
                        <a:pt x="571691" y="666750"/>
                      </a:cubicBezTo>
                      <a:close/>
                    </a:path>
                  </a:pathLst>
                </a:custGeom>
                <a:solidFill>
                  <a:srgbClr val="263238"/>
                </a:solidFill>
                <a:ln w="9525" cap="flat">
                  <a:noFill/>
                  <a:prstDash val="solid"/>
                  <a:miter/>
                </a:ln>
              </p:spPr>
              <p:txBody>
                <a:bodyPr rtlCol="0" anchor="ctr"/>
                <a:lstStyle/>
                <a:p>
                  <a:endParaRPr lang="zh-CN" altLang="en-US"/>
                </a:p>
              </p:txBody>
            </p:sp>
            <p:sp>
              <p:nvSpPr>
                <p:cNvPr id="1649" name="任意多边形: 形状 1648">
                  <a:extLst>
                    <a:ext uri="{FF2B5EF4-FFF2-40B4-BE49-F238E27FC236}">
                      <a16:creationId xmlns:a16="http://schemas.microsoft.com/office/drawing/2014/main" id="{DDCFAC96-2610-640C-D346-317EE544B37D}"/>
                    </a:ext>
                  </a:extLst>
                </p:cNvPr>
                <p:cNvSpPr/>
                <p:nvPr/>
              </p:nvSpPr>
              <p:spPr>
                <a:xfrm>
                  <a:off x="2934583" y="4397498"/>
                  <a:ext cx="236791" cy="29549"/>
                </a:xfrm>
                <a:custGeom>
                  <a:avLst/>
                  <a:gdLst>
                    <a:gd name="connsiteX0" fmla="*/ 236792 w 236791"/>
                    <a:gd name="connsiteY0" fmla="*/ 204 h 29549"/>
                    <a:gd name="connsiteX1" fmla="*/ 118682 w 236791"/>
                    <a:gd name="connsiteY1" fmla="*/ 17159 h 29549"/>
                    <a:gd name="connsiteX2" fmla="*/ 0 w 236791"/>
                    <a:gd name="connsiteY2" fmla="*/ 29351 h 29549"/>
                    <a:gd name="connsiteX3" fmla="*/ 118110 w 236791"/>
                    <a:gd name="connsiteY3" fmla="*/ 12301 h 29549"/>
                    <a:gd name="connsiteX4" fmla="*/ 236792 w 236791"/>
                    <a:gd name="connsiteY4" fmla="*/ 204 h 29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91" h="29549">
                      <a:moveTo>
                        <a:pt x="236792" y="204"/>
                      </a:moveTo>
                      <a:cubicBezTo>
                        <a:pt x="236792" y="1538"/>
                        <a:pt x="184118" y="9158"/>
                        <a:pt x="118682" y="17159"/>
                      </a:cubicBezTo>
                      <a:cubicBezTo>
                        <a:pt x="53245" y="25160"/>
                        <a:pt x="95" y="30684"/>
                        <a:pt x="0" y="29351"/>
                      </a:cubicBezTo>
                      <a:cubicBezTo>
                        <a:pt x="-95" y="28017"/>
                        <a:pt x="52673" y="20397"/>
                        <a:pt x="118110" y="12301"/>
                      </a:cubicBezTo>
                      <a:cubicBezTo>
                        <a:pt x="183547" y="4205"/>
                        <a:pt x="236696" y="-1129"/>
                        <a:pt x="236792" y="204"/>
                      </a:cubicBezTo>
                      <a:close/>
                    </a:path>
                  </a:pathLst>
                </a:custGeom>
                <a:solidFill>
                  <a:srgbClr val="263238"/>
                </a:solidFill>
                <a:ln w="9525" cap="flat">
                  <a:noFill/>
                  <a:prstDash val="solid"/>
                  <a:miter/>
                </a:ln>
              </p:spPr>
              <p:txBody>
                <a:bodyPr rtlCol="0" anchor="ctr"/>
                <a:lstStyle/>
                <a:p>
                  <a:endParaRPr lang="zh-CN" altLang="en-US"/>
                </a:p>
              </p:txBody>
            </p:sp>
            <p:sp>
              <p:nvSpPr>
                <p:cNvPr id="1650" name="任意多边形: 形状 1649">
                  <a:extLst>
                    <a:ext uri="{FF2B5EF4-FFF2-40B4-BE49-F238E27FC236}">
                      <a16:creationId xmlns:a16="http://schemas.microsoft.com/office/drawing/2014/main" id="{0C395ECE-9B8E-9BB4-19CC-F34C99396279}"/>
                    </a:ext>
                  </a:extLst>
                </p:cNvPr>
                <p:cNvSpPr/>
                <p:nvPr/>
              </p:nvSpPr>
              <p:spPr>
                <a:xfrm>
                  <a:off x="2941726" y="4439766"/>
                  <a:ext cx="364902" cy="45125"/>
                </a:xfrm>
                <a:custGeom>
                  <a:avLst/>
                  <a:gdLst>
                    <a:gd name="connsiteX0" fmla="*/ 364903 w 364902"/>
                    <a:gd name="connsiteY0" fmla="*/ 132 h 45125"/>
                    <a:gd name="connsiteX1" fmla="*/ 182785 w 364902"/>
                    <a:gd name="connsiteY1" fmla="*/ 24992 h 45125"/>
                    <a:gd name="connsiteX2" fmla="*/ 0 w 364902"/>
                    <a:gd name="connsiteY2" fmla="*/ 44994 h 45125"/>
                    <a:gd name="connsiteX3" fmla="*/ 182118 w 364902"/>
                    <a:gd name="connsiteY3" fmla="*/ 20134 h 45125"/>
                    <a:gd name="connsiteX4" fmla="*/ 364903 w 364902"/>
                    <a:gd name="connsiteY4" fmla="*/ 132 h 45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02" h="45125">
                      <a:moveTo>
                        <a:pt x="364903" y="132"/>
                      </a:moveTo>
                      <a:cubicBezTo>
                        <a:pt x="364903" y="1465"/>
                        <a:pt x="283559" y="12609"/>
                        <a:pt x="182785" y="24992"/>
                      </a:cubicBezTo>
                      <a:cubicBezTo>
                        <a:pt x="82010" y="37374"/>
                        <a:pt x="95" y="46328"/>
                        <a:pt x="0" y="44994"/>
                      </a:cubicBezTo>
                      <a:cubicBezTo>
                        <a:pt x="-95" y="43661"/>
                        <a:pt x="81344" y="32517"/>
                        <a:pt x="182118" y="20134"/>
                      </a:cubicBezTo>
                      <a:cubicBezTo>
                        <a:pt x="282893" y="7752"/>
                        <a:pt x="364808" y="-1202"/>
                        <a:pt x="364903" y="132"/>
                      </a:cubicBezTo>
                      <a:close/>
                    </a:path>
                  </a:pathLst>
                </a:custGeom>
                <a:solidFill>
                  <a:srgbClr val="263238"/>
                </a:solidFill>
                <a:ln w="9525" cap="flat">
                  <a:noFill/>
                  <a:prstDash val="solid"/>
                  <a:miter/>
                </a:ln>
              </p:spPr>
              <p:txBody>
                <a:bodyPr rtlCol="0" anchor="ctr"/>
                <a:lstStyle/>
                <a:p>
                  <a:endParaRPr lang="zh-CN" altLang="en-US"/>
                </a:p>
              </p:txBody>
            </p:sp>
            <p:sp>
              <p:nvSpPr>
                <p:cNvPr id="1651" name="任意多边形: 形状 1650">
                  <a:extLst>
                    <a:ext uri="{FF2B5EF4-FFF2-40B4-BE49-F238E27FC236}">
                      <a16:creationId xmlns:a16="http://schemas.microsoft.com/office/drawing/2014/main" id="{DB94A560-16D2-3555-B243-295FC428333D}"/>
                    </a:ext>
                  </a:extLst>
                </p:cNvPr>
                <p:cNvSpPr/>
                <p:nvPr/>
              </p:nvSpPr>
              <p:spPr>
                <a:xfrm>
                  <a:off x="2949156" y="4500156"/>
                  <a:ext cx="364902" cy="45219"/>
                </a:xfrm>
                <a:custGeom>
                  <a:avLst/>
                  <a:gdLst>
                    <a:gd name="connsiteX0" fmla="*/ 364903 w 364902"/>
                    <a:gd name="connsiteY0" fmla="*/ 130 h 45219"/>
                    <a:gd name="connsiteX1" fmla="*/ 182785 w 364902"/>
                    <a:gd name="connsiteY1" fmla="*/ 25086 h 45219"/>
                    <a:gd name="connsiteX2" fmla="*/ 0 w 364902"/>
                    <a:gd name="connsiteY2" fmla="*/ 45088 h 45219"/>
                    <a:gd name="connsiteX3" fmla="*/ 182118 w 364902"/>
                    <a:gd name="connsiteY3" fmla="*/ 20228 h 45219"/>
                    <a:gd name="connsiteX4" fmla="*/ 364903 w 364902"/>
                    <a:gd name="connsiteY4" fmla="*/ 130 h 4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02" h="45219">
                      <a:moveTo>
                        <a:pt x="364903" y="130"/>
                      </a:moveTo>
                      <a:cubicBezTo>
                        <a:pt x="364903" y="1559"/>
                        <a:pt x="283559" y="12703"/>
                        <a:pt x="182785" y="25086"/>
                      </a:cubicBezTo>
                      <a:cubicBezTo>
                        <a:pt x="82010" y="37468"/>
                        <a:pt x="95" y="46422"/>
                        <a:pt x="0" y="45088"/>
                      </a:cubicBezTo>
                      <a:cubicBezTo>
                        <a:pt x="-95" y="43755"/>
                        <a:pt x="81344" y="32611"/>
                        <a:pt x="182118" y="20228"/>
                      </a:cubicBezTo>
                      <a:cubicBezTo>
                        <a:pt x="282893" y="7846"/>
                        <a:pt x="364808" y="-1203"/>
                        <a:pt x="364903" y="130"/>
                      </a:cubicBezTo>
                      <a:close/>
                    </a:path>
                  </a:pathLst>
                </a:custGeom>
                <a:solidFill>
                  <a:srgbClr val="263238"/>
                </a:solidFill>
                <a:ln w="9525" cap="flat">
                  <a:noFill/>
                  <a:prstDash val="solid"/>
                  <a:miter/>
                </a:ln>
              </p:spPr>
              <p:txBody>
                <a:bodyPr rtlCol="0" anchor="ctr"/>
                <a:lstStyle/>
                <a:p>
                  <a:endParaRPr lang="zh-CN" altLang="en-US"/>
                </a:p>
              </p:txBody>
            </p:sp>
            <p:sp>
              <p:nvSpPr>
                <p:cNvPr id="1652" name="任意多边形: 形状 1651">
                  <a:extLst>
                    <a:ext uri="{FF2B5EF4-FFF2-40B4-BE49-F238E27FC236}">
                      <a16:creationId xmlns:a16="http://schemas.microsoft.com/office/drawing/2014/main" id="{A4B19F48-5284-1F89-6A78-FB50E111290C}"/>
                    </a:ext>
                  </a:extLst>
                </p:cNvPr>
                <p:cNvSpPr/>
                <p:nvPr/>
              </p:nvSpPr>
              <p:spPr>
                <a:xfrm>
                  <a:off x="2956585" y="4560637"/>
                  <a:ext cx="364903" cy="45221"/>
                </a:xfrm>
                <a:custGeom>
                  <a:avLst/>
                  <a:gdLst>
                    <a:gd name="connsiteX0" fmla="*/ 364903 w 364903"/>
                    <a:gd name="connsiteY0" fmla="*/ 133 h 45221"/>
                    <a:gd name="connsiteX1" fmla="*/ 182785 w 364903"/>
                    <a:gd name="connsiteY1" fmla="*/ 24993 h 45221"/>
                    <a:gd name="connsiteX2" fmla="*/ 0 w 364903"/>
                    <a:gd name="connsiteY2" fmla="*/ 45091 h 45221"/>
                    <a:gd name="connsiteX3" fmla="*/ 182214 w 364903"/>
                    <a:gd name="connsiteY3" fmla="*/ 20135 h 45221"/>
                    <a:gd name="connsiteX4" fmla="*/ 364903 w 364903"/>
                    <a:gd name="connsiteY4" fmla="*/ 133 h 45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03" h="45221">
                      <a:moveTo>
                        <a:pt x="364903" y="133"/>
                      </a:moveTo>
                      <a:cubicBezTo>
                        <a:pt x="364903" y="1466"/>
                        <a:pt x="283560" y="12610"/>
                        <a:pt x="182785" y="24993"/>
                      </a:cubicBezTo>
                      <a:cubicBezTo>
                        <a:pt x="82011" y="37376"/>
                        <a:pt x="191" y="46424"/>
                        <a:pt x="0" y="45091"/>
                      </a:cubicBezTo>
                      <a:cubicBezTo>
                        <a:pt x="-190" y="43757"/>
                        <a:pt x="81344" y="32613"/>
                        <a:pt x="182214" y="20135"/>
                      </a:cubicBezTo>
                      <a:cubicBezTo>
                        <a:pt x="283083" y="7657"/>
                        <a:pt x="364808" y="-1201"/>
                        <a:pt x="364903" y="133"/>
                      </a:cubicBezTo>
                      <a:close/>
                    </a:path>
                  </a:pathLst>
                </a:custGeom>
                <a:solidFill>
                  <a:srgbClr val="263238"/>
                </a:solidFill>
                <a:ln w="9525" cap="flat">
                  <a:noFill/>
                  <a:prstDash val="solid"/>
                  <a:miter/>
                </a:ln>
              </p:spPr>
              <p:txBody>
                <a:bodyPr rtlCol="0" anchor="ctr"/>
                <a:lstStyle/>
                <a:p>
                  <a:endParaRPr lang="zh-CN" altLang="en-US"/>
                </a:p>
              </p:txBody>
            </p:sp>
            <p:sp>
              <p:nvSpPr>
                <p:cNvPr id="1653" name="任意多边形: 形状 1652">
                  <a:extLst>
                    <a:ext uri="{FF2B5EF4-FFF2-40B4-BE49-F238E27FC236}">
                      <a16:creationId xmlns:a16="http://schemas.microsoft.com/office/drawing/2014/main" id="{07186FB6-BAA4-B41C-3AE1-07A2E3F9DC8B}"/>
                    </a:ext>
                  </a:extLst>
                </p:cNvPr>
                <p:cNvSpPr/>
                <p:nvPr/>
              </p:nvSpPr>
              <p:spPr>
                <a:xfrm>
                  <a:off x="2964015" y="4620800"/>
                  <a:ext cx="364998" cy="45083"/>
                </a:xfrm>
                <a:custGeom>
                  <a:avLst/>
                  <a:gdLst>
                    <a:gd name="connsiteX0" fmla="*/ 364998 w 364998"/>
                    <a:gd name="connsiteY0" fmla="*/ 72 h 45083"/>
                    <a:gd name="connsiteX1" fmla="*/ 182785 w 364998"/>
                    <a:gd name="connsiteY1" fmla="*/ 24932 h 45083"/>
                    <a:gd name="connsiteX2" fmla="*/ 0 w 364998"/>
                    <a:gd name="connsiteY2" fmla="*/ 44935 h 45083"/>
                    <a:gd name="connsiteX3" fmla="*/ 182214 w 364998"/>
                    <a:gd name="connsiteY3" fmla="*/ 20075 h 45083"/>
                    <a:gd name="connsiteX4" fmla="*/ 364998 w 364998"/>
                    <a:gd name="connsiteY4" fmla="*/ 72 h 45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98" h="45083">
                      <a:moveTo>
                        <a:pt x="364998" y="72"/>
                      </a:moveTo>
                      <a:cubicBezTo>
                        <a:pt x="364998" y="1406"/>
                        <a:pt x="283560" y="12550"/>
                        <a:pt x="182785" y="24932"/>
                      </a:cubicBezTo>
                      <a:cubicBezTo>
                        <a:pt x="82011" y="37315"/>
                        <a:pt x="191" y="46364"/>
                        <a:pt x="0" y="44935"/>
                      </a:cubicBezTo>
                      <a:cubicBezTo>
                        <a:pt x="-190" y="43506"/>
                        <a:pt x="81344" y="32457"/>
                        <a:pt x="182214" y="20075"/>
                      </a:cubicBezTo>
                      <a:cubicBezTo>
                        <a:pt x="283083" y="7692"/>
                        <a:pt x="364808" y="-880"/>
                        <a:pt x="364998" y="72"/>
                      </a:cubicBezTo>
                      <a:close/>
                    </a:path>
                  </a:pathLst>
                </a:custGeom>
                <a:solidFill>
                  <a:srgbClr val="263238"/>
                </a:solidFill>
                <a:ln w="9525" cap="flat">
                  <a:noFill/>
                  <a:prstDash val="solid"/>
                  <a:miter/>
                </a:ln>
              </p:spPr>
              <p:txBody>
                <a:bodyPr rtlCol="0" anchor="ctr"/>
                <a:lstStyle/>
                <a:p>
                  <a:endParaRPr lang="zh-CN" altLang="en-US"/>
                </a:p>
              </p:txBody>
            </p:sp>
            <p:sp>
              <p:nvSpPr>
                <p:cNvPr id="1654" name="任意多边形: 形状 1653">
                  <a:extLst>
                    <a:ext uri="{FF2B5EF4-FFF2-40B4-BE49-F238E27FC236}">
                      <a16:creationId xmlns:a16="http://schemas.microsoft.com/office/drawing/2014/main" id="{65A6C42A-E5AF-18E3-1E2A-A8163E595F83}"/>
                    </a:ext>
                  </a:extLst>
                </p:cNvPr>
                <p:cNvSpPr/>
                <p:nvPr/>
              </p:nvSpPr>
              <p:spPr>
                <a:xfrm>
                  <a:off x="2971444" y="4681606"/>
                  <a:ext cx="364998" cy="45125"/>
                </a:xfrm>
                <a:custGeom>
                  <a:avLst/>
                  <a:gdLst>
                    <a:gd name="connsiteX0" fmla="*/ 364998 w 364998"/>
                    <a:gd name="connsiteY0" fmla="*/ 132 h 45125"/>
                    <a:gd name="connsiteX1" fmla="*/ 182785 w 364998"/>
                    <a:gd name="connsiteY1" fmla="*/ 24992 h 45125"/>
                    <a:gd name="connsiteX2" fmla="*/ 0 w 364998"/>
                    <a:gd name="connsiteY2" fmla="*/ 44994 h 45125"/>
                    <a:gd name="connsiteX3" fmla="*/ 182214 w 364998"/>
                    <a:gd name="connsiteY3" fmla="*/ 20134 h 45125"/>
                    <a:gd name="connsiteX4" fmla="*/ 364998 w 364998"/>
                    <a:gd name="connsiteY4" fmla="*/ 132 h 45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98" h="45125">
                      <a:moveTo>
                        <a:pt x="364998" y="132"/>
                      </a:moveTo>
                      <a:cubicBezTo>
                        <a:pt x="364998" y="1465"/>
                        <a:pt x="283560" y="12609"/>
                        <a:pt x="182785" y="24992"/>
                      </a:cubicBezTo>
                      <a:cubicBezTo>
                        <a:pt x="82011" y="37374"/>
                        <a:pt x="191" y="46328"/>
                        <a:pt x="0" y="44994"/>
                      </a:cubicBezTo>
                      <a:cubicBezTo>
                        <a:pt x="-190" y="43661"/>
                        <a:pt x="81439" y="32517"/>
                        <a:pt x="182214" y="20134"/>
                      </a:cubicBezTo>
                      <a:cubicBezTo>
                        <a:pt x="282988" y="7752"/>
                        <a:pt x="364998" y="-1202"/>
                        <a:pt x="364998" y="132"/>
                      </a:cubicBezTo>
                      <a:close/>
                    </a:path>
                  </a:pathLst>
                </a:custGeom>
                <a:solidFill>
                  <a:srgbClr val="263238"/>
                </a:solidFill>
                <a:ln w="9525" cap="flat">
                  <a:noFill/>
                  <a:prstDash val="solid"/>
                  <a:miter/>
                </a:ln>
              </p:spPr>
              <p:txBody>
                <a:bodyPr rtlCol="0" anchor="ctr"/>
                <a:lstStyle/>
                <a:p>
                  <a:endParaRPr lang="zh-CN" altLang="en-US"/>
                </a:p>
              </p:txBody>
            </p:sp>
            <p:sp>
              <p:nvSpPr>
                <p:cNvPr id="1655" name="任意多边形: 形状 1654">
                  <a:extLst>
                    <a:ext uri="{FF2B5EF4-FFF2-40B4-BE49-F238E27FC236}">
                      <a16:creationId xmlns:a16="http://schemas.microsoft.com/office/drawing/2014/main" id="{B608074D-C53C-00A1-CFEC-590DAE9B63CD}"/>
                    </a:ext>
                  </a:extLst>
                </p:cNvPr>
                <p:cNvSpPr/>
                <p:nvPr/>
              </p:nvSpPr>
              <p:spPr>
                <a:xfrm>
                  <a:off x="2978874" y="4742072"/>
                  <a:ext cx="364998" cy="45142"/>
                </a:xfrm>
                <a:custGeom>
                  <a:avLst/>
                  <a:gdLst>
                    <a:gd name="connsiteX0" fmla="*/ 364998 w 364998"/>
                    <a:gd name="connsiteY0" fmla="*/ 148 h 45142"/>
                    <a:gd name="connsiteX1" fmla="*/ 182785 w 364998"/>
                    <a:gd name="connsiteY1" fmla="*/ 25009 h 45142"/>
                    <a:gd name="connsiteX2" fmla="*/ 0 w 364998"/>
                    <a:gd name="connsiteY2" fmla="*/ 45011 h 45142"/>
                    <a:gd name="connsiteX3" fmla="*/ 182214 w 364998"/>
                    <a:gd name="connsiteY3" fmla="*/ 20151 h 45142"/>
                    <a:gd name="connsiteX4" fmla="*/ 364998 w 364998"/>
                    <a:gd name="connsiteY4" fmla="*/ 148 h 45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998" h="45142">
                      <a:moveTo>
                        <a:pt x="364998" y="148"/>
                      </a:moveTo>
                      <a:cubicBezTo>
                        <a:pt x="364998" y="1482"/>
                        <a:pt x="283560" y="12626"/>
                        <a:pt x="182785" y="25009"/>
                      </a:cubicBezTo>
                      <a:cubicBezTo>
                        <a:pt x="82011" y="37391"/>
                        <a:pt x="191" y="46345"/>
                        <a:pt x="0" y="45011"/>
                      </a:cubicBezTo>
                      <a:cubicBezTo>
                        <a:pt x="-190" y="43678"/>
                        <a:pt x="81439" y="32534"/>
                        <a:pt x="182214" y="20151"/>
                      </a:cubicBezTo>
                      <a:cubicBezTo>
                        <a:pt x="282988" y="7769"/>
                        <a:pt x="364808" y="-1280"/>
                        <a:pt x="364998" y="148"/>
                      </a:cubicBezTo>
                      <a:close/>
                    </a:path>
                  </a:pathLst>
                </a:custGeom>
                <a:solidFill>
                  <a:srgbClr val="263238"/>
                </a:solidFill>
                <a:ln w="9525" cap="flat">
                  <a:noFill/>
                  <a:prstDash val="solid"/>
                  <a:miter/>
                </a:ln>
              </p:spPr>
              <p:txBody>
                <a:bodyPr rtlCol="0" anchor="ctr"/>
                <a:lstStyle/>
                <a:p>
                  <a:endParaRPr lang="zh-CN" altLang="en-US"/>
                </a:p>
              </p:txBody>
            </p:sp>
            <p:sp>
              <p:nvSpPr>
                <p:cNvPr id="1656" name="任意多边形: 形状 1655">
                  <a:extLst>
                    <a:ext uri="{FF2B5EF4-FFF2-40B4-BE49-F238E27FC236}">
                      <a16:creationId xmlns:a16="http://schemas.microsoft.com/office/drawing/2014/main" id="{89AF0190-0936-FB1D-0604-488C3AE704B5}"/>
                    </a:ext>
                  </a:extLst>
                </p:cNvPr>
                <p:cNvSpPr/>
                <p:nvPr/>
              </p:nvSpPr>
              <p:spPr>
                <a:xfrm>
                  <a:off x="2986303" y="4823131"/>
                  <a:ext cx="196215" cy="24616"/>
                </a:xfrm>
                <a:custGeom>
                  <a:avLst/>
                  <a:gdLst>
                    <a:gd name="connsiteX0" fmla="*/ 196216 w 196215"/>
                    <a:gd name="connsiteY0" fmla="*/ 243 h 24616"/>
                    <a:gd name="connsiteX1" fmla="*/ 98394 w 196215"/>
                    <a:gd name="connsiteY1" fmla="*/ 14816 h 24616"/>
                    <a:gd name="connsiteX2" fmla="*/ 1 w 196215"/>
                    <a:gd name="connsiteY2" fmla="*/ 24341 h 24616"/>
                    <a:gd name="connsiteX3" fmla="*/ 97822 w 196215"/>
                    <a:gd name="connsiteY3" fmla="*/ 9863 h 24616"/>
                    <a:gd name="connsiteX4" fmla="*/ 196216 w 196215"/>
                    <a:gd name="connsiteY4" fmla="*/ 243 h 24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 h="24616">
                      <a:moveTo>
                        <a:pt x="196216" y="243"/>
                      </a:moveTo>
                      <a:cubicBezTo>
                        <a:pt x="163882" y="6787"/>
                        <a:pt x="131231" y="11652"/>
                        <a:pt x="98394" y="14816"/>
                      </a:cubicBezTo>
                      <a:cubicBezTo>
                        <a:pt x="44197" y="21484"/>
                        <a:pt x="191" y="25770"/>
                        <a:pt x="1" y="24341"/>
                      </a:cubicBezTo>
                      <a:cubicBezTo>
                        <a:pt x="-190" y="22913"/>
                        <a:pt x="43625" y="16531"/>
                        <a:pt x="97822" y="9863"/>
                      </a:cubicBezTo>
                      <a:cubicBezTo>
                        <a:pt x="152020" y="3196"/>
                        <a:pt x="196025" y="-1091"/>
                        <a:pt x="196216" y="243"/>
                      </a:cubicBezTo>
                      <a:close/>
                    </a:path>
                  </a:pathLst>
                </a:custGeom>
                <a:solidFill>
                  <a:srgbClr val="263238"/>
                </a:solidFill>
                <a:ln w="9525" cap="flat">
                  <a:noFill/>
                  <a:prstDash val="solid"/>
                  <a:miter/>
                </a:ln>
              </p:spPr>
              <p:txBody>
                <a:bodyPr rtlCol="0" anchor="ctr"/>
                <a:lstStyle/>
                <a:p>
                  <a:endParaRPr lang="zh-CN" altLang="en-US"/>
                </a:p>
              </p:txBody>
            </p:sp>
            <p:sp>
              <p:nvSpPr>
                <p:cNvPr id="1657" name="任意多边形: 形状 1656">
                  <a:extLst>
                    <a:ext uri="{FF2B5EF4-FFF2-40B4-BE49-F238E27FC236}">
                      <a16:creationId xmlns:a16="http://schemas.microsoft.com/office/drawing/2014/main" id="{18D4E81F-5C43-D5EB-70FD-783727C63F54}"/>
                    </a:ext>
                  </a:extLst>
                </p:cNvPr>
                <p:cNvSpPr/>
                <p:nvPr/>
              </p:nvSpPr>
              <p:spPr>
                <a:xfrm rot="-1858800">
                  <a:off x="3277747" y="4762280"/>
                  <a:ext cx="199453" cy="199453"/>
                </a:xfrm>
                <a:custGeom>
                  <a:avLst/>
                  <a:gdLst>
                    <a:gd name="connsiteX0" fmla="*/ 199453 w 199453"/>
                    <a:gd name="connsiteY0" fmla="*/ 99727 h 199453"/>
                    <a:gd name="connsiteX1" fmla="*/ 99727 w 199453"/>
                    <a:gd name="connsiteY1" fmla="*/ 199454 h 199453"/>
                    <a:gd name="connsiteX2" fmla="*/ 0 w 199453"/>
                    <a:gd name="connsiteY2" fmla="*/ 99727 h 199453"/>
                    <a:gd name="connsiteX3" fmla="*/ 99727 w 199453"/>
                    <a:gd name="connsiteY3" fmla="*/ 0 h 199453"/>
                    <a:gd name="connsiteX4" fmla="*/ 199453 w 199453"/>
                    <a:gd name="connsiteY4" fmla="*/ 99727 h 199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453" h="199453">
                      <a:moveTo>
                        <a:pt x="199453" y="99727"/>
                      </a:moveTo>
                      <a:cubicBezTo>
                        <a:pt x="199453" y="154804"/>
                        <a:pt x="154804" y="199454"/>
                        <a:pt x="99727" y="199454"/>
                      </a:cubicBezTo>
                      <a:cubicBezTo>
                        <a:pt x="44649" y="199454"/>
                        <a:pt x="0" y="154804"/>
                        <a:pt x="0" y="99727"/>
                      </a:cubicBezTo>
                      <a:cubicBezTo>
                        <a:pt x="0" y="44649"/>
                        <a:pt x="44649" y="0"/>
                        <a:pt x="99727" y="0"/>
                      </a:cubicBezTo>
                      <a:cubicBezTo>
                        <a:pt x="154804" y="0"/>
                        <a:pt x="199453" y="44649"/>
                        <a:pt x="199453" y="99727"/>
                      </a:cubicBezTo>
                      <a:close/>
                    </a:path>
                  </a:pathLst>
                </a:custGeom>
                <a:solidFill>
                  <a:schemeClr val="accent2"/>
                </a:solidFill>
                <a:ln w="9525" cap="flat">
                  <a:noFill/>
                  <a:prstDash val="solid"/>
                  <a:miter/>
                </a:ln>
              </p:spPr>
              <p:txBody>
                <a:bodyPr rtlCol="0" anchor="ctr"/>
                <a:lstStyle/>
                <a:p>
                  <a:endParaRPr lang="zh-CN" altLang="en-US"/>
                </a:p>
              </p:txBody>
            </p:sp>
            <p:sp>
              <p:nvSpPr>
                <p:cNvPr id="1658" name="任意多边形: 形状 1657">
                  <a:extLst>
                    <a:ext uri="{FF2B5EF4-FFF2-40B4-BE49-F238E27FC236}">
                      <a16:creationId xmlns:a16="http://schemas.microsoft.com/office/drawing/2014/main" id="{23024B77-5146-DBEA-865E-9E23CF60DDC5}"/>
                    </a:ext>
                  </a:extLst>
                </p:cNvPr>
                <p:cNvSpPr/>
                <p:nvPr/>
              </p:nvSpPr>
              <p:spPr>
                <a:xfrm>
                  <a:off x="3325455" y="4816576"/>
                  <a:ext cx="104976" cy="90522"/>
                </a:xfrm>
                <a:custGeom>
                  <a:avLst/>
                  <a:gdLst>
                    <a:gd name="connsiteX0" fmla="*/ 104142 w 104976"/>
                    <a:gd name="connsiteY0" fmla="*/ 320 h 90522"/>
                    <a:gd name="connsiteX1" fmla="*/ 68328 w 104976"/>
                    <a:gd name="connsiteY1" fmla="*/ 67472 h 90522"/>
                    <a:gd name="connsiteX2" fmla="*/ 56707 w 104976"/>
                    <a:gd name="connsiteY2" fmla="*/ 82902 h 90522"/>
                    <a:gd name="connsiteX3" fmla="*/ 50707 w 104976"/>
                    <a:gd name="connsiteY3" fmla="*/ 90522 h 90522"/>
                    <a:gd name="connsiteX4" fmla="*/ 43182 w 104976"/>
                    <a:gd name="connsiteY4" fmla="*/ 85569 h 90522"/>
                    <a:gd name="connsiteX5" fmla="*/ 224 w 104976"/>
                    <a:gd name="connsiteY5" fmla="*/ 47945 h 90522"/>
                    <a:gd name="connsiteX6" fmla="*/ 53659 w 104976"/>
                    <a:gd name="connsiteY6" fmla="*/ 68043 h 90522"/>
                    <a:gd name="connsiteX7" fmla="*/ 40134 w 104976"/>
                    <a:gd name="connsiteY7" fmla="*/ 70806 h 90522"/>
                    <a:gd name="connsiteX8" fmla="*/ 51183 w 104976"/>
                    <a:gd name="connsiteY8" fmla="*/ 54994 h 90522"/>
                    <a:gd name="connsiteX9" fmla="*/ 104142 w 104976"/>
                    <a:gd name="connsiteY9" fmla="*/ 320 h 9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976" h="90522">
                      <a:moveTo>
                        <a:pt x="104142" y="320"/>
                      </a:moveTo>
                      <a:cubicBezTo>
                        <a:pt x="108904" y="3750"/>
                        <a:pt x="92807" y="33849"/>
                        <a:pt x="68328" y="67472"/>
                      </a:cubicBezTo>
                      <a:cubicBezTo>
                        <a:pt x="64327" y="72901"/>
                        <a:pt x="60422" y="78140"/>
                        <a:pt x="56707" y="82902"/>
                      </a:cubicBezTo>
                      <a:lnTo>
                        <a:pt x="50707" y="90522"/>
                      </a:lnTo>
                      <a:lnTo>
                        <a:pt x="43182" y="85569"/>
                      </a:lnTo>
                      <a:cubicBezTo>
                        <a:pt x="16036" y="67948"/>
                        <a:pt x="-2252" y="52136"/>
                        <a:pt x="224" y="47945"/>
                      </a:cubicBezTo>
                      <a:cubicBezTo>
                        <a:pt x="2701" y="43755"/>
                        <a:pt x="25275" y="52422"/>
                        <a:pt x="53659" y="68043"/>
                      </a:cubicBezTo>
                      <a:lnTo>
                        <a:pt x="40134" y="70806"/>
                      </a:lnTo>
                      <a:cubicBezTo>
                        <a:pt x="43563" y="65757"/>
                        <a:pt x="47278" y="60423"/>
                        <a:pt x="51183" y="54994"/>
                      </a:cubicBezTo>
                      <a:cubicBezTo>
                        <a:pt x="75757" y="21371"/>
                        <a:pt x="99475" y="-3108"/>
                        <a:pt x="104142" y="320"/>
                      </a:cubicBezTo>
                      <a:close/>
                    </a:path>
                  </a:pathLst>
                </a:custGeom>
                <a:solidFill>
                  <a:srgbClr val="FFFFFF"/>
                </a:solidFill>
                <a:ln w="9525" cap="flat">
                  <a:noFill/>
                  <a:prstDash val="solid"/>
                  <a:miter/>
                </a:ln>
              </p:spPr>
              <p:txBody>
                <a:bodyPr rtlCol="0" anchor="ctr"/>
                <a:lstStyle/>
                <a:p>
                  <a:endParaRPr lang="zh-CN" altLang="en-US"/>
                </a:p>
              </p:txBody>
            </p:sp>
          </p:grpSp>
          <p:grpSp>
            <p:nvGrpSpPr>
              <p:cNvPr id="1659" name="图形 1392">
                <a:extLst>
                  <a:ext uri="{FF2B5EF4-FFF2-40B4-BE49-F238E27FC236}">
                    <a16:creationId xmlns:a16="http://schemas.microsoft.com/office/drawing/2014/main" id="{E1FC506A-50DF-0870-B0C3-69CC47CFDC8B}"/>
                  </a:ext>
                </a:extLst>
              </p:cNvPr>
              <p:cNvGrpSpPr/>
              <p:nvPr/>
            </p:nvGrpSpPr>
            <p:grpSpPr>
              <a:xfrm>
                <a:off x="8305444" y="4301118"/>
                <a:ext cx="931544" cy="745331"/>
                <a:chOff x="8305444" y="4301118"/>
                <a:chExt cx="931544" cy="745331"/>
              </a:xfrm>
            </p:grpSpPr>
            <p:sp>
              <p:nvSpPr>
                <p:cNvPr id="1660" name="任意多边形: 形状 1659">
                  <a:extLst>
                    <a:ext uri="{FF2B5EF4-FFF2-40B4-BE49-F238E27FC236}">
                      <a16:creationId xmlns:a16="http://schemas.microsoft.com/office/drawing/2014/main" id="{F60D2095-1B01-1887-2A77-F445C4F46E08}"/>
                    </a:ext>
                  </a:extLst>
                </p:cNvPr>
                <p:cNvSpPr/>
                <p:nvPr/>
              </p:nvSpPr>
              <p:spPr>
                <a:xfrm>
                  <a:off x="8306207" y="4322169"/>
                  <a:ext cx="929640" cy="723518"/>
                </a:xfrm>
                <a:custGeom>
                  <a:avLst/>
                  <a:gdLst>
                    <a:gd name="connsiteX0" fmla="*/ 0 w 929640"/>
                    <a:gd name="connsiteY0" fmla="*/ 0 h 723518"/>
                    <a:gd name="connsiteX1" fmla="*/ 929640 w 929640"/>
                    <a:gd name="connsiteY1" fmla="*/ 0 h 723518"/>
                    <a:gd name="connsiteX2" fmla="*/ 929640 w 929640"/>
                    <a:gd name="connsiteY2" fmla="*/ 723519 h 723518"/>
                    <a:gd name="connsiteX3" fmla="*/ 0 w 929640"/>
                    <a:gd name="connsiteY3" fmla="*/ 723519 h 723518"/>
                  </a:gdLst>
                  <a:ahLst/>
                  <a:cxnLst>
                    <a:cxn ang="0">
                      <a:pos x="connsiteX0" y="connsiteY0"/>
                    </a:cxn>
                    <a:cxn ang="0">
                      <a:pos x="connsiteX1" y="connsiteY1"/>
                    </a:cxn>
                    <a:cxn ang="0">
                      <a:pos x="connsiteX2" y="connsiteY2"/>
                    </a:cxn>
                    <a:cxn ang="0">
                      <a:pos x="connsiteX3" y="connsiteY3"/>
                    </a:cxn>
                  </a:cxnLst>
                  <a:rect l="l" t="t" r="r" b="b"/>
                  <a:pathLst>
                    <a:path w="929640" h="723518">
                      <a:moveTo>
                        <a:pt x="0" y="0"/>
                      </a:moveTo>
                      <a:lnTo>
                        <a:pt x="929640" y="0"/>
                      </a:lnTo>
                      <a:lnTo>
                        <a:pt x="929640" y="723519"/>
                      </a:lnTo>
                      <a:lnTo>
                        <a:pt x="0" y="723519"/>
                      </a:lnTo>
                      <a:close/>
                    </a:path>
                  </a:pathLst>
                </a:custGeom>
                <a:solidFill>
                  <a:srgbClr val="FFFFFF"/>
                </a:solidFill>
                <a:ln w="9525" cap="flat">
                  <a:noFill/>
                  <a:prstDash val="solid"/>
                  <a:miter/>
                </a:ln>
              </p:spPr>
              <p:txBody>
                <a:bodyPr rtlCol="0" anchor="ctr"/>
                <a:lstStyle/>
                <a:p>
                  <a:endParaRPr lang="zh-CN" altLang="en-US"/>
                </a:p>
              </p:txBody>
            </p:sp>
            <p:sp>
              <p:nvSpPr>
                <p:cNvPr id="1661" name="任意多边形: 形状 1660">
                  <a:extLst>
                    <a:ext uri="{FF2B5EF4-FFF2-40B4-BE49-F238E27FC236}">
                      <a16:creationId xmlns:a16="http://schemas.microsoft.com/office/drawing/2014/main" id="{9F73E00B-B4C6-9449-6B31-3B3759509BFA}"/>
                    </a:ext>
                  </a:extLst>
                </p:cNvPr>
                <p:cNvSpPr/>
                <p:nvPr/>
              </p:nvSpPr>
              <p:spPr>
                <a:xfrm>
                  <a:off x="8305444" y="4320549"/>
                  <a:ext cx="931544" cy="725900"/>
                </a:xfrm>
                <a:custGeom>
                  <a:avLst/>
                  <a:gdLst>
                    <a:gd name="connsiteX0" fmla="*/ 930402 w 931544"/>
                    <a:gd name="connsiteY0" fmla="*/ 725138 h 725900"/>
                    <a:gd name="connsiteX1" fmla="*/ 929545 w 931544"/>
                    <a:gd name="connsiteY1" fmla="*/ 1238 h 725900"/>
                    <a:gd name="connsiteX2" fmla="*/ 930402 w 931544"/>
                    <a:gd name="connsiteY2" fmla="*/ 2096 h 725900"/>
                    <a:gd name="connsiteX3" fmla="*/ 858 w 931544"/>
                    <a:gd name="connsiteY3" fmla="*/ 2096 h 725900"/>
                    <a:gd name="connsiteX4" fmla="*/ 858 w 931544"/>
                    <a:gd name="connsiteY4" fmla="*/ 2096 h 725900"/>
                    <a:gd name="connsiteX5" fmla="*/ 1905 w 931544"/>
                    <a:gd name="connsiteY5" fmla="*/ 1048 h 725900"/>
                    <a:gd name="connsiteX6" fmla="*/ 1905 w 931544"/>
                    <a:gd name="connsiteY6" fmla="*/ 724948 h 725900"/>
                    <a:gd name="connsiteX7" fmla="*/ 953 w 931544"/>
                    <a:gd name="connsiteY7" fmla="*/ 723995 h 725900"/>
                    <a:gd name="connsiteX8" fmla="*/ 930593 w 931544"/>
                    <a:gd name="connsiteY8" fmla="*/ 724948 h 725900"/>
                    <a:gd name="connsiteX9" fmla="*/ 953 w 931544"/>
                    <a:gd name="connsiteY9" fmla="*/ 725900 h 725900"/>
                    <a:gd name="connsiteX10" fmla="*/ 0 w 931544"/>
                    <a:gd name="connsiteY10" fmla="*/ 725900 h 725900"/>
                    <a:gd name="connsiteX11" fmla="*/ 0 w 931544"/>
                    <a:gd name="connsiteY11" fmla="*/ 724948 h 725900"/>
                    <a:gd name="connsiteX12" fmla="*/ 0 w 931544"/>
                    <a:gd name="connsiteY12" fmla="*/ 1048 h 725900"/>
                    <a:gd name="connsiteX13" fmla="*/ 0 w 931544"/>
                    <a:gd name="connsiteY13" fmla="*/ 0 h 725900"/>
                    <a:gd name="connsiteX14" fmla="*/ 1143 w 931544"/>
                    <a:gd name="connsiteY14" fmla="*/ 0 h 725900"/>
                    <a:gd name="connsiteX15" fmla="*/ 930688 w 931544"/>
                    <a:gd name="connsiteY15" fmla="*/ 0 h 725900"/>
                    <a:gd name="connsiteX16" fmla="*/ 931545 w 931544"/>
                    <a:gd name="connsiteY16" fmla="*/ 0 h 725900"/>
                    <a:gd name="connsiteX17" fmla="*/ 931545 w 931544"/>
                    <a:gd name="connsiteY17" fmla="*/ 857 h 725900"/>
                    <a:gd name="connsiteX18" fmla="*/ 930402 w 931544"/>
                    <a:gd name="connsiteY18" fmla="*/ 725138 h 72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1544" h="725900">
                      <a:moveTo>
                        <a:pt x="930402" y="725138"/>
                      </a:moveTo>
                      <a:cubicBezTo>
                        <a:pt x="930402" y="717995"/>
                        <a:pt x="930402" y="438245"/>
                        <a:pt x="929545" y="1238"/>
                      </a:cubicBezTo>
                      <a:lnTo>
                        <a:pt x="930402" y="2096"/>
                      </a:lnTo>
                      <a:lnTo>
                        <a:pt x="858" y="2096"/>
                      </a:lnTo>
                      <a:lnTo>
                        <a:pt x="858" y="2096"/>
                      </a:lnTo>
                      <a:lnTo>
                        <a:pt x="1905" y="1048"/>
                      </a:lnTo>
                      <a:cubicBezTo>
                        <a:pt x="1905" y="261842"/>
                        <a:pt x="1905" y="508540"/>
                        <a:pt x="1905" y="724948"/>
                      </a:cubicBezTo>
                      <a:lnTo>
                        <a:pt x="953" y="723995"/>
                      </a:lnTo>
                      <a:lnTo>
                        <a:pt x="930593" y="724948"/>
                      </a:lnTo>
                      <a:lnTo>
                        <a:pt x="953" y="725900"/>
                      </a:lnTo>
                      <a:lnTo>
                        <a:pt x="0" y="725900"/>
                      </a:lnTo>
                      <a:lnTo>
                        <a:pt x="0" y="724948"/>
                      </a:lnTo>
                      <a:cubicBezTo>
                        <a:pt x="0" y="508921"/>
                        <a:pt x="0" y="262223"/>
                        <a:pt x="0" y="1048"/>
                      </a:cubicBezTo>
                      <a:lnTo>
                        <a:pt x="0" y="0"/>
                      </a:lnTo>
                      <a:lnTo>
                        <a:pt x="1143" y="0"/>
                      </a:lnTo>
                      <a:lnTo>
                        <a:pt x="930688" y="0"/>
                      </a:lnTo>
                      <a:lnTo>
                        <a:pt x="931545" y="0"/>
                      </a:lnTo>
                      <a:lnTo>
                        <a:pt x="931545" y="857"/>
                      </a:lnTo>
                      <a:cubicBezTo>
                        <a:pt x="930783" y="438245"/>
                        <a:pt x="930402" y="717995"/>
                        <a:pt x="930402" y="725138"/>
                      </a:cubicBezTo>
                      <a:close/>
                    </a:path>
                  </a:pathLst>
                </a:custGeom>
                <a:solidFill>
                  <a:srgbClr val="263238"/>
                </a:solidFill>
                <a:ln w="9525" cap="flat">
                  <a:noFill/>
                  <a:prstDash val="solid"/>
                  <a:miter/>
                </a:ln>
              </p:spPr>
              <p:txBody>
                <a:bodyPr rtlCol="0" anchor="ctr"/>
                <a:lstStyle/>
                <a:p>
                  <a:endParaRPr lang="zh-CN" altLang="en-US"/>
                </a:p>
              </p:txBody>
            </p:sp>
            <p:sp>
              <p:nvSpPr>
                <p:cNvPr id="1662" name="任意多边形: 形状 1661">
                  <a:extLst>
                    <a:ext uri="{FF2B5EF4-FFF2-40B4-BE49-F238E27FC236}">
                      <a16:creationId xmlns:a16="http://schemas.microsoft.com/office/drawing/2014/main" id="{DF190BF2-41CD-C612-A512-A5ABA9BF5C3D}"/>
                    </a:ext>
                  </a:extLst>
                </p:cNvPr>
                <p:cNvSpPr/>
                <p:nvPr/>
              </p:nvSpPr>
              <p:spPr>
                <a:xfrm>
                  <a:off x="8579860" y="4630969"/>
                  <a:ext cx="2095" cy="326135"/>
                </a:xfrm>
                <a:custGeom>
                  <a:avLst/>
                  <a:gdLst>
                    <a:gd name="connsiteX0" fmla="*/ 1048 w 2095"/>
                    <a:gd name="connsiteY0" fmla="*/ 326136 h 326135"/>
                    <a:gd name="connsiteX1" fmla="*/ 0 w 2095"/>
                    <a:gd name="connsiteY1" fmla="*/ 163068 h 326135"/>
                    <a:gd name="connsiteX2" fmla="*/ 1048 w 2095"/>
                    <a:gd name="connsiteY2" fmla="*/ 0 h 326135"/>
                    <a:gd name="connsiteX3" fmla="*/ 2096 w 2095"/>
                    <a:gd name="connsiteY3" fmla="*/ 163068 h 326135"/>
                    <a:gd name="connsiteX4" fmla="*/ 1048 w 2095"/>
                    <a:gd name="connsiteY4" fmla="*/ 326136 h 32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326135">
                      <a:moveTo>
                        <a:pt x="1048" y="326136"/>
                      </a:moveTo>
                      <a:cubicBezTo>
                        <a:pt x="476" y="326136"/>
                        <a:pt x="0" y="253079"/>
                        <a:pt x="0" y="163068"/>
                      </a:cubicBezTo>
                      <a:cubicBezTo>
                        <a:pt x="0" y="73057"/>
                        <a:pt x="0" y="0"/>
                        <a:pt x="1048" y="0"/>
                      </a:cubicBezTo>
                      <a:cubicBezTo>
                        <a:pt x="2096" y="0"/>
                        <a:pt x="2096" y="72962"/>
                        <a:pt x="2096" y="163068"/>
                      </a:cubicBezTo>
                      <a:cubicBezTo>
                        <a:pt x="2096" y="253175"/>
                        <a:pt x="1619" y="326136"/>
                        <a:pt x="1048" y="326136"/>
                      </a:cubicBezTo>
                      <a:close/>
                    </a:path>
                  </a:pathLst>
                </a:custGeom>
                <a:solidFill>
                  <a:srgbClr val="263238"/>
                </a:solidFill>
                <a:ln w="9525" cap="flat">
                  <a:noFill/>
                  <a:prstDash val="solid"/>
                  <a:miter/>
                </a:ln>
              </p:spPr>
              <p:txBody>
                <a:bodyPr rtlCol="0" anchor="ctr"/>
                <a:lstStyle/>
                <a:p>
                  <a:endParaRPr lang="zh-CN" altLang="en-US"/>
                </a:p>
              </p:txBody>
            </p:sp>
            <p:sp>
              <p:nvSpPr>
                <p:cNvPr id="1663" name="任意多边形: 形状 1662">
                  <a:extLst>
                    <a:ext uri="{FF2B5EF4-FFF2-40B4-BE49-F238E27FC236}">
                      <a16:creationId xmlns:a16="http://schemas.microsoft.com/office/drawing/2014/main" id="{1AEB8F56-9064-C2A8-A7D6-BB2E502A6CAF}"/>
                    </a:ext>
                  </a:extLst>
                </p:cNvPr>
                <p:cNvSpPr/>
                <p:nvPr/>
              </p:nvSpPr>
              <p:spPr>
                <a:xfrm>
                  <a:off x="8954478" y="4630969"/>
                  <a:ext cx="2095" cy="326135"/>
                </a:xfrm>
                <a:custGeom>
                  <a:avLst/>
                  <a:gdLst>
                    <a:gd name="connsiteX0" fmla="*/ 1048 w 2095"/>
                    <a:gd name="connsiteY0" fmla="*/ 326136 h 326135"/>
                    <a:gd name="connsiteX1" fmla="*/ 0 w 2095"/>
                    <a:gd name="connsiteY1" fmla="*/ 163068 h 326135"/>
                    <a:gd name="connsiteX2" fmla="*/ 1048 w 2095"/>
                    <a:gd name="connsiteY2" fmla="*/ 0 h 326135"/>
                    <a:gd name="connsiteX3" fmla="*/ 2095 w 2095"/>
                    <a:gd name="connsiteY3" fmla="*/ 163068 h 326135"/>
                    <a:gd name="connsiteX4" fmla="*/ 1048 w 2095"/>
                    <a:gd name="connsiteY4" fmla="*/ 326136 h 326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326135">
                      <a:moveTo>
                        <a:pt x="1048" y="326136"/>
                      </a:moveTo>
                      <a:cubicBezTo>
                        <a:pt x="476" y="326136"/>
                        <a:pt x="0" y="253079"/>
                        <a:pt x="0" y="163068"/>
                      </a:cubicBezTo>
                      <a:cubicBezTo>
                        <a:pt x="0" y="73057"/>
                        <a:pt x="0" y="0"/>
                        <a:pt x="1048" y="0"/>
                      </a:cubicBezTo>
                      <a:cubicBezTo>
                        <a:pt x="2095" y="0"/>
                        <a:pt x="2095" y="72962"/>
                        <a:pt x="2095" y="163068"/>
                      </a:cubicBezTo>
                      <a:cubicBezTo>
                        <a:pt x="2095" y="253175"/>
                        <a:pt x="1714" y="326136"/>
                        <a:pt x="1048" y="326136"/>
                      </a:cubicBezTo>
                      <a:close/>
                    </a:path>
                  </a:pathLst>
                </a:custGeom>
                <a:solidFill>
                  <a:srgbClr val="263238"/>
                </a:solidFill>
                <a:ln w="9525" cap="flat">
                  <a:noFill/>
                  <a:prstDash val="solid"/>
                  <a:miter/>
                </a:ln>
              </p:spPr>
              <p:txBody>
                <a:bodyPr rtlCol="0" anchor="ctr"/>
                <a:lstStyle/>
                <a:p>
                  <a:endParaRPr lang="zh-CN" altLang="en-US"/>
                </a:p>
              </p:txBody>
            </p:sp>
            <p:sp>
              <p:nvSpPr>
                <p:cNvPr id="1664" name="任意多边形: 形状 1663">
                  <a:extLst>
                    <a:ext uri="{FF2B5EF4-FFF2-40B4-BE49-F238E27FC236}">
                      <a16:creationId xmlns:a16="http://schemas.microsoft.com/office/drawing/2014/main" id="{3FEFEAB5-96EC-851D-C7C0-D3E9DB626681}"/>
                    </a:ext>
                  </a:extLst>
                </p:cNvPr>
                <p:cNvSpPr/>
                <p:nvPr/>
              </p:nvSpPr>
              <p:spPr>
                <a:xfrm>
                  <a:off x="8707495" y="4540196"/>
                  <a:ext cx="2095" cy="416909"/>
                </a:xfrm>
                <a:custGeom>
                  <a:avLst/>
                  <a:gdLst>
                    <a:gd name="connsiteX0" fmla="*/ 1048 w 2095"/>
                    <a:gd name="connsiteY0" fmla="*/ 416909 h 416909"/>
                    <a:gd name="connsiteX1" fmla="*/ 0 w 2095"/>
                    <a:gd name="connsiteY1" fmla="*/ 208407 h 416909"/>
                    <a:gd name="connsiteX2" fmla="*/ 1048 w 2095"/>
                    <a:gd name="connsiteY2" fmla="*/ 0 h 416909"/>
                    <a:gd name="connsiteX3" fmla="*/ 2095 w 2095"/>
                    <a:gd name="connsiteY3" fmla="*/ 208407 h 416909"/>
                    <a:gd name="connsiteX4" fmla="*/ 1048 w 2095"/>
                    <a:gd name="connsiteY4" fmla="*/ 416909 h 416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416909">
                      <a:moveTo>
                        <a:pt x="1048" y="416909"/>
                      </a:moveTo>
                      <a:cubicBezTo>
                        <a:pt x="476" y="416909"/>
                        <a:pt x="0" y="323564"/>
                        <a:pt x="0" y="208407"/>
                      </a:cubicBezTo>
                      <a:cubicBezTo>
                        <a:pt x="0" y="93250"/>
                        <a:pt x="476" y="0"/>
                        <a:pt x="1048" y="0"/>
                      </a:cubicBezTo>
                      <a:cubicBezTo>
                        <a:pt x="1619" y="0"/>
                        <a:pt x="2095" y="93345"/>
                        <a:pt x="2095" y="208407"/>
                      </a:cubicBezTo>
                      <a:cubicBezTo>
                        <a:pt x="2095" y="323469"/>
                        <a:pt x="1905" y="416909"/>
                        <a:pt x="1048" y="416909"/>
                      </a:cubicBezTo>
                      <a:close/>
                    </a:path>
                  </a:pathLst>
                </a:custGeom>
                <a:solidFill>
                  <a:srgbClr val="263238"/>
                </a:solidFill>
                <a:ln w="9525" cap="flat">
                  <a:noFill/>
                  <a:prstDash val="solid"/>
                  <a:miter/>
                </a:ln>
              </p:spPr>
              <p:txBody>
                <a:bodyPr rtlCol="0" anchor="ctr"/>
                <a:lstStyle/>
                <a:p>
                  <a:endParaRPr lang="zh-CN" altLang="en-US"/>
                </a:p>
              </p:txBody>
            </p:sp>
            <p:sp>
              <p:nvSpPr>
                <p:cNvPr id="1665" name="任意多边形: 形状 1664">
                  <a:extLst>
                    <a:ext uri="{FF2B5EF4-FFF2-40B4-BE49-F238E27FC236}">
                      <a16:creationId xmlns:a16="http://schemas.microsoft.com/office/drawing/2014/main" id="{207CF78C-7939-29C2-3B53-99EFCCE481F3}"/>
                    </a:ext>
                  </a:extLst>
                </p:cNvPr>
                <p:cNvSpPr/>
                <p:nvPr/>
              </p:nvSpPr>
              <p:spPr>
                <a:xfrm>
                  <a:off x="8448510" y="4540196"/>
                  <a:ext cx="2095" cy="416909"/>
                </a:xfrm>
                <a:custGeom>
                  <a:avLst/>
                  <a:gdLst>
                    <a:gd name="connsiteX0" fmla="*/ 1048 w 2095"/>
                    <a:gd name="connsiteY0" fmla="*/ 416909 h 416909"/>
                    <a:gd name="connsiteX1" fmla="*/ 0 w 2095"/>
                    <a:gd name="connsiteY1" fmla="*/ 208407 h 416909"/>
                    <a:gd name="connsiteX2" fmla="*/ 1048 w 2095"/>
                    <a:gd name="connsiteY2" fmla="*/ 0 h 416909"/>
                    <a:gd name="connsiteX3" fmla="*/ 2095 w 2095"/>
                    <a:gd name="connsiteY3" fmla="*/ 208407 h 416909"/>
                    <a:gd name="connsiteX4" fmla="*/ 1048 w 2095"/>
                    <a:gd name="connsiteY4" fmla="*/ 416909 h 416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416909">
                      <a:moveTo>
                        <a:pt x="1048" y="416909"/>
                      </a:moveTo>
                      <a:cubicBezTo>
                        <a:pt x="476" y="416909"/>
                        <a:pt x="0" y="323564"/>
                        <a:pt x="0" y="208407"/>
                      </a:cubicBezTo>
                      <a:cubicBezTo>
                        <a:pt x="0" y="93250"/>
                        <a:pt x="0" y="0"/>
                        <a:pt x="1048" y="0"/>
                      </a:cubicBezTo>
                      <a:cubicBezTo>
                        <a:pt x="2095" y="0"/>
                        <a:pt x="2095" y="93345"/>
                        <a:pt x="2095" y="208407"/>
                      </a:cubicBezTo>
                      <a:cubicBezTo>
                        <a:pt x="2095" y="323469"/>
                        <a:pt x="1714" y="416909"/>
                        <a:pt x="1048" y="416909"/>
                      </a:cubicBezTo>
                      <a:close/>
                    </a:path>
                  </a:pathLst>
                </a:custGeom>
                <a:solidFill>
                  <a:srgbClr val="263238"/>
                </a:solidFill>
                <a:ln w="9525" cap="flat">
                  <a:noFill/>
                  <a:prstDash val="solid"/>
                  <a:miter/>
                </a:ln>
              </p:spPr>
              <p:txBody>
                <a:bodyPr rtlCol="0" anchor="ctr"/>
                <a:lstStyle/>
                <a:p>
                  <a:endParaRPr lang="zh-CN" altLang="en-US"/>
                </a:p>
              </p:txBody>
            </p:sp>
            <p:sp>
              <p:nvSpPr>
                <p:cNvPr id="1666" name="任意多边形: 形状 1665">
                  <a:extLst>
                    <a:ext uri="{FF2B5EF4-FFF2-40B4-BE49-F238E27FC236}">
                      <a16:creationId xmlns:a16="http://schemas.microsoft.com/office/drawing/2014/main" id="{089D02F7-9CF2-D149-6106-62934597BE4B}"/>
                    </a:ext>
                  </a:extLst>
                </p:cNvPr>
                <p:cNvSpPr/>
                <p:nvPr/>
              </p:nvSpPr>
              <p:spPr>
                <a:xfrm>
                  <a:off x="9101449" y="4540196"/>
                  <a:ext cx="2095" cy="416909"/>
                </a:xfrm>
                <a:custGeom>
                  <a:avLst/>
                  <a:gdLst>
                    <a:gd name="connsiteX0" fmla="*/ 1048 w 2095"/>
                    <a:gd name="connsiteY0" fmla="*/ 416909 h 416909"/>
                    <a:gd name="connsiteX1" fmla="*/ 0 w 2095"/>
                    <a:gd name="connsiteY1" fmla="*/ 208407 h 416909"/>
                    <a:gd name="connsiteX2" fmla="*/ 1048 w 2095"/>
                    <a:gd name="connsiteY2" fmla="*/ 0 h 416909"/>
                    <a:gd name="connsiteX3" fmla="*/ 2095 w 2095"/>
                    <a:gd name="connsiteY3" fmla="*/ 208407 h 416909"/>
                    <a:gd name="connsiteX4" fmla="*/ 1048 w 2095"/>
                    <a:gd name="connsiteY4" fmla="*/ 416909 h 416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416909">
                      <a:moveTo>
                        <a:pt x="1048" y="416909"/>
                      </a:moveTo>
                      <a:cubicBezTo>
                        <a:pt x="476" y="416909"/>
                        <a:pt x="0" y="323564"/>
                        <a:pt x="0" y="208407"/>
                      </a:cubicBezTo>
                      <a:cubicBezTo>
                        <a:pt x="0" y="93250"/>
                        <a:pt x="0" y="0"/>
                        <a:pt x="1048" y="0"/>
                      </a:cubicBezTo>
                      <a:cubicBezTo>
                        <a:pt x="2095" y="0"/>
                        <a:pt x="2095" y="93345"/>
                        <a:pt x="2095" y="208407"/>
                      </a:cubicBezTo>
                      <a:cubicBezTo>
                        <a:pt x="2095" y="323469"/>
                        <a:pt x="1619" y="416909"/>
                        <a:pt x="1048" y="416909"/>
                      </a:cubicBezTo>
                      <a:close/>
                    </a:path>
                  </a:pathLst>
                </a:custGeom>
                <a:solidFill>
                  <a:srgbClr val="263238"/>
                </a:solidFill>
                <a:ln w="9525" cap="flat">
                  <a:noFill/>
                  <a:prstDash val="solid"/>
                  <a:miter/>
                </a:ln>
              </p:spPr>
              <p:txBody>
                <a:bodyPr rtlCol="0" anchor="ctr"/>
                <a:lstStyle/>
                <a:p>
                  <a:endParaRPr lang="zh-CN" altLang="en-US"/>
                </a:p>
              </p:txBody>
            </p:sp>
            <p:sp>
              <p:nvSpPr>
                <p:cNvPr id="1667" name="任意多边形: 形状 1666">
                  <a:extLst>
                    <a:ext uri="{FF2B5EF4-FFF2-40B4-BE49-F238E27FC236}">
                      <a16:creationId xmlns:a16="http://schemas.microsoft.com/office/drawing/2014/main" id="{66BFDF6F-D9DF-B4C0-1955-02EF17F41B33}"/>
                    </a:ext>
                  </a:extLst>
                </p:cNvPr>
                <p:cNvSpPr/>
                <p:nvPr/>
              </p:nvSpPr>
              <p:spPr>
                <a:xfrm>
                  <a:off x="8819890" y="4475711"/>
                  <a:ext cx="2095" cy="481393"/>
                </a:xfrm>
                <a:custGeom>
                  <a:avLst/>
                  <a:gdLst>
                    <a:gd name="connsiteX0" fmla="*/ 1048 w 2095"/>
                    <a:gd name="connsiteY0" fmla="*/ 481393 h 481393"/>
                    <a:gd name="connsiteX1" fmla="*/ 0 w 2095"/>
                    <a:gd name="connsiteY1" fmla="*/ 240697 h 481393"/>
                    <a:gd name="connsiteX2" fmla="*/ 1048 w 2095"/>
                    <a:gd name="connsiteY2" fmla="*/ 0 h 481393"/>
                    <a:gd name="connsiteX3" fmla="*/ 2095 w 2095"/>
                    <a:gd name="connsiteY3" fmla="*/ 240697 h 481393"/>
                    <a:gd name="connsiteX4" fmla="*/ 1048 w 2095"/>
                    <a:gd name="connsiteY4" fmla="*/ 481393 h 481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 h="481393">
                      <a:moveTo>
                        <a:pt x="1048" y="481393"/>
                      </a:moveTo>
                      <a:cubicBezTo>
                        <a:pt x="476" y="481393"/>
                        <a:pt x="0" y="373571"/>
                        <a:pt x="0" y="240697"/>
                      </a:cubicBezTo>
                      <a:cubicBezTo>
                        <a:pt x="0" y="107823"/>
                        <a:pt x="0" y="0"/>
                        <a:pt x="1048" y="0"/>
                      </a:cubicBezTo>
                      <a:cubicBezTo>
                        <a:pt x="2095" y="0"/>
                        <a:pt x="2095" y="107728"/>
                        <a:pt x="2095" y="240697"/>
                      </a:cubicBezTo>
                      <a:cubicBezTo>
                        <a:pt x="2095" y="373666"/>
                        <a:pt x="1619" y="481393"/>
                        <a:pt x="1048" y="481393"/>
                      </a:cubicBezTo>
                      <a:close/>
                    </a:path>
                  </a:pathLst>
                </a:custGeom>
                <a:solidFill>
                  <a:srgbClr val="263238"/>
                </a:solidFill>
                <a:ln w="9525" cap="flat">
                  <a:noFill/>
                  <a:prstDash val="solid"/>
                  <a:miter/>
                </a:ln>
              </p:spPr>
              <p:txBody>
                <a:bodyPr rtlCol="0" anchor="ctr"/>
                <a:lstStyle/>
                <a:p>
                  <a:endParaRPr lang="zh-CN" altLang="en-US"/>
                </a:p>
              </p:txBody>
            </p:sp>
            <p:sp>
              <p:nvSpPr>
                <p:cNvPr id="1668" name="任意多边形: 形状 1667">
                  <a:extLst>
                    <a:ext uri="{FF2B5EF4-FFF2-40B4-BE49-F238E27FC236}">
                      <a16:creationId xmlns:a16="http://schemas.microsoft.com/office/drawing/2014/main" id="{940DAED1-55DA-4B39-E2C8-66EACDD8CE32}"/>
                    </a:ext>
                  </a:extLst>
                </p:cNvPr>
                <p:cNvSpPr/>
                <p:nvPr/>
              </p:nvSpPr>
              <p:spPr>
                <a:xfrm>
                  <a:off x="8577859" y="4627921"/>
                  <a:ext cx="6096" cy="6096"/>
                </a:xfrm>
                <a:custGeom>
                  <a:avLst/>
                  <a:gdLst>
                    <a:gd name="connsiteX0" fmla="*/ 6096 w 6096"/>
                    <a:gd name="connsiteY0" fmla="*/ 3048 h 6096"/>
                    <a:gd name="connsiteX1" fmla="*/ 3048 w 6096"/>
                    <a:gd name="connsiteY1" fmla="*/ 6096 h 6096"/>
                    <a:gd name="connsiteX2" fmla="*/ 0 w 6096"/>
                    <a:gd name="connsiteY2" fmla="*/ 3048 h 6096"/>
                    <a:gd name="connsiteX3" fmla="*/ 3048 w 6096"/>
                    <a:gd name="connsiteY3" fmla="*/ 0 h 6096"/>
                    <a:gd name="connsiteX4" fmla="*/ 6096 w 6096"/>
                    <a:gd name="connsiteY4" fmla="*/ 3048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 h="6096">
                      <a:moveTo>
                        <a:pt x="6096" y="3048"/>
                      </a:moveTo>
                      <a:cubicBezTo>
                        <a:pt x="6096" y="4731"/>
                        <a:pt x="4732" y="6096"/>
                        <a:pt x="3048" y="6096"/>
                      </a:cubicBezTo>
                      <a:cubicBezTo>
                        <a:pt x="1364" y="6096"/>
                        <a:pt x="0" y="4732"/>
                        <a:pt x="0" y="3048"/>
                      </a:cubicBezTo>
                      <a:cubicBezTo>
                        <a:pt x="0" y="1365"/>
                        <a:pt x="1364" y="0"/>
                        <a:pt x="3048" y="0"/>
                      </a:cubicBezTo>
                      <a:cubicBezTo>
                        <a:pt x="4732" y="0"/>
                        <a:pt x="6096" y="1365"/>
                        <a:pt x="6096" y="3048"/>
                      </a:cubicBezTo>
                      <a:close/>
                    </a:path>
                  </a:pathLst>
                </a:custGeom>
                <a:solidFill>
                  <a:srgbClr val="263238"/>
                </a:solidFill>
                <a:ln w="9525" cap="flat">
                  <a:noFill/>
                  <a:prstDash val="solid"/>
                  <a:miter/>
                </a:ln>
              </p:spPr>
              <p:txBody>
                <a:bodyPr rtlCol="0" anchor="ctr"/>
                <a:lstStyle/>
                <a:p>
                  <a:endParaRPr lang="zh-CN" altLang="en-US"/>
                </a:p>
              </p:txBody>
            </p:sp>
            <p:sp>
              <p:nvSpPr>
                <p:cNvPr id="1669" name="任意多边形: 形状 1668">
                  <a:extLst>
                    <a:ext uri="{FF2B5EF4-FFF2-40B4-BE49-F238E27FC236}">
                      <a16:creationId xmlns:a16="http://schemas.microsoft.com/office/drawing/2014/main" id="{05061FD1-24B7-7CF4-9A28-2B769BAE90DB}"/>
                    </a:ext>
                  </a:extLst>
                </p:cNvPr>
                <p:cNvSpPr/>
                <p:nvPr/>
              </p:nvSpPr>
              <p:spPr>
                <a:xfrm>
                  <a:off x="8705780" y="4537148"/>
                  <a:ext cx="6096" cy="6096"/>
                </a:xfrm>
                <a:custGeom>
                  <a:avLst/>
                  <a:gdLst>
                    <a:gd name="connsiteX0" fmla="*/ 6096 w 6096"/>
                    <a:gd name="connsiteY0" fmla="*/ 3048 h 6096"/>
                    <a:gd name="connsiteX1" fmla="*/ 3048 w 6096"/>
                    <a:gd name="connsiteY1" fmla="*/ 6096 h 6096"/>
                    <a:gd name="connsiteX2" fmla="*/ 0 w 6096"/>
                    <a:gd name="connsiteY2" fmla="*/ 3048 h 6096"/>
                    <a:gd name="connsiteX3" fmla="*/ 3048 w 6096"/>
                    <a:gd name="connsiteY3" fmla="*/ 0 h 6096"/>
                    <a:gd name="connsiteX4" fmla="*/ 6096 w 6096"/>
                    <a:gd name="connsiteY4" fmla="*/ 3048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 h="6096">
                      <a:moveTo>
                        <a:pt x="6096" y="3048"/>
                      </a:moveTo>
                      <a:cubicBezTo>
                        <a:pt x="6096" y="4731"/>
                        <a:pt x="4732" y="6096"/>
                        <a:pt x="3048" y="6096"/>
                      </a:cubicBezTo>
                      <a:cubicBezTo>
                        <a:pt x="1364" y="6096"/>
                        <a:pt x="0" y="4732"/>
                        <a:pt x="0" y="3048"/>
                      </a:cubicBezTo>
                      <a:cubicBezTo>
                        <a:pt x="0" y="1365"/>
                        <a:pt x="1364" y="0"/>
                        <a:pt x="3048" y="0"/>
                      </a:cubicBezTo>
                      <a:cubicBezTo>
                        <a:pt x="4732" y="0"/>
                        <a:pt x="6096" y="1365"/>
                        <a:pt x="6096" y="3048"/>
                      </a:cubicBezTo>
                      <a:close/>
                    </a:path>
                  </a:pathLst>
                </a:custGeom>
                <a:solidFill>
                  <a:srgbClr val="263238"/>
                </a:solidFill>
                <a:ln w="9525" cap="flat">
                  <a:noFill/>
                  <a:prstDash val="solid"/>
                  <a:miter/>
                </a:ln>
              </p:spPr>
              <p:txBody>
                <a:bodyPr rtlCol="0" anchor="ctr"/>
                <a:lstStyle/>
                <a:p>
                  <a:endParaRPr lang="zh-CN" altLang="en-US"/>
                </a:p>
              </p:txBody>
            </p:sp>
            <p:sp>
              <p:nvSpPr>
                <p:cNvPr id="1670" name="任意多边形: 形状 1669">
                  <a:extLst>
                    <a:ext uri="{FF2B5EF4-FFF2-40B4-BE49-F238E27FC236}">
                      <a16:creationId xmlns:a16="http://schemas.microsoft.com/office/drawing/2014/main" id="{9C1015DF-0D93-C0E7-7263-2B4B6E20FD14}"/>
                    </a:ext>
                  </a:extLst>
                </p:cNvPr>
                <p:cNvSpPr/>
                <p:nvPr/>
              </p:nvSpPr>
              <p:spPr>
                <a:xfrm>
                  <a:off x="8697684" y="4529337"/>
                  <a:ext cx="21717" cy="21716"/>
                </a:xfrm>
                <a:custGeom>
                  <a:avLst/>
                  <a:gdLst>
                    <a:gd name="connsiteX0" fmla="*/ 10859 w 21717"/>
                    <a:gd name="connsiteY0" fmla="*/ 21717 h 21716"/>
                    <a:gd name="connsiteX1" fmla="*/ 0 w 21717"/>
                    <a:gd name="connsiteY1" fmla="*/ 10858 h 21716"/>
                    <a:gd name="connsiteX2" fmla="*/ 10859 w 21717"/>
                    <a:gd name="connsiteY2" fmla="*/ 0 h 21716"/>
                    <a:gd name="connsiteX3" fmla="*/ 21717 w 21717"/>
                    <a:gd name="connsiteY3" fmla="*/ 10858 h 21716"/>
                    <a:gd name="connsiteX4" fmla="*/ 10859 w 21717"/>
                    <a:gd name="connsiteY4" fmla="*/ 21717 h 21716"/>
                    <a:gd name="connsiteX5" fmla="*/ 10859 w 21717"/>
                    <a:gd name="connsiteY5" fmla="*/ 953 h 21716"/>
                    <a:gd name="connsiteX6" fmla="*/ 1334 w 21717"/>
                    <a:gd name="connsiteY6" fmla="*/ 10478 h 21716"/>
                    <a:gd name="connsiteX7" fmla="*/ 10859 w 21717"/>
                    <a:gd name="connsiteY7" fmla="*/ 20003 h 21716"/>
                    <a:gd name="connsiteX8" fmla="*/ 20384 w 21717"/>
                    <a:gd name="connsiteY8" fmla="*/ 10478 h 21716"/>
                    <a:gd name="connsiteX9" fmla="*/ 10859 w 21717"/>
                    <a:gd name="connsiteY9" fmla="*/ 953 h 2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17" h="21716">
                      <a:moveTo>
                        <a:pt x="10859" y="21717"/>
                      </a:moveTo>
                      <a:cubicBezTo>
                        <a:pt x="4862" y="21717"/>
                        <a:pt x="0" y="16856"/>
                        <a:pt x="0" y="10858"/>
                      </a:cubicBezTo>
                      <a:cubicBezTo>
                        <a:pt x="0" y="4861"/>
                        <a:pt x="4861" y="0"/>
                        <a:pt x="10859" y="0"/>
                      </a:cubicBezTo>
                      <a:cubicBezTo>
                        <a:pt x="16855" y="0"/>
                        <a:pt x="21717" y="4861"/>
                        <a:pt x="21717" y="10858"/>
                      </a:cubicBezTo>
                      <a:cubicBezTo>
                        <a:pt x="21717" y="16856"/>
                        <a:pt x="16856" y="21717"/>
                        <a:pt x="10859" y="21717"/>
                      </a:cubicBezTo>
                      <a:close/>
                      <a:moveTo>
                        <a:pt x="10859" y="953"/>
                      </a:moveTo>
                      <a:cubicBezTo>
                        <a:pt x="5598" y="953"/>
                        <a:pt x="1334" y="5217"/>
                        <a:pt x="1334" y="10478"/>
                      </a:cubicBezTo>
                      <a:cubicBezTo>
                        <a:pt x="1334" y="15738"/>
                        <a:pt x="5598" y="20003"/>
                        <a:pt x="10859" y="20003"/>
                      </a:cubicBezTo>
                      <a:cubicBezTo>
                        <a:pt x="16119" y="20003"/>
                        <a:pt x="20384" y="15738"/>
                        <a:pt x="20384" y="10478"/>
                      </a:cubicBezTo>
                      <a:cubicBezTo>
                        <a:pt x="20384" y="5217"/>
                        <a:pt x="16119" y="953"/>
                        <a:pt x="10859" y="953"/>
                      </a:cubicBezTo>
                      <a:close/>
                    </a:path>
                  </a:pathLst>
                </a:custGeom>
                <a:solidFill>
                  <a:srgbClr val="FF725E"/>
                </a:solidFill>
                <a:ln w="9525" cap="flat">
                  <a:noFill/>
                  <a:prstDash val="solid"/>
                  <a:miter/>
                </a:ln>
              </p:spPr>
              <p:txBody>
                <a:bodyPr rtlCol="0" anchor="ctr"/>
                <a:lstStyle/>
                <a:p>
                  <a:endParaRPr lang="zh-CN" altLang="en-US"/>
                </a:p>
              </p:txBody>
            </p:sp>
            <p:sp>
              <p:nvSpPr>
                <p:cNvPr id="1671" name="任意多边形: 形状 1670">
                  <a:extLst>
                    <a:ext uri="{FF2B5EF4-FFF2-40B4-BE49-F238E27FC236}">
                      <a16:creationId xmlns:a16="http://schemas.microsoft.com/office/drawing/2014/main" id="{3B6D9E99-5822-F5FF-79A1-B2187602B8F4}"/>
                    </a:ext>
                  </a:extLst>
                </p:cNvPr>
                <p:cNvSpPr/>
                <p:nvPr/>
              </p:nvSpPr>
              <p:spPr>
                <a:xfrm>
                  <a:off x="8817889" y="4472663"/>
                  <a:ext cx="6096" cy="6096"/>
                </a:xfrm>
                <a:custGeom>
                  <a:avLst/>
                  <a:gdLst>
                    <a:gd name="connsiteX0" fmla="*/ 6096 w 6096"/>
                    <a:gd name="connsiteY0" fmla="*/ 3048 h 6096"/>
                    <a:gd name="connsiteX1" fmla="*/ 3048 w 6096"/>
                    <a:gd name="connsiteY1" fmla="*/ 6096 h 6096"/>
                    <a:gd name="connsiteX2" fmla="*/ 0 w 6096"/>
                    <a:gd name="connsiteY2" fmla="*/ 3048 h 6096"/>
                    <a:gd name="connsiteX3" fmla="*/ 3048 w 6096"/>
                    <a:gd name="connsiteY3" fmla="*/ 0 h 6096"/>
                    <a:gd name="connsiteX4" fmla="*/ 6096 w 6096"/>
                    <a:gd name="connsiteY4" fmla="*/ 3048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 h="6096">
                      <a:moveTo>
                        <a:pt x="6096" y="3048"/>
                      </a:moveTo>
                      <a:cubicBezTo>
                        <a:pt x="6096" y="4731"/>
                        <a:pt x="4732" y="6096"/>
                        <a:pt x="3048" y="6096"/>
                      </a:cubicBezTo>
                      <a:cubicBezTo>
                        <a:pt x="1364" y="6096"/>
                        <a:pt x="0" y="4732"/>
                        <a:pt x="0" y="3048"/>
                      </a:cubicBezTo>
                      <a:cubicBezTo>
                        <a:pt x="0" y="1365"/>
                        <a:pt x="1364" y="0"/>
                        <a:pt x="3048" y="0"/>
                      </a:cubicBezTo>
                      <a:cubicBezTo>
                        <a:pt x="4732" y="0"/>
                        <a:pt x="6096" y="1365"/>
                        <a:pt x="6096" y="3048"/>
                      </a:cubicBezTo>
                      <a:close/>
                    </a:path>
                  </a:pathLst>
                </a:custGeom>
                <a:solidFill>
                  <a:srgbClr val="263238"/>
                </a:solidFill>
                <a:ln w="9525" cap="flat">
                  <a:noFill/>
                  <a:prstDash val="solid"/>
                  <a:miter/>
                </a:ln>
              </p:spPr>
              <p:txBody>
                <a:bodyPr rtlCol="0" anchor="ctr"/>
                <a:lstStyle/>
                <a:p>
                  <a:endParaRPr lang="zh-CN" altLang="en-US"/>
                </a:p>
              </p:txBody>
            </p:sp>
            <p:sp>
              <p:nvSpPr>
                <p:cNvPr id="1672" name="任意多边形: 形状 1671">
                  <a:extLst>
                    <a:ext uri="{FF2B5EF4-FFF2-40B4-BE49-F238E27FC236}">
                      <a16:creationId xmlns:a16="http://schemas.microsoft.com/office/drawing/2014/main" id="{9C382B68-CF57-C16B-2287-A1CB24A0D1E4}"/>
                    </a:ext>
                  </a:extLst>
                </p:cNvPr>
                <p:cNvSpPr/>
                <p:nvPr/>
              </p:nvSpPr>
              <p:spPr>
                <a:xfrm>
                  <a:off x="8952478" y="4630969"/>
                  <a:ext cx="6096" cy="6096"/>
                </a:xfrm>
                <a:custGeom>
                  <a:avLst/>
                  <a:gdLst>
                    <a:gd name="connsiteX0" fmla="*/ 6096 w 6096"/>
                    <a:gd name="connsiteY0" fmla="*/ 3048 h 6096"/>
                    <a:gd name="connsiteX1" fmla="*/ 3048 w 6096"/>
                    <a:gd name="connsiteY1" fmla="*/ 6096 h 6096"/>
                    <a:gd name="connsiteX2" fmla="*/ 0 w 6096"/>
                    <a:gd name="connsiteY2" fmla="*/ 3048 h 6096"/>
                    <a:gd name="connsiteX3" fmla="*/ 3048 w 6096"/>
                    <a:gd name="connsiteY3" fmla="*/ 0 h 6096"/>
                    <a:gd name="connsiteX4" fmla="*/ 6096 w 6096"/>
                    <a:gd name="connsiteY4" fmla="*/ 3048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 h="6096">
                      <a:moveTo>
                        <a:pt x="6096" y="3048"/>
                      </a:moveTo>
                      <a:cubicBezTo>
                        <a:pt x="6096" y="4731"/>
                        <a:pt x="4732" y="6096"/>
                        <a:pt x="3048" y="6096"/>
                      </a:cubicBezTo>
                      <a:cubicBezTo>
                        <a:pt x="1364" y="6096"/>
                        <a:pt x="0" y="4732"/>
                        <a:pt x="0" y="3048"/>
                      </a:cubicBezTo>
                      <a:cubicBezTo>
                        <a:pt x="0" y="1365"/>
                        <a:pt x="1364" y="0"/>
                        <a:pt x="3048" y="0"/>
                      </a:cubicBezTo>
                      <a:cubicBezTo>
                        <a:pt x="4732" y="0"/>
                        <a:pt x="6096" y="1365"/>
                        <a:pt x="6096" y="3048"/>
                      </a:cubicBezTo>
                      <a:close/>
                    </a:path>
                  </a:pathLst>
                </a:custGeom>
                <a:solidFill>
                  <a:srgbClr val="263238"/>
                </a:solidFill>
                <a:ln w="9525" cap="flat">
                  <a:noFill/>
                  <a:prstDash val="solid"/>
                  <a:miter/>
                </a:ln>
              </p:spPr>
              <p:txBody>
                <a:bodyPr rtlCol="0" anchor="ctr"/>
                <a:lstStyle/>
                <a:p>
                  <a:endParaRPr lang="zh-CN" altLang="en-US"/>
                </a:p>
              </p:txBody>
            </p:sp>
            <p:sp>
              <p:nvSpPr>
                <p:cNvPr id="1673" name="任意多边形: 形状 1672">
                  <a:extLst>
                    <a:ext uri="{FF2B5EF4-FFF2-40B4-BE49-F238E27FC236}">
                      <a16:creationId xmlns:a16="http://schemas.microsoft.com/office/drawing/2014/main" id="{95FFB473-9824-C287-A50F-E771FC563469}"/>
                    </a:ext>
                  </a:extLst>
                </p:cNvPr>
                <p:cNvSpPr/>
                <p:nvPr/>
              </p:nvSpPr>
              <p:spPr>
                <a:xfrm>
                  <a:off x="9099544" y="4537148"/>
                  <a:ext cx="6096" cy="6096"/>
                </a:xfrm>
                <a:custGeom>
                  <a:avLst/>
                  <a:gdLst>
                    <a:gd name="connsiteX0" fmla="*/ 6096 w 6096"/>
                    <a:gd name="connsiteY0" fmla="*/ 3048 h 6096"/>
                    <a:gd name="connsiteX1" fmla="*/ 3048 w 6096"/>
                    <a:gd name="connsiteY1" fmla="*/ 6096 h 6096"/>
                    <a:gd name="connsiteX2" fmla="*/ 0 w 6096"/>
                    <a:gd name="connsiteY2" fmla="*/ 3048 h 6096"/>
                    <a:gd name="connsiteX3" fmla="*/ 3048 w 6096"/>
                    <a:gd name="connsiteY3" fmla="*/ 0 h 6096"/>
                    <a:gd name="connsiteX4" fmla="*/ 6096 w 6096"/>
                    <a:gd name="connsiteY4" fmla="*/ 3048 h 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 h="6096">
                      <a:moveTo>
                        <a:pt x="6096" y="3048"/>
                      </a:moveTo>
                      <a:cubicBezTo>
                        <a:pt x="6096" y="4731"/>
                        <a:pt x="4732" y="6096"/>
                        <a:pt x="3048" y="6096"/>
                      </a:cubicBezTo>
                      <a:cubicBezTo>
                        <a:pt x="1364" y="6096"/>
                        <a:pt x="0" y="4732"/>
                        <a:pt x="0" y="3048"/>
                      </a:cubicBezTo>
                      <a:cubicBezTo>
                        <a:pt x="0" y="1365"/>
                        <a:pt x="1364" y="0"/>
                        <a:pt x="3048" y="0"/>
                      </a:cubicBezTo>
                      <a:cubicBezTo>
                        <a:pt x="4732" y="0"/>
                        <a:pt x="6096" y="1365"/>
                        <a:pt x="6096" y="3048"/>
                      </a:cubicBezTo>
                      <a:close/>
                    </a:path>
                  </a:pathLst>
                </a:custGeom>
                <a:solidFill>
                  <a:srgbClr val="263238"/>
                </a:solidFill>
                <a:ln w="9525" cap="flat">
                  <a:noFill/>
                  <a:prstDash val="solid"/>
                  <a:miter/>
                </a:ln>
              </p:spPr>
              <p:txBody>
                <a:bodyPr rtlCol="0" anchor="ctr"/>
                <a:lstStyle/>
                <a:p>
                  <a:endParaRPr lang="zh-CN" altLang="en-US"/>
                </a:p>
              </p:txBody>
            </p:sp>
            <p:sp>
              <p:nvSpPr>
                <p:cNvPr id="1674" name="任意多边形: 形状 1673">
                  <a:extLst>
                    <a:ext uri="{FF2B5EF4-FFF2-40B4-BE49-F238E27FC236}">
                      <a16:creationId xmlns:a16="http://schemas.microsoft.com/office/drawing/2014/main" id="{0E835FDF-09E8-5B49-618A-B9F94CEB389F}"/>
                    </a:ext>
                  </a:extLst>
                </p:cNvPr>
                <p:cNvSpPr/>
                <p:nvPr/>
              </p:nvSpPr>
              <p:spPr>
                <a:xfrm>
                  <a:off x="8446416" y="4540194"/>
                  <a:ext cx="6286" cy="6288"/>
                </a:xfrm>
                <a:custGeom>
                  <a:avLst/>
                  <a:gdLst>
                    <a:gd name="connsiteX0" fmla="*/ 6285 w 6286"/>
                    <a:gd name="connsiteY0" fmla="*/ 3050 h 6288"/>
                    <a:gd name="connsiteX1" fmla="*/ 3238 w 6286"/>
                    <a:gd name="connsiteY1" fmla="*/ 6287 h 6288"/>
                    <a:gd name="connsiteX2" fmla="*/ 1 w 6286"/>
                    <a:gd name="connsiteY2" fmla="*/ 3240 h 6288"/>
                    <a:gd name="connsiteX3" fmla="*/ 3048 w 6286"/>
                    <a:gd name="connsiteY3" fmla="*/ 3 h 6288"/>
                    <a:gd name="connsiteX4" fmla="*/ 3141 w 6286"/>
                    <a:gd name="connsiteY4" fmla="*/ 2 h 6288"/>
                    <a:gd name="connsiteX5" fmla="*/ 6283 w 6286"/>
                    <a:gd name="connsiteY5" fmla="*/ 2953 h 6288"/>
                    <a:gd name="connsiteX6" fmla="*/ 6285 w 6286"/>
                    <a:gd name="connsiteY6" fmla="*/ 3050 h 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6" h="6288">
                      <a:moveTo>
                        <a:pt x="6285" y="3050"/>
                      </a:moveTo>
                      <a:cubicBezTo>
                        <a:pt x="6337" y="4785"/>
                        <a:pt x="4973" y="6234"/>
                        <a:pt x="3238" y="6287"/>
                      </a:cubicBezTo>
                      <a:cubicBezTo>
                        <a:pt x="1503" y="6339"/>
                        <a:pt x="54" y="4975"/>
                        <a:pt x="1" y="3240"/>
                      </a:cubicBezTo>
                      <a:cubicBezTo>
                        <a:pt x="-51" y="1505"/>
                        <a:pt x="1313" y="56"/>
                        <a:pt x="3048" y="3"/>
                      </a:cubicBezTo>
                      <a:cubicBezTo>
                        <a:pt x="3079" y="2"/>
                        <a:pt x="3111" y="2"/>
                        <a:pt x="3141" y="2"/>
                      </a:cubicBezTo>
                      <a:cubicBezTo>
                        <a:pt x="4824" y="-51"/>
                        <a:pt x="6231" y="1270"/>
                        <a:pt x="6283" y="2953"/>
                      </a:cubicBezTo>
                      <a:cubicBezTo>
                        <a:pt x="6284" y="2985"/>
                        <a:pt x="6285" y="3017"/>
                        <a:pt x="6285" y="3050"/>
                      </a:cubicBezTo>
                      <a:close/>
                    </a:path>
                  </a:pathLst>
                </a:custGeom>
                <a:solidFill>
                  <a:srgbClr val="263238"/>
                </a:solidFill>
                <a:ln w="9525" cap="flat">
                  <a:noFill/>
                  <a:prstDash val="solid"/>
                  <a:miter/>
                </a:ln>
              </p:spPr>
              <p:txBody>
                <a:bodyPr rtlCol="0" anchor="ctr"/>
                <a:lstStyle/>
                <a:p>
                  <a:endParaRPr lang="zh-CN" altLang="en-US"/>
                </a:p>
              </p:txBody>
            </p:sp>
            <p:sp>
              <p:nvSpPr>
                <p:cNvPr id="1675" name="任意多边形: 形状 1674">
                  <a:extLst>
                    <a:ext uri="{FF2B5EF4-FFF2-40B4-BE49-F238E27FC236}">
                      <a16:creationId xmlns:a16="http://schemas.microsoft.com/office/drawing/2014/main" id="{1A5331BB-27ED-D0B5-C1CB-FCC962A6C77E}"/>
                    </a:ext>
                  </a:extLst>
                </p:cNvPr>
                <p:cNvSpPr/>
                <p:nvPr/>
              </p:nvSpPr>
              <p:spPr>
                <a:xfrm>
                  <a:off x="8391741" y="4608709"/>
                  <a:ext cx="739711" cy="188050"/>
                </a:xfrm>
                <a:custGeom>
                  <a:avLst/>
                  <a:gdLst>
                    <a:gd name="connsiteX0" fmla="*/ 739712 w 739711"/>
                    <a:gd name="connsiteY0" fmla="*/ 78839 h 188050"/>
                    <a:gd name="connsiteX1" fmla="*/ 730187 w 739711"/>
                    <a:gd name="connsiteY1" fmla="*/ 82173 h 188050"/>
                    <a:gd name="connsiteX2" fmla="*/ 708089 w 739711"/>
                    <a:gd name="connsiteY2" fmla="*/ 99127 h 188050"/>
                    <a:gd name="connsiteX3" fmla="*/ 681038 w 739711"/>
                    <a:gd name="connsiteY3" fmla="*/ 135036 h 188050"/>
                    <a:gd name="connsiteX4" fmla="*/ 662559 w 739711"/>
                    <a:gd name="connsiteY4" fmla="*/ 156563 h 188050"/>
                    <a:gd name="connsiteX5" fmla="*/ 650557 w 739711"/>
                    <a:gd name="connsiteY5" fmla="*/ 166564 h 188050"/>
                    <a:gd name="connsiteX6" fmla="*/ 635984 w 739711"/>
                    <a:gd name="connsiteY6" fmla="*/ 174565 h 188050"/>
                    <a:gd name="connsiteX7" fmla="*/ 601123 w 739711"/>
                    <a:gd name="connsiteY7" fmla="*/ 180471 h 188050"/>
                    <a:gd name="connsiteX8" fmla="*/ 582073 w 739711"/>
                    <a:gd name="connsiteY8" fmla="*/ 178185 h 188050"/>
                    <a:gd name="connsiteX9" fmla="*/ 563785 w 739711"/>
                    <a:gd name="connsiteY9" fmla="*/ 170184 h 188050"/>
                    <a:gd name="connsiteX10" fmla="*/ 549497 w 739711"/>
                    <a:gd name="connsiteY10" fmla="*/ 155325 h 188050"/>
                    <a:gd name="connsiteX11" fmla="*/ 538639 w 739711"/>
                    <a:gd name="connsiteY11" fmla="*/ 137608 h 188050"/>
                    <a:gd name="connsiteX12" fmla="*/ 517017 w 739711"/>
                    <a:gd name="connsiteY12" fmla="*/ 101032 h 188050"/>
                    <a:gd name="connsiteX13" fmla="*/ 493872 w 739711"/>
                    <a:gd name="connsiteY13" fmla="*/ 62932 h 188050"/>
                    <a:gd name="connsiteX14" fmla="*/ 465773 w 739711"/>
                    <a:gd name="connsiteY14" fmla="*/ 26642 h 188050"/>
                    <a:gd name="connsiteX15" fmla="*/ 446723 w 739711"/>
                    <a:gd name="connsiteY15" fmla="*/ 13307 h 188050"/>
                    <a:gd name="connsiteX16" fmla="*/ 436055 w 739711"/>
                    <a:gd name="connsiteY16" fmla="*/ 8926 h 188050"/>
                    <a:gd name="connsiteX17" fmla="*/ 430339 w 739711"/>
                    <a:gd name="connsiteY17" fmla="*/ 7687 h 188050"/>
                    <a:gd name="connsiteX18" fmla="*/ 427482 w 739711"/>
                    <a:gd name="connsiteY18" fmla="*/ 7021 h 188050"/>
                    <a:gd name="connsiteX19" fmla="*/ 424529 w 739711"/>
                    <a:gd name="connsiteY19" fmla="*/ 7021 h 188050"/>
                    <a:gd name="connsiteX20" fmla="*/ 378333 w 739711"/>
                    <a:gd name="connsiteY20" fmla="*/ 16546 h 188050"/>
                    <a:gd name="connsiteX21" fmla="*/ 343091 w 739711"/>
                    <a:gd name="connsiteY21" fmla="*/ 49502 h 188050"/>
                    <a:gd name="connsiteX22" fmla="*/ 317659 w 739711"/>
                    <a:gd name="connsiteY22" fmla="*/ 90269 h 188050"/>
                    <a:gd name="connsiteX23" fmla="*/ 262890 w 739711"/>
                    <a:gd name="connsiteY23" fmla="*/ 164564 h 188050"/>
                    <a:gd name="connsiteX24" fmla="*/ 224790 w 739711"/>
                    <a:gd name="connsiteY24" fmla="*/ 185710 h 188050"/>
                    <a:gd name="connsiteX25" fmla="*/ 203740 w 739711"/>
                    <a:gd name="connsiteY25" fmla="*/ 187995 h 188050"/>
                    <a:gd name="connsiteX26" fmla="*/ 183642 w 739711"/>
                    <a:gd name="connsiteY26" fmla="*/ 184281 h 188050"/>
                    <a:gd name="connsiteX27" fmla="*/ 149829 w 739711"/>
                    <a:gd name="connsiteY27" fmla="*/ 166564 h 188050"/>
                    <a:gd name="connsiteX28" fmla="*/ 121730 w 739711"/>
                    <a:gd name="connsiteY28" fmla="*/ 145990 h 188050"/>
                    <a:gd name="connsiteX29" fmla="*/ 95250 w 739711"/>
                    <a:gd name="connsiteY29" fmla="*/ 129893 h 188050"/>
                    <a:gd name="connsiteX30" fmla="*/ 68866 w 739711"/>
                    <a:gd name="connsiteY30" fmla="*/ 122368 h 188050"/>
                    <a:gd name="connsiteX31" fmla="*/ 45244 w 739711"/>
                    <a:gd name="connsiteY31" fmla="*/ 123797 h 188050"/>
                    <a:gd name="connsiteX32" fmla="*/ 40100 w 739711"/>
                    <a:gd name="connsiteY32" fmla="*/ 125416 h 188050"/>
                    <a:gd name="connsiteX33" fmla="*/ 35338 w 739711"/>
                    <a:gd name="connsiteY33" fmla="*/ 127321 h 188050"/>
                    <a:gd name="connsiteX34" fmla="*/ 26861 w 739711"/>
                    <a:gd name="connsiteY34" fmla="*/ 131893 h 188050"/>
                    <a:gd name="connsiteX35" fmla="*/ 14192 w 739711"/>
                    <a:gd name="connsiteY35" fmla="*/ 141894 h 188050"/>
                    <a:gd name="connsiteX36" fmla="*/ 6191 w 739711"/>
                    <a:gd name="connsiteY36" fmla="*/ 150753 h 188050"/>
                    <a:gd name="connsiteX37" fmla="*/ 0 w 739711"/>
                    <a:gd name="connsiteY37" fmla="*/ 158468 h 188050"/>
                    <a:gd name="connsiteX38" fmla="*/ 5239 w 739711"/>
                    <a:gd name="connsiteY38" fmla="*/ 149990 h 188050"/>
                    <a:gd name="connsiteX39" fmla="*/ 12859 w 739711"/>
                    <a:gd name="connsiteY39" fmla="*/ 140466 h 188050"/>
                    <a:gd name="connsiteX40" fmla="*/ 25528 w 739711"/>
                    <a:gd name="connsiteY40" fmla="*/ 129702 h 188050"/>
                    <a:gd name="connsiteX41" fmla="*/ 34100 w 739711"/>
                    <a:gd name="connsiteY41" fmla="*/ 124750 h 188050"/>
                    <a:gd name="connsiteX42" fmla="*/ 39149 w 739711"/>
                    <a:gd name="connsiteY42" fmla="*/ 122654 h 188050"/>
                    <a:gd name="connsiteX43" fmla="*/ 44483 w 739711"/>
                    <a:gd name="connsiteY43" fmla="*/ 120749 h 188050"/>
                    <a:gd name="connsiteX44" fmla="*/ 69248 w 739711"/>
                    <a:gd name="connsiteY44" fmla="*/ 118749 h 188050"/>
                    <a:gd name="connsiteX45" fmla="*/ 96870 w 739711"/>
                    <a:gd name="connsiteY45" fmla="*/ 126083 h 188050"/>
                    <a:gd name="connsiteX46" fmla="*/ 124302 w 739711"/>
                    <a:gd name="connsiteY46" fmla="*/ 142276 h 188050"/>
                    <a:gd name="connsiteX47" fmla="*/ 152876 w 739711"/>
                    <a:gd name="connsiteY47" fmla="*/ 162373 h 188050"/>
                    <a:gd name="connsiteX48" fmla="*/ 185642 w 739711"/>
                    <a:gd name="connsiteY48" fmla="*/ 179232 h 188050"/>
                    <a:gd name="connsiteX49" fmla="*/ 204692 w 739711"/>
                    <a:gd name="connsiteY49" fmla="*/ 182566 h 188050"/>
                    <a:gd name="connsiteX50" fmla="*/ 223742 w 739711"/>
                    <a:gd name="connsiteY50" fmla="*/ 180280 h 188050"/>
                    <a:gd name="connsiteX51" fmla="*/ 259461 w 739711"/>
                    <a:gd name="connsiteY51" fmla="*/ 160087 h 188050"/>
                    <a:gd name="connsiteX52" fmla="*/ 312611 w 739711"/>
                    <a:gd name="connsiteY52" fmla="*/ 87126 h 188050"/>
                    <a:gd name="connsiteX53" fmla="*/ 338424 w 739711"/>
                    <a:gd name="connsiteY53" fmla="*/ 45597 h 188050"/>
                    <a:gd name="connsiteX54" fmla="*/ 375666 w 739711"/>
                    <a:gd name="connsiteY54" fmla="*/ 10926 h 188050"/>
                    <a:gd name="connsiteX55" fmla="*/ 425577 w 739711"/>
                    <a:gd name="connsiteY55" fmla="*/ 353 h 188050"/>
                    <a:gd name="connsiteX56" fmla="*/ 428816 w 739711"/>
                    <a:gd name="connsiteY56" fmla="*/ 353 h 188050"/>
                    <a:gd name="connsiteX57" fmla="*/ 431959 w 739711"/>
                    <a:gd name="connsiteY57" fmla="*/ 1020 h 188050"/>
                    <a:gd name="connsiteX58" fmla="*/ 438150 w 739711"/>
                    <a:gd name="connsiteY58" fmla="*/ 2448 h 188050"/>
                    <a:gd name="connsiteX59" fmla="*/ 449961 w 739711"/>
                    <a:gd name="connsiteY59" fmla="*/ 7306 h 188050"/>
                    <a:gd name="connsiteX60" fmla="*/ 470154 w 739711"/>
                    <a:gd name="connsiteY60" fmla="*/ 21689 h 188050"/>
                    <a:gd name="connsiteX61" fmla="*/ 499205 w 739711"/>
                    <a:gd name="connsiteY61" fmla="*/ 59217 h 188050"/>
                    <a:gd name="connsiteX62" fmla="*/ 522161 w 739711"/>
                    <a:gd name="connsiteY62" fmla="*/ 97794 h 188050"/>
                    <a:gd name="connsiteX63" fmla="*/ 543687 w 739711"/>
                    <a:gd name="connsiteY63" fmla="*/ 134846 h 188050"/>
                    <a:gd name="connsiteX64" fmla="*/ 566928 w 739711"/>
                    <a:gd name="connsiteY64" fmla="*/ 165802 h 188050"/>
                    <a:gd name="connsiteX65" fmla="*/ 583406 w 739711"/>
                    <a:gd name="connsiteY65" fmla="*/ 173136 h 188050"/>
                    <a:gd name="connsiteX66" fmla="*/ 601218 w 739711"/>
                    <a:gd name="connsiteY66" fmla="*/ 175518 h 188050"/>
                    <a:gd name="connsiteX67" fmla="*/ 634175 w 739711"/>
                    <a:gd name="connsiteY67" fmla="*/ 170374 h 188050"/>
                    <a:gd name="connsiteX68" fmla="*/ 648081 w 739711"/>
                    <a:gd name="connsiteY68" fmla="*/ 162945 h 188050"/>
                    <a:gd name="connsiteX69" fmla="*/ 659702 w 739711"/>
                    <a:gd name="connsiteY69" fmla="*/ 153420 h 188050"/>
                    <a:gd name="connsiteX70" fmla="*/ 678180 w 739711"/>
                    <a:gd name="connsiteY70" fmla="*/ 132655 h 188050"/>
                    <a:gd name="connsiteX71" fmla="*/ 706184 w 739711"/>
                    <a:gd name="connsiteY71" fmla="*/ 97317 h 188050"/>
                    <a:gd name="connsiteX72" fmla="*/ 729615 w 739711"/>
                    <a:gd name="connsiteY72" fmla="*/ 80839 h 188050"/>
                    <a:gd name="connsiteX73" fmla="*/ 736854 w 739711"/>
                    <a:gd name="connsiteY73" fmla="*/ 78934 h 188050"/>
                    <a:gd name="connsiteX74" fmla="*/ 739712 w 739711"/>
                    <a:gd name="connsiteY74" fmla="*/ 78839 h 18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39711" h="188050">
                      <a:moveTo>
                        <a:pt x="739712" y="78839"/>
                      </a:moveTo>
                      <a:cubicBezTo>
                        <a:pt x="739712" y="78839"/>
                        <a:pt x="736378" y="79696"/>
                        <a:pt x="730187" y="82173"/>
                      </a:cubicBezTo>
                      <a:cubicBezTo>
                        <a:pt x="721732" y="86242"/>
                        <a:pt x="714208" y="92014"/>
                        <a:pt x="708089" y="99127"/>
                      </a:cubicBezTo>
                      <a:cubicBezTo>
                        <a:pt x="699802" y="108652"/>
                        <a:pt x="691515" y="120844"/>
                        <a:pt x="681038" y="135036"/>
                      </a:cubicBezTo>
                      <a:cubicBezTo>
                        <a:pt x="675469" y="142698"/>
                        <a:pt x="669289" y="149897"/>
                        <a:pt x="662559" y="156563"/>
                      </a:cubicBezTo>
                      <a:cubicBezTo>
                        <a:pt x="658835" y="160215"/>
                        <a:pt x="654821" y="163559"/>
                        <a:pt x="650557" y="166564"/>
                      </a:cubicBezTo>
                      <a:cubicBezTo>
                        <a:pt x="645959" y="169679"/>
                        <a:pt x="641080" y="172357"/>
                        <a:pt x="635984" y="174565"/>
                      </a:cubicBezTo>
                      <a:cubicBezTo>
                        <a:pt x="624937" y="179066"/>
                        <a:pt x="613035" y="181082"/>
                        <a:pt x="601123" y="180471"/>
                      </a:cubicBezTo>
                      <a:cubicBezTo>
                        <a:pt x="594710" y="180382"/>
                        <a:pt x="588325" y="179616"/>
                        <a:pt x="582073" y="178185"/>
                      </a:cubicBezTo>
                      <a:cubicBezTo>
                        <a:pt x="575485" y="176823"/>
                        <a:pt x="569255" y="174098"/>
                        <a:pt x="563785" y="170184"/>
                      </a:cubicBezTo>
                      <a:cubicBezTo>
                        <a:pt x="558185" y="166110"/>
                        <a:pt x="553349" y="161080"/>
                        <a:pt x="549497" y="155325"/>
                      </a:cubicBezTo>
                      <a:cubicBezTo>
                        <a:pt x="545497" y="149610"/>
                        <a:pt x="542068" y="143704"/>
                        <a:pt x="538639" y="137608"/>
                      </a:cubicBezTo>
                      <a:cubicBezTo>
                        <a:pt x="531876" y="125416"/>
                        <a:pt x="524923" y="113319"/>
                        <a:pt x="517017" y="101032"/>
                      </a:cubicBezTo>
                      <a:cubicBezTo>
                        <a:pt x="509111" y="88745"/>
                        <a:pt x="501968" y="75410"/>
                        <a:pt x="493872" y="62932"/>
                      </a:cubicBezTo>
                      <a:cubicBezTo>
                        <a:pt x="486002" y="49747"/>
                        <a:pt x="476567" y="37562"/>
                        <a:pt x="465773" y="26642"/>
                      </a:cubicBezTo>
                      <a:cubicBezTo>
                        <a:pt x="460092" y="21310"/>
                        <a:pt x="453677" y="16819"/>
                        <a:pt x="446723" y="13307"/>
                      </a:cubicBezTo>
                      <a:cubicBezTo>
                        <a:pt x="443286" y="11571"/>
                        <a:pt x="439720" y="10106"/>
                        <a:pt x="436055" y="8926"/>
                      </a:cubicBezTo>
                      <a:lnTo>
                        <a:pt x="430339" y="7687"/>
                      </a:lnTo>
                      <a:lnTo>
                        <a:pt x="427482" y="7021"/>
                      </a:lnTo>
                      <a:cubicBezTo>
                        <a:pt x="426498" y="6970"/>
                        <a:pt x="425513" y="6970"/>
                        <a:pt x="424529" y="7021"/>
                      </a:cubicBezTo>
                      <a:cubicBezTo>
                        <a:pt x="408525" y="5517"/>
                        <a:pt x="392437" y="8834"/>
                        <a:pt x="378333" y="16546"/>
                      </a:cubicBezTo>
                      <a:cubicBezTo>
                        <a:pt x="364433" y="24976"/>
                        <a:pt x="352433" y="36198"/>
                        <a:pt x="343091" y="49502"/>
                      </a:cubicBezTo>
                      <a:cubicBezTo>
                        <a:pt x="333690" y="62493"/>
                        <a:pt x="325192" y="76114"/>
                        <a:pt x="317659" y="90269"/>
                      </a:cubicBezTo>
                      <a:cubicBezTo>
                        <a:pt x="303699" y="117931"/>
                        <a:pt x="285184" y="143046"/>
                        <a:pt x="262890" y="164564"/>
                      </a:cubicBezTo>
                      <a:cubicBezTo>
                        <a:pt x="252039" y="174522"/>
                        <a:pt x="238982" y="181769"/>
                        <a:pt x="224790" y="185710"/>
                      </a:cubicBezTo>
                      <a:cubicBezTo>
                        <a:pt x="217924" y="187503"/>
                        <a:pt x="210831" y="188274"/>
                        <a:pt x="203740" y="187995"/>
                      </a:cubicBezTo>
                      <a:cubicBezTo>
                        <a:pt x="196907" y="187643"/>
                        <a:pt x="190150" y="186394"/>
                        <a:pt x="183642" y="184281"/>
                      </a:cubicBezTo>
                      <a:cubicBezTo>
                        <a:pt x="171600" y="179981"/>
                        <a:pt x="160218" y="174018"/>
                        <a:pt x="149829" y="166564"/>
                      </a:cubicBezTo>
                      <a:cubicBezTo>
                        <a:pt x="140303" y="159611"/>
                        <a:pt x="130778" y="152467"/>
                        <a:pt x="121730" y="145990"/>
                      </a:cubicBezTo>
                      <a:cubicBezTo>
                        <a:pt x="113490" y="139713"/>
                        <a:pt x="104615" y="134318"/>
                        <a:pt x="95250" y="129893"/>
                      </a:cubicBezTo>
                      <a:cubicBezTo>
                        <a:pt x="86916" y="125984"/>
                        <a:pt x="78007" y="123444"/>
                        <a:pt x="68866" y="122368"/>
                      </a:cubicBezTo>
                      <a:cubicBezTo>
                        <a:pt x="60971" y="121372"/>
                        <a:pt x="52960" y="121856"/>
                        <a:pt x="45244" y="123797"/>
                      </a:cubicBezTo>
                      <a:cubicBezTo>
                        <a:pt x="43499" y="124236"/>
                        <a:pt x="41782" y="124776"/>
                        <a:pt x="40100" y="125416"/>
                      </a:cubicBezTo>
                      <a:cubicBezTo>
                        <a:pt x="38469" y="125935"/>
                        <a:pt x="36877" y="126572"/>
                        <a:pt x="35338" y="127321"/>
                      </a:cubicBezTo>
                      <a:cubicBezTo>
                        <a:pt x="32384" y="128595"/>
                        <a:pt x="29548" y="130125"/>
                        <a:pt x="26861" y="131893"/>
                      </a:cubicBezTo>
                      <a:cubicBezTo>
                        <a:pt x="22375" y="134879"/>
                        <a:pt x="18138" y="138224"/>
                        <a:pt x="14192" y="141894"/>
                      </a:cubicBezTo>
                      <a:cubicBezTo>
                        <a:pt x="11144" y="145419"/>
                        <a:pt x="8191" y="148181"/>
                        <a:pt x="6191" y="150753"/>
                      </a:cubicBezTo>
                      <a:cubicBezTo>
                        <a:pt x="4325" y="153477"/>
                        <a:pt x="2256" y="156056"/>
                        <a:pt x="0" y="158468"/>
                      </a:cubicBezTo>
                      <a:cubicBezTo>
                        <a:pt x="1496" y="155495"/>
                        <a:pt x="3249" y="152658"/>
                        <a:pt x="5239" y="149990"/>
                      </a:cubicBezTo>
                      <a:cubicBezTo>
                        <a:pt x="7048" y="147228"/>
                        <a:pt x="9811" y="144276"/>
                        <a:pt x="12859" y="140466"/>
                      </a:cubicBezTo>
                      <a:cubicBezTo>
                        <a:pt x="16785" y="136542"/>
                        <a:pt x="21021" y="132943"/>
                        <a:pt x="25528" y="129702"/>
                      </a:cubicBezTo>
                      <a:cubicBezTo>
                        <a:pt x="28260" y="127843"/>
                        <a:pt x="31125" y="126188"/>
                        <a:pt x="34100" y="124750"/>
                      </a:cubicBezTo>
                      <a:cubicBezTo>
                        <a:pt x="35715" y="123897"/>
                        <a:pt x="37405" y="123196"/>
                        <a:pt x="39149" y="122654"/>
                      </a:cubicBezTo>
                      <a:cubicBezTo>
                        <a:pt x="40884" y="121905"/>
                        <a:pt x="42665" y="121269"/>
                        <a:pt x="44483" y="120749"/>
                      </a:cubicBezTo>
                      <a:cubicBezTo>
                        <a:pt x="52534" y="118507"/>
                        <a:pt x="60941" y="117828"/>
                        <a:pt x="69248" y="118749"/>
                      </a:cubicBezTo>
                      <a:cubicBezTo>
                        <a:pt x="78786" y="119712"/>
                        <a:pt x="88110" y="122188"/>
                        <a:pt x="96870" y="126083"/>
                      </a:cubicBezTo>
                      <a:cubicBezTo>
                        <a:pt x="106559" y="130499"/>
                        <a:pt x="115755" y="135926"/>
                        <a:pt x="124302" y="142276"/>
                      </a:cubicBezTo>
                      <a:cubicBezTo>
                        <a:pt x="133826" y="148657"/>
                        <a:pt x="142590" y="155706"/>
                        <a:pt x="152876" y="162373"/>
                      </a:cubicBezTo>
                      <a:cubicBezTo>
                        <a:pt x="162942" y="169520"/>
                        <a:pt x="173975" y="175197"/>
                        <a:pt x="185642" y="179232"/>
                      </a:cubicBezTo>
                      <a:cubicBezTo>
                        <a:pt x="191826" y="181142"/>
                        <a:pt x="198227" y="182262"/>
                        <a:pt x="204692" y="182566"/>
                      </a:cubicBezTo>
                      <a:cubicBezTo>
                        <a:pt x="211119" y="182716"/>
                        <a:pt x="217534" y="181946"/>
                        <a:pt x="223742" y="180280"/>
                      </a:cubicBezTo>
                      <a:cubicBezTo>
                        <a:pt x="237041" y="176382"/>
                        <a:pt x="249264" y="169473"/>
                        <a:pt x="259461" y="160087"/>
                      </a:cubicBezTo>
                      <a:cubicBezTo>
                        <a:pt x="281149" y="138923"/>
                        <a:pt x="299116" y="114258"/>
                        <a:pt x="312611" y="87126"/>
                      </a:cubicBezTo>
                      <a:cubicBezTo>
                        <a:pt x="320330" y="72752"/>
                        <a:pt x="328952" y="58882"/>
                        <a:pt x="338424" y="45597"/>
                      </a:cubicBezTo>
                      <a:cubicBezTo>
                        <a:pt x="348329" y="31608"/>
                        <a:pt x="361006" y="19806"/>
                        <a:pt x="375666" y="10926"/>
                      </a:cubicBezTo>
                      <a:cubicBezTo>
                        <a:pt x="390863" y="2469"/>
                        <a:pt x="408256" y="-1216"/>
                        <a:pt x="425577" y="353"/>
                      </a:cubicBezTo>
                      <a:cubicBezTo>
                        <a:pt x="426625" y="353"/>
                        <a:pt x="427768" y="353"/>
                        <a:pt x="428816" y="353"/>
                      </a:cubicBezTo>
                      <a:lnTo>
                        <a:pt x="431959" y="1020"/>
                      </a:lnTo>
                      <a:cubicBezTo>
                        <a:pt x="434054" y="1020"/>
                        <a:pt x="436150" y="1877"/>
                        <a:pt x="438150" y="2448"/>
                      </a:cubicBezTo>
                      <a:cubicBezTo>
                        <a:pt x="442224" y="3712"/>
                        <a:pt x="446177" y="5338"/>
                        <a:pt x="449961" y="7306"/>
                      </a:cubicBezTo>
                      <a:cubicBezTo>
                        <a:pt x="457377" y="11058"/>
                        <a:pt x="464184" y="15907"/>
                        <a:pt x="470154" y="21689"/>
                      </a:cubicBezTo>
                      <a:cubicBezTo>
                        <a:pt x="481325" y="32972"/>
                        <a:pt x="491081" y="45575"/>
                        <a:pt x="499205" y="59217"/>
                      </a:cubicBezTo>
                      <a:cubicBezTo>
                        <a:pt x="507302" y="72362"/>
                        <a:pt x="514445" y="85506"/>
                        <a:pt x="522161" y="97794"/>
                      </a:cubicBezTo>
                      <a:cubicBezTo>
                        <a:pt x="529876" y="110081"/>
                        <a:pt x="537115" y="122749"/>
                        <a:pt x="543687" y="134846"/>
                      </a:cubicBezTo>
                      <a:cubicBezTo>
                        <a:pt x="549134" y="146707"/>
                        <a:pt x="557058" y="157262"/>
                        <a:pt x="566928" y="165802"/>
                      </a:cubicBezTo>
                      <a:cubicBezTo>
                        <a:pt x="571837" y="169391"/>
                        <a:pt x="577455" y="171891"/>
                        <a:pt x="583406" y="173136"/>
                      </a:cubicBezTo>
                      <a:cubicBezTo>
                        <a:pt x="589237" y="174589"/>
                        <a:pt x="595211" y="175387"/>
                        <a:pt x="601218" y="175518"/>
                      </a:cubicBezTo>
                      <a:cubicBezTo>
                        <a:pt x="612446" y="176193"/>
                        <a:pt x="623687" y="174439"/>
                        <a:pt x="634175" y="170374"/>
                      </a:cubicBezTo>
                      <a:cubicBezTo>
                        <a:pt x="639042" y="168358"/>
                        <a:pt x="643700" y="165870"/>
                        <a:pt x="648081" y="162945"/>
                      </a:cubicBezTo>
                      <a:cubicBezTo>
                        <a:pt x="652201" y="160083"/>
                        <a:pt x="656087" y="156897"/>
                        <a:pt x="659702" y="153420"/>
                      </a:cubicBezTo>
                      <a:cubicBezTo>
                        <a:pt x="666427" y="147023"/>
                        <a:pt x="672608" y="140078"/>
                        <a:pt x="678180" y="132655"/>
                      </a:cubicBezTo>
                      <a:cubicBezTo>
                        <a:pt x="686907" y="120407"/>
                        <a:pt x="696254" y="108612"/>
                        <a:pt x="706184" y="97317"/>
                      </a:cubicBezTo>
                      <a:cubicBezTo>
                        <a:pt x="712636" y="90110"/>
                        <a:pt x="720650" y="84474"/>
                        <a:pt x="729615" y="80839"/>
                      </a:cubicBezTo>
                      <a:cubicBezTo>
                        <a:pt x="731962" y="79974"/>
                        <a:pt x="734386" y="79337"/>
                        <a:pt x="736854" y="78934"/>
                      </a:cubicBezTo>
                      <a:cubicBezTo>
                        <a:pt x="737794" y="78735"/>
                        <a:pt x="738761" y="78703"/>
                        <a:pt x="739712" y="78839"/>
                      </a:cubicBezTo>
                      <a:close/>
                    </a:path>
                  </a:pathLst>
                </a:custGeom>
                <a:solidFill>
                  <a:srgbClr val="FF725E"/>
                </a:solidFill>
                <a:ln w="9525" cap="flat">
                  <a:noFill/>
                  <a:prstDash val="solid"/>
                  <a:miter/>
                </a:ln>
              </p:spPr>
              <p:txBody>
                <a:bodyPr rtlCol="0" anchor="ctr"/>
                <a:lstStyle/>
                <a:p>
                  <a:endParaRPr lang="zh-CN" altLang="en-US"/>
                </a:p>
              </p:txBody>
            </p:sp>
            <p:sp>
              <p:nvSpPr>
                <p:cNvPr id="1676" name="任意多边形: 形状 1675">
                  <a:extLst>
                    <a:ext uri="{FF2B5EF4-FFF2-40B4-BE49-F238E27FC236}">
                      <a16:creationId xmlns:a16="http://schemas.microsoft.com/office/drawing/2014/main" id="{EC02E5D7-C59C-5EDB-8F13-BD01D889485B}"/>
                    </a:ext>
                  </a:extLst>
                </p:cNvPr>
                <p:cNvSpPr/>
                <p:nvPr/>
              </p:nvSpPr>
              <p:spPr>
                <a:xfrm>
                  <a:off x="8446510" y="4417228"/>
                  <a:ext cx="150494" cy="8381"/>
                </a:xfrm>
                <a:custGeom>
                  <a:avLst/>
                  <a:gdLst>
                    <a:gd name="connsiteX0" fmla="*/ 0 w 150494"/>
                    <a:gd name="connsiteY0" fmla="*/ 0 h 8381"/>
                    <a:gd name="connsiteX1" fmla="*/ 150495 w 150494"/>
                    <a:gd name="connsiteY1" fmla="*/ 0 h 8381"/>
                    <a:gd name="connsiteX2" fmla="*/ 150495 w 150494"/>
                    <a:gd name="connsiteY2" fmla="*/ 8382 h 8381"/>
                    <a:gd name="connsiteX3" fmla="*/ 0 w 150494"/>
                    <a:gd name="connsiteY3" fmla="*/ 8382 h 8381"/>
                  </a:gdLst>
                  <a:ahLst/>
                  <a:cxnLst>
                    <a:cxn ang="0">
                      <a:pos x="connsiteX0" y="connsiteY0"/>
                    </a:cxn>
                    <a:cxn ang="0">
                      <a:pos x="connsiteX1" y="connsiteY1"/>
                    </a:cxn>
                    <a:cxn ang="0">
                      <a:pos x="connsiteX2" y="connsiteY2"/>
                    </a:cxn>
                    <a:cxn ang="0">
                      <a:pos x="connsiteX3" y="connsiteY3"/>
                    </a:cxn>
                  </a:cxnLst>
                  <a:rect l="l" t="t" r="r" b="b"/>
                  <a:pathLst>
                    <a:path w="150494" h="8381">
                      <a:moveTo>
                        <a:pt x="0" y="0"/>
                      </a:moveTo>
                      <a:lnTo>
                        <a:pt x="150495" y="0"/>
                      </a:lnTo>
                      <a:lnTo>
                        <a:pt x="150495" y="8382"/>
                      </a:lnTo>
                      <a:lnTo>
                        <a:pt x="0" y="8382"/>
                      </a:lnTo>
                      <a:close/>
                    </a:path>
                  </a:pathLst>
                </a:custGeom>
                <a:solidFill>
                  <a:srgbClr val="263238"/>
                </a:solidFill>
                <a:ln w="9525" cap="flat">
                  <a:noFill/>
                  <a:prstDash val="solid"/>
                  <a:miter/>
                </a:ln>
              </p:spPr>
              <p:txBody>
                <a:bodyPr rtlCol="0" anchor="ctr"/>
                <a:lstStyle/>
                <a:p>
                  <a:endParaRPr lang="zh-CN" altLang="en-US"/>
                </a:p>
              </p:txBody>
            </p:sp>
            <p:sp>
              <p:nvSpPr>
                <p:cNvPr id="1677" name="任意多边形: 形状 1676">
                  <a:extLst>
                    <a:ext uri="{FF2B5EF4-FFF2-40B4-BE49-F238E27FC236}">
                      <a16:creationId xmlns:a16="http://schemas.microsoft.com/office/drawing/2014/main" id="{5A06A284-B34D-5B4F-C086-8C2C4BAB9014}"/>
                    </a:ext>
                  </a:extLst>
                </p:cNvPr>
                <p:cNvSpPr/>
                <p:nvPr/>
              </p:nvSpPr>
              <p:spPr>
                <a:xfrm>
                  <a:off x="8446510" y="4436850"/>
                  <a:ext cx="74390" cy="8381"/>
                </a:xfrm>
                <a:custGeom>
                  <a:avLst/>
                  <a:gdLst>
                    <a:gd name="connsiteX0" fmla="*/ 0 w 74390"/>
                    <a:gd name="connsiteY0" fmla="*/ 0 h 8381"/>
                    <a:gd name="connsiteX1" fmla="*/ 74390 w 74390"/>
                    <a:gd name="connsiteY1" fmla="*/ 0 h 8381"/>
                    <a:gd name="connsiteX2" fmla="*/ 74390 w 74390"/>
                    <a:gd name="connsiteY2" fmla="*/ 8382 h 8381"/>
                    <a:gd name="connsiteX3" fmla="*/ 0 w 74390"/>
                    <a:gd name="connsiteY3" fmla="*/ 8382 h 8381"/>
                  </a:gdLst>
                  <a:ahLst/>
                  <a:cxnLst>
                    <a:cxn ang="0">
                      <a:pos x="connsiteX0" y="connsiteY0"/>
                    </a:cxn>
                    <a:cxn ang="0">
                      <a:pos x="connsiteX1" y="connsiteY1"/>
                    </a:cxn>
                    <a:cxn ang="0">
                      <a:pos x="connsiteX2" y="connsiteY2"/>
                    </a:cxn>
                    <a:cxn ang="0">
                      <a:pos x="connsiteX3" y="connsiteY3"/>
                    </a:cxn>
                  </a:cxnLst>
                  <a:rect l="l" t="t" r="r" b="b"/>
                  <a:pathLst>
                    <a:path w="74390" h="8381">
                      <a:moveTo>
                        <a:pt x="0" y="0"/>
                      </a:moveTo>
                      <a:lnTo>
                        <a:pt x="74390" y="0"/>
                      </a:lnTo>
                      <a:lnTo>
                        <a:pt x="74390" y="8382"/>
                      </a:lnTo>
                      <a:lnTo>
                        <a:pt x="0" y="8382"/>
                      </a:lnTo>
                      <a:close/>
                    </a:path>
                  </a:pathLst>
                </a:custGeom>
                <a:solidFill>
                  <a:srgbClr val="263238"/>
                </a:solidFill>
                <a:ln w="9525" cap="flat">
                  <a:noFill/>
                  <a:prstDash val="solid"/>
                  <a:miter/>
                </a:ln>
              </p:spPr>
              <p:txBody>
                <a:bodyPr rtlCol="0" anchor="ctr"/>
                <a:lstStyle/>
                <a:p>
                  <a:endParaRPr lang="zh-CN" altLang="en-US"/>
                </a:p>
              </p:txBody>
            </p:sp>
            <p:sp>
              <p:nvSpPr>
                <p:cNvPr id="1678" name="任意多边形: 形状 1677">
                  <a:extLst>
                    <a:ext uri="{FF2B5EF4-FFF2-40B4-BE49-F238E27FC236}">
                      <a16:creationId xmlns:a16="http://schemas.microsoft.com/office/drawing/2014/main" id="{949E3116-415D-2CE2-F947-90D2CF7FABDA}"/>
                    </a:ext>
                  </a:extLst>
                </p:cNvPr>
                <p:cNvSpPr/>
                <p:nvPr/>
              </p:nvSpPr>
              <p:spPr>
                <a:xfrm>
                  <a:off x="8306207" y="4301118"/>
                  <a:ext cx="929640" cy="58102"/>
                </a:xfrm>
                <a:custGeom>
                  <a:avLst/>
                  <a:gdLst>
                    <a:gd name="connsiteX0" fmla="*/ 0 w 929640"/>
                    <a:gd name="connsiteY0" fmla="*/ 0 h 58102"/>
                    <a:gd name="connsiteX1" fmla="*/ 929640 w 929640"/>
                    <a:gd name="connsiteY1" fmla="*/ 0 h 58102"/>
                    <a:gd name="connsiteX2" fmla="*/ 929640 w 929640"/>
                    <a:gd name="connsiteY2" fmla="*/ 58102 h 58102"/>
                    <a:gd name="connsiteX3" fmla="*/ 0 w 929640"/>
                    <a:gd name="connsiteY3" fmla="*/ 58102 h 58102"/>
                  </a:gdLst>
                  <a:ahLst/>
                  <a:cxnLst>
                    <a:cxn ang="0">
                      <a:pos x="connsiteX0" y="connsiteY0"/>
                    </a:cxn>
                    <a:cxn ang="0">
                      <a:pos x="connsiteX1" y="connsiteY1"/>
                    </a:cxn>
                    <a:cxn ang="0">
                      <a:pos x="connsiteX2" y="connsiteY2"/>
                    </a:cxn>
                    <a:cxn ang="0">
                      <a:pos x="connsiteX3" y="connsiteY3"/>
                    </a:cxn>
                  </a:cxnLst>
                  <a:rect l="l" t="t" r="r" b="b"/>
                  <a:pathLst>
                    <a:path w="929640" h="58102">
                      <a:moveTo>
                        <a:pt x="0" y="0"/>
                      </a:moveTo>
                      <a:lnTo>
                        <a:pt x="929640" y="0"/>
                      </a:lnTo>
                      <a:lnTo>
                        <a:pt x="929640" y="58102"/>
                      </a:lnTo>
                      <a:lnTo>
                        <a:pt x="0" y="58102"/>
                      </a:lnTo>
                      <a:close/>
                    </a:path>
                  </a:pathLst>
                </a:custGeom>
                <a:solidFill>
                  <a:srgbClr val="263238"/>
                </a:solidFill>
                <a:ln w="9525" cap="flat">
                  <a:noFill/>
                  <a:prstDash val="solid"/>
                  <a:miter/>
                </a:ln>
              </p:spPr>
              <p:txBody>
                <a:bodyPr rtlCol="0" anchor="ctr"/>
                <a:lstStyle/>
                <a:p>
                  <a:endParaRPr lang="zh-CN" altLang="en-US"/>
                </a:p>
              </p:txBody>
            </p:sp>
          </p:grpSp>
          <p:sp>
            <p:nvSpPr>
              <p:cNvPr id="1679" name="任意多边形: 形状 1678">
                <a:extLst>
                  <a:ext uri="{FF2B5EF4-FFF2-40B4-BE49-F238E27FC236}">
                    <a16:creationId xmlns:a16="http://schemas.microsoft.com/office/drawing/2014/main" id="{BEB1DF6F-533D-6533-D84E-2A0AFCF1A94D}"/>
                  </a:ext>
                </a:extLst>
              </p:cNvPr>
              <p:cNvSpPr/>
              <p:nvPr/>
            </p:nvSpPr>
            <p:spPr>
              <a:xfrm>
                <a:off x="3249955" y="6247838"/>
                <a:ext cx="5297424" cy="4952"/>
              </a:xfrm>
              <a:custGeom>
                <a:avLst/>
                <a:gdLst>
                  <a:gd name="connsiteX0" fmla="*/ 5297424 w 5297424"/>
                  <a:gd name="connsiteY0" fmla="*/ 2477 h 4952"/>
                  <a:gd name="connsiteX1" fmla="*/ 2648807 w 5297424"/>
                  <a:gd name="connsiteY1" fmla="*/ 4953 h 4952"/>
                  <a:gd name="connsiteX2" fmla="*/ 0 w 5297424"/>
                  <a:gd name="connsiteY2" fmla="*/ 2477 h 4952"/>
                  <a:gd name="connsiteX3" fmla="*/ 2648807 w 5297424"/>
                  <a:gd name="connsiteY3" fmla="*/ 0 h 4952"/>
                  <a:gd name="connsiteX4" fmla="*/ 5297424 w 5297424"/>
                  <a:gd name="connsiteY4" fmla="*/ 2477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7424" h="4952">
                    <a:moveTo>
                      <a:pt x="5297424" y="2477"/>
                    </a:moveTo>
                    <a:cubicBezTo>
                      <a:pt x="5297424" y="3810"/>
                      <a:pt x="4111466" y="4953"/>
                      <a:pt x="2648807" y="4953"/>
                    </a:cubicBezTo>
                    <a:cubicBezTo>
                      <a:pt x="1186148" y="4953"/>
                      <a:pt x="0" y="3810"/>
                      <a:pt x="0" y="2477"/>
                    </a:cubicBezTo>
                    <a:cubicBezTo>
                      <a:pt x="0" y="1143"/>
                      <a:pt x="1185672" y="0"/>
                      <a:pt x="2648807" y="0"/>
                    </a:cubicBezTo>
                    <a:cubicBezTo>
                      <a:pt x="4111943" y="0"/>
                      <a:pt x="5297424" y="1048"/>
                      <a:pt x="5297424" y="2477"/>
                    </a:cubicBezTo>
                    <a:close/>
                  </a:path>
                </a:pathLst>
              </a:custGeom>
              <a:solidFill>
                <a:srgbClr val="263238"/>
              </a:solidFill>
              <a:ln w="9525" cap="flat">
                <a:noFill/>
                <a:prstDash val="solid"/>
                <a:miter/>
              </a:ln>
            </p:spPr>
            <p:txBody>
              <a:bodyPr rtlCol="0" anchor="ctr"/>
              <a:lstStyle/>
              <a:p>
                <a:endParaRPr lang="zh-CN" altLang="en-US"/>
              </a:p>
            </p:txBody>
          </p:sp>
        </p:grpSp>
        <p:sp>
          <p:nvSpPr>
            <p:cNvPr id="1683" name="任意多边形: 形状 1682">
              <a:extLst>
                <a:ext uri="{FF2B5EF4-FFF2-40B4-BE49-F238E27FC236}">
                  <a16:creationId xmlns:a16="http://schemas.microsoft.com/office/drawing/2014/main" id="{C9292A44-BB19-249F-459E-FB0E08765011}"/>
                </a:ext>
              </a:extLst>
            </p:cNvPr>
            <p:cNvSpPr/>
            <p:nvPr/>
          </p:nvSpPr>
          <p:spPr>
            <a:xfrm>
              <a:off x="2290126" y="2307459"/>
              <a:ext cx="7084168" cy="3950661"/>
            </a:xfrm>
            <a:custGeom>
              <a:avLst/>
              <a:gdLst>
                <a:gd name="connsiteX0" fmla="*/ 3542084 w 7084168"/>
                <a:gd name="connsiteY0" fmla="*/ 0 h 3950661"/>
                <a:gd name="connsiteX1" fmla="*/ 7084168 w 7084168"/>
                <a:gd name="connsiteY1" fmla="*/ 3542084 h 3950661"/>
                <a:gd name="connsiteX2" fmla="*/ 7065881 w 7084168"/>
                <a:gd name="connsiteY2" fmla="*/ 3904242 h 3950661"/>
                <a:gd name="connsiteX3" fmla="*/ 7058796 w 7084168"/>
                <a:gd name="connsiteY3" fmla="*/ 3950661 h 3950661"/>
                <a:gd name="connsiteX4" fmla="*/ 25372 w 7084168"/>
                <a:gd name="connsiteY4" fmla="*/ 3950661 h 3950661"/>
                <a:gd name="connsiteX5" fmla="*/ 18288 w 7084168"/>
                <a:gd name="connsiteY5" fmla="*/ 3904242 h 3950661"/>
                <a:gd name="connsiteX6" fmla="*/ 0 w 7084168"/>
                <a:gd name="connsiteY6" fmla="*/ 3542084 h 3950661"/>
                <a:gd name="connsiteX7" fmla="*/ 3542084 w 7084168"/>
                <a:gd name="connsiteY7" fmla="*/ 0 h 39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168" h="3950661">
                  <a:moveTo>
                    <a:pt x="3542084" y="0"/>
                  </a:moveTo>
                  <a:cubicBezTo>
                    <a:pt x="5498323" y="0"/>
                    <a:pt x="7084168" y="1585845"/>
                    <a:pt x="7084168" y="3542084"/>
                  </a:cubicBezTo>
                  <a:cubicBezTo>
                    <a:pt x="7084168" y="3664349"/>
                    <a:pt x="7077973" y="3785167"/>
                    <a:pt x="7065881" y="3904242"/>
                  </a:cubicBezTo>
                  <a:lnTo>
                    <a:pt x="7058796" y="3950661"/>
                  </a:lnTo>
                  <a:lnTo>
                    <a:pt x="25372" y="3950661"/>
                  </a:lnTo>
                  <a:lnTo>
                    <a:pt x="18288" y="3904242"/>
                  </a:lnTo>
                  <a:cubicBezTo>
                    <a:pt x="6195" y="3785167"/>
                    <a:pt x="0" y="3664349"/>
                    <a:pt x="0" y="3542084"/>
                  </a:cubicBezTo>
                  <a:cubicBezTo>
                    <a:pt x="0" y="1585845"/>
                    <a:pt x="1585845" y="0"/>
                    <a:pt x="3542084" y="0"/>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685" name="椭圆 1684">
            <a:extLst>
              <a:ext uri="{FF2B5EF4-FFF2-40B4-BE49-F238E27FC236}">
                <a16:creationId xmlns:a16="http://schemas.microsoft.com/office/drawing/2014/main" id="{2ABFCDE0-D0DE-BEE5-B1C8-305AFED4B3B2}"/>
              </a:ext>
            </a:extLst>
          </p:cNvPr>
          <p:cNvSpPr/>
          <p:nvPr/>
        </p:nvSpPr>
        <p:spPr>
          <a:xfrm>
            <a:off x="3507816" y="4622731"/>
            <a:ext cx="434162" cy="434162"/>
          </a:xfrm>
          <a:prstGeom prst="ellipse">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7" name="椭圆 1686">
            <a:extLst>
              <a:ext uri="{FF2B5EF4-FFF2-40B4-BE49-F238E27FC236}">
                <a16:creationId xmlns:a16="http://schemas.microsoft.com/office/drawing/2014/main" id="{E77C4162-3071-D4A2-BE2C-7AA67C6CEB6B}"/>
              </a:ext>
            </a:extLst>
          </p:cNvPr>
          <p:cNvSpPr/>
          <p:nvPr/>
        </p:nvSpPr>
        <p:spPr>
          <a:xfrm>
            <a:off x="4405757" y="3532705"/>
            <a:ext cx="434162" cy="434162"/>
          </a:xfrm>
          <a:prstGeom prst="ellipse">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8" name="椭圆 1687">
            <a:extLst>
              <a:ext uri="{FF2B5EF4-FFF2-40B4-BE49-F238E27FC236}">
                <a16:creationId xmlns:a16="http://schemas.microsoft.com/office/drawing/2014/main" id="{6BB80F04-465A-00C8-0A5C-764F895B05DB}"/>
              </a:ext>
            </a:extLst>
          </p:cNvPr>
          <p:cNvSpPr/>
          <p:nvPr/>
        </p:nvSpPr>
        <p:spPr>
          <a:xfrm>
            <a:off x="5840644" y="3046877"/>
            <a:ext cx="434162" cy="434162"/>
          </a:xfrm>
          <a:prstGeom prst="ellipse">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9" name="椭圆 1688">
            <a:extLst>
              <a:ext uri="{FF2B5EF4-FFF2-40B4-BE49-F238E27FC236}">
                <a16:creationId xmlns:a16="http://schemas.microsoft.com/office/drawing/2014/main" id="{46C557C8-B651-CCB9-D6F0-A0B1FB3D6A17}"/>
              </a:ext>
            </a:extLst>
          </p:cNvPr>
          <p:cNvSpPr/>
          <p:nvPr/>
        </p:nvSpPr>
        <p:spPr>
          <a:xfrm>
            <a:off x="7748229" y="3848427"/>
            <a:ext cx="434162" cy="434162"/>
          </a:xfrm>
          <a:prstGeom prst="ellipse">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0" name="椭圆 1689">
            <a:extLst>
              <a:ext uri="{FF2B5EF4-FFF2-40B4-BE49-F238E27FC236}">
                <a16:creationId xmlns:a16="http://schemas.microsoft.com/office/drawing/2014/main" id="{019C8090-DC17-5CFC-026E-CD767AF4C7D0}"/>
              </a:ext>
            </a:extLst>
          </p:cNvPr>
          <p:cNvSpPr/>
          <p:nvPr/>
        </p:nvSpPr>
        <p:spPr>
          <a:xfrm>
            <a:off x="8467620" y="5168280"/>
            <a:ext cx="434162" cy="434162"/>
          </a:xfrm>
          <a:prstGeom prst="ellipse">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3" name="组合 1692">
            <a:extLst>
              <a:ext uri="{FF2B5EF4-FFF2-40B4-BE49-F238E27FC236}">
                <a16:creationId xmlns:a16="http://schemas.microsoft.com/office/drawing/2014/main" id="{55D88101-1A7E-0011-01DF-F6EFEE99B133}"/>
              </a:ext>
            </a:extLst>
          </p:cNvPr>
          <p:cNvGrpSpPr/>
          <p:nvPr/>
        </p:nvGrpSpPr>
        <p:grpSpPr>
          <a:xfrm>
            <a:off x="1271544" y="4610919"/>
            <a:ext cx="2148209" cy="1003160"/>
            <a:chOff x="1624834" y="4803069"/>
            <a:chExt cx="1985241" cy="927058"/>
          </a:xfrm>
        </p:grpSpPr>
        <p:sp>
          <p:nvSpPr>
            <p:cNvPr id="1691" name="文本框 1690">
              <a:extLst>
                <a:ext uri="{FF2B5EF4-FFF2-40B4-BE49-F238E27FC236}">
                  <a16:creationId xmlns:a16="http://schemas.microsoft.com/office/drawing/2014/main" id="{44063C09-F644-C2A0-2841-3E3BC2B9D44F}"/>
                </a:ext>
              </a:extLst>
            </p:cNvPr>
            <p:cNvSpPr txBox="1"/>
            <p:nvPr/>
          </p:nvSpPr>
          <p:spPr>
            <a:xfrm>
              <a:off x="1624834" y="4803069"/>
              <a:ext cx="1985241" cy="461665"/>
            </a:xfrm>
            <a:prstGeom prst="rect">
              <a:avLst/>
            </a:prstGeom>
            <a:noFill/>
          </p:spPr>
          <p:txBody>
            <a:bodyPr wrap="square" rtlCol="0">
              <a:spAutoFit/>
            </a:bodyPr>
            <a:lstStyle/>
            <a:p>
              <a:pPr algn="r"/>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1692" name="文本框 32">
              <a:extLst>
                <a:ext uri="{FF2B5EF4-FFF2-40B4-BE49-F238E27FC236}">
                  <a16:creationId xmlns:a16="http://schemas.microsoft.com/office/drawing/2014/main" id="{D3B04845-AD4E-4EAE-B60B-1D487E58E184}"/>
                </a:ext>
              </a:extLst>
            </p:cNvPr>
            <p:cNvSpPr txBox="1"/>
            <p:nvPr/>
          </p:nvSpPr>
          <p:spPr>
            <a:xfrm>
              <a:off x="1639668" y="5133040"/>
              <a:ext cx="193300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latin typeface="+mn-ea"/>
                  <a:cs typeface="阿里巴巴普惠体 R" panose="00020600040101010101" pitchFamily="18" charset="-122"/>
                  <a:sym typeface="+mn-lt"/>
                </a:rPr>
                <a:t>请在这里添加相应的文字内容</a:t>
              </a:r>
              <a:endParaRPr lang="en-US" altLang="zh-CN" sz="1400" dirty="0">
                <a:latin typeface="+mn-ea"/>
                <a:cs typeface="阿里巴巴普惠体 R" panose="00020600040101010101" pitchFamily="18" charset="-122"/>
                <a:sym typeface="+mn-lt"/>
              </a:endParaRPr>
            </a:p>
          </p:txBody>
        </p:sp>
      </p:grpSp>
      <p:grpSp>
        <p:nvGrpSpPr>
          <p:cNvPr id="1697" name="组合 1696">
            <a:extLst>
              <a:ext uri="{FF2B5EF4-FFF2-40B4-BE49-F238E27FC236}">
                <a16:creationId xmlns:a16="http://schemas.microsoft.com/office/drawing/2014/main" id="{B98D490E-FE4F-AB81-5826-3D6A5ECC08BE}"/>
              </a:ext>
            </a:extLst>
          </p:cNvPr>
          <p:cNvGrpSpPr/>
          <p:nvPr/>
        </p:nvGrpSpPr>
        <p:grpSpPr>
          <a:xfrm>
            <a:off x="1780090" y="3511883"/>
            <a:ext cx="2148209" cy="1003160"/>
            <a:chOff x="1624834" y="4803069"/>
            <a:chExt cx="1985241" cy="927058"/>
          </a:xfrm>
        </p:grpSpPr>
        <p:sp>
          <p:nvSpPr>
            <p:cNvPr id="1698" name="文本框 1697">
              <a:extLst>
                <a:ext uri="{FF2B5EF4-FFF2-40B4-BE49-F238E27FC236}">
                  <a16:creationId xmlns:a16="http://schemas.microsoft.com/office/drawing/2014/main" id="{E3C65A5E-9CCA-544C-EB43-640CF558D58A}"/>
                </a:ext>
              </a:extLst>
            </p:cNvPr>
            <p:cNvSpPr txBox="1"/>
            <p:nvPr/>
          </p:nvSpPr>
          <p:spPr>
            <a:xfrm>
              <a:off x="1624834" y="4803069"/>
              <a:ext cx="1985241" cy="461665"/>
            </a:xfrm>
            <a:prstGeom prst="rect">
              <a:avLst/>
            </a:prstGeom>
            <a:noFill/>
          </p:spPr>
          <p:txBody>
            <a:bodyPr wrap="square" rtlCol="0">
              <a:spAutoFit/>
            </a:bodyPr>
            <a:lstStyle/>
            <a:p>
              <a:pPr algn="r"/>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1699" name="文本框 32">
              <a:extLst>
                <a:ext uri="{FF2B5EF4-FFF2-40B4-BE49-F238E27FC236}">
                  <a16:creationId xmlns:a16="http://schemas.microsoft.com/office/drawing/2014/main" id="{858F7BF0-CD92-AF30-383A-3174D4502503}"/>
                </a:ext>
              </a:extLst>
            </p:cNvPr>
            <p:cNvSpPr txBox="1"/>
            <p:nvPr/>
          </p:nvSpPr>
          <p:spPr>
            <a:xfrm>
              <a:off x="1639668" y="5133040"/>
              <a:ext cx="193300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latin typeface="+mn-ea"/>
                  <a:cs typeface="阿里巴巴普惠体 R" panose="00020600040101010101" pitchFamily="18" charset="-122"/>
                  <a:sym typeface="+mn-lt"/>
                </a:rPr>
                <a:t>请在这里添加相应的文字内容</a:t>
              </a:r>
              <a:endParaRPr lang="en-US" altLang="zh-CN" sz="1400" dirty="0">
                <a:latin typeface="+mn-ea"/>
                <a:cs typeface="阿里巴巴普惠体 R" panose="00020600040101010101" pitchFamily="18" charset="-122"/>
                <a:sym typeface="+mn-lt"/>
              </a:endParaRPr>
            </a:p>
          </p:txBody>
        </p:sp>
      </p:grpSp>
      <p:grpSp>
        <p:nvGrpSpPr>
          <p:cNvPr id="1709" name="组合 1708">
            <a:extLst>
              <a:ext uri="{FF2B5EF4-FFF2-40B4-BE49-F238E27FC236}">
                <a16:creationId xmlns:a16="http://schemas.microsoft.com/office/drawing/2014/main" id="{4DC86BBA-F435-E2B3-844D-EA2DFDA4BBB0}"/>
              </a:ext>
            </a:extLst>
          </p:cNvPr>
          <p:cNvGrpSpPr/>
          <p:nvPr/>
        </p:nvGrpSpPr>
        <p:grpSpPr>
          <a:xfrm>
            <a:off x="4441407" y="2118167"/>
            <a:ext cx="3102446" cy="789933"/>
            <a:chOff x="4553609" y="2256757"/>
            <a:chExt cx="2867088" cy="730007"/>
          </a:xfrm>
        </p:grpSpPr>
        <p:sp>
          <p:nvSpPr>
            <p:cNvPr id="1701" name="文本框 1700">
              <a:extLst>
                <a:ext uri="{FF2B5EF4-FFF2-40B4-BE49-F238E27FC236}">
                  <a16:creationId xmlns:a16="http://schemas.microsoft.com/office/drawing/2014/main" id="{843BD7A3-289A-878E-F957-A52C7FB448C0}"/>
                </a:ext>
              </a:extLst>
            </p:cNvPr>
            <p:cNvSpPr txBox="1"/>
            <p:nvPr/>
          </p:nvSpPr>
          <p:spPr>
            <a:xfrm>
              <a:off x="4994533" y="2256757"/>
              <a:ext cx="1985241" cy="461665"/>
            </a:xfrm>
            <a:prstGeom prst="rect">
              <a:avLst/>
            </a:prstGeom>
            <a:noFill/>
          </p:spPr>
          <p:txBody>
            <a:bodyPr wrap="square" rtlCol="0">
              <a:spAutoFit/>
            </a:bodyPr>
            <a:lstStyle/>
            <a:p>
              <a:pPr algn="ctr"/>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1702" name="文本框 32">
              <a:extLst>
                <a:ext uri="{FF2B5EF4-FFF2-40B4-BE49-F238E27FC236}">
                  <a16:creationId xmlns:a16="http://schemas.microsoft.com/office/drawing/2014/main" id="{CF889CD8-1A86-9DB6-851D-B26B418DE6DD}"/>
                </a:ext>
              </a:extLst>
            </p:cNvPr>
            <p:cNvSpPr txBox="1"/>
            <p:nvPr/>
          </p:nvSpPr>
          <p:spPr>
            <a:xfrm>
              <a:off x="4553609" y="2648210"/>
              <a:ext cx="2867088"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latin typeface="+mn-ea"/>
                  <a:cs typeface="阿里巴巴普惠体 R" panose="00020600040101010101" pitchFamily="18" charset="-122"/>
                  <a:sym typeface="+mn-lt"/>
                </a:rPr>
                <a:t>请在这里添加相应的文字内容</a:t>
              </a:r>
              <a:endParaRPr lang="en-US" altLang="zh-CN" sz="1400" dirty="0">
                <a:latin typeface="+mn-ea"/>
                <a:cs typeface="阿里巴巴普惠体 R" panose="00020600040101010101" pitchFamily="18" charset="-122"/>
                <a:sym typeface="+mn-lt"/>
              </a:endParaRPr>
            </a:p>
          </p:txBody>
        </p:sp>
      </p:grpSp>
      <p:grpSp>
        <p:nvGrpSpPr>
          <p:cNvPr id="1703" name="组合 1702">
            <a:extLst>
              <a:ext uri="{FF2B5EF4-FFF2-40B4-BE49-F238E27FC236}">
                <a16:creationId xmlns:a16="http://schemas.microsoft.com/office/drawing/2014/main" id="{773D71A1-1421-1DBA-3528-7976B22518EA}"/>
              </a:ext>
            </a:extLst>
          </p:cNvPr>
          <p:cNvGrpSpPr/>
          <p:nvPr/>
        </p:nvGrpSpPr>
        <p:grpSpPr>
          <a:xfrm>
            <a:off x="8246600" y="3511883"/>
            <a:ext cx="2148209" cy="1003160"/>
            <a:chOff x="1624834" y="4803069"/>
            <a:chExt cx="1985241" cy="927058"/>
          </a:xfrm>
        </p:grpSpPr>
        <p:sp>
          <p:nvSpPr>
            <p:cNvPr id="1704" name="文本框 1703">
              <a:extLst>
                <a:ext uri="{FF2B5EF4-FFF2-40B4-BE49-F238E27FC236}">
                  <a16:creationId xmlns:a16="http://schemas.microsoft.com/office/drawing/2014/main" id="{689DA486-0C86-2E92-723F-DE6FF78B53A4}"/>
                </a:ext>
              </a:extLst>
            </p:cNvPr>
            <p:cNvSpPr txBox="1"/>
            <p:nvPr/>
          </p:nvSpPr>
          <p:spPr>
            <a:xfrm>
              <a:off x="1624834" y="4803069"/>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1705" name="文本框 32">
              <a:extLst>
                <a:ext uri="{FF2B5EF4-FFF2-40B4-BE49-F238E27FC236}">
                  <a16:creationId xmlns:a16="http://schemas.microsoft.com/office/drawing/2014/main" id="{F2EB1C9D-D3E2-5D95-54C3-558F63701328}"/>
                </a:ext>
              </a:extLst>
            </p:cNvPr>
            <p:cNvSpPr txBox="1"/>
            <p:nvPr/>
          </p:nvSpPr>
          <p:spPr>
            <a:xfrm>
              <a:off x="1639668" y="5133040"/>
              <a:ext cx="193300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mn-ea"/>
                  <a:cs typeface="阿里巴巴普惠体 R" panose="00020600040101010101" pitchFamily="18" charset="-122"/>
                  <a:sym typeface="+mn-lt"/>
                </a:rPr>
                <a:t>请在这里添加相应的文字内容</a:t>
              </a:r>
              <a:endParaRPr lang="en-US" altLang="zh-CN" sz="1400" dirty="0">
                <a:latin typeface="+mn-ea"/>
                <a:cs typeface="阿里巴巴普惠体 R" panose="00020600040101010101" pitchFamily="18" charset="-122"/>
                <a:sym typeface="+mn-lt"/>
              </a:endParaRPr>
            </a:p>
          </p:txBody>
        </p:sp>
      </p:grpSp>
      <p:grpSp>
        <p:nvGrpSpPr>
          <p:cNvPr id="1706" name="组合 1705">
            <a:extLst>
              <a:ext uri="{FF2B5EF4-FFF2-40B4-BE49-F238E27FC236}">
                <a16:creationId xmlns:a16="http://schemas.microsoft.com/office/drawing/2014/main" id="{D6681201-2584-1E33-5884-DA5C92EDD46F}"/>
              </a:ext>
            </a:extLst>
          </p:cNvPr>
          <p:cNvGrpSpPr/>
          <p:nvPr/>
        </p:nvGrpSpPr>
        <p:grpSpPr>
          <a:xfrm>
            <a:off x="8970866" y="4610919"/>
            <a:ext cx="2148209" cy="1003160"/>
            <a:chOff x="1624834" y="4803069"/>
            <a:chExt cx="1985241" cy="927058"/>
          </a:xfrm>
        </p:grpSpPr>
        <p:sp>
          <p:nvSpPr>
            <p:cNvPr id="1707" name="文本框 1706">
              <a:extLst>
                <a:ext uri="{FF2B5EF4-FFF2-40B4-BE49-F238E27FC236}">
                  <a16:creationId xmlns:a16="http://schemas.microsoft.com/office/drawing/2014/main" id="{CBE80DA0-1E67-72AD-624F-F4F4845A97CB}"/>
                </a:ext>
              </a:extLst>
            </p:cNvPr>
            <p:cNvSpPr txBox="1"/>
            <p:nvPr/>
          </p:nvSpPr>
          <p:spPr>
            <a:xfrm>
              <a:off x="1624834" y="4803069"/>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1708" name="文本框 32">
              <a:extLst>
                <a:ext uri="{FF2B5EF4-FFF2-40B4-BE49-F238E27FC236}">
                  <a16:creationId xmlns:a16="http://schemas.microsoft.com/office/drawing/2014/main" id="{D6F92335-33D1-A139-3170-76F91B75C205}"/>
                </a:ext>
              </a:extLst>
            </p:cNvPr>
            <p:cNvSpPr txBox="1"/>
            <p:nvPr/>
          </p:nvSpPr>
          <p:spPr>
            <a:xfrm>
              <a:off x="1639668" y="5133040"/>
              <a:ext cx="193300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mn-ea"/>
                  <a:cs typeface="阿里巴巴普惠体 R" panose="00020600040101010101" pitchFamily="18" charset="-122"/>
                  <a:sym typeface="+mn-lt"/>
                </a:rPr>
                <a:t>请在这里添加相应的文字内容</a:t>
              </a:r>
              <a:endParaRPr lang="en-US" altLang="zh-CN" sz="1400" dirty="0">
                <a:latin typeface="+mn-ea"/>
                <a:cs typeface="阿里巴巴普惠体 R" panose="00020600040101010101" pitchFamily="18" charset="-122"/>
                <a:sym typeface="+mn-lt"/>
              </a:endParaRPr>
            </a:p>
          </p:txBody>
        </p:sp>
      </p:grpSp>
    </p:spTree>
    <p:extLst>
      <p:ext uri="{BB962C8B-B14F-4D97-AF65-F5344CB8AC3E}">
        <p14:creationId xmlns:p14="http://schemas.microsoft.com/office/powerpoint/2010/main" val="270349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CF04FA52-E0C5-19E4-2822-DEAAC73DA975}"/>
              </a:ext>
            </a:extLst>
          </p:cNvPr>
          <p:cNvSpPr/>
          <p:nvPr/>
        </p:nvSpPr>
        <p:spPr>
          <a:xfrm>
            <a:off x="2127282" y="-1041770"/>
            <a:ext cx="1574157" cy="856527"/>
          </a:xfrm>
          <a:prstGeom prst="rect">
            <a:avLst/>
          </a:prstGeom>
          <a:solidFill>
            <a:srgbClr val="F5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2217559-B12F-FCA5-6399-E16DDF064B1E}"/>
              </a:ext>
            </a:extLst>
          </p:cNvPr>
          <p:cNvSpPr/>
          <p:nvPr/>
        </p:nvSpPr>
        <p:spPr>
          <a:xfrm>
            <a:off x="0" y="-1041770"/>
            <a:ext cx="1574157" cy="856527"/>
          </a:xfrm>
          <a:prstGeom prst="rect">
            <a:avLst/>
          </a:prstGeom>
          <a:solidFill>
            <a:srgbClr val="F6C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FFD9C18-3E74-15E0-5026-7AB0A39C2829}"/>
              </a:ext>
            </a:extLst>
          </p:cNvPr>
          <p:cNvSpPr/>
          <p:nvPr/>
        </p:nvSpPr>
        <p:spPr>
          <a:xfrm>
            <a:off x="6261039" y="-1041771"/>
            <a:ext cx="1709482" cy="856527"/>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F86A19B-B8DF-22A5-1F96-552F8E4ED311}"/>
              </a:ext>
            </a:extLst>
          </p:cNvPr>
          <p:cNvSpPr/>
          <p:nvPr/>
        </p:nvSpPr>
        <p:spPr>
          <a:xfrm>
            <a:off x="8509128" y="-1041771"/>
            <a:ext cx="1709482" cy="856527"/>
          </a:xfrm>
          <a:prstGeom prst="rect">
            <a:avLst/>
          </a:prstGeom>
          <a:gradFill flip="none" rotWithShape="1">
            <a:gsLst>
              <a:gs pos="0">
                <a:schemeClr val="accent1"/>
              </a:gs>
              <a:gs pos="100000">
                <a:srgbClr val="F6C7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3" name="组合 1042">
            <a:extLst>
              <a:ext uri="{FF2B5EF4-FFF2-40B4-BE49-F238E27FC236}">
                <a16:creationId xmlns:a16="http://schemas.microsoft.com/office/drawing/2014/main" id="{45C185AB-662E-DB7F-3644-4382C79484DC}"/>
              </a:ext>
            </a:extLst>
          </p:cNvPr>
          <p:cNvGrpSpPr/>
          <p:nvPr/>
        </p:nvGrpSpPr>
        <p:grpSpPr>
          <a:xfrm>
            <a:off x="12462" y="-23303"/>
            <a:ext cx="12191999" cy="6858000"/>
            <a:chOff x="0" y="0"/>
            <a:chExt cx="12191999" cy="6858000"/>
          </a:xfrm>
        </p:grpSpPr>
        <p:cxnSp>
          <p:nvCxnSpPr>
            <p:cNvPr id="29" name="直接连接符 28">
              <a:extLst>
                <a:ext uri="{FF2B5EF4-FFF2-40B4-BE49-F238E27FC236}">
                  <a16:creationId xmlns:a16="http://schemas.microsoft.com/office/drawing/2014/main" id="{79998384-DA9C-2FFA-C2E2-57FE387B0626}"/>
                </a:ext>
              </a:extLst>
            </p:cNvPr>
            <p:cNvCxnSpPr/>
            <p:nvPr/>
          </p:nvCxnSpPr>
          <p:spPr>
            <a:xfrm>
              <a:off x="0" y="59030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96D9C19D-2A7A-7200-FDF3-FA3577FBD697}"/>
                </a:ext>
              </a:extLst>
            </p:cNvPr>
            <p:cNvCxnSpPr/>
            <p:nvPr/>
          </p:nvCxnSpPr>
          <p:spPr>
            <a:xfrm>
              <a:off x="0" y="1219200"/>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D136B86A-C344-178E-81AC-8EAB0B31B6B4}"/>
                </a:ext>
              </a:extLst>
            </p:cNvPr>
            <p:cNvCxnSpPr/>
            <p:nvPr/>
          </p:nvCxnSpPr>
          <p:spPr>
            <a:xfrm>
              <a:off x="0" y="1848091"/>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95259F2-2A09-01C4-C3B2-62414DF255A6}"/>
                </a:ext>
              </a:extLst>
            </p:cNvPr>
            <p:cNvCxnSpPr/>
            <p:nvPr/>
          </p:nvCxnSpPr>
          <p:spPr>
            <a:xfrm>
              <a:off x="0" y="2476982"/>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43D91EC-6EFB-0F10-6393-BB2538BB15F3}"/>
                </a:ext>
              </a:extLst>
            </p:cNvPr>
            <p:cNvCxnSpPr/>
            <p:nvPr/>
          </p:nvCxnSpPr>
          <p:spPr>
            <a:xfrm>
              <a:off x="0" y="3105873"/>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28F92F5-EDFD-607A-8BD3-0399B7146407}"/>
                </a:ext>
              </a:extLst>
            </p:cNvPr>
            <p:cNvCxnSpPr/>
            <p:nvPr/>
          </p:nvCxnSpPr>
          <p:spPr>
            <a:xfrm>
              <a:off x="0" y="3734764"/>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0B75688-3C24-5323-1EC9-C62111A995CA}"/>
                </a:ext>
              </a:extLst>
            </p:cNvPr>
            <p:cNvCxnSpPr/>
            <p:nvPr/>
          </p:nvCxnSpPr>
          <p:spPr>
            <a:xfrm>
              <a:off x="0" y="4363655"/>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B31DC108-6C2A-7291-CC19-0A15A0C71715}"/>
                </a:ext>
              </a:extLst>
            </p:cNvPr>
            <p:cNvCxnSpPr/>
            <p:nvPr/>
          </p:nvCxnSpPr>
          <p:spPr>
            <a:xfrm>
              <a:off x="0" y="4992546"/>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FC03875-BAF1-2E64-9804-A75559761825}"/>
                </a:ext>
              </a:extLst>
            </p:cNvPr>
            <p:cNvCxnSpPr/>
            <p:nvPr/>
          </p:nvCxnSpPr>
          <p:spPr>
            <a:xfrm>
              <a:off x="0" y="5621437"/>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EADF1A55-43E3-57F2-7DF1-28CC6AB8679B}"/>
                </a:ext>
              </a:extLst>
            </p:cNvPr>
            <p:cNvCxnSpPr/>
            <p:nvPr/>
          </p:nvCxnSpPr>
          <p:spPr>
            <a:xfrm>
              <a:off x="0" y="6250329"/>
              <a:ext cx="12191999" cy="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BB00FFF-6E04-02F1-AD62-D4140BCD0724}"/>
                </a:ext>
              </a:extLst>
            </p:cNvPr>
            <p:cNvCxnSpPr>
              <a:cxnSpLocks/>
            </p:cNvCxnSpPr>
            <p:nvPr/>
          </p:nvCxnSpPr>
          <p:spPr>
            <a:xfrm>
              <a:off x="60188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0316BFED-448A-9A7E-9BA3-12465B64CE51}"/>
                </a:ext>
              </a:extLst>
            </p:cNvPr>
            <p:cNvCxnSpPr>
              <a:cxnSpLocks/>
            </p:cNvCxnSpPr>
            <p:nvPr/>
          </p:nvCxnSpPr>
          <p:spPr>
            <a:xfrm>
              <a:off x="151756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1FCA75C-F4DD-7D21-965E-69535656C2E3}"/>
                </a:ext>
              </a:extLst>
            </p:cNvPr>
            <p:cNvCxnSpPr>
              <a:cxnSpLocks/>
            </p:cNvCxnSpPr>
            <p:nvPr/>
          </p:nvCxnSpPr>
          <p:spPr>
            <a:xfrm>
              <a:off x="243325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2930382-052B-8812-A21F-CAF38596752C}"/>
                </a:ext>
              </a:extLst>
            </p:cNvPr>
            <p:cNvCxnSpPr>
              <a:cxnSpLocks/>
            </p:cNvCxnSpPr>
            <p:nvPr/>
          </p:nvCxnSpPr>
          <p:spPr>
            <a:xfrm>
              <a:off x="334894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67FCAEA-75E2-F284-2496-F5C84E69E413}"/>
                </a:ext>
              </a:extLst>
            </p:cNvPr>
            <p:cNvCxnSpPr>
              <a:cxnSpLocks/>
            </p:cNvCxnSpPr>
            <p:nvPr/>
          </p:nvCxnSpPr>
          <p:spPr>
            <a:xfrm>
              <a:off x="426462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09DF3A63-8C37-4982-73ED-486C7FDFBCAB}"/>
                </a:ext>
              </a:extLst>
            </p:cNvPr>
            <p:cNvCxnSpPr>
              <a:cxnSpLocks/>
            </p:cNvCxnSpPr>
            <p:nvPr/>
          </p:nvCxnSpPr>
          <p:spPr>
            <a:xfrm>
              <a:off x="518031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D73147A0-2AC3-13EC-2213-1C2D21258F77}"/>
                </a:ext>
              </a:extLst>
            </p:cNvPr>
            <p:cNvCxnSpPr>
              <a:cxnSpLocks/>
            </p:cNvCxnSpPr>
            <p:nvPr/>
          </p:nvCxnSpPr>
          <p:spPr>
            <a:xfrm>
              <a:off x="609599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11E71826-8E52-4A69-803F-DD58AB4107E8}"/>
                </a:ext>
              </a:extLst>
            </p:cNvPr>
            <p:cNvCxnSpPr>
              <a:cxnSpLocks/>
            </p:cNvCxnSpPr>
            <p:nvPr/>
          </p:nvCxnSpPr>
          <p:spPr>
            <a:xfrm>
              <a:off x="7011685"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9889518D-4467-4F28-C839-7F2A40FDEBD9}"/>
                </a:ext>
              </a:extLst>
            </p:cNvPr>
            <p:cNvCxnSpPr>
              <a:cxnSpLocks/>
            </p:cNvCxnSpPr>
            <p:nvPr/>
          </p:nvCxnSpPr>
          <p:spPr>
            <a:xfrm>
              <a:off x="7927371"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040DDA8-5E85-B960-8A11-0BBB1201651A}"/>
                </a:ext>
              </a:extLst>
            </p:cNvPr>
            <p:cNvCxnSpPr>
              <a:cxnSpLocks/>
            </p:cNvCxnSpPr>
            <p:nvPr/>
          </p:nvCxnSpPr>
          <p:spPr>
            <a:xfrm>
              <a:off x="884305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359A3AD-0B28-F8EF-3CB8-EA32B269ED6E}"/>
                </a:ext>
              </a:extLst>
            </p:cNvPr>
            <p:cNvCxnSpPr>
              <a:cxnSpLocks/>
            </p:cNvCxnSpPr>
            <p:nvPr/>
          </p:nvCxnSpPr>
          <p:spPr>
            <a:xfrm>
              <a:off x="9758743"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A99359C-76A3-59AB-F815-FDAAF39E49D6}"/>
                </a:ext>
              </a:extLst>
            </p:cNvPr>
            <p:cNvCxnSpPr>
              <a:cxnSpLocks/>
            </p:cNvCxnSpPr>
            <p:nvPr/>
          </p:nvCxnSpPr>
          <p:spPr>
            <a:xfrm>
              <a:off x="10674429"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8BBB28FE-6D10-FBC5-B3F4-E9C70CFF0E86}"/>
                </a:ext>
              </a:extLst>
            </p:cNvPr>
            <p:cNvCxnSpPr>
              <a:cxnSpLocks/>
            </p:cNvCxnSpPr>
            <p:nvPr/>
          </p:nvCxnSpPr>
          <p:spPr>
            <a:xfrm>
              <a:off x="11590117" y="0"/>
              <a:ext cx="0" cy="6858000"/>
            </a:xfrm>
            <a:prstGeom prst="line">
              <a:avLst/>
            </a:prstGeom>
            <a:ln>
              <a:solidFill>
                <a:schemeClr val="bg1">
                  <a:alpha val="58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5" name="文本框 36">
            <a:extLst>
              <a:ext uri="{FF2B5EF4-FFF2-40B4-BE49-F238E27FC236}">
                <a16:creationId xmlns:a16="http://schemas.microsoft.com/office/drawing/2014/main" id="{6CF44A4C-15A4-0266-8F34-E43F538DFBAD}"/>
              </a:ext>
            </a:extLst>
          </p:cNvPr>
          <p:cNvSpPr txBox="1"/>
          <p:nvPr/>
        </p:nvSpPr>
        <p:spPr>
          <a:xfrm>
            <a:off x="535007" y="6080941"/>
            <a:ext cx="2654445"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solidFill>
                    <a:srgbClr val="FFC000"/>
                  </a:solidFill>
                </a:ln>
                <a:noFill/>
                <a:effectLst/>
                <a:uLnTx/>
                <a:uFillTx/>
                <a:latin typeface="+mn-ea"/>
                <a:cs typeface="+mn-cs"/>
              </a:rPr>
              <a:t>PPT </a:t>
            </a:r>
            <a:r>
              <a:rPr kumimoji="0" lang="en-US" altLang="zh-CN" sz="1800" b="0" i="0" u="none" strike="noStrike" kern="1200" cap="none" spc="0" normalizeH="0" baseline="0" noProof="0" dirty="0">
                <a:ln>
                  <a:noFill/>
                </a:ln>
                <a:solidFill>
                  <a:prstClr val="black"/>
                </a:solidFill>
                <a:effectLst/>
                <a:uLnTx/>
                <a:uFillTx/>
                <a:latin typeface="+mn-ea"/>
                <a:cs typeface="+mn-cs"/>
              </a:rPr>
              <a:t> </a:t>
            </a:r>
            <a:r>
              <a:rPr kumimoji="0" lang="en-US" altLang="zh-CN" sz="1400" b="0" i="0" u="none" strike="noStrike" kern="1200" cap="none" spc="0" normalizeH="0" baseline="0" noProof="0" dirty="0">
                <a:ln>
                  <a:noFill/>
                </a:ln>
                <a:solidFill>
                  <a:prstClr val="black"/>
                </a:solidFill>
                <a:effectLst/>
                <a:uLnTx/>
                <a:uFillTx/>
                <a:latin typeface="+mn-ea"/>
                <a:cs typeface="+mn-cs"/>
              </a:rPr>
              <a:t>Department of Design</a:t>
            </a:r>
            <a:endParaRPr kumimoji="0" lang="zh-CN" altLang="en-US" sz="1800" b="0" i="0" u="none" strike="noStrike" kern="1200" cap="none" spc="0" normalizeH="0" baseline="0" noProof="0" dirty="0">
              <a:ln>
                <a:noFill/>
              </a:ln>
              <a:solidFill>
                <a:prstClr val="black"/>
              </a:solidFill>
              <a:effectLst/>
              <a:uLnTx/>
              <a:uFillTx/>
              <a:latin typeface="+mn-ea"/>
              <a:cs typeface="+mn-cs"/>
            </a:endParaRPr>
          </a:p>
        </p:txBody>
      </p:sp>
      <p:pic>
        <p:nvPicPr>
          <p:cNvPr id="1024" name="图形 26">
            <a:extLst>
              <a:ext uri="{FF2B5EF4-FFF2-40B4-BE49-F238E27FC236}">
                <a16:creationId xmlns:a16="http://schemas.microsoft.com/office/drawing/2014/main" id="{0BB0A492-FD84-C24C-9AAA-7A4DEAFD30F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80722" y="845343"/>
            <a:ext cx="383304" cy="383304"/>
          </a:xfrm>
          <a:prstGeom prst="rect">
            <a:avLst/>
          </a:prstGeom>
        </p:spPr>
      </p:pic>
      <p:pic>
        <p:nvPicPr>
          <p:cNvPr id="1025" name="图形 41">
            <a:extLst>
              <a:ext uri="{FF2B5EF4-FFF2-40B4-BE49-F238E27FC236}">
                <a16:creationId xmlns:a16="http://schemas.microsoft.com/office/drawing/2014/main" id="{435799DF-8017-6C81-A53E-F31257316B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837278" y="217302"/>
            <a:ext cx="733932" cy="733932"/>
          </a:xfrm>
          <a:prstGeom prst="rect">
            <a:avLst/>
          </a:prstGeom>
        </p:spPr>
      </p:pic>
      <p:sp>
        <p:nvSpPr>
          <p:cNvPr id="54" name="矩形: 圆角 53">
            <a:extLst>
              <a:ext uri="{FF2B5EF4-FFF2-40B4-BE49-F238E27FC236}">
                <a16:creationId xmlns:a16="http://schemas.microsoft.com/office/drawing/2014/main" id="{F5BF0D1A-3047-59EC-CDDD-9C409CF5B32E}"/>
              </a:ext>
            </a:extLst>
          </p:cNvPr>
          <p:cNvSpPr/>
          <p:nvPr/>
        </p:nvSpPr>
        <p:spPr>
          <a:xfrm flipH="1">
            <a:off x="570519" y="1022803"/>
            <a:ext cx="10988233" cy="4905734"/>
          </a:xfrm>
          <a:prstGeom prst="roundRect">
            <a:avLst>
              <a:gd name="adj" fmla="val 417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9" name="矩形: 圆顶角 1028">
            <a:extLst>
              <a:ext uri="{FF2B5EF4-FFF2-40B4-BE49-F238E27FC236}">
                <a16:creationId xmlns:a16="http://schemas.microsoft.com/office/drawing/2014/main" id="{3F98114C-E1B3-965C-C4C3-A3112AF75919}"/>
              </a:ext>
            </a:extLst>
          </p:cNvPr>
          <p:cNvSpPr/>
          <p:nvPr/>
        </p:nvSpPr>
        <p:spPr>
          <a:xfrm>
            <a:off x="570516" y="1022803"/>
            <a:ext cx="10988232" cy="742822"/>
          </a:xfrm>
          <a:prstGeom prst="round2SameRect">
            <a:avLst>
              <a:gd name="adj1" fmla="val 2858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椭圆 1029">
            <a:extLst>
              <a:ext uri="{FF2B5EF4-FFF2-40B4-BE49-F238E27FC236}">
                <a16:creationId xmlns:a16="http://schemas.microsoft.com/office/drawing/2014/main" id="{571BDD62-D9E7-F20F-362A-CBCF4573EA3D}"/>
              </a:ext>
            </a:extLst>
          </p:cNvPr>
          <p:cNvSpPr/>
          <p:nvPr/>
        </p:nvSpPr>
        <p:spPr>
          <a:xfrm>
            <a:off x="1113310"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1" name="椭圆 1030">
            <a:extLst>
              <a:ext uri="{FF2B5EF4-FFF2-40B4-BE49-F238E27FC236}">
                <a16:creationId xmlns:a16="http://schemas.microsoft.com/office/drawing/2014/main" id="{8741E3F6-C28D-664D-4559-96FD097427B1}"/>
              </a:ext>
            </a:extLst>
          </p:cNvPr>
          <p:cNvSpPr/>
          <p:nvPr/>
        </p:nvSpPr>
        <p:spPr>
          <a:xfrm>
            <a:off x="2095317"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2" name="椭圆 1031">
            <a:extLst>
              <a:ext uri="{FF2B5EF4-FFF2-40B4-BE49-F238E27FC236}">
                <a16:creationId xmlns:a16="http://schemas.microsoft.com/office/drawing/2014/main" id="{FF171620-C535-670C-62CF-5A84BDACE4FC}"/>
              </a:ext>
            </a:extLst>
          </p:cNvPr>
          <p:cNvSpPr/>
          <p:nvPr/>
        </p:nvSpPr>
        <p:spPr>
          <a:xfrm>
            <a:off x="3077323" y="1248499"/>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6" name="文本框 1035">
            <a:extLst>
              <a:ext uri="{FF2B5EF4-FFF2-40B4-BE49-F238E27FC236}">
                <a16:creationId xmlns:a16="http://schemas.microsoft.com/office/drawing/2014/main" id="{4510F966-7D5D-099C-CD13-37C950F9C87E}"/>
              </a:ext>
            </a:extLst>
          </p:cNvPr>
          <p:cNvSpPr txBox="1"/>
          <p:nvPr/>
        </p:nvSpPr>
        <p:spPr>
          <a:xfrm>
            <a:off x="947033" y="3360262"/>
            <a:ext cx="7645516" cy="1200329"/>
          </a:xfrm>
          <a:prstGeom prst="rect">
            <a:avLst/>
          </a:prstGeom>
          <a:noFill/>
        </p:spPr>
        <p:txBody>
          <a:bodyPr wrap="square" rtlCol="0">
            <a:spAutoFit/>
          </a:bodyPr>
          <a:lstStyle/>
          <a:p>
            <a:r>
              <a:rPr lang="zh-CN" altLang="en-US" sz="7200" b="1" dirty="0">
                <a:latin typeface="+mj-ea"/>
                <a:ea typeface="+mj-ea"/>
              </a:rPr>
              <a:t>感谢您的观看</a:t>
            </a:r>
            <a:endParaRPr lang="zh-CN" altLang="en-US" sz="7200" b="1" dirty="0">
              <a:solidFill>
                <a:schemeClr val="accent2"/>
              </a:solidFill>
              <a:latin typeface="+mj-ea"/>
              <a:ea typeface="+mj-ea"/>
            </a:endParaRPr>
          </a:p>
        </p:txBody>
      </p:sp>
      <p:sp>
        <p:nvSpPr>
          <p:cNvPr id="1044" name="文本框 1043">
            <a:extLst>
              <a:ext uri="{FF2B5EF4-FFF2-40B4-BE49-F238E27FC236}">
                <a16:creationId xmlns:a16="http://schemas.microsoft.com/office/drawing/2014/main" id="{6DB531AC-E5B6-B03E-3C2B-C3AED9D33015}"/>
              </a:ext>
            </a:extLst>
          </p:cNvPr>
          <p:cNvSpPr txBox="1"/>
          <p:nvPr/>
        </p:nvSpPr>
        <p:spPr>
          <a:xfrm>
            <a:off x="549440" y="193578"/>
            <a:ext cx="2191336" cy="646331"/>
          </a:xfrm>
          <a:prstGeom prst="rect">
            <a:avLst/>
          </a:prstGeom>
          <a:noFill/>
        </p:spPr>
        <p:txBody>
          <a:bodyPr wrap="square" rtlCol="0">
            <a:spAutoFit/>
          </a:bodyPr>
          <a:lstStyle/>
          <a:p>
            <a:r>
              <a:rPr lang="en-US" altLang="zh-CN" sz="3600" dirty="0">
                <a:latin typeface="+mj-ea"/>
                <a:ea typeface="+mj-ea"/>
              </a:rPr>
              <a:t>LOGO</a:t>
            </a:r>
            <a:endParaRPr lang="zh-CN" altLang="en-US" sz="3600" dirty="0">
              <a:latin typeface="+mj-ea"/>
              <a:ea typeface="+mj-ea"/>
            </a:endParaRPr>
          </a:p>
        </p:txBody>
      </p:sp>
      <p:sp>
        <p:nvSpPr>
          <p:cNvPr id="1033" name="文本框 1032">
            <a:extLst>
              <a:ext uri="{FF2B5EF4-FFF2-40B4-BE49-F238E27FC236}">
                <a16:creationId xmlns:a16="http://schemas.microsoft.com/office/drawing/2014/main" id="{70A0FCC0-5698-DD39-B106-3D36F0BE2FE8}"/>
              </a:ext>
            </a:extLst>
          </p:cNvPr>
          <p:cNvSpPr txBox="1"/>
          <p:nvPr/>
        </p:nvSpPr>
        <p:spPr>
          <a:xfrm>
            <a:off x="947033" y="2009253"/>
            <a:ext cx="3502479" cy="1446550"/>
          </a:xfrm>
          <a:prstGeom prst="rect">
            <a:avLst/>
          </a:prstGeom>
          <a:noFill/>
        </p:spPr>
        <p:txBody>
          <a:bodyPr wrap="square" rtlCol="0">
            <a:spAutoFit/>
          </a:bodyPr>
          <a:lstStyle/>
          <a:p>
            <a:r>
              <a:rPr lang="en-US" altLang="zh-CN" sz="8800" b="1" dirty="0">
                <a:solidFill>
                  <a:schemeClr val="accent2"/>
                </a:solidFill>
                <a:latin typeface="+mj-ea"/>
                <a:ea typeface="+mj-ea"/>
              </a:rPr>
              <a:t>2022</a:t>
            </a:r>
            <a:endParaRPr lang="zh-CN" altLang="en-US" sz="8800" b="1" dirty="0">
              <a:solidFill>
                <a:schemeClr val="accent2"/>
              </a:solidFill>
              <a:latin typeface="+mj-ea"/>
              <a:ea typeface="+mj-ea"/>
            </a:endParaRPr>
          </a:p>
        </p:txBody>
      </p:sp>
      <p:sp>
        <p:nvSpPr>
          <p:cNvPr id="1034" name="平行四边形 1033">
            <a:extLst>
              <a:ext uri="{FF2B5EF4-FFF2-40B4-BE49-F238E27FC236}">
                <a16:creationId xmlns:a16="http://schemas.microsoft.com/office/drawing/2014/main" id="{72DF6C23-C261-6176-E4C0-76E3F758F0FC}"/>
              </a:ext>
            </a:extLst>
          </p:cNvPr>
          <p:cNvSpPr/>
          <p:nvPr/>
        </p:nvSpPr>
        <p:spPr>
          <a:xfrm>
            <a:off x="3795395" y="2276236"/>
            <a:ext cx="227419" cy="828487"/>
          </a:xfrm>
          <a:prstGeom prst="parallelogram">
            <a:avLst>
              <a:gd name="adj" fmla="val 39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gs>
                  <a:gs pos="100000">
                    <a:schemeClr val="accent2"/>
                  </a:gs>
                </a:gsLst>
                <a:lin ang="5400000" scaled="1"/>
              </a:gradFill>
            </a:endParaRPr>
          </a:p>
        </p:txBody>
      </p:sp>
      <p:sp>
        <p:nvSpPr>
          <p:cNvPr id="1035" name="文本框 1034">
            <a:extLst>
              <a:ext uri="{FF2B5EF4-FFF2-40B4-BE49-F238E27FC236}">
                <a16:creationId xmlns:a16="http://schemas.microsoft.com/office/drawing/2014/main" id="{6F18398D-F4DB-24B7-FEB3-6B2FA9648714}"/>
              </a:ext>
            </a:extLst>
          </p:cNvPr>
          <p:cNvSpPr txBox="1"/>
          <p:nvPr/>
        </p:nvSpPr>
        <p:spPr>
          <a:xfrm>
            <a:off x="4037915" y="2227760"/>
            <a:ext cx="3888775" cy="954107"/>
          </a:xfrm>
          <a:prstGeom prst="rect">
            <a:avLst/>
          </a:prstGeom>
          <a:noFill/>
        </p:spPr>
        <p:txBody>
          <a:bodyPr wrap="square" rtlCol="0">
            <a:spAutoFit/>
          </a:bodyPr>
          <a:lstStyle/>
          <a:p>
            <a:r>
              <a:rPr lang="en-US" altLang="zh-CN" sz="2800" b="1" dirty="0">
                <a:latin typeface="+mn-ea"/>
              </a:rPr>
              <a:t>PPT</a:t>
            </a:r>
          </a:p>
          <a:p>
            <a:r>
              <a:rPr lang="zh-CN" altLang="en-US" sz="2800" b="1" dirty="0"/>
              <a:t>设计部</a:t>
            </a:r>
          </a:p>
        </p:txBody>
      </p:sp>
      <p:cxnSp>
        <p:nvCxnSpPr>
          <p:cNvPr id="1038" name="直接箭头连接符 1037">
            <a:extLst>
              <a:ext uri="{FF2B5EF4-FFF2-40B4-BE49-F238E27FC236}">
                <a16:creationId xmlns:a16="http://schemas.microsoft.com/office/drawing/2014/main" id="{5E817362-3BB3-68E5-6AE8-50C091F3E6E2}"/>
              </a:ext>
            </a:extLst>
          </p:cNvPr>
          <p:cNvCxnSpPr/>
          <p:nvPr/>
        </p:nvCxnSpPr>
        <p:spPr>
          <a:xfrm>
            <a:off x="1083737" y="3280702"/>
            <a:ext cx="5379913" cy="0"/>
          </a:xfrm>
          <a:prstGeom prst="straightConnector1">
            <a:avLst/>
          </a:prstGeom>
          <a:ln w="9525">
            <a:solidFill>
              <a:schemeClr val="accent1">
                <a:alpha val="93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9" name="文本框 1038">
            <a:extLst>
              <a:ext uri="{FF2B5EF4-FFF2-40B4-BE49-F238E27FC236}">
                <a16:creationId xmlns:a16="http://schemas.microsoft.com/office/drawing/2014/main" id="{6706E488-3ED6-FBF0-BBED-61E0B3C1052B}"/>
              </a:ext>
            </a:extLst>
          </p:cNvPr>
          <p:cNvSpPr txBox="1"/>
          <p:nvPr/>
        </p:nvSpPr>
        <p:spPr>
          <a:xfrm>
            <a:off x="1040551" y="4405118"/>
            <a:ext cx="5423097" cy="261610"/>
          </a:xfrm>
          <a:prstGeom prst="rect">
            <a:avLst/>
          </a:prstGeom>
          <a:noFill/>
        </p:spPr>
        <p:txBody>
          <a:bodyPr wrap="square" rtlCol="0">
            <a:spAutoFit/>
          </a:bodyPr>
          <a:lstStyle/>
          <a:p>
            <a:pPr algn="dist"/>
            <a:r>
              <a:rPr lang="en-US" altLang="zh-CN" sz="1100" dirty="0"/>
              <a:t>Thanks for watching</a:t>
            </a:r>
          </a:p>
        </p:txBody>
      </p:sp>
      <p:sp>
        <p:nvSpPr>
          <p:cNvPr id="1045" name="矩形: 圆角 1044">
            <a:extLst>
              <a:ext uri="{FF2B5EF4-FFF2-40B4-BE49-F238E27FC236}">
                <a16:creationId xmlns:a16="http://schemas.microsoft.com/office/drawing/2014/main" id="{830E75B6-1223-FBA3-730D-FC86F7AB2E9E}"/>
              </a:ext>
            </a:extLst>
          </p:cNvPr>
          <p:cNvSpPr/>
          <p:nvPr/>
        </p:nvSpPr>
        <p:spPr>
          <a:xfrm>
            <a:off x="1064752" y="5099153"/>
            <a:ext cx="1902349" cy="355194"/>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6" name="矩形: 圆角 1045">
            <a:extLst>
              <a:ext uri="{FF2B5EF4-FFF2-40B4-BE49-F238E27FC236}">
                <a16:creationId xmlns:a16="http://schemas.microsoft.com/office/drawing/2014/main" id="{FBDF8BE1-0863-AF26-E1C1-9A089E219DF1}"/>
              </a:ext>
            </a:extLst>
          </p:cNvPr>
          <p:cNvSpPr/>
          <p:nvPr/>
        </p:nvSpPr>
        <p:spPr>
          <a:xfrm>
            <a:off x="3413395" y="5099153"/>
            <a:ext cx="1902349" cy="355194"/>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7" name="文本框 1046">
            <a:extLst>
              <a:ext uri="{FF2B5EF4-FFF2-40B4-BE49-F238E27FC236}">
                <a16:creationId xmlns:a16="http://schemas.microsoft.com/office/drawing/2014/main" id="{B4CC1E90-DB32-3376-C127-CFB74DBA3DA2}"/>
              </a:ext>
            </a:extLst>
          </p:cNvPr>
          <p:cNvSpPr txBox="1"/>
          <p:nvPr/>
        </p:nvSpPr>
        <p:spPr>
          <a:xfrm>
            <a:off x="1202489" y="5126128"/>
            <a:ext cx="1626874" cy="307777"/>
          </a:xfrm>
          <a:prstGeom prst="rect">
            <a:avLst/>
          </a:prstGeom>
          <a:noFill/>
        </p:spPr>
        <p:txBody>
          <a:bodyPr wrap="square" rtlCol="0">
            <a:spAutoFit/>
          </a:bodyPr>
          <a:lstStyle/>
          <a:p>
            <a:pPr algn="ctr"/>
            <a:r>
              <a:rPr lang="zh-CN" altLang="en-US" sz="1400"/>
              <a:t>汇报人：追逐</a:t>
            </a:r>
            <a:endParaRPr lang="zh-CN" altLang="en-US" sz="1400" dirty="0"/>
          </a:p>
        </p:txBody>
      </p:sp>
      <p:sp>
        <p:nvSpPr>
          <p:cNvPr id="1048" name="文本框 1047">
            <a:extLst>
              <a:ext uri="{FF2B5EF4-FFF2-40B4-BE49-F238E27FC236}">
                <a16:creationId xmlns:a16="http://schemas.microsoft.com/office/drawing/2014/main" id="{7ED25664-2BA9-8C2A-7969-3BC15AF56E14}"/>
              </a:ext>
            </a:extLst>
          </p:cNvPr>
          <p:cNvSpPr txBox="1"/>
          <p:nvPr/>
        </p:nvSpPr>
        <p:spPr>
          <a:xfrm>
            <a:off x="3549539" y="5126128"/>
            <a:ext cx="1626874" cy="307777"/>
          </a:xfrm>
          <a:prstGeom prst="rect">
            <a:avLst/>
          </a:prstGeom>
          <a:noFill/>
        </p:spPr>
        <p:txBody>
          <a:bodyPr wrap="square" rtlCol="0">
            <a:spAutoFit/>
          </a:bodyPr>
          <a:lstStyle/>
          <a:p>
            <a:pPr algn="ctr"/>
            <a:r>
              <a:rPr lang="zh-CN" altLang="en-US" sz="1400" dirty="0">
                <a:latin typeface="+mn-ea"/>
              </a:rPr>
              <a:t>时间：</a:t>
            </a:r>
            <a:r>
              <a:rPr lang="en-US" altLang="zh-CN" sz="1400" dirty="0">
                <a:latin typeface="+mn-ea"/>
              </a:rPr>
              <a:t>2022.11</a:t>
            </a:r>
            <a:endParaRPr lang="zh-CN" altLang="en-US" sz="1400" dirty="0">
              <a:latin typeface="+mn-ea"/>
            </a:endParaRPr>
          </a:p>
        </p:txBody>
      </p:sp>
      <p:grpSp>
        <p:nvGrpSpPr>
          <p:cNvPr id="1053" name="图形 1050">
            <a:extLst>
              <a:ext uri="{FF2B5EF4-FFF2-40B4-BE49-F238E27FC236}">
                <a16:creationId xmlns:a16="http://schemas.microsoft.com/office/drawing/2014/main" id="{C41231DB-EC55-1D1D-69F9-107EC14C1EB7}"/>
              </a:ext>
            </a:extLst>
          </p:cNvPr>
          <p:cNvGrpSpPr/>
          <p:nvPr/>
        </p:nvGrpSpPr>
        <p:grpSpPr>
          <a:xfrm>
            <a:off x="7261130" y="1724921"/>
            <a:ext cx="4088120" cy="4070837"/>
            <a:chOff x="7003116" y="1837352"/>
            <a:chExt cx="3910297" cy="3893765"/>
          </a:xfrm>
        </p:grpSpPr>
        <p:sp>
          <p:nvSpPr>
            <p:cNvPr id="1054" name="任意多边形: 形状 1053">
              <a:extLst>
                <a:ext uri="{FF2B5EF4-FFF2-40B4-BE49-F238E27FC236}">
                  <a16:creationId xmlns:a16="http://schemas.microsoft.com/office/drawing/2014/main" id="{6E3A9A24-53B4-DD05-C2E6-DFD19878FA9E}"/>
                </a:ext>
              </a:extLst>
            </p:cNvPr>
            <p:cNvSpPr/>
            <p:nvPr/>
          </p:nvSpPr>
          <p:spPr>
            <a:xfrm>
              <a:off x="9073868" y="4532231"/>
              <a:ext cx="913969" cy="1198886"/>
            </a:xfrm>
            <a:custGeom>
              <a:avLst/>
              <a:gdLst>
                <a:gd name="connsiteX0" fmla="*/ 58 w 913969"/>
                <a:gd name="connsiteY0" fmla="*/ 386072 h 1198886"/>
                <a:gd name="connsiteX1" fmla="*/ 16240 w 913969"/>
                <a:gd name="connsiteY1" fmla="*/ 498082 h 1198886"/>
                <a:gd name="connsiteX2" fmla="*/ 95976 w 913969"/>
                <a:gd name="connsiteY2" fmla="*/ 807984 h 1198886"/>
                <a:gd name="connsiteX3" fmla="*/ 36581 w 913969"/>
                <a:gd name="connsiteY3" fmla="*/ 1198887 h 1198886"/>
                <a:gd name="connsiteX4" fmla="*/ 621761 w 913969"/>
                <a:gd name="connsiteY4" fmla="*/ 1198887 h 1198886"/>
                <a:gd name="connsiteX5" fmla="*/ 580175 w 913969"/>
                <a:gd name="connsiteY5" fmla="*/ 981919 h 1198886"/>
                <a:gd name="connsiteX6" fmla="*/ 717407 w 913969"/>
                <a:gd name="connsiteY6" fmla="*/ 967003 h 1198886"/>
                <a:gd name="connsiteX7" fmla="*/ 794250 w 913969"/>
                <a:gd name="connsiteY7" fmla="*/ 910049 h 1198886"/>
                <a:gd name="connsiteX8" fmla="*/ 804646 w 913969"/>
                <a:gd name="connsiteY8" fmla="*/ 724723 h 1198886"/>
                <a:gd name="connsiteX9" fmla="*/ 887365 w 913969"/>
                <a:gd name="connsiteY9" fmla="*/ 729333 h 1198886"/>
                <a:gd name="connsiteX10" fmla="*/ 913944 w 913969"/>
                <a:gd name="connsiteY10" fmla="*/ 706823 h 1198886"/>
                <a:gd name="connsiteX11" fmla="*/ 913943 w 913969"/>
                <a:gd name="connsiteY11" fmla="*/ 706823 h 1198886"/>
                <a:gd name="connsiteX12" fmla="*/ 911864 w 913969"/>
                <a:gd name="connsiteY12" fmla="*/ 696155 h 1198886"/>
                <a:gd name="connsiteX13" fmla="*/ 830501 w 913969"/>
                <a:gd name="connsiteY13" fmla="*/ 467977 h 1198886"/>
                <a:gd name="connsiteX14" fmla="*/ 599069 w 913969"/>
                <a:gd name="connsiteY14" fmla="*/ 36031 h 1198886"/>
                <a:gd name="connsiteX15" fmla="*/ 264035 w 913969"/>
                <a:gd name="connsiteY15" fmla="*/ 23375 h 1198886"/>
                <a:gd name="connsiteX16" fmla="*/ 58 w 913969"/>
                <a:gd name="connsiteY16" fmla="*/ 386072 h 119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3969" h="1198886">
                  <a:moveTo>
                    <a:pt x="58" y="386072"/>
                  </a:moveTo>
                  <a:cubicBezTo>
                    <a:pt x="838" y="423931"/>
                    <a:pt x="6273" y="461550"/>
                    <a:pt x="16240" y="498082"/>
                  </a:cubicBezTo>
                  <a:lnTo>
                    <a:pt x="95976" y="807984"/>
                  </a:lnTo>
                  <a:lnTo>
                    <a:pt x="36581" y="1198887"/>
                  </a:lnTo>
                  <a:lnTo>
                    <a:pt x="621761" y="1198887"/>
                  </a:lnTo>
                  <a:lnTo>
                    <a:pt x="580175" y="981919"/>
                  </a:lnTo>
                  <a:lnTo>
                    <a:pt x="717407" y="967003"/>
                  </a:lnTo>
                  <a:cubicBezTo>
                    <a:pt x="717407" y="967003"/>
                    <a:pt x="788825" y="967003"/>
                    <a:pt x="794250" y="910049"/>
                  </a:cubicBezTo>
                  <a:cubicBezTo>
                    <a:pt x="799674" y="853095"/>
                    <a:pt x="804646" y="724723"/>
                    <a:pt x="804646" y="724723"/>
                  </a:cubicBezTo>
                  <a:lnTo>
                    <a:pt x="887365" y="729333"/>
                  </a:lnTo>
                  <a:cubicBezTo>
                    <a:pt x="900911" y="730427"/>
                    <a:pt x="912793" y="720364"/>
                    <a:pt x="913944" y="706823"/>
                  </a:cubicBezTo>
                  <a:lnTo>
                    <a:pt x="913943" y="706823"/>
                  </a:lnTo>
                  <a:cubicBezTo>
                    <a:pt x="914121" y="703151"/>
                    <a:pt x="913408" y="699491"/>
                    <a:pt x="911864" y="696155"/>
                  </a:cubicBezTo>
                  <a:cubicBezTo>
                    <a:pt x="898123" y="664875"/>
                    <a:pt x="830501" y="467977"/>
                    <a:pt x="830501" y="467977"/>
                  </a:cubicBezTo>
                  <a:cubicBezTo>
                    <a:pt x="830501" y="467977"/>
                    <a:pt x="875703" y="152109"/>
                    <a:pt x="599069" y="36031"/>
                  </a:cubicBezTo>
                  <a:cubicBezTo>
                    <a:pt x="492298" y="-7194"/>
                    <a:pt x="373763" y="-11671"/>
                    <a:pt x="264035" y="23375"/>
                  </a:cubicBezTo>
                  <a:cubicBezTo>
                    <a:pt x="154105" y="60531"/>
                    <a:pt x="-3467" y="165127"/>
                    <a:pt x="58" y="386072"/>
                  </a:cubicBezTo>
                  <a:close/>
                </a:path>
              </a:pathLst>
            </a:custGeom>
            <a:solidFill>
              <a:srgbClr val="EBEBEB"/>
            </a:solidFill>
            <a:ln w="9030" cap="flat">
              <a:noFill/>
              <a:prstDash val="solid"/>
              <a:miter/>
            </a:ln>
          </p:spPr>
          <p:txBody>
            <a:bodyPr rtlCol="0" anchor="ctr"/>
            <a:lstStyle/>
            <a:p>
              <a:endParaRPr lang="zh-CN" altLang="en-US"/>
            </a:p>
          </p:txBody>
        </p:sp>
        <p:sp>
          <p:nvSpPr>
            <p:cNvPr id="1055" name="任意多边形: 形状 1054">
              <a:extLst>
                <a:ext uri="{FF2B5EF4-FFF2-40B4-BE49-F238E27FC236}">
                  <a16:creationId xmlns:a16="http://schemas.microsoft.com/office/drawing/2014/main" id="{E2450390-4EA4-B0C9-BA57-DE1E8EBF3A72}"/>
                </a:ext>
              </a:extLst>
            </p:cNvPr>
            <p:cNvSpPr/>
            <p:nvPr/>
          </p:nvSpPr>
          <p:spPr>
            <a:xfrm>
              <a:off x="7094514" y="3451500"/>
              <a:ext cx="589066" cy="589066"/>
            </a:xfrm>
            <a:custGeom>
              <a:avLst/>
              <a:gdLst>
                <a:gd name="connsiteX0" fmla="*/ 589067 w 589066"/>
                <a:gd name="connsiteY0" fmla="*/ 294533 h 589066"/>
                <a:gd name="connsiteX1" fmla="*/ 294533 w 589066"/>
                <a:gd name="connsiteY1" fmla="*/ 589067 h 589066"/>
                <a:gd name="connsiteX2" fmla="*/ 0 w 589066"/>
                <a:gd name="connsiteY2" fmla="*/ 294533 h 589066"/>
                <a:gd name="connsiteX3" fmla="*/ 294533 w 589066"/>
                <a:gd name="connsiteY3" fmla="*/ 0 h 589066"/>
                <a:gd name="connsiteX4" fmla="*/ 589067 w 589066"/>
                <a:gd name="connsiteY4" fmla="*/ 294533 h 589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066" h="589066">
                  <a:moveTo>
                    <a:pt x="589067" y="294533"/>
                  </a:moveTo>
                  <a:cubicBezTo>
                    <a:pt x="589067" y="457200"/>
                    <a:pt x="457200" y="589067"/>
                    <a:pt x="294533" y="589067"/>
                  </a:cubicBezTo>
                  <a:cubicBezTo>
                    <a:pt x="131867" y="589067"/>
                    <a:pt x="0" y="457200"/>
                    <a:pt x="0" y="294533"/>
                  </a:cubicBezTo>
                  <a:cubicBezTo>
                    <a:pt x="0" y="131867"/>
                    <a:pt x="131867" y="0"/>
                    <a:pt x="294533" y="0"/>
                  </a:cubicBezTo>
                  <a:cubicBezTo>
                    <a:pt x="457200" y="0"/>
                    <a:pt x="589067" y="131867"/>
                    <a:pt x="589067" y="294533"/>
                  </a:cubicBezTo>
                  <a:close/>
                </a:path>
              </a:pathLst>
            </a:custGeom>
            <a:solidFill>
              <a:srgbClr val="F5F5F5"/>
            </a:solidFill>
            <a:ln w="9030" cap="flat">
              <a:noFill/>
              <a:prstDash val="solid"/>
              <a:miter/>
            </a:ln>
          </p:spPr>
          <p:txBody>
            <a:bodyPr rtlCol="0" anchor="ctr"/>
            <a:lstStyle/>
            <a:p>
              <a:endParaRPr lang="zh-CN" altLang="en-US"/>
            </a:p>
          </p:txBody>
        </p:sp>
        <p:sp>
          <p:nvSpPr>
            <p:cNvPr id="1056" name="任意多边形: 形状 1055">
              <a:extLst>
                <a:ext uri="{FF2B5EF4-FFF2-40B4-BE49-F238E27FC236}">
                  <a16:creationId xmlns:a16="http://schemas.microsoft.com/office/drawing/2014/main" id="{37ECB064-8A21-EAFF-4206-06497B213A0F}"/>
                </a:ext>
              </a:extLst>
            </p:cNvPr>
            <p:cNvSpPr/>
            <p:nvPr/>
          </p:nvSpPr>
          <p:spPr>
            <a:xfrm>
              <a:off x="7156259" y="3513245"/>
              <a:ext cx="465576" cy="465576"/>
            </a:xfrm>
            <a:custGeom>
              <a:avLst/>
              <a:gdLst>
                <a:gd name="connsiteX0" fmla="*/ 232788 w 465576"/>
                <a:gd name="connsiteY0" fmla="*/ 465576 h 465576"/>
                <a:gd name="connsiteX1" fmla="*/ 0 w 465576"/>
                <a:gd name="connsiteY1" fmla="*/ 232788 h 465576"/>
                <a:gd name="connsiteX2" fmla="*/ 232788 w 465576"/>
                <a:gd name="connsiteY2" fmla="*/ 0 h 465576"/>
                <a:gd name="connsiteX3" fmla="*/ 465576 w 465576"/>
                <a:gd name="connsiteY3" fmla="*/ 232788 h 465576"/>
                <a:gd name="connsiteX4" fmla="*/ 232788 w 465576"/>
                <a:gd name="connsiteY4" fmla="*/ 465576 h 465576"/>
                <a:gd name="connsiteX5" fmla="*/ 232788 w 465576"/>
                <a:gd name="connsiteY5" fmla="*/ 47190 h 465576"/>
                <a:gd name="connsiteX6" fmla="*/ 47100 w 465576"/>
                <a:gd name="connsiteY6" fmla="*/ 232879 h 465576"/>
                <a:gd name="connsiteX7" fmla="*/ 232788 w 465576"/>
                <a:gd name="connsiteY7" fmla="*/ 418567 h 465576"/>
                <a:gd name="connsiteX8" fmla="*/ 418476 w 465576"/>
                <a:gd name="connsiteY8" fmla="*/ 232879 h 465576"/>
                <a:gd name="connsiteX9" fmla="*/ 418476 w 465576"/>
                <a:gd name="connsiteY9" fmla="*/ 232788 h 465576"/>
                <a:gd name="connsiteX10" fmla="*/ 232788 w 465576"/>
                <a:gd name="connsiteY10" fmla="*/ 47191 h 465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5576" h="465576">
                  <a:moveTo>
                    <a:pt x="232788" y="465576"/>
                  </a:moveTo>
                  <a:cubicBezTo>
                    <a:pt x="104223" y="465576"/>
                    <a:pt x="0" y="361353"/>
                    <a:pt x="0" y="232788"/>
                  </a:cubicBezTo>
                  <a:cubicBezTo>
                    <a:pt x="0" y="104223"/>
                    <a:pt x="104223" y="0"/>
                    <a:pt x="232788" y="0"/>
                  </a:cubicBezTo>
                  <a:cubicBezTo>
                    <a:pt x="361353" y="0"/>
                    <a:pt x="465576" y="104223"/>
                    <a:pt x="465576" y="232788"/>
                  </a:cubicBezTo>
                  <a:cubicBezTo>
                    <a:pt x="465427" y="361291"/>
                    <a:pt x="361291" y="465427"/>
                    <a:pt x="232788" y="465576"/>
                  </a:cubicBezTo>
                  <a:close/>
                  <a:moveTo>
                    <a:pt x="232788" y="47190"/>
                  </a:moveTo>
                  <a:cubicBezTo>
                    <a:pt x="130235" y="47190"/>
                    <a:pt x="47100" y="130326"/>
                    <a:pt x="47100" y="232879"/>
                  </a:cubicBezTo>
                  <a:cubicBezTo>
                    <a:pt x="47100" y="335431"/>
                    <a:pt x="130235" y="418567"/>
                    <a:pt x="232788" y="418567"/>
                  </a:cubicBezTo>
                  <a:cubicBezTo>
                    <a:pt x="335341" y="418567"/>
                    <a:pt x="418476" y="335431"/>
                    <a:pt x="418476" y="232879"/>
                  </a:cubicBezTo>
                  <a:cubicBezTo>
                    <a:pt x="418476" y="232848"/>
                    <a:pt x="418476" y="232818"/>
                    <a:pt x="418476" y="232788"/>
                  </a:cubicBezTo>
                  <a:cubicBezTo>
                    <a:pt x="418376" y="130291"/>
                    <a:pt x="335285" y="47240"/>
                    <a:pt x="232788" y="47191"/>
                  </a:cubicBezTo>
                  <a:close/>
                </a:path>
              </a:pathLst>
            </a:custGeom>
            <a:solidFill>
              <a:srgbClr val="E0E0E0"/>
            </a:solidFill>
            <a:ln w="9030" cap="flat">
              <a:noFill/>
              <a:prstDash val="solid"/>
              <a:miter/>
            </a:ln>
          </p:spPr>
          <p:txBody>
            <a:bodyPr rtlCol="0" anchor="ctr"/>
            <a:lstStyle/>
            <a:p>
              <a:endParaRPr lang="zh-CN" altLang="en-US"/>
            </a:p>
          </p:txBody>
        </p:sp>
        <p:sp>
          <p:nvSpPr>
            <p:cNvPr id="1057" name="任意多边形: 形状 1056">
              <a:extLst>
                <a:ext uri="{FF2B5EF4-FFF2-40B4-BE49-F238E27FC236}">
                  <a16:creationId xmlns:a16="http://schemas.microsoft.com/office/drawing/2014/main" id="{63E1CC65-E7A2-86FF-5D14-8C642CBC1034}"/>
                </a:ext>
              </a:extLst>
            </p:cNvPr>
            <p:cNvSpPr/>
            <p:nvPr/>
          </p:nvSpPr>
          <p:spPr>
            <a:xfrm>
              <a:off x="7261554" y="3614097"/>
              <a:ext cx="244203" cy="250310"/>
            </a:xfrm>
            <a:custGeom>
              <a:avLst/>
              <a:gdLst>
                <a:gd name="connsiteX0" fmla="*/ 65658 w 244203"/>
                <a:gd name="connsiteY0" fmla="*/ 234091 h 250310"/>
                <a:gd name="connsiteX1" fmla="*/ 15032 w 244203"/>
                <a:gd name="connsiteY1" fmla="*/ 64678 h 250310"/>
                <a:gd name="connsiteX2" fmla="*/ 17382 w 244203"/>
                <a:gd name="connsiteY2" fmla="*/ 60517 h 250310"/>
                <a:gd name="connsiteX3" fmla="*/ 65658 w 244203"/>
                <a:gd name="connsiteY3" fmla="*/ 16039 h 250310"/>
                <a:gd name="connsiteX4" fmla="*/ 135449 w 244203"/>
                <a:gd name="connsiteY4" fmla="*/ 37 h 250310"/>
                <a:gd name="connsiteX5" fmla="*/ 202438 w 244203"/>
                <a:gd name="connsiteY5" fmla="*/ 16039 h 250310"/>
                <a:gd name="connsiteX6" fmla="*/ 244204 w 244203"/>
                <a:gd name="connsiteY6" fmla="*/ 61873 h 250310"/>
                <a:gd name="connsiteX7" fmla="*/ 189962 w 244203"/>
                <a:gd name="connsiteY7" fmla="*/ 91164 h 250310"/>
                <a:gd name="connsiteX8" fmla="*/ 135720 w 244203"/>
                <a:gd name="connsiteY8" fmla="*/ 57805 h 250310"/>
                <a:gd name="connsiteX9" fmla="*/ 90518 w 244203"/>
                <a:gd name="connsiteY9" fmla="*/ 75886 h 250310"/>
                <a:gd name="connsiteX10" fmla="*/ 90518 w 244203"/>
                <a:gd name="connsiteY10" fmla="*/ 174335 h 250310"/>
                <a:gd name="connsiteX11" fmla="*/ 135720 w 244203"/>
                <a:gd name="connsiteY11" fmla="*/ 192415 h 250310"/>
                <a:gd name="connsiteX12" fmla="*/ 189962 w 244203"/>
                <a:gd name="connsiteY12" fmla="*/ 158966 h 250310"/>
                <a:gd name="connsiteX13" fmla="*/ 244204 w 244203"/>
                <a:gd name="connsiteY13" fmla="*/ 188799 h 250310"/>
                <a:gd name="connsiteX14" fmla="*/ 202438 w 244203"/>
                <a:gd name="connsiteY14" fmla="*/ 234001 h 250310"/>
                <a:gd name="connsiteX15" fmla="*/ 135449 w 244203"/>
                <a:gd name="connsiteY15" fmla="*/ 250273 h 250310"/>
                <a:gd name="connsiteX16" fmla="*/ 65658 w 244203"/>
                <a:gd name="connsiteY16" fmla="*/ 234091 h 25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4203" h="250310">
                  <a:moveTo>
                    <a:pt x="65658" y="234091"/>
                  </a:moveTo>
                  <a:cubicBezTo>
                    <a:pt x="4896" y="201289"/>
                    <a:pt x="-17770" y="125440"/>
                    <a:pt x="15032" y="64678"/>
                  </a:cubicBezTo>
                  <a:cubicBezTo>
                    <a:pt x="15789" y="63276"/>
                    <a:pt x="16573" y="61889"/>
                    <a:pt x="17382" y="60517"/>
                  </a:cubicBezTo>
                  <a:cubicBezTo>
                    <a:pt x="29011" y="41479"/>
                    <a:pt x="45733" y="26073"/>
                    <a:pt x="65658" y="16039"/>
                  </a:cubicBezTo>
                  <a:cubicBezTo>
                    <a:pt x="87282" y="5131"/>
                    <a:pt x="111233" y="-360"/>
                    <a:pt x="135449" y="37"/>
                  </a:cubicBezTo>
                  <a:cubicBezTo>
                    <a:pt x="158786" y="-512"/>
                    <a:pt x="181867" y="5002"/>
                    <a:pt x="202438" y="16039"/>
                  </a:cubicBezTo>
                  <a:cubicBezTo>
                    <a:pt x="221125" y="26177"/>
                    <a:pt x="235841" y="42327"/>
                    <a:pt x="244204" y="61873"/>
                  </a:cubicBezTo>
                  <a:lnTo>
                    <a:pt x="189962" y="91164"/>
                  </a:lnTo>
                  <a:cubicBezTo>
                    <a:pt x="179822" y="70519"/>
                    <a:pt x="158719" y="57540"/>
                    <a:pt x="135720" y="57805"/>
                  </a:cubicBezTo>
                  <a:cubicBezTo>
                    <a:pt x="118820" y="57429"/>
                    <a:pt x="102497" y="63958"/>
                    <a:pt x="90518" y="75886"/>
                  </a:cubicBezTo>
                  <a:cubicBezTo>
                    <a:pt x="66516" y="104313"/>
                    <a:pt x="66516" y="145907"/>
                    <a:pt x="90518" y="174335"/>
                  </a:cubicBezTo>
                  <a:cubicBezTo>
                    <a:pt x="102497" y="186262"/>
                    <a:pt x="118820" y="192791"/>
                    <a:pt x="135720" y="192415"/>
                  </a:cubicBezTo>
                  <a:cubicBezTo>
                    <a:pt x="158783" y="192820"/>
                    <a:pt x="179969" y="179755"/>
                    <a:pt x="189962" y="158966"/>
                  </a:cubicBezTo>
                  <a:lnTo>
                    <a:pt x="244204" y="188799"/>
                  </a:lnTo>
                  <a:cubicBezTo>
                    <a:pt x="235591" y="208023"/>
                    <a:pt x="220922" y="223898"/>
                    <a:pt x="202438" y="234001"/>
                  </a:cubicBezTo>
                  <a:cubicBezTo>
                    <a:pt x="181923" y="245211"/>
                    <a:pt x="158820" y="250823"/>
                    <a:pt x="135449" y="250273"/>
                  </a:cubicBezTo>
                  <a:cubicBezTo>
                    <a:pt x="111217" y="250615"/>
                    <a:pt x="87266" y="245061"/>
                    <a:pt x="65658" y="234091"/>
                  </a:cubicBezTo>
                  <a:close/>
                </a:path>
              </a:pathLst>
            </a:custGeom>
            <a:solidFill>
              <a:srgbClr val="E0E0E0"/>
            </a:solidFill>
            <a:ln w="9030" cap="flat">
              <a:noFill/>
              <a:prstDash val="solid"/>
              <a:miter/>
            </a:ln>
          </p:spPr>
          <p:txBody>
            <a:bodyPr rtlCol="0" anchor="ctr"/>
            <a:lstStyle/>
            <a:p>
              <a:endParaRPr lang="zh-CN" altLang="en-US"/>
            </a:p>
          </p:txBody>
        </p:sp>
        <p:sp>
          <p:nvSpPr>
            <p:cNvPr id="1058" name="任意多边形: 形状 1057">
              <a:extLst>
                <a:ext uri="{FF2B5EF4-FFF2-40B4-BE49-F238E27FC236}">
                  <a16:creationId xmlns:a16="http://schemas.microsoft.com/office/drawing/2014/main" id="{E358BAD3-8C98-B8AE-75F3-269095A1CA6C}"/>
                </a:ext>
              </a:extLst>
            </p:cNvPr>
            <p:cNvSpPr/>
            <p:nvPr/>
          </p:nvSpPr>
          <p:spPr>
            <a:xfrm>
              <a:off x="10328324" y="3303690"/>
              <a:ext cx="585089" cy="584998"/>
            </a:xfrm>
            <a:custGeom>
              <a:avLst/>
              <a:gdLst>
                <a:gd name="connsiteX0" fmla="*/ 167517 w 585089"/>
                <a:gd name="connsiteY0" fmla="*/ 85341 h 584998"/>
                <a:gd name="connsiteX1" fmla="*/ 226279 w 585089"/>
                <a:gd name="connsiteY1" fmla="*/ 59756 h 584998"/>
                <a:gd name="connsiteX2" fmla="*/ 238302 w 585089"/>
                <a:gd name="connsiteY2" fmla="*/ 1718 h 584998"/>
                <a:gd name="connsiteX3" fmla="*/ 336480 w 585089"/>
                <a:gd name="connsiteY3" fmla="*/ 0 h 584998"/>
                <a:gd name="connsiteX4" fmla="*/ 350674 w 585089"/>
                <a:gd name="connsiteY4" fmla="*/ 57587 h 584998"/>
                <a:gd name="connsiteX5" fmla="*/ 410249 w 585089"/>
                <a:gd name="connsiteY5" fmla="*/ 81001 h 584998"/>
                <a:gd name="connsiteX6" fmla="*/ 459881 w 585089"/>
                <a:gd name="connsiteY6" fmla="*/ 48546 h 584998"/>
                <a:gd name="connsiteX7" fmla="*/ 530485 w 585089"/>
                <a:gd name="connsiteY7" fmla="*/ 116710 h 584998"/>
                <a:gd name="connsiteX8" fmla="*/ 499748 w 585089"/>
                <a:gd name="connsiteY8" fmla="*/ 167427 h 584998"/>
                <a:gd name="connsiteX9" fmla="*/ 525242 w 585089"/>
                <a:gd name="connsiteY9" fmla="*/ 226189 h 584998"/>
                <a:gd name="connsiteX10" fmla="*/ 583371 w 585089"/>
                <a:gd name="connsiteY10" fmla="*/ 238303 h 584998"/>
                <a:gd name="connsiteX11" fmla="*/ 585089 w 585089"/>
                <a:gd name="connsiteY11" fmla="*/ 336480 h 584998"/>
                <a:gd name="connsiteX12" fmla="*/ 527412 w 585089"/>
                <a:gd name="connsiteY12" fmla="*/ 350583 h 584998"/>
                <a:gd name="connsiteX13" fmla="*/ 503997 w 585089"/>
                <a:gd name="connsiteY13" fmla="*/ 410159 h 584998"/>
                <a:gd name="connsiteX14" fmla="*/ 536543 w 585089"/>
                <a:gd name="connsiteY14" fmla="*/ 459790 h 584998"/>
                <a:gd name="connsiteX15" fmla="*/ 468288 w 585089"/>
                <a:gd name="connsiteY15" fmla="*/ 530395 h 584998"/>
                <a:gd name="connsiteX16" fmla="*/ 417572 w 585089"/>
                <a:gd name="connsiteY16" fmla="*/ 499658 h 584998"/>
                <a:gd name="connsiteX17" fmla="*/ 358901 w 585089"/>
                <a:gd name="connsiteY17" fmla="*/ 525152 h 584998"/>
                <a:gd name="connsiteX18" fmla="*/ 346786 w 585089"/>
                <a:gd name="connsiteY18" fmla="*/ 583281 h 584998"/>
                <a:gd name="connsiteX19" fmla="*/ 248609 w 585089"/>
                <a:gd name="connsiteY19" fmla="*/ 584999 h 584998"/>
                <a:gd name="connsiteX20" fmla="*/ 234415 w 585089"/>
                <a:gd name="connsiteY20" fmla="*/ 527321 h 584998"/>
                <a:gd name="connsiteX21" fmla="*/ 174930 w 585089"/>
                <a:gd name="connsiteY21" fmla="*/ 503907 h 584998"/>
                <a:gd name="connsiteX22" fmla="*/ 125299 w 585089"/>
                <a:gd name="connsiteY22" fmla="*/ 536452 h 584998"/>
                <a:gd name="connsiteX23" fmla="*/ 54603 w 585089"/>
                <a:gd name="connsiteY23" fmla="*/ 468198 h 584998"/>
                <a:gd name="connsiteX24" fmla="*/ 85341 w 585089"/>
                <a:gd name="connsiteY24" fmla="*/ 417482 h 584998"/>
                <a:gd name="connsiteX25" fmla="*/ 59847 w 585089"/>
                <a:gd name="connsiteY25" fmla="*/ 358810 h 584998"/>
                <a:gd name="connsiteX26" fmla="*/ 1718 w 585089"/>
                <a:gd name="connsiteY26" fmla="*/ 346696 h 584998"/>
                <a:gd name="connsiteX27" fmla="*/ 0 w 585089"/>
                <a:gd name="connsiteY27" fmla="*/ 248518 h 584998"/>
                <a:gd name="connsiteX28" fmla="*/ 57677 w 585089"/>
                <a:gd name="connsiteY28" fmla="*/ 234415 h 584998"/>
                <a:gd name="connsiteX29" fmla="*/ 81092 w 585089"/>
                <a:gd name="connsiteY29" fmla="*/ 174840 h 584998"/>
                <a:gd name="connsiteX30" fmla="*/ 48546 w 585089"/>
                <a:gd name="connsiteY30" fmla="*/ 125208 h 584998"/>
                <a:gd name="connsiteX31" fmla="*/ 116801 w 585089"/>
                <a:gd name="connsiteY31" fmla="*/ 54513 h 584998"/>
                <a:gd name="connsiteX32" fmla="*/ 167517 w 585089"/>
                <a:gd name="connsiteY32" fmla="*/ 85341 h 584998"/>
                <a:gd name="connsiteX33" fmla="*/ 219860 w 585089"/>
                <a:gd name="connsiteY33" fmla="*/ 216064 h 584998"/>
                <a:gd name="connsiteX34" fmla="*/ 222544 w 585089"/>
                <a:gd name="connsiteY34" fmla="*/ 364984 h 584998"/>
                <a:gd name="connsiteX35" fmla="*/ 371464 w 585089"/>
                <a:gd name="connsiteY35" fmla="*/ 362300 h 584998"/>
                <a:gd name="connsiteX36" fmla="*/ 368845 w 585089"/>
                <a:gd name="connsiteY36" fmla="*/ 213442 h 584998"/>
                <a:gd name="connsiteX37" fmla="*/ 219860 w 585089"/>
                <a:gd name="connsiteY37" fmla="*/ 216063 h 584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85089" h="584998">
                  <a:moveTo>
                    <a:pt x="167517" y="85341"/>
                  </a:moveTo>
                  <a:cubicBezTo>
                    <a:pt x="185872" y="74223"/>
                    <a:pt x="205636" y="65618"/>
                    <a:pt x="226279" y="59756"/>
                  </a:cubicBezTo>
                  <a:lnTo>
                    <a:pt x="238302" y="1718"/>
                  </a:lnTo>
                  <a:lnTo>
                    <a:pt x="336480" y="0"/>
                  </a:lnTo>
                  <a:lnTo>
                    <a:pt x="350674" y="57587"/>
                  </a:lnTo>
                  <a:cubicBezTo>
                    <a:pt x="371474" y="62743"/>
                    <a:pt x="391504" y="70615"/>
                    <a:pt x="410249" y="81001"/>
                  </a:cubicBezTo>
                  <a:lnTo>
                    <a:pt x="459881" y="48546"/>
                  </a:lnTo>
                  <a:lnTo>
                    <a:pt x="530485" y="116710"/>
                  </a:lnTo>
                  <a:lnTo>
                    <a:pt x="499748" y="167427"/>
                  </a:lnTo>
                  <a:cubicBezTo>
                    <a:pt x="510821" y="185793"/>
                    <a:pt x="519394" y="205555"/>
                    <a:pt x="525242" y="226189"/>
                  </a:cubicBezTo>
                  <a:lnTo>
                    <a:pt x="583371" y="238303"/>
                  </a:lnTo>
                  <a:lnTo>
                    <a:pt x="585089" y="336480"/>
                  </a:lnTo>
                  <a:lnTo>
                    <a:pt x="527412" y="350583"/>
                  </a:lnTo>
                  <a:cubicBezTo>
                    <a:pt x="522307" y="371400"/>
                    <a:pt x="514432" y="391437"/>
                    <a:pt x="503997" y="410159"/>
                  </a:cubicBezTo>
                  <a:lnTo>
                    <a:pt x="536543" y="459790"/>
                  </a:lnTo>
                  <a:lnTo>
                    <a:pt x="468288" y="530395"/>
                  </a:lnTo>
                  <a:lnTo>
                    <a:pt x="417572" y="499658"/>
                  </a:lnTo>
                  <a:cubicBezTo>
                    <a:pt x="399237" y="510730"/>
                    <a:pt x="379505" y="519304"/>
                    <a:pt x="358901" y="525152"/>
                  </a:cubicBezTo>
                  <a:lnTo>
                    <a:pt x="346786" y="583281"/>
                  </a:lnTo>
                  <a:lnTo>
                    <a:pt x="248609" y="584999"/>
                  </a:lnTo>
                  <a:lnTo>
                    <a:pt x="234415" y="527321"/>
                  </a:lnTo>
                  <a:cubicBezTo>
                    <a:pt x="213628" y="522216"/>
                    <a:pt x="193620" y="514341"/>
                    <a:pt x="174930" y="503907"/>
                  </a:cubicBezTo>
                  <a:lnTo>
                    <a:pt x="125299" y="536452"/>
                  </a:lnTo>
                  <a:lnTo>
                    <a:pt x="54603" y="468198"/>
                  </a:lnTo>
                  <a:lnTo>
                    <a:pt x="85341" y="417482"/>
                  </a:lnTo>
                  <a:cubicBezTo>
                    <a:pt x="74269" y="399147"/>
                    <a:pt x="65695" y="379415"/>
                    <a:pt x="59847" y="358810"/>
                  </a:cubicBezTo>
                  <a:lnTo>
                    <a:pt x="1718" y="346696"/>
                  </a:lnTo>
                  <a:lnTo>
                    <a:pt x="0" y="248518"/>
                  </a:lnTo>
                  <a:lnTo>
                    <a:pt x="57677" y="234415"/>
                  </a:lnTo>
                  <a:cubicBezTo>
                    <a:pt x="62766" y="213594"/>
                    <a:pt x="70642" y="193554"/>
                    <a:pt x="81092" y="174840"/>
                  </a:cubicBezTo>
                  <a:lnTo>
                    <a:pt x="48546" y="125208"/>
                  </a:lnTo>
                  <a:lnTo>
                    <a:pt x="116801" y="54513"/>
                  </a:lnTo>
                  <a:lnTo>
                    <a:pt x="167517" y="85341"/>
                  </a:lnTo>
                  <a:close/>
                  <a:moveTo>
                    <a:pt x="219860" y="216064"/>
                  </a:moveTo>
                  <a:cubicBezTo>
                    <a:pt x="179478" y="257928"/>
                    <a:pt x="180680" y="324602"/>
                    <a:pt x="222544" y="364984"/>
                  </a:cubicBezTo>
                  <a:cubicBezTo>
                    <a:pt x="264408" y="405366"/>
                    <a:pt x="331082" y="404165"/>
                    <a:pt x="371464" y="362300"/>
                  </a:cubicBezTo>
                  <a:cubicBezTo>
                    <a:pt x="411822" y="320461"/>
                    <a:pt x="410650" y="253835"/>
                    <a:pt x="368845" y="213442"/>
                  </a:cubicBezTo>
                  <a:cubicBezTo>
                    <a:pt x="326970" y="173050"/>
                    <a:pt x="260288" y="174224"/>
                    <a:pt x="219860" y="216063"/>
                  </a:cubicBezTo>
                  <a:close/>
                </a:path>
              </a:pathLst>
            </a:custGeom>
            <a:solidFill>
              <a:srgbClr val="F5F5F5"/>
            </a:solidFill>
            <a:ln w="9030" cap="flat">
              <a:noFill/>
              <a:prstDash val="solid"/>
              <a:miter/>
            </a:ln>
          </p:spPr>
          <p:txBody>
            <a:bodyPr rtlCol="0" anchor="ctr"/>
            <a:lstStyle/>
            <a:p>
              <a:endParaRPr lang="zh-CN" altLang="en-US"/>
            </a:p>
          </p:txBody>
        </p:sp>
        <p:sp>
          <p:nvSpPr>
            <p:cNvPr id="1059" name="任意多边形: 形状 1058">
              <a:extLst>
                <a:ext uri="{FF2B5EF4-FFF2-40B4-BE49-F238E27FC236}">
                  <a16:creationId xmlns:a16="http://schemas.microsoft.com/office/drawing/2014/main" id="{FB212521-07BE-8717-8F01-0793978EC81E}"/>
                </a:ext>
              </a:extLst>
            </p:cNvPr>
            <p:cNvSpPr/>
            <p:nvPr/>
          </p:nvSpPr>
          <p:spPr>
            <a:xfrm>
              <a:off x="10375786" y="4272450"/>
              <a:ext cx="406452" cy="406452"/>
            </a:xfrm>
            <a:custGeom>
              <a:avLst/>
              <a:gdLst>
                <a:gd name="connsiteX0" fmla="*/ 116258 w 406452"/>
                <a:gd name="connsiteY0" fmla="*/ 59576 h 406452"/>
                <a:gd name="connsiteX1" fmla="*/ 157030 w 406452"/>
                <a:gd name="connsiteY1" fmla="*/ 41495 h 406452"/>
                <a:gd name="connsiteX2" fmla="*/ 165438 w 406452"/>
                <a:gd name="connsiteY2" fmla="*/ 1175 h 406452"/>
                <a:gd name="connsiteX3" fmla="*/ 233602 w 406452"/>
                <a:gd name="connsiteY3" fmla="*/ 0 h 406452"/>
                <a:gd name="connsiteX4" fmla="*/ 243365 w 406452"/>
                <a:gd name="connsiteY4" fmla="*/ 40049 h 406452"/>
                <a:gd name="connsiteX5" fmla="*/ 284770 w 406452"/>
                <a:gd name="connsiteY5" fmla="*/ 56321 h 406452"/>
                <a:gd name="connsiteX6" fmla="*/ 319213 w 406452"/>
                <a:gd name="connsiteY6" fmla="*/ 33720 h 406452"/>
                <a:gd name="connsiteX7" fmla="*/ 368212 w 406452"/>
                <a:gd name="connsiteY7" fmla="*/ 81092 h 406452"/>
                <a:gd name="connsiteX8" fmla="*/ 346877 w 406452"/>
                <a:gd name="connsiteY8" fmla="*/ 116259 h 406452"/>
                <a:gd name="connsiteX9" fmla="*/ 364957 w 406452"/>
                <a:gd name="connsiteY9" fmla="*/ 157030 h 406452"/>
                <a:gd name="connsiteX10" fmla="*/ 405277 w 406452"/>
                <a:gd name="connsiteY10" fmla="*/ 165438 h 406452"/>
                <a:gd name="connsiteX11" fmla="*/ 406452 w 406452"/>
                <a:gd name="connsiteY11" fmla="*/ 233602 h 406452"/>
                <a:gd name="connsiteX12" fmla="*/ 366494 w 406452"/>
                <a:gd name="connsiteY12" fmla="*/ 243365 h 406452"/>
                <a:gd name="connsiteX13" fmla="*/ 350222 w 406452"/>
                <a:gd name="connsiteY13" fmla="*/ 284770 h 406452"/>
                <a:gd name="connsiteX14" fmla="*/ 372732 w 406452"/>
                <a:gd name="connsiteY14" fmla="*/ 319214 h 406452"/>
                <a:gd name="connsiteX15" fmla="*/ 325451 w 406452"/>
                <a:gd name="connsiteY15" fmla="*/ 368212 h 406452"/>
                <a:gd name="connsiteX16" fmla="*/ 290194 w 406452"/>
                <a:gd name="connsiteY16" fmla="*/ 346877 h 406452"/>
                <a:gd name="connsiteX17" fmla="*/ 249422 w 406452"/>
                <a:gd name="connsiteY17" fmla="*/ 364958 h 406452"/>
                <a:gd name="connsiteX18" fmla="*/ 241015 w 406452"/>
                <a:gd name="connsiteY18" fmla="*/ 405277 h 406452"/>
                <a:gd name="connsiteX19" fmla="*/ 172851 w 406452"/>
                <a:gd name="connsiteY19" fmla="*/ 406453 h 406452"/>
                <a:gd name="connsiteX20" fmla="*/ 163087 w 406452"/>
                <a:gd name="connsiteY20" fmla="*/ 366494 h 406452"/>
                <a:gd name="connsiteX21" fmla="*/ 121773 w 406452"/>
                <a:gd name="connsiteY21" fmla="*/ 350222 h 406452"/>
                <a:gd name="connsiteX22" fmla="*/ 87239 w 406452"/>
                <a:gd name="connsiteY22" fmla="*/ 372823 h 406452"/>
                <a:gd name="connsiteX23" fmla="*/ 38240 w 406452"/>
                <a:gd name="connsiteY23" fmla="*/ 325451 h 406452"/>
                <a:gd name="connsiteX24" fmla="*/ 59576 w 406452"/>
                <a:gd name="connsiteY24" fmla="*/ 290194 h 406452"/>
                <a:gd name="connsiteX25" fmla="*/ 41495 w 406452"/>
                <a:gd name="connsiteY25" fmla="*/ 249422 h 406452"/>
                <a:gd name="connsiteX26" fmla="*/ 1175 w 406452"/>
                <a:gd name="connsiteY26" fmla="*/ 241105 h 406452"/>
                <a:gd name="connsiteX27" fmla="*/ 0 w 406452"/>
                <a:gd name="connsiteY27" fmla="*/ 172941 h 406452"/>
                <a:gd name="connsiteX28" fmla="*/ 40049 w 406452"/>
                <a:gd name="connsiteY28" fmla="*/ 163087 h 406452"/>
                <a:gd name="connsiteX29" fmla="*/ 56231 w 406452"/>
                <a:gd name="connsiteY29" fmla="*/ 121773 h 406452"/>
                <a:gd name="connsiteX30" fmla="*/ 33720 w 406452"/>
                <a:gd name="connsiteY30" fmla="*/ 87329 h 406452"/>
                <a:gd name="connsiteX31" fmla="*/ 81001 w 406452"/>
                <a:gd name="connsiteY31" fmla="*/ 38241 h 406452"/>
                <a:gd name="connsiteX32" fmla="*/ 116258 w 406452"/>
                <a:gd name="connsiteY32" fmla="*/ 59576 h 406452"/>
                <a:gd name="connsiteX33" fmla="*/ 152420 w 406452"/>
                <a:gd name="connsiteY33" fmla="*/ 150431 h 406452"/>
                <a:gd name="connsiteX34" fmla="*/ 154234 w 406452"/>
                <a:gd name="connsiteY34" fmla="*/ 253845 h 406452"/>
                <a:gd name="connsiteX35" fmla="*/ 257649 w 406452"/>
                <a:gd name="connsiteY35" fmla="*/ 252030 h 406452"/>
                <a:gd name="connsiteX36" fmla="*/ 255841 w 406452"/>
                <a:gd name="connsiteY36" fmla="*/ 148623 h 406452"/>
                <a:gd name="connsiteX37" fmla="*/ 152600 w 406452"/>
                <a:gd name="connsiteY37" fmla="*/ 150431 h 40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6452" h="406452">
                  <a:moveTo>
                    <a:pt x="116258" y="59576"/>
                  </a:moveTo>
                  <a:cubicBezTo>
                    <a:pt x="128993" y="51780"/>
                    <a:pt x="142702" y="45700"/>
                    <a:pt x="157030" y="41495"/>
                  </a:cubicBezTo>
                  <a:lnTo>
                    <a:pt x="165438" y="1175"/>
                  </a:lnTo>
                  <a:lnTo>
                    <a:pt x="233602" y="0"/>
                  </a:lnTo>
                  <a:lnTo>
                    <a:pt x="243365" y="40049"/>
                  </a:lnTo>
                  <a:cubicBezTo>
                    <a:pt x="257825" y="43620"/>
                    <a:pt x="271747" y="49092"/>
                    <a:pt x="284770" y="56321"/>
                  </a:cubicBezTo>
                  <a:lnTo>
                    <a:pt x="319213" y="33720"/>
                  </a:lnTo>
                  <a:lnTo>
                    <a:pt x="368212" y="81092"/>
                  </a:lnTo>
                  <a:lnTo>
                    <a:pt x="346877" y="116259"/>
                  </a:lnTo>
                  <a:cubicBezTo>
                    <a:pt x="354657" y="129002"/>
                    <a:pt x="360736" y="142709"/>
                    <a:pt x="364957" y="157030"/>
                  </a:cubicBezTo>
                  <a:lnTo>
                    <a:pt x="405277" y="165438"/>
                  </a:lnTo>
                  <a:lnTo>
                    <a:pt x="406452" y="233602"/>
                  </a:lnTo>
                  <a:lnTo>
                    <a:pt x="366494" y="243365"/>
                  </a:lnTo>
                  <a:cubicBezTo>
                    <a:pt x="362922" y="257825"/>
                    <a:pt x="357451" y="271748"/>
                    <a:pt x="350222" y="284770"/>
                  </a:cubicBezTo>
                  <a:lnTo>
                    <a:pt x="372732" y="319214"/>
                  </a:lnTo>
                  <a:lnTo>
                    <a:pt x="325451" y="368212"/>
                  </a:lnTo>
                  <a:lnTo>
                    <a:pt x="290194" y="346877"/>
                  </a:lnTo>
                  <a:cubicBezTo>
                    <a:pt x="277487" y="354727"/>
                    <a:pt x="263771" y="360809"/>
                    <a:pt x="249422" y="364958"/>
                  </a:cubicBezTo>
                  <a:lnTo>
                    <a:pt x="241015" y="405277"/>
                  </a:lnTo>
                  <a:lnTo>
                    <a:pt x="172851" y="406453"/>
                  </a:lnTo>
                  <a:lnTo>
                    <a:pt x="163087" y="366494"/>
                  </a:lnTo>
                  <a:cubicBezTo>
                    <a:pt x="148651" y="362939"/>
                    <a:pt x="134756" y="357466"/>
                    <a:pt x="121773" y="350222"/>
                  </a:cubicBezTo>
                  <a:lnTo>
                    <a:pt x="87239" y="372823"/>
                  </a:lnTo>
                  <a:lnTo>
                    <a:pt x="38240" y="325451"/>
                  </a:lnTo>
                  <a:lnTo>
                    <a:pt x="59576" y="290194"/>
                  </a:lnTo>
                  <a:cubicBezTo>
                    <a:pt x="51763" y="277468"/>
                    <a:pt x="45683" y="263756"/>
                    <a:pt x="41495" y="249422"/>
                  </a:cubicBezTo>
                  <a:lnTo>
                    <a:pt x="1175" y="241105"/>
                  </a:lnTo>
                  <a:lnTo>
                    <a:pt x="0" y="172941"/>
                  </a:lnTo>
                  <a:lnTo>
                    <a:pt x="40049" y="163087"/>
                  </a:lnTo>
                  <a:cubicBezTo>
                    <a:pt x="43531" y="148642"/>
                    <a:pt x="48976" y="134741"/>
                    <a:pt x="56231" y="121773"/>
                  </a:cubicBezTo>
                  <a:lnTo>
                    <a:pt x="33720" y="87329"/>
                  </a:lnTo>
                  <a:lnTo>
                    <a:pt x="81001" y="38241"/>
                  </a:lnTo>
                  <a:lnTo>
                    <a:pt x="116258" y="59576"/>
                  </a:lnTo>
                  <a:close/>
                  <a:moveTo>
                    <a:pt x="152420" y="150431"/>
                  </a:moveTo>
                  <a:cubicBezTo>
                    <a:pt x="124364" y="179489"/>
                    <a:pt x="125176" y="225789"/>
                    <a:pt x="154234" y="253845"/>
                  </a:cubicBezTo>
                  <a:cubicBezTo>
                    <a:pt x="183293" y="281901"/>
                    <a:pt x="229593" y="281089"/>
                    <a:pt x="257649" y="252030"/>
                  </a:cubicBezTo>
                  <a:cubicBezTo>
                    <a:pt x="285702" y="222975"/>
                    <a:pt x="284893" y="176680"/>
                    <a:pt x="255841" y="148623"/>
                  </a:cubicBezTo>
                  <a:cubicBezTo>
                    <a:pt x="226806" y="120682"/>
                    <a:pt x="180639" y="121490"/>
                    <a:pt x="152600" y="150431"/>
                  </a:cubicBezTo>
                  <a:close/>
                </a:path>
              </a:pathLst>
            </a:custGeom>
            <a:solidFill>
              <a:srgbClr val="F5F5F5"/>
            </a:solidFill>
            <a:ln w="9030" cap="flat">
              <a:noFill/>
              <a:prstDash val="solid"/>
              <a:miter/>
            </a:ln>
          </p:spPr>
          <p:txBody>
            <a:bodyPr rtlCol="0" anchor="ctr"/>
            <a:lstStyle/>
            <a:p>
              <a:endParaRPr lang="zh-CN" altLang="en-US"/>
            </a:p>
          </p:txBody>
        </p:sp>
        <p:sp>
          <p:nvSpPr>
            <p:cNvPr id="1060" name="任意多边形: 形状 1059">
              <a:extLst>
                <a:ext uri="{FF2B5EF4-FFF2-40B4-BE49-F238E27FC236}">
                  <a16:creationId xmlns:a16="http://schemas.microsoft.com/office/drawing/2014/main" id="{B9FB6325-43C6-22FB-89CC-C0F13335C462}"/>
                </a:ext>
              </a:extLst>
            </p:cNvPr>
            <p:cNvSpPr/>
            <p:nvPr/>
          </p:nvSpPr>
          <p:spPr>
            <a:xfrm>
              <a:off x="8650171" y="4957887"/>
              <a:ext cx="406904" cy="406995"/>
            </a:xfrm>
            <a:custGeom>
              <a:avLst/>
              <a:gdLst>
                <a:gd name="connsiteX0" fmla="*/ 116620 w 406904"/>
                <a:gd name="connsiteY0" fmla="*/ 59666 h 406995"/>
                <a:gd name="connsiteX1" fmla="*/ 157392 w 406904"/>
                <a:gd name="connsiteY1" fmla="*/ 41585 h 406995"/>
                <a:gd name="connsiteX2" fmla="*/ 165709 w 406904"/>
                <a:gd name="connsiteY2" fmla="*/ 1175 h 406995"/>
                <a:gd name="connsiteX3" fmla="*/ 233873 w 406904"/>
                <a:gd name="connsiteY3" fmla="*/ 0 h 406995"/>
                <a:gd name="connsiteX4" fmla="*/ 243727 w 406904"/>
                <a:gd name="connsiteY4" fmla="*/ 40049 h 406995"/>
                <a:gd name="connsiteX5" fmla="*/ 285041 w 406904"/>
                <a:gd name="connsiteY5" fmla="*/ 56321 h 406995"/>
                <a:gd name="connsiteX6" fmla="*/ 319485 w 406904"/>
                <a:gd name="connsiteY6" fmla="*/ 33720 h 406995"/>
                <a:gd name="connsiteX7" fmla="*/ 368574 w 406904"/>
                <a:gd name="connsiteY7" fmla="*/ 81092 h 406995"/>
                <a:gd name="connsiteX8" fmla="*/ 347238 w 406904"/>
                <a:gd name="connsiteY8" fmla="*/ 116259 h 406995"/>
                <a:gd name="connsiteX9" fmla="*/ 365319 w 406904"/>
                <a:gd name="connsiteY9" fmla="*/ 157030 h 406995"/>
                <a:gd name="connsiteX10" fmla="*/ 405729 w 406904"/>
                <a:gd name="connsiteY10" fmla="*/ 165438 h 406995"/>
                <a:gd name="connsiteX11" fmla="*/ 406904 w 406904"/>
                <a:gd name="connsiteY11" fmla="*/ 233602 h 406995"/>
                <a:gd name="connsiteX12" fmla="*/ 366675 w 406904"/>
                <a:gd name="connsiteY12" fmla="*/ 243817 h 406995"/>
                <a:gd name="connsiteX13" fmla="*/ 350402 w 406904"/>
                <a:gd name="connsiteY13" fmla="*/ 285222 h 406995"/>
                <a:gd name="connsiteX14" fmla="*/ 373003 w 406904"/>
                <a:gd name="connsiteY14" fmla="*/ 319666 h 406995"/>
                <a:gd name="connsiteX15" fmla="*/ 325632 w 406904"/>
                <a:gd name="connsiteY15" fmla="*/ 368664 h 406995"/>
                <a:gd name="connsiteX16" fmla="*/ 290465 w 406904"/>
                <a:gd name="connsiteY16" fmla="*/ 347329 h 406995"/>
                <a:gd name="connsiteX17" fmla="*/ 249694 w 406904"/>
                <a:gd name="connsiteY17" fmla="*/ 365410 h 406995"/>
                <a:gd name="connsiteX18" fmla="*/ 241286 w 406904"/>
                <a:gd name="connsiteY18" fmla="*/ 405729 h 406995"/>
                <a:gd name="connsiteX19" fmla="*/ 173122 w 406904"/>
                <a:gd name="connsiteY19" fmla="*/ 406995 h 406995"/>
                <a:gd name="connsiteX20" fmla="*/ 163087 w 406904"/>
                <a:gd name="connsiteY20" fmla="*/ 367037 h 406995"/>
                <a:gd name="connsiteX21" fmla="*/ 121683 w 406904"/>
                <a:gd name="connsiteY21" fmla="*/ 350764 h 406995"/>
                <a:gd name="connsiteX22" fmla="*/ 87239 w 406904"/>
                <a:gd name="connsiteY22" fmla="*/ 373365 h 406995"/>
                <a:gd name="connsiteX23" fmla="*/ 38240 w 406904"/>
                <a:gd name="connsiteY23" fmla="*/ 325994 h 406995"/>
                <a:gd name="connsiteX24" fmla="*/ 59576 w 406904"/>
                <a:gd name="connsiteY24" fmla="*/ 290736 h 406995"/>
                <a:gd name="connsiteX25" fmla="*/ 41495 w 406904"/>
                <a:gd name="connsiteY25" fmla="*/ 250055 h 406995"/>
                <a:gd name="connsiteX26" fmla="*/ 1175 w 406904"/>
                <a:gd name="connsiteY26" fmla="*/ 241648 h 406995"/>
                <a:gd name="connsiteX27" fmla="*/ 0 w 406904"/>
                <a:gd name="connsiteY27" fmla="*/ 173484 h 406995"/>
                <a:gd name="connsiteX28" fmla="*/ 39958 w 406904"/>
                <a:gd name="connsiteY28" fmla="*/ 163630 h 406995"/>
                <a:gd name="connsiteX29" fmla="*/ 56231 w 406904"/>
                <a:gd name="connsiteY29" fmla="*/ 122315 h 406995"/>
                <a:gd name="connsiteX30" fmla="*/ 33630 w 406904"/>
                <a:gd name="connsiteY30" fmla="*/ 87872 h 406995"/>
                <a:gd name="connsiteX31" fmla="*/ 81001 w 406904"/>
                <a:gd name="connsiteY31" fmla="*/ 38783 h 406995"/>
                <a:gd name="connsiteX32" fmla="*/ 116258 w 406904"/>
                <a:gd name="connsiteY32" fmla="*/ 60209 h 406995"/>
                <a:gd name="connsiteX33" fmla="*/ 152781 w 406904"/>
                <a:gd name="connsiteY33" fmla="*/ 150069 h 406995"/>
                <a:gd name="connsiteX34" fmla="*/ 154633 w 406904"/>
                <a:gd name="connsiteY34" fmla="*/ 253355 h 406995"/>
                <a:gd name="connsiteX35" fmla="*/ 257918 w 406904"/>
                <a:gd name="connsiteY35" fmla="*/ 251503 h 406995"/>
                <a:gd name="connsiteX36" fmla="*/ 256112 w 406904"/>
                <a:gd name="connsiteY36" fmla="*/ 148261 h 406995"/>
                <a:gd name="connsiteX37" fmla="*/ 152962 w 406904"/>
                <a:gd name="connsiteY37" fmla="*/ 150521 h 4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6904" h="406995">
                  <a:moveTo>
                    <a:pt x="116620" y="59666"/>
                  </a:moveTo>
                  <a:cubicBezTo>
                    <a:pt x="129307" y="51779"/>
                    <a:pt x="143029" y="45694"/>
                    <a:pt x="157392" y="41585"/>
                  </a:cubicBezTo>
                  <a:lnTo>
                    <a:pt x="165709" y="1175"/>
                  </a:lnTo>
                  <a:lnTo>
                    <a:pt x="233873" y="0"/>
                  </a:lnTo>
                  <a:lnTo>
                    <a:pt x="243727" y="40049"/>
                  </a:lnTo>
                  <a:cubicBezTo>
                    <a:pt x="258163" y="43604"/>
                    <a:pt x="272058" y="49077"/>
                    <a:pt x="285041" y="56321"/>
                  </a:cubicBezTo>
                  <a:lnTo>
                    <a:pt x="319485" y="33720"/>
                  </a:lnTo>
                  <a:lnTo>
                    <a:pt x="368574" y="81092"/>
                  </a:lnTo>
                  <a:lnTo>
                    <a:pt x="347238" y="116259"/>
                  </a:lnTo>
                  <a:cubicBezTo>
                    <a:pt x="355060" y="128981"/>
                    <a:pt x="361141" y="142693"/>
                    <a:pt x="365319" y="157030"/>
                  </a:cubicBezTo>
                  <a:lnTo>
                    <a:pt x="405729" y="165438"/>
                  </a:lnTo>
                  <a:lnTo>
                    <a:pt x="406904" y="233602"/>
                  </a:lnTo>
                  <a:lnTo>
                    <a:pt x="366675" y="243817"/>
                  </a:lnTo>
                  <a:cubicBezTo>
                    <a:pt x="363104" y="258277"/>
                    <a:pt x="357632" y="272200"/>
                    <a:pt x="350402" y="285222"/>
                  </a:cubicBezTo>
                  <a:lnTo>
                    <a:pt x="373003" y="319666"/>
                  </a:lnTo>
                  <a:lnTo>
                    <a:pt x="325632" y="368664"/>
                  </a:lnTo>
                  <a:lnTo>
                    <a:pt x="290465" y="347329"/>
                  </a:lnTo>
                  <a:cubicBezTo>
                    <a:pt x="277741" y="355146"/>
                    <a:pt x="264029" y="361227"/>
                    <a:pt x="249694" y="365410"/>
                  </a:cubicBezTo>
                  <a:lnTo>
                    <a:pt x="241286" y="405729"/>
                  </a:lnTo>
                  <a:lnTo>
                    <a:pt x="173122" y="406995"/>
                  </a:lnTo>
                  <a:lnTo>
                    <a:pt x="163087" y="367037"/>
                  </a:lnTo>
                  <a:cubicBezTo>
                    <a:pt x="148627" y="363465"/>
                    <a:pt x="134705" y="357993"/>
                    <a:pt x="121683" y="350764"/>
                  </a:cubicBezTo>
                  <a:lnTo>
                    <a:pt x="87239" y="373365"/>
                  </a:lnTo>
                  <a:lnTo>
                    <a:pt x="38240" y="325994"/>
                  </a:lnTo>
                  <a:lnTo>
                    <a:pt x="59576" y="290736"/>
                  </a:lnTo>
                  <a:cubicBezTo>
                    <a:pt x="51742" y="278053"/>
                    <a:pt x="45661" y="264369"/>
                    <a:pt x="41495" y="250055"/>
                  </a:cubicBezTo>
                  <a:lnTo>
                    <a:pt x="1175" y="241648"/>
                  </a:lnTo>
                  <a:lnTo>
                    <a:pt x="0" y="173484"/>
                  </a:lnTo>
                  <a:lnTo>
                    <a:pt x="39958" y="163630"/>
                  </a:lnTo>
                  <a:cubicBezTo>
                    <a:pt x="43514" y="149194"/>
                    <a:pt x="48987" y="135299"/>
                    <a:pt x="56231" y="122315"/>
                  </a:cubicBezTo>
                  <a:lnTo>
                    <a:pt x="33630" y="87872"/>
                  </a:lnTo>
                  <a:lnTo>
                    <a:pt x="81001" y="38783"/>
                  </a:lnTo>
                  <a:lnTo>
                    <a:pt x="116258" y="60209"/>
                  </a:lnTo>
                  <a:close/>
                  <a:moveTo>
                    <a:pt x="152781" y="150069"/>
                  </a:moveTo>
                  <a:cubicBezTo>
                    <a:pt x="124771" y="179102"/>
                    <a:pt x="125600" y="225345"/>
                    <a:pt x="154633" y="253355"/>
                  </a:cubicBezTo>
                  <a:cubicBezTo>
                    <a:pt x="183666" y="281365"/>
                    <a:pt x="229908" y="280536"/>
                    <a:pt x="257918" y="251503"/>
                  </a:cubicBezTo>
                  <a:cubicBezTo>
                    <a:pt x="285912" y="222488"/>
                    <a:pt x="285103" y="176279"/>
                    <a:pt x="256112" y="148261"/>
                  </a:cubicBezTo>
                  <a:cubicBezTo>
                    <a:pt x="226984" y="120452"/>
                    <a:pt x="180844" y="121462"/>
                    <a:pt x="152962" y="150521"/>
                  </a:cubicBezTo>
                  <a:close/>
                </a:path>
              </a:pathLst>
            </a:custGeom>
            <a:solidFill>
              <a:srgbClr val="F5F5F5"/>
            </a:solidFill>
            <a:ln w="9030" cap="flat">
              <a:noFill/>
              <a:prstDash val="solid"/>
              <a:miter/>
            </a:ln>
          </p:spPr>
          <p:txBody>
            <a:bodyPr rtlCol="0" anchor="ctr"/>
            <a:lstStyle/>
            <a:p>
              <a:endParaRPr lang="zh-CN" altLang="en-US"/>
            </a:p>
          </p:txBody>
        </p:sp>
        <p:sp>
          <p:nvSpPr>
            <p:cNvPr id="1061" name="任意多边形: 形状 1060">
              <a:extLst>
                <a:ext uri="{FF2B5EF4-FFF2-40B4-BE49-F238E27FC236}">
                  <a16:creationId xmlns:a16="http://schemas.microsoft.com/office/drawing/2014/main" id="{67E3F9E0-A894-F193-342F-FF8816877900}"/>
                </a:ext>
              </a:extLst>
            </p:cNvPr>
            <p:cNvSpPr/>
            <p:nvPr/>
          </p:nvSpPr>
          <p:spPr>
            <a:xfrm>
              <a:off x="7181120" y="2683525"/>
              <a:ext cx="560770" cy="560589"/>
            </a:xfrm>
            <a:custGeom>
              <a:avLst/>
              <a:gdLst>
                <a:gd name="connsiteX0" fmla="*/ 160375 w 560770"/>
                <a:gd name="connsiteY0" fmla="*/ 81453 h 560589"/>
                <a:gd name="connsiteX1" fmla="*/ 216696 w 560770"/>
                <a:gd name="connsiteY1" fmla="*/ 56954 h 560589"/>
                <a:gd name="connsiteX2" fmla="*/ 228268 w 560770"/>
                <a:gd name="connsiteY2" fmla="*/ 1627 h 560589"/>
                <a:gd name="connsiteX3" fmla="*/ 322468 w 560770"/>
                <a:gd name="connsiteY3" fmla="*/ 0 h 560589"/>
                <a:gd name="connsiteX4" fmla="*/ 335938 w 560770"/>
                <a:gd name="connsiteY4" fmla="*/ 55236 h 560589"/>
                <a:gd name="connsiteX5" fmla="*/ 393073 w 560770"/>
                <a:gd name="connsiteY5" fmla="*/ 77747 h 560589"/>
                <a:gd name="connsiteX6" fmla="*/ 440715 w 560770"/>
                <a:gd name="connsiteY6" fmla="*/ 46558 h 560589"/>
                <a:gd name="connsiteX7" fmla="*/ 508427 w 560770"/>
                <a:gd name="connsiteY7" fmla="*/ 111919 h 560589"/>
                <a:gd name="connsiteX8" fmla="*/ 478956 w 560770"/>
                <a:gd name="connsiteY8" fmla="*/ 160556 h 560589"/>
                <a:gd name="connsiteX9" fmla="*/ 503365 w 560770"/>
                <a:gd name="connsiteY9" fmla="*/ 216877 h 560589"/>
                <a:gd name="connsiteX10" fmla="*/ 559143 w 560770"/>
                <a:gd name="connsiteY10" fmla="*/ 228449 h 560589"/>
                <a:gd name="connsiteX11" fmla="*/ 560771 w 560770"/>
                <a:gd name="connsiteY11" fmla="*/ 322649 h 560589"/>
                <a:gd name="connsiteX12" fmla="*/ 505534 w 560770"/>
                <a:gd name="connsiteY12" fmla="*/ 336209 h 560589"/>
                <a:gd name="connsiteX13" fmla="*/ 483024 w 560770"/>
                <a:gd name="connsiteY13" fmla="*/ 393344 h 560589"/>
                <a:gd name="connsiteX14" fmla="*/ 514213 w 560770"/>
                <a:gd name="connsiteY14" fmla="*/ 440896 h 560589"/>
                <a:gd name="connsiteX15" fmla="*/ 448851 w 560770"/>
                <a:gd name="connsiteY15" fmla="*/ 507885 h 560589"/>
                <a:gd name="connsiteX16" fmla="*/ 400124 w 560770"/>
                <a:gd name="connsiteY16" fmla="*/ 478413 h 560589"/>
                <a:gd name="connsiteX17" fmla="*/ 344074 w 560770"/>
                <a:gd name="connsiteY17" fmla="*/ 503274 h 560589"/>
                <a:gd name="connsiteX18" fmla="*/ 332412 w 560770"/>
                <a:gd name="connsiteY18" fmla="*/ 558962 h 560589"/>
                <a:gd name="connsiteX19" fmla="*/ 238303 w 560770"/>
                <a:gd name="connsiteY19" fmla="*/ 560590 h 560589"/>
                <a:gd name="connsiteX20" fmla="*/ 224742 w 560770"/>
                <a:gd name="connsiteY20" fmla="*/ 505353 h 560589"/>
                <a:gd name="connsiteX21" fmla="*/ 167607 w 560770"/>
                <a:gd name="connsiteY21" fmla="*/ 482843 h 560589"/>
                <a:gd name="connsiteX22" fmla="*/ 120055 w 560770"/>
                <a:gd name="connsiteY22" fmla="*/ 514032 h 560589"/>
                <a:gd name="connsiteX23" fmla="*/ 52253 w 560770"/>
                <a:gd name="connsiteY23" fmla="*/ 448671 h 560589"/>
                <a:gd name="connsiteX24" fmla="*/ 81905 w 560770"/>
                <a:gd name="connsiteY24" fmla="*/ 400034 h 560589"/>
                <a:gd name="connsiteX25" fmla="*/ 57406 w 560770"/>
                <a:gd name="connsiteY25" fmla="*/ 343713 h 560589"/>
                <a:gd name="connsiteX26" fmla="*/ 1718 w 560770"/>
                <a:gd name="connsiteY26" fmla="*/ 332141 h 560589"/>
                <a:gd name="connsiteX27" fmla="*/ 0 w 560770"/>
                <a:gd name="connsiteY27" fmla="*/ 237941 h 560589"/>
                <a:gd name="connsiteX28" fmla="*/ 55327 w 560770"/>
                <a:gd name="connsiteY28" fmla="*/ 224381 h 560589"/>
                <a:gd name="connsiteX29" fmla="*/ 77747 w 560770"/>
                <a:gd name="connsiteY29" fmla="*/ 167246 h 560589"/>
                <a:gd name="connsiteX30" fmla="*/ 46558 w 560770"/>
                <a:gd name="connsiteY30" fmla="*/ 119694 h 560589"/>
                <a:gd name="connsiteX31" fmla="*/ 112009 w 560770"/>
                <a:gd name="connsiteY31" fmla="*/ 51982 h 560589"/>
                <a:gd name="connsiteX32" fmla="*/ 160646 w 560770"/>
                <a:gd name="connsiteY32" fmla="*/ 81453 h 560589"/>
                <a:gd name="connsiteX33" fmla="*/ 210549 w 560770"/>
                <a:gd name="connsiteY33" fmla="*/ 206842 h 560589"/>
                <a:gd name="connsiteX34" fmla="*/ 213131 w 560770"/>
                <a:gd name="connsiteY34" fmla="*/ 349627 h 560589"/>
                <a:gd name="connsiteX35" fmla="*/ 355915 w 560770"/>
                <a:gd name="connsiteY35" fmla="*/ 347045 h 560589"/>
                <a:gd name="connsiteX36" fmla="*/ 353386 w 560770"/>
                <a:gd name="connsiteY36" fmla="*/ 204311 h 560589"/>
                <a:gd name="connsiteX37" fmla="*/ 210549 w 560770"/>
                <a:gd name="connsiteY37" fmla="*/ 206842 h 560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60770" h="560589">
                  <a:moveTo>
                    <a:pt x="160375" y="81453"/>
                  </a:moveTo>
                  <a:cubicBezTo>
                    <a:pt x="177988" y="70842"/>
                    <a:pt x="196925" y="62604"/>
                    <a:pt x="216696" y="56954"/>
                  </a:cubicBezTo>
                  <a:lnTo>
                    <a:pt x="228268" y="1627"/>
                  </a:lnTo>
                  <a:lnTo>
                    <a:pt x="322468" y="0"/>
                  </a:lnTo>
                  <a:lnTo>
                    <a:pt x="335938" y="55236"/>
                  </a:lnTo>
                  <a:cubicBezTo>
                    <a:pt x="355901" y="60159"/>
                    <a:pt x="375117" y="67730"/>
                    <a:pt x="393073" y="77747"/>
                  </a:cubicBezTo>
                  <a:lnTo>
                    <a:pt x="440715" y="46558"/>
                  </a:lnTo>
                  <a:lnTo>
                    <a:pt x="508427" y="111919"/>
                  </a:lnTo>
                  <a:lnTo>
                    <a:pt x="478956" y="160556"/>
                  </a:lnTo>
                  <a:cubicBezTo>
                    <a:pt x="489576" y="178153"/>
                    <a:pt x="497786" y="197096"/>
                    <a:pt x="503365" y="216877"/>
                  </a:cubicBezTo>
                  <a:lnTo>
                    <a:pt x="559143" y="228449"/>
                  </a:lnTo>
                  <a:lnTo>
                    <a:pt x="560771" y="322649"/>
                  </a:lnTo>
                  <a:lnTo>
                    <a:pt x="505534" y="336209"/>
                  </a:lnTo>
                  <a:cubicBezTo>
                    <a:pt x="500596" y="356167"/>
                    <a:pt x="493026" y="375381"/>
                    <a:pt x="483024" y="393344"/>
                  </a:cubicBezTo>
                  <a:lnTo>
                    <a:pt x="514213" y="440896"/>
                  </a:lnTo>
                  <a:lnTo>
                    <a:pt x="448851" y="507885"/>
                  </a:lnTo>
                  <a:lnTo>
                    <a:pt x="400124" y="478413"/>
                  </a:lnTo>
                  <a:cubicBezTo>
                    <a:pt x="382627" y="489152"/>
                    <a:pt x="363778" y="497512"/>
                    <a:pt x="344074" y="503274"/>
                  </a:cubicBezTo>
                  <a:lnTo>
                    <a:pt x="332412" y="558962"/>
                  </a:lnTo>
                  <a:lnTo>
                    <a:pt x="238303" y="560590"/>
                  </a:lnTo>
                  <a:lnTo>
                    <a:pt x="224742" y="505353"/>
                  </a:lnTo>
                  <a:cubicBezTo>
                    <a:pt x="204784" y="500415"/>
                    <a:pt x="185571" y="492845"/>
                    <a:pt x="167607" y="482843"/>
                  </a:cubicBezTo>
                  <a:lnTo>
                    <a:pt x="120055" y="514032"/>
                  </a:lnTo>
                  <a:lnTo>
                    <a:pt x="52253" y="448671"/>
                  </a:lnTo>
                  <a:lnTo>
                    <a:pt x="81905" y="400034"/>
                  </a:lnTo>
                  <a:cubicBezTo>
                    <a:pt x="71257" y="382440"/>
                    <a:pt x="63017" y="363498"/>
                    <a:pt x="57406" y="343713"/>
                  </a:cubicBezTo>
                  <a:lnTo>
                    <a:pt x="1718" y="332141"/>
                  </a:lnTo>
                  <a:lnTo>
                    <a:pt x="0" y="237941"/>
                  </a:lnTo>
                  <a:lnTo>
                    <a:pt x="55327" y="224381"/>
                  </a:lnTo>
                  <a:cubicBezTo>
                    <a:pt x="60233" y="204426"/>
                    <a:pt x="67773" y="185212"/>
                    <a:pt x="77747" y="167246"/>
                  </a:cubicBezTo>
                  <a:lnTo>
                    <a:pt x="46558" y="119694"/>
                  </a:lnTo>
                  <a:lnTo>
                    <a:pt x="112009" y="51982"/>
                  </a:lnTo>
                  <a:lnTo>
                    <a:pt x="160646" y="81453"/>
                  </a:lnTo>
                  <a:close/>
                  <a:moveTo>
                    <a:pt x="210549" y="206842"/>
                  </a:moveTo>
                  <a:cubicBezTo>
                    <a:pt x="171833" y="246984"/>
                    <a:pt x="172989" y="310911"/>
                    <a:pt x="213131" y="349627"/>
                  </a:cubicBezTo>
                  <a:cubicBezTo>
                    <a:pt x="253273" y="388343"/>
                    <a:pt x="317200" y="387186"/>
                    <a:pt x="355915" y="347045"/>
                  </a:cubicBezTo>
                  <a:cubicBezTo>
                    <a:pt x="394611" y="306923"/>
                    <a:pt x="393479" y="243036"/>
                    <a:pt x="353386" y="204311"/>
                  </a:cubicBezTo>
                  <a:cubicBezTo>
                    <a:pt x="313232" y="165597"/>
                    <a:pt x="249306" y="166730"/>
                    <a:pt x="210549" y="206842"/>
                  </a:cubicBezTo>
                  <a:close/>
                </a:path>
              </a:pathLst>
            </a:custGeom>
            <a:solidFill>
              <a:srgbClr val="F5F5F5"/>
            </a:solidFill>
            <a:ln w="9030" cap="flat">
              <a:noFill/>
              <a:prstDash val="solid"/>
              <a:miter/>
            </a:ln>
          </p:spPr>
          <p:txBody>
            <a:bodyPr rtlCol="0" anchor="ctr"/>
            <a:lstStyle/>
            <a:p>
              <a:endParaRPr lang="zh-CN" altLang="en-US"/>
            </a:p>
          </p:txBody>
        </p:sp>
        <p:sp>
          <p:nvSpPr>
            <p:cNvPr id="1062" name="任意多边形: 形状 1061">
              <a:extLst>
                <a:ext uri="{FF2B5EF4-FFF2-40B4-BE49-F238E27FC236}">
                  <a16:creationId xmlns:a16="http://schemas.microsoft.com/office/drawing/2014/main" id="{1DDFD1AC-7C3B-7559-F61B-B79A49515502}"/>
                </a:ext>
              </a:extLst>
            </p:cNvPr>
            <p:cNvSpPr/>
            <p:nvPr/>
          </p:nvSpPr>
          <p:spPr>
            <a:xfrm>
              <a:off x="9108063" y="1973137"/>
              <a:ext cx="561312" cy="560860"/>
            </a:xfrm>
            <a:custGeom>
              <a:avLst/>
              <a:gdLst>
                <a:gd name="connsiteX0" fmla="*/ 160646 w 561312"/>
                <a:gd name="connsiteY0" fmla="*/ 81905 h 560860"/>
                <a:gd name="connsiteX1" fmla="*/ 216967 w 561312"/>
                <a:gd name="connsiteY1" fmla="*/ 57406 h 560860"/>
                <a:gd name="connsiteX2" fmla="*/ 228539 w 561312"/>
                <a:gd name="connsiteY2" fmla="*/ 1627 h 560860"/>
                <a:gd name="connsiteX3" fmla="*/ 322649 w 561312"/>
                <a:gd name="connsiteY3" fmla="*/ 0 h 560860"/>
                <a:gd name="connsiteX4" fmla="*/ 336209 w 561312"/>
                <a:gd name="connsiteY4" fmla="*/ 55327 h 560860"/>
                <a:gd name="connsiteX5" fmla="*/ 393344 w 561312"/>
                <a:gd name="connsiteY5" fmla="*/ 77747 h 560860"/>
                <a:gd name="connsiteX6" fmla="*/ 440896 w 561312"/>
                <a:gd name="connsiteY6" fmla="*/ 46558 h 560860"/>
                <a:gd name="connsiteX7" fmla="*/ 508698 w 561312"/>
                <a:gd name="connsiteY7" fmla="*/ 112009 h 560860"/>
                <a:gd name="connsiteX8" fmla="*/ 479227 w 561312"/>
                <a:gd name="connsiteY8" fmla="*/ 160556 h 560860"/>
                <a:gd name="connsiteX9" fmla="*/ 503636 w 561312"/>
                <a:gd name="connsiteY9" fmla="*/ 216877 h 560860"/>
                <a:gd name="connsiteX10" fmla="*/ 559686 w 561312"/>
                <a:gd name="connsiteY10" fmla="*/ 228539 h 560860"/>
                <a:gd name="connsiteX11" fmla="*/ 561313 w 561312"/>
                <a:gd name="connsiteY11" fmla="*/ 322739 h 560860"/>
                <a:gd name="connsiteX12" fmla="*/ 505444 w 561312"/>
                <a:gd name="connsiteY12" fmla="*/ 336209 h 560860"/>
                <a:gd name="connsiteX13" fmla="*/ 483024 w 561312"/>
                <a:gd name="connsiteY13" fmla="*/ 393344 h 560860"/>
                <a:gd name="connsiteX14" fmla="*/ 514484 w 561312"/>
                <a:gd name="connsiteY14" fmla="*/ 440806 h 560860"/>
                <a:gd name="connsiteX15" fmla="*/ 449032 w 561312"/>
                <a:gd name="connsiteY15" fmla="*/ 508518 h 560860"/>
                <a:gd name="connsiteX16" fmla="*/ 400396 w 561312"/>
                <a:gd name="connsiteY16" fmla="*/ 479046 h 560860"/>
                <a:gd name="connsiteX17" fmla="*/ 344074 w 561312"/>
                <a:gd name="connsiteY17" fmla="*/ 503455 h 560860"/>
                <a:gd name="connsiteX18" fmla="*/ 332503 w 561312"/>
                <a:gd name="connsiteY18" fmla="*/ 559234 h 560860"/>
                <a:gd name="connsiteX19" fmla="*/ 238393 w 561312"/>
                <a:gd name="connsiteY19" fmla="*/ 560861 h 560860"/>
                <a:gd name="connsiteX20" fmla="*/ 225194 w 561312"/>
                <a:gd name="connsiteY20" fmla="*/ 505805 h 560860"/>
                <a:gd name="connsiteX21" fmla="*/ 168059 w 561312"/>
                <a:gd name="connsiteY21" fmla="*/ 483295 h 560860"/>
                <a:gd name="connsiteX22" fmla="*/ 120417 w 561312"/>
                <a:gd name="connsiteY22" fmla="*/ 514484 h 560860"/>
                <a:gd name="connsiteX23" fmla="*/ 52705 w 561312"/>
                <a:gd name="connsiteY23" fmla="*/ 449032 h 560860"/>
                <a:gd name="connsiteX24" fmla="*/ 82176 w 561312"/>
                <a:gd name="connsiteY24" fmla="*/ 400395 h 560860"/>
                <a:gd name="connsiteX25" fmla="*/ 57767 w 561312"/>
                <a:gd name="connsiteY25" fmla="*/ 344165 h 560860"/>
                <a:gd name="connsiteX26" fmla="*/ 1627 w 561312"/>
                <a:gd name="connsiteY26" fmla="*/ 332322 h 560860"/>
                <a:gd name="connsiteX27" fmla="*/ 0 w 561312"/>
                <a:gd name="connsiteY27" fmla="*/ 238212 h 560860"/>
                <a:gd name="connsiteX28" fmla="*/ 55327 w 561312"/>
                <a:gd name="connsiteY28" fmla="*/ 224652 h 560860"/>
                <a:gd name="connsiteX29" fmla="*/ 77747 w 561312"/>
                <a:gd name="connsiteY29" fmla="*/ 167517 h 560860"/>
                <a:gd name="connsiteX30" fmla="*/ 46558 w 561312"/>
                <a:gd name="connsiteY30" fmla="*/ 119965 h 560860"/>
                <a:gd name="connsiteX31" fmla="*/ 112010 w 561312"/>
                <a:gd name="connsiteY31" fmla="*/ 52163 h 560860"/>
                <a:gd name="connsiteX32" fmla="*/ 160646 w 561312"/>
                <a:gd name="connsiteY32" fmla="*/ 81724 h 560860"/>
                <a:gd name="connsiteX33" fmla="*/ 210820 w 561312"/>
                <a:gd name="connsiteY33" fmla="*/ 207294 h 560860"/>
                <a:gd name="connsiteX34" fmla="*/ 213402 w 561312"/>
                <a:gd name="connsiteY34" fmla="*/ 350079 h 560860"/>
                <a:gd name="connsiteX35" fmla="*/ 356187 w 561312"/>
                <a:gd name="connsiteY35" fmla="*/ 347497 h 560860"/>
                <a:gd name="connsiteX36" fmla="*/ 353657 w 561312"/>
                <a:gd name="connsiteY36" fmla="*/ 204763 h 560860"/>
                <a:gd name="connsiteX37" fmla="*/ 210871 w 561312"/>
                <a:gd name="connsiteY37" fmla="*/ 207242 h 560860"/>
                <a:gd name="connsiteX38" fmla="*/ 210820 w 561312"/>
                <a:gd name="connsiteY38" fmla="*/ 207294 h 56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1312" h="560860">
                  <a:moveTo>
                    <a:pt x="160646" y="81905"/>
                  </a:moveTo>
                  <a:cubicBezTo>
                    <a:pt x="178232" y="71241"/>
                    <a:pt x="197176" y="63000"/>
                    <a:pt x="216967" y="57406"/>
                  </a:cubicBezTo>
                  <a:lnTo>
                    <a:pt x="228539" y="1627"/>
                  </a:lnTo>
                  <a:lnTo>
                    <a:pt x="322649" y="0"/>
                  </a:lnTo>
                  <a:lnTo>
                    <a:pt x="336209" y="55327"/>
                  </a:lnTo>
                  <a:cubicBezTo>
                    <a:pt x="356177" y="60194"/>
                    <a:pt x="375395" y="67735"/>
                    <a:pt x="393344" y="77747"/>
                  </a:cubicBezTo>
                  <a:lnTo>
                    <a:pt x="440896" y="46558"/>
                  </a:lnTo>
                  <a:lnTo>
                    <a:pt x="508698" y="112009"/>
                  </a:lnTo>
                  <a:lnTo>
                    <a:pt x="479227" y="160556"/>
                  </a:lnTo>
                  <a:cubicBezTo>
                    <a:pt x="489847" y="178153"/>
                    <a:pt x="498057" y="197096"/>
                    <a:pt x="503636" y="216877"/>
                  </a:cubicBezTo>
                  <a:lnTo>
                    <a:pt x="559686" y="228539"/>
                  </a:lnTo>
                  <a:lnTo>
                    <a:pt x="561313" y="322739"/>
                  </a:lnTo>
                  <a:lnTo>
                    <a:pt x="505444" y="336209"/>
                  </a:lnTo>
                  <a:cubicBezTo>
                    <a:pt x="500593" y="356182"/>
                    <a:pt x="493050" y="375402"/>
                    <a:pt x="483024" y="393344"/>
                  </a:cubicBezTo>
                  <a:lnTo>
                    <a:pt x="514484" y="440806"/>
                  </a:lnTo>
                  <a:lnTo>
                    <a:pt x="449032" y="508518"/>
                  </a:lnTo>
                  <a:lnTo>
                    <a:pt x="400396" y="479046"/>
                  </a:lnTo>
                  <a:cubicBezTo>
                    <a:pt x="382807" y="489682"/>
                    <a:pt x="363862" y="497893"/>
                    <a:pt x="344074" y="503455"/>
                  </a:cubicBezTo>
                  <a:lnTo>
                    <a:pt x="332503" y="559234"/>
                  </a:lnTo>
                  <a:lnTo>
                    <a:pt x="238393" y="560861"/>
                  </a:lnTo>
                  <a:lnTo>
                    <a:pt x="225194" y="505805"/>
                  </a:lnTo>
                  <a:cubicBezTo>
                    <a:pt x="205236" y="500867"/>
                    <a:pt x="186023" y="493297"/>
                    <a:pt x="168059" y="483295"/>
                  </a:cubicBezTo>
                  <a:lnTo>
                    <a:pt x="120417" y="514484"/>
                  </a:lnTo>
                  <a:lnTo>
                    <a:pt x="52705" y="449032"/>
                  </a:lnTo>
                  <a:lnTo>
                    <a:pt x="82176" y="400395"/>
                  </a:lnTo>
                  <a:cubicBezTo>
                    <a:pt x="71557" y="382830"/>
                    <a:pt x="63347" y="363918"/>
                    <a:pt x="57767" y="344165"/>
                  </a:cubicBezTo>
                  <a:lnTo>
                    <a:pt x="1627" y="332322"/>
                  </a:lnTo>
                  <a:lnTo>
                    <a:pt x="0" y="238212"/>
                  </a:lnTo>
                  <a:lnTo>
                    <a:pt x="55327" y="224652"/>
                  </a:lnTo>
                  <a:cubicBezTo>
                    <a:pt x="60194" y="204684"/>
                    <a:pt x="67735" y="185466"/>
                    <a:pt x="77747" y="167517"/>
                  </a:cubicBezTo>
                  <a:lnTo>
                    <a:pt x="46558" y="119965"/>
                  </a:lnTo>
                  <a:lnTo>
                    <a:pt x="112010" y="52163"/>
                  </a:lnTo>
                  <a:lnTo>
                    <a:pt x="160646" y="81724"/>
                  </a:lnTo>
                  <a:close/>
                  <a:moveTo>
                    <a:pt x="210820" y="207294"/>
                  </a:moveTo>
                  <a:cubicBezTo>
                    <a:pt x="172104" y="247436"/>
                    <a:pt x="173260" y="311363"/>
                    <a:pt x="213402" y="350079"/>
                  </a:cubicBezTo>
                  <a:cubicBezTo>
                    <a:pt x="253544" y="388794"/>
                    <a:pt x="317471" y="387638"/>
                    <a:pt x="356187" y="347497"/>
                  </a:cubicBezTo>
                  <a:cubicBezTo>
                    <a:pt x="394883" y="307375"/>
                    <a:pt x="393750" y="243488"/>
                    <a:pt x="353657" y="204763"/>
                  </a:cubicBezTo>
                  <a:cubicBezTo>
                    <a:pt x="313543" y="166018"/>
                    <a:pt x="249616" y="167128"/>
                    <a:pt x="210871" y="207242"/>
                  </a:cubicBezTo>
                  <a:cubicBezTo>
                    <a:pt x="210854" y="207259"/>
                    <a:pt x="210837" y="207277"/>
                    <a:pt x="210820" y="207294"/>
                  </a:cubicBezTo>
                  <a:close/>
                </a:path>
              </a:pathLst>
            </a:custGeom>
            <a:solidFill>
              <a:srgbClr val="F5F5F5"/>
            </a:solidFill>
            <a:ln w="9030" cap="flat">
              <a:noFill/>
              <a:prstDash val="solid"/>
              <a:miter/>
            </a:ln>
          </p:spPr>
          <p:txBody>
            <a:bodyPr rtlCol="0" anchor="ctr"/>
            <a:lstStyle/>
            <a:p>
              <a:endParaRPr lang="zh-CN" altLang="en-US"/>
            </a:p>
          </p:txBody>
        </p:sp>
        <p:sp>
          <p:nvSpPr>
            <p:cNvPr id="1063" name="任意多边形: 形状 1062">
              <a:extLst>
                <a:ext uri="{FF2B5EF4-FFF2-40B4-BE49-F238E27FC236}">
                  <a16:creationId xmlns:a16="http://schemas.microsoft.com/office/drawing/2014/main" id="{0291ED9C-C641-8B3F-86F0-5A0DBC0D6C75}"/>
                </a:ext>
              </a:extLst>
            </p:cNvPr>
            <p:cNvSpPr/>
            <p:nvPr/>
          </p:nvSpPr>
          <p:spPr>
            <a:xfrm>
              <a:off x="8581193" y="1837352"/>
              <a:ext cx="427064" cy="426069"/>
            </a:xfrm>
            <a:custGeom>
              <a:avLst/>
              <a:gdLst>
                <a:gd name="connsiteX0" fmla="*/ 122225 w 427064"/>
                <a:gd name="connsiteY0" fmla="*/ 62288 h 426069"/>
                <a:gd name="connsiteX1" fmla="*/ 165076 w 427064"/>
                <a:gd name="connsiteY1" fmla="*/ 43665 h 426069"/>
                <a:gd name="connsiteX2" fmla="*/ 174117 w 427064"/>
                <a:gd name="connsiteY2" fmla="*/ 1266 h 426069"/>
                <a:gd name="connsiteX3" fmla="*/ 245716 w 427064"/>
                <a:gd name="connsiteY3" fmla="*/ 0 h 426069"/>
                <a:gd name="connsiteX4" fmla="*/ 256022 w 427064"/>
                <a:gd name="connsiteY4" fmla="*/ 42037 h 426069"/>
                <a:gd name="connsiteX5" fmla="*/ 299506 w 427064"/>
                <a:gd name="connsiteY5" fmla="*/ 59214 h 426069"/>
                <a:gd name="connsiteX6" fmla="*/ 335667 w 427064"/>
                <a:gd name="connsiteY6" fmla="*/ 35438 h 426069"/>
                <a:gd name="connsiteX7" fmla="*/ 387197 w 427064"/>
                <a:gd name="connsiteY7" fmla="*/ 85250 h 426069"/>
                <a:gd name="connsiteX8" fmla="*/ 364777 w 427064"/>
                <a:gd name="connsiteY8" fmla="*/ 122225 h 426069"/>
                <a:gd name="connsiteX9" fmla="*/ 383400 w 427064"/>
                <a:gd name="connsiteY9" fmla="*/ 165076 h 426069"/>
                <a:gd name="connsiteX10" fmla="*/ 425799 w 427064"/>
                <a:gd name="connsiteY10" fmla="*/ 174116 h 426069"/>
                <a:gd name="connsiteX11" fmla="*/ 427064 w 427064"/>
                <a:gd name="connsiteY11" fmla="*/ 245716 h 426069"/>
                <a:gd name="connsiteX12" fmla="*/ 384937 w 427064"/>
                <a:gd name="connsiteY12" fmla="*/ 256022 h 426069"/>
                <a:gd name="connsiteX13" fmla="*/ 367850 w 427064"/>
                <a:gd name="connsiteY13" fmla="*/ 299506 h 426069"/>
                <a:gd name="connsiteX14" fmla="*/ 391626 w 427064"/>
                <a:gd name="connsiteY14" fmla="*/ 335667 h 426069"/>
                <a:gd name="connsiteX15" fmla="*/ 341724 w 427064"/>
                <a:gd name="connsiteY15" fmla="*/ 386745 h 426069"/>
                <a:gd name="connsiteX16" fmla="*/ 304749 w 427064"/>
                <a:gd name="connsiteY16" fmla="*/ 364325 h 426069"/>
                <a:gd name="connsiteX17" fmla="*/ 261898 w 427064"/>
                <a:gd name="connsiteY17" fmla="*/ 382405 h 426069"/>
                <a:gd name="connsiteX18" fmla="*/ 252858 w 427064"/>
                <a:gd name="connsiteY18" fmla="*/ 424895 h 426069"/>
                <a:gd name="connsiteX19" fmla="*/ 181168 w 427064"/>
                <a:gd name="connsiteY19" fmla="*/ 426070 h 426069"/>
                <a:gd name="connsiteX20" fmla="*/ 170862 w 427064"/>
                <a:gd name="connsiteY20" fmla="*/ 384032 h 426069"/>
                <a:gd name="connsiteX21" fmla="*/ 127468 w 427064"/>
                <a:gd name="connsiteY21" fmla="*/ 366946 h 426069"/>
                <a:gd name="connsiteX22" fmla="*/ 91307 w 427064"/>
                <a:gd name="connsiteY22" fmla="*/ 390722 h 426069"/>
                <a:gd name="connsiteX23" fmla="*/ 39868 w 427064"/>
                <a:gd name="connsiteY23" fmla="*/ 341543 h 426069"/>
                <a:gd name="connsiteX24" fmla="*/ 62288 w 427064"/>
                <a:gd name="connsiteY24" fmla="*/ 304478 h 426069"/>
                <a:gd name="connsiteX25" fmla="*/ 43665 w 427064"/>
                <a:gd name="connsiteY25" fmla="*/ 261717 h 426069"/>
                <a:gd name="connsiteX26" fmla="*/ 1266 w 427064"/>
                <a:gd name="connsiteY26" fmla="*/ 252677 h 426069"/>
                <a:gd name="connsiteX27" fmla="*/ 0 w 427064"/>
                <a:gd name="connsiteY27" fmla="*/ 180987 h 426069"/>
                <a:gd name="connsiteX28" fmla="*/ 42038 w 427064"/>
                <a:gd name="connsiteY28" fmla="*/ 170681 h 426069"/>
                <a:gd name="connsiteX29" fmla="*/ 59214 w 427064"/>
                <a:gd name="connsiteY29" fmla="*/ 127288 h 426069"/>
                <a:gd name="connsiteX30" fmla="*/ 35438 w 427064"/>
                <a:gd name="connsiteY30" fmla="*/ 91126 h 426069"/>
                <a:gd name="connsiteX31" fmla="*/ 85250 w 427064"/>
                <a:gd name="connsiteY31" fmla="*/ 39597 h 426069"/>
                <a:gd name="connsiteX32" fmla="*/ 122225 w 427064"/>
                <a:gd name="connsiteY32" fmla="*/ 62017 h 426069"/>
                <a:gd name="connsiteX33" fmla="*/ 160466 w 427064"/>
                <a:gd name="connsiteY33" fmla="*/ 157753 h 426069"/>
                <a:gd name="connsiteX34" fmla="*/ 162196 w 427064"/>
                <a:gd name="connsiteY34" fmla="*/ 266412 h 426069"/>
                <a:gd name="connsiteX35" fmla="*/ 270854 w 427064"/>
                <a:gd name="connsiteY35" fmla="*/ 264682 h 426069"/>
                <a:gd name="connsiteX36" fmla="*/ 269124 w 427064"/>
                <a:gd name="connsiteY36" fmla="*/ 156023 h 426069"/>
                <a:gd name="connsiteX37" fmla="*/ 268949 w 427064"/>
                <a:gd name="connsiteY37" fmla="*/ 155855 h 426069"/>
                <a:gd name="connsiteX38" fmla="*/ 160466 w 427064"/>
                <a:gd name="connsiteY38" fmla="*/ 157753 h 42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27064" h="426069">
                  <a:moveTo>
                    <a:pt x="122225" y="62288"/>
                  </a:moveTo>
                  <a:cubicBezTo>
                    <a:pt x="135618" y="54203"/>
                    <a:pt x="150028" y="47941"/>
                    <a:pt x="165076" y="43665"/>
                  </a:cubicBezTo>
                  <a:lnTo>
                    <a:pt x="174117" y="1266"/>
                  </a:lnTo>
                  <a:lnTo>
                    <a:pt x="245716" y="0"/>
                  </a:lnTo>
                  <a:lnTo>
                    <a:pt x="256022" y="42037"/>
                  </a:lnTo>
                  <a:cubicBezTo>
                    <a:pt x="271224" y="45777"/>
                    <a:pt x="285851" y="51555"/>
                    <a:pt x="299506" y="59214"/>
                  </a:cubicBezTo>
                  <a:lnTo>
                    <a:pt x="335667" y="35438"/>
                  </a:lnTo>
                  <a:lnTo>
                    <a:pt x="387197" y="85250"/>
                  </a:lnTo>
                  <a:lnTo>
                    <a:pt x="364777" y="122225"/>
                  </a:lnTo>
                  <a:cubicBezTo>
                    <a:pt x="372824" y="135637"/>
                    <a:pt x="379085" y="150042"/>
                    <a:pt x="383400" y="165076"/>
                  </a:cubicBezTo>
                  <a:lnTo>
                    <a:pt x="425799" y="174116"/>
                  </a:lnTo>
                  <a:lnTo>
                    <a:pt x="427064" y="245716"/>
                  </a:lnTo>
                  <a:lnTo>
                    <a:pt x="384937" y="256022"/>
                  </a:lnTo>
                  <a:cubicBezTo>
                    <a:pt x="381189" y="271208"/>
                    <a:pt x="375444" y="285830"/>
                    <a:pt x="367850" y="299506"/>
                  </a:cubicBezTo>
                  <a:lnTo>
                    <a:pt x="391626" y="335667"/>
                  </a:lnTo>
                  <a:lnTo>
                    <a:pt x="341724" y="386745"/>
                  </a:lnTo>
                  <a:lnTo>
                    <a:pt x="304749" y="364325"/>
                  </a:lnTo>
                  <a:cubicBezTo>
                    <a:pt x="291329" y="372223"/>
                    <a:pt x="276920" y="378303"/>
                    <a:pt x="261898" y="382405"/>
                  </a:cubicBezTo>
                  <a:lnTo>
                    <a:pt x="252858" y="424895"/>
                  </a:lnTo>
                  <a:lnTo>
                    <a:pt x="181168" y="426070"/>
                  </a:lnTo>
                  <a:lnTo>
                    <a:pt x="170862" y="384032"/>
                  </a:lnTo>
                  <a:cubicBezTo>
                    <a:pt x="155704" y="380285"/>
                    <a:pt x="141112" y="374539"/>
                    <a:pt x="127468" y="366946"/>
                  </a:cubicBezTo>
                  <a:lnTo>
                    <a:pt x="91307" y="390722"/>
                  </a:lnTo>
                  <a:lnTo>
                    <a:pt x="39868" y="341543"/>
                  </a:lnTo>
                  <a:lnTo>
                    <a:pt x="62288" y="304478"/>
                  </a:lnTo>
                  <a:cubicBezTo>
                    <a:pt x="54225" y="291106"/>
                    <a:pt x="47963" y="276728"/>
                    <a:pt x="43665" y="261717"/>
                  </a:cubicBezTo>
                  <a:lnTo>
                    <a:pt x="1266" y="252677"/>
                  </a:lnTo>
                  <a:lnTo>
                    <a:pt x="0" y="180987"/>
                  </a:lnTo>
                  <a:lnTo>
                    <a:pt x="42038" y="170681"/>
                  </a:lnTo>
                  <a:cubicBezTo>
                    <a:pt x="45762" y="155503"/>
                    <a:pt x="51541" y="140903"/>
                    <a:pt x="59214" y="127288"/>
                  </a:cubicBezTo>
                  <a:lnTo>
                    <a:pt x="35438" y="91126"/>
                  </a:lnTo>
                  <a:lnTo>
                    <a:pt x="85250" y="39597"/>
                  </a:lnTo>
                  <a:lnTo>
                    <a:pt x="122225" y="62017"/>
                  </a:lnTo>
                  <a:close/>
                  <a:moveTo>
                    <a:pt x="160466" y="157753"/>
                  </a:moveTo>
                  <a:cubicBezTo>
                    <a:pt x="130938" y="188236"/>
                    <a:pt x="131713" y="236884"/>
                    <a:pt x="162196" y="266412"/>
                  </a:cubicBezTo>
                  <a:cubicBezTo>
                    <a:pt x="192679" y="295939"/>
                    <a:pt x="241326" y="295164"/>
                    <a:pt x="270854" y="264682"/>
                  </a:cubicBezTo>
                  <a:cubicBezTo>
                    <a:pt x="300381" y="234199"/>
                    <a:pt x="299607" y="185551"/>
                    <a:pt x="269124" y="156023"/>
                  </a:cubicBezTo>
                  <a:cubicBezTo>
                    <a:pt x="269066" y="155967"/>
                    <a:pt x="269008" y="155911"/>
                    <a:pt x="268949" y="155855"/>
                  </a:cubicBezTo>
                  <a:cubicBezTo>
                    <a:pt x="238461" y="126439"/>
                    <a:pt x="189906" y="127289"/>
                    <a:pt x="160466" y="157753"/>
                  </a:cubicBezTo>
                  <a:close/>
                </a:path>
              </a:pathLst>
            </a:custGeom>
            <a:solidFill>
              <a:srgbClr val="F5F5F5"/>
            </a:solidFill>
            <a:ln w="9030" cap="flat">
              <a:noFill/>
              <a:prstDash val="solid"/>
              <a:miter/>
            </a:ln>
          </p:spPr>
          <p:txBody>
            <a:bodyPr rtlCol="0" anchor="ctr"/>
            <a:lstStyle/>
            <a:p>
              <a:endParaRPr lang="zh-CN" altLang="en-US"/>
            </a:p>
          </p:txBody>
        </p:sp>
        <p:sp>
          <p:nvSpPr>
            <p:cNvPr id="1064" name="任意多边形: 形状 1063">
              <a:extLst>
                <a:ext uri="{FF2B5EF4-FFF2-40B4-BE49-F238E27FC236}">
                  <a16:creationId xmlns:a16="http://schemas.microsoft.com/office/drawing/2014/main" id="{CAB5C6C5-9D4A-454B-0030-936C7A01DF65}"/>
                </a:ext>
              </a:extLst>
            </p:cNvPr>
            <p:cNvSpPr/>
            <p:nvPr/>
          </p:nvSpPr>
          <p:spPr>
            <a:xfrm>
              <a:off x="7003116" y="2421266"/>
              <a:ext cx="252495" cy="252495"/>
            </a:xfrm>
            <a:custGeom>
              <a:avLst/>
              <a:gdLst>
                <a:gd name="connsiteX0" fmla="*/ 72232 w 252495"/>
                <a:gd name="connsiteY0" fmla="*/ 36794 h 252495"/>
                <a:gd name="connsiteX1" fmla="*/ 97635 w 252495"/>
                <a:gd name="connsiteY1" fmla="*/ 25765 h 252495"/>
                <a:gd name="connsiteX2" fmla="*/ 102788 w 252495"/>
                <a:gd name="connsiteY2" fmla="*/ 723 h 252495"/>
                <a:gd name="connsiteX3" fmla="*/ 145187 w 252495"/>
                <a:gd name="connsiteY3" fmla="*/ 0 h 252495"/>
                <a:gd name="connsiteX4" fmla="*/ 151425 w 252495"/>
                <a:gd name="connsiteY4" fmla="*/ 24861 h 252495"/>
                <a:gd name="connsiteX5" fmla="*/ 177190 w 252495"/>
                <a:gd name="connsiteY5" fmla="*/ 34986 h 252495"/>
                <a:gd name="connsiteX6" fmla="*/ 198616 w 252495"/>
                <a:gd name="connsiteY6" fmla="*/ 20883 h 252495"/>
                <a:gd name="connsiteX7" fmla="*/ 229082 w 252495"/>
                <a:gd name="connsiteY7" fmla="*/ 50355 h 252495"/>
                <a:gd name="connsiteX8" fmla="*/ 215611 w 252495"/>
                <a:gd name="connsiteY8" fmla="*/ 72232 h 252495"/>
                <a:gd name="connsiteX9" fmla="*/ 226641 w 252495"/>
                <a:gd name="connsiteY9" fmla="*/ 97635 h 252495"/>
                <a:gd name="connsiteX10" fmla="*/ 251682 w 252495"/>
                <a:gd name="connsiteY10" fmla="*/ 102788 h 252495"/>
                <a:gd name="connsiteX11" fmla="*/ 252496 w 252495"/>
                <a:gd name="connsiteY11" fmla="*/ 145187 h 252495"/>
                <a:gd name="connsiteX12" fmla="*/ 227635 w 252495"/>
                <a:gd name="connsiteY12" fmla="*/ 151335 h 252495"/>
                <a:gd name="connsiteX13" fmla="*/ 217510 w 252495"/>
                <a:gd name="connsiteY13" fmla="*/ 177009 h 252495"/>
                <a:gd name="connsiteX14" fmla="*/ 231522 w 252495"/>
                <a:gd name="connsiteY14" fmla="*/ 198435 h 252495"/>
                <a:gd name="connsiteX15" fmla="*/ 202051 w 252495"/>
                <a:gd name="connsiteY15" fmla="*/ 228901 h 252495"/>
                <a:gd name="connsiteX16" fmla="*/ 180173 w 252495"/>
                <a:gd name="connsiteY16" fmla="*/ 215612 h 252495"/>
                <a:gd name="connsiteX17" fmla="*/ 154861 w 252495"/>
                <a:gd name="connsiteY17" fmla="*/ 226641 h 252495"/>
                <a:gd name="connsiteX18" fmla="*/ 149617 w 252495"/>
                <a:gd name="connsiteY18" fmla="*/ 251773 h 252495"/>
                <a:gd name="connsiteX19" fmla="*/ 107218 w 252495"/>
                <a:gd name="connsiteY19" fmla="*/ 252496 h 252495"/>
                <a:gd name="connsiteX20" fmla="*/ 101161 w 252495"/>
                <a:gd name="connsiteY20" fmla="*/ 227725 h 252495"/>
                <a:gd name="connsiteX21" fmla="*/ 75396 w 252495"/>
                <a:gd name="connsiteY21" fmla="*/ 217600 h 252495"/>
                <a:gd name="connsiteX22" fmla="*/ 53971 w 252495"/>
                <a:gd name="connsiteY22" fmla="*/ 231613 h 252495"/>
                <a:gd name="connsiteX23" fmla="*/ 23505 w 252495"/>
                <a:gd name="connsiteY23" fmla="*/ 202141 h 252495"/>
                <a:gd name="connsiteX24" fmla="*/ 36794 w 252495"/>
                <a:gd name="connsiteY24" fmla="*/ 180264 h 252495"/>
                <a:gd name="connsiteX25" fmla="*/ 25765 w 252495"/>
                <a:gd name="connsiteY25" fmla="*/ 154951 h 252495"/>
                <a:gd name="connsiteX26" fmla="*/ 723 w 252495"/>
                <a:gd name="connsiteY26" fmla="*/ 149708 h 252495"/>
                <a:gd name="connsiteX27" fmla="*/ 0 w 252495"/>
                <a:gd name="connsiteY27" fmla="*/ 107309 h 252495"/>
                <a:gd name="connsiteX28" fmla="*/ 24861 w 252495"/>
                <a:gd name="connsiteY28" fmla="*/ 101161 h 252495"/>
                <a:gd name="connsiteX29" fmla="*/ 34986 w 252495"/>
                <a:gd name="connsiteY29" fmla="*/ 75396 h 252495"/>
                <a:gd name="connsiteX30" fmla="*/ 20883 w 252495"/>
                <a:gd name="connsiteY30" fmla="*/ 53971 h 252495"/>
                <a:gd name="connsiteX31" fmla="*/ 50355 w 252495"/>
                <a:gd name="connsiteY31" fmla="*/ 23505 h 252495"/>
                <a:gd name="connsiteX32" fmla="*/ 72232 w 252495"/>
                <a:gd name="connsiteY32" fmla="*/ 36794 h 252495"/>
                <a:gd name="connsiteX33" fmla="*/ 94833 w 252495"/>
                <a:gd name="connsiteY33" fmla="*/ 93206 h 252495"/>
                <a:gd name="connsiteX34" fmla="*/ 96274 w 252495"/>
                <a:gd name="connsiteY34" fmla="*/ 157114 h 252495"/>
                <a:gd name="connsiteX35" fmla="*/ 160182 w 252495"/>
                <a:gd name="connsiteY35" fmla="*/ 155673 h 252495"/>
                <a:gd name="connsiteX36" fmla="*/ 159110 w 252495"/>
                <a:gd name="connsiteY36" fmla="*/ 92121 h 252495"/>
                <a:gd name="connsiteX37" fmla="*/ 95189 w 252495"/>
                <a:gd name="connsiteY37" fmla="*/ 92837 h 252495"/>
                <a:gd name="connsiteX38" fmla="*/ 94833 w 252495"/>
                <a:gd name="connsiteY38" fmla="*/ 93206 h 25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2495" h="252495">
                  <a:moveTo>
                    <a:pt x="72232" y="36794"/>
                  </a:moveTo>
                  <a:cubicBezTo>
                    <a:pt x="80168" y="31996"/>
                    <a:pt x="88712" y="28287"/>
                    <a:pt x="97635" y="25765"/>
                  </a:cubicBezTo>
                  <a:lnTo>
                    <a:pt x="102788" y="723"/>
                  </a:lnTo>
                  <a:lnTo>
                    <a:pt x="145187" y="0"/>
                  </a:lnTo>
                  <a:lnTo>
                    <a:pt x="151425" y="24861"/>
                  </a:lnTo>
                  <a:cubicBezTo>
                    <a:pt x="160437" y="27039"/>
                    <a:pt x="169106" y="30446"/>
                    <a:pt x="177190" y="34986"/>
                  </a:cubicBezTo>
                  <a:lnTo>
                    <a:pt x="198616" y="20883"/>
                  </a:lnTo>
                  <a:lnTo>
                    <a:pt x="229082" y="50355"/>
                  </a:lnTo>
                  <a:lnTo>
                    <a:pt x="215611" y="72232"/>
                  </a:lnTo>
                  <a:cubicBezTo>
                    <a:pt x="220409" y="80168"/>
                    <a:pt x="224119" y="88712"/>
                    <a:pt x="226641" y="97635"/>
                  </a:cubicBezTo>
                  <a:lnTo>
                    <a:pt x="251682" y="102788"/>
                  </a:lnTo>
                  <a:lnTo>
                    <a:pt x="252496" y="145187"/>
                  </a:lnTo>
                  <a:lnTo>
                    <a:pt x="227635" y="151335"/>
                  </a:lnTo>
                  <a:cubicBezTo>
                    <a:pt x="225359" y="160287"/>
                    <a:pt x="221957" y="168914"/>
                    <a:pt x="217510" y="177009"/>
                  </a:cubicBezTo>
                  <a:lnTo>
                    <a:pt x="231522" y="198435"/>
                  </a:lnTo>
                  <a:lnTo>
                    <a:pt x="202051" y="228901"/>
                  </a:lnTo>
                  <a:lnTo>
                    <a:pt x="180173" y="215612"/>
                  </a:lnTo>
                  <a:cubicBezTo>
                    <a:pt x="172261" y="220392"/>
                    <a:pt x="163749" y="224101"/>
                    <a:pt x="154861" y="226641"/>
                  </a:cubicBezTo>
                  <a:lnTo>
                    <a:pt x="149617" y="251773"/>
                  </a:lnTo>
                  <a:lnTo>
                    <a:pt x="107218" y="252496"/>
                  </a:lnTo>
                  <a:lnTo>
                    <a:pt x="101161" y="227725"/>
                  </a:lnTo>
                  <a:cubicBezTo>
                    <a:pt x="92180" y="225451"/>
                    <a:pt x="83523" y="222048"/>
                    <a:pt x="75396" y="217600"/>
                  </a:cubicBezTo>
                  <a:lnTo>
                    <a:pt x="53971" y="231613"/>
                  </a:lnTo>
                  <a:lnTo>
                    <a:pt x="23505" y="202141"/>
                  </a:lnTo>
                  <a:lnTo>
                    <a:pt x="36794" y="180264"/>
                  </a:lnTo>
                  <a:cubicBezTo>
                    <a:pt x="32013" y="172352"/>
                    <a:pt x="28305" y="163840"/>
                    <a:pt x="25765" y="154951"/>
                  </a:cubicBezTo>
                  <a:lnTo>
                    <a:pt x="723" y="149708"/>
                  </a:lnTo>
                  <a:lnTo>
                    <a:pt x="0" y="107309"/>
                  </a:lnTo>
                  <a:lnTo>
                    <a:pt x="24861" y="101161"/>
                  </a:lnTo>
                  <a:cubicBezTo>
                    <a:pt x="27055" y="92155"/>
                    <a:pt x="30462" y="83487"/>
                    <a:pt x="34986" y="75396"/>
                  </a:cubicBezTo>
                  <a:lnTo>
                    <a:pt x="20883" y="53971"/>
                  </a:lnTo>
                  <a:lnTo>
                    <a:pt x="50355" y="23505"/>
                  </a:lnTo>
                  <a:lnTo>
                    <a:pt x="72232" y="36794"/>
                  </a:lnTo>
                  <a:close/>
                  <a:moveTo>
                    <a:pt x="94833" y="93206"/>
                  </a:moveTo>
                  <a:cubicBezTo>
                    <a:pt x="77583" y="111251"/>
                    <a:pt x="78228" y="139864"/>
                    <a:pt x="96274" y="157114"/>
                  </a:cubicBezTo>
                  <a:cubicBezTo>
                    <a:pt x="114319" y="174364"/>
                    <a:pt x="142932" y="173719"/>
                    <a:pt x="160182" y="155673"/>
                  </a:cubicBezTo>
                  <a:cubicBezTo>
                    <a:pt x="177294" y="137772"/>
                    <a:pt x="176816" y="109434"/>
                    <a:pt x="159110" y="92121"/>
                  </a:cubicBezTo>
                  <a:cubicBezTo>
                    <a:pt x="141260" y="74668"/>
                    <a:pt x="112642" y="74988"/>
                    <a:pt x="95189" y="92837"/>
                  </a:cubicBezTo>
                  <a:cubicBezTo>
                    <a:pt x="95070" y="92960"/>
                    <a:pt x="94951" y="93082"/>
                    <a:pt x="94833" y="93206"/>
                  </a:cubicBezTo>
                  <a:close/>
                </a:path>
              </a:pathLst>
            </a:custGeom>
            <a:solidFill>
              <a:srgbClr val="F5F5F5"/>
            </a:solidFill>
            <a:ln w="9030" cap="flat">
              <a:noFill/>
              <a:prstDash val="solid"/>
              <a:miter/>
            </a:ln>
          </p:spPr>
          <p:txBody>
            <a:bodyPr rtlCol="0" anchor="ctr"/>
            <a:lstStyle/>
            <a:p>
              <a:endParaRPr lang="zh-CN" altLang="en-US"/>
            </a:p>
          </p:txBody>
        </p:sp>
      </p:grpSp>
      <p:sp>
        <p:nvSpPr>
          <p:cNvPr id="1065" name="任意多边形: 形状 1064">
            <a:extLst>
              <a:ext uri="{FF2B5EF4-FFF2-40B4-BE49-F238E27FC236}">
                <a16:creationId xmlns:a16="http://schemas.microsoft.com/office/drawing/2014/main" id="{E83D5263-3478-E61E-3D64-5648E60BFA7E}"/>
              </a:ext>
            </a:extLst>
          </p:cNvPr>
          <p:cNvSpPr/>
          <p:nvPr/>
        </p:nvSpPr>
        <p:spPr>
          <a:xfrm>
            <a:off x="6715487" y="5814931"/>
            <a:ext cx="4130273" cy="4914"/>
          </a:xfrm>
          <a:custGeom>
            <a:avLst/>
            <a:gdLst>
              <a:gd name="connsiteX0" fmla="*/ 3950616 w 3950616"/>
              <a:gd name="connsiteY0" fmla="*/ 2351 h 4700"/>
              <a:gd name="connsiteX1" fmla="*/ 1975399 w 3950616"/>
              <a:gd name="connsiteY1" fmla="*/ 4701 h 4700"/>
              <a:gd name="connsiteX2" fmla="*/ 0 w 3950616"/>
              <a:gd name="connsiteY2" fmla="*/ 2351 h 4700"/>
              <a:gd name="connsiteX3" fmla="*/ 1975399 w 3950616"/>
              <a:gd name="connsiteY3" fmla="*/ 0 h 4700"/>
              <a:gd name="connsiteX4" fmla="*/ 3950616 w 3950616"/>
              <a:gd name="connsiteY4" fmla="*/ 2351 h 4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0616" h="4700">
                <a:moveTo>
                  <a:pt x="3950616" y="2351"/>
                </a:moveTo>
                <a:cubicBezTo>
                  <a:pt x="3950616" y="3707"/>
                  <a:pt x="3066203" y="4701"/>
                  <a:pt x="1975399" y="4701"/>
                </a:cubicBezTo>
                <a:cubicBezTo>
                  <a:pt x="884595" y="4701"/>
                  <a:pt x="0" y="3707"/>
                  <a:pt x="0" y="2351"/>
                </a:cubicBezTo>
                <a:cubicBezTo>
                  <a:pt x="0" y="994"/>
                  <a:pt x="884233" y="0"/>
                  <a:pt x="1975399" y="0"/>
                </a:cubicBezTo>
                <a:cubicBezTo>
                  <a:pt x="3066564" y="0"/>
                  <a:pt x="3950616" y="1085"/>
                  <a:pt x="3950616" y="2351"/>
                </a:cubicBezTo>
                <a:close/>
              </a:path>
            </a:pathLst>
          </a:custGeom>
          <a:solidFill>
            <a:srgbClr val="263238"/>
          </a:solidFill>
          <a:ln w="9030" cap="flat">
            <a:noFill/>
            <a:prstDash val="solid"/>
            <a:miter/>
          </a:ln>
        </p:spPr>
        <p:txBody>
          <a:bodyPr rtlCol="0" anchor="ctr"/>
          <a:lstStyle/>
          <a:p>
            <a:endParaRPr lang="zh-CN" altLang="en-US"/>
          </a:p>
        </p:txBody>
      </p:sp>
      <p:grpSp>
        <p:nvGrpSpPr>
          <p:cNvPr id="1066" name="图形 1050">
            <a:extLst>
              <a:ext uri="{FF2B5EF4-FFF2-40B4-BE49-F238E27FC236}">
                <a16:creationId xmlns:a16="http://schemas.microsoft.com/office/drawing/2014/main" id="{6770FD5D-E8DD-FB38-B49E-C65702E51482}"/>
              </a:ext>
            </a:extLst>
          </p:cNvPr>
          <p:cNvGrpSpPr/>
          <p:nvPr/>
        </p:nvGrpSpPr>
        <p:grpSpPr>
          <a:xfrm>
            <a:off x="7123509" y="1870001"/>
            <a:ext cx="1052567" cy="1267341"/>
            <a:chOff x="7413731" y="2008123"/>
            <a:chExt cx="1006783" cy="1212215"/>
          </a:xfrm>
        </p:grpSpPr>
        <p:sp>
          <p:nvSpPr>
            <p:cNvPr id="1067" name="任意多边形: 形状 1066">
              <a:extLst>
                <a:ext uri="{FF2B5EF4-FFF2-40B4-BE49-F238E27FC236}">
                  <a16:creationId xmlns:a16="http://schemas.microsoft.com/office/drawing/2014/main" id="{0ECE76BF-7F69-EB83-5BAC-D64319F8AD2C}"/>
                </a:ext>
              </a:extLst>
            </p:cNvPr>
            <p:cNvSpPr/>
            <p:nvPr/>
          </p:nvSpPr>
          <p:spPr>
            <a:xfrm>
              <a:off x="7413731" y="2008123"/>
              <a:ext cx="1006783" cy="1212215"/>
            </a:xfrm>
            <a:custGeom>
              <a:avLst/>
              <a:gdLst>
                <a:gd name="connsiteX0" fmla="*/ 921476 w 1006783"/>
                <a:gd name="connsiteY0" fmla="*/ 165166 h 1212215"/>
                <a:gd name="connsiteX1" fmla="*/ 525962 w 1006783"/>
                <a:gd name="connsiteY1" fmla="*/ 0 h 1212215"/>
                <a:gd name="connsiteX2" fmla="*/ 117069 w 1006783"/>
                <a:gd name="connsiteY2" fmla="*/ 111648 h 1212215"/>
                <a:gd name="connsiteX3" fmla="*/ 15998 w 1006783"/>
                <a:gd name="connsiteY3" fmla="*/ 188129 h 1212215"/>
                <a:gd name="connsiteX4" fmla="*/ 1805 w 1006783"/>
                <a:gd name="connsiteY4" fmla="*/ 415493 h 1212215"/>
                <a:gd name="connsiteX5" fmla="*/ 105316 w 1006783"/>
                <a:gd name="connsiteY5" fmla="*/ 876549 h 1212215"/>
                <a:gd name="connsiteX6" fmla="*/ 454092 w 1006783"/>
                <a:gd name="connsiteY6" fmla="*/ 1212215 h 1212215"/>
                <a:gd name="connsiteX7" fmla="*/ 833785 w 1006783"/>
                <a:gd name="connsiteY7" fmla="*/ 931966 h 1212215"/>
                <a:gd name="connsiteX8" fmla="*/ 993889 w 1006783"/>
                <a:gd name="connsiteY8" fmla="*/ 487906 h 1212215"/>
                <a:gd name="connsiteX9" fmla="*/ 1006455 w 1006783"/>
                <a:gd name="connsiteY9" fmla="*/ 283685 h 1212215"/>
                <a:gd name="connsiteX10" fmla="*/ 921476 w 1006783"/>
                <a:gd name="connsiteY10" fmla="*/ 165166 h 121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6783" h="1212215">
                  <a:moveTo>
                    <a:pt x="921476" y="165166"/>
                  </a:moveTo>
                  <a:lnTo>
                    <a:pt x="525962" y="0"/>
                  </a:lnTo>
                  <a:lnTo>
                    <a:pt x="117069" y="111648"/>
                  </a:lnTo>
                  <a:cubicBezTo>
                    <a:pt x="64544" y="131537"/>
                    <a:pt x="18891" y="142475"/>
                    <a:pt x="15998" y="188129"/>
                  </a:cubicBezTo>
                  <a:lnTo>
                    <a:pt x="1805" y="415493"/>
                  </a:lnTo>
                  <a:cubicBezTo>
                    <a:pt x="-8754" y="575935"/>
                    <a:pt x="27186" y="736018"/>
                    <a:pt x="105316" y="876549"/>
                  </a:cubicBezTo>
                  <a:cubicBezTo>
                    <a:pt x="184851" y="1021213"/>
                    <a:pt x="306488" y="1138279"/>
                    <a:pt x="454092" y="1212215"/>
                  </a:cubicBezTo>
                  <a:cubicBezTo>
                    <a:pt x="620885" y="1171715"/>
                    <a:pt x="751518" y="1043614"/>
                    <a:pt x="833785" y="931966"/>
                  </a:cubicBezTo>
                  <a:cubicBezTo>
                    <a:pt x="928832" y="802468"/>
                    <a:pt x="984430" y="648262"/>
                    <a:pt x="993889" y="487906"/>
                  </a:cubicBezTo>
                  <a:lnTo>
                    <a:pt x="1006455" y="283685"/>
                  </a:lnTo>
                  <a:cubicBezTo>
                    <a:pt x="1010523" y="218504"/>
                    <a:pt x="976531" y="184422"/>
                    <a:pt x="921476" y="165166"/>
                  </a:cubicBezTo>
                  <a:close/>
                </a:path>
              </a:pathLst>
            </a:custGeom>
            <a:solidFill>
              <a:schemeClr val="tx2"/>
            </a:solidFill>
            <a:ln w="9030" cap="flat">
              <a:noFill/>
              <a:prstDash val="solid"/>
              <a:miter/>
            </a:ln>
          </p:spPr>
          <p:txBody>
            <a:bodyPr rtlCol="0" anchor="ctr"/>
            <a:lstStyle/>
            <a:p>
              <a:endParaRPr lang="zh-CN" altLang="en-US"/>
            </a:p>
          </p:txBody>
        </p:sp>
        <p:sp>
          <p:nvSpPr>
            <p:cNvPr id="1068" name="任意多边形: 形状 1067">
              <a:extLst>
                <a:ext uri="{FF2B5EF4-FFF2-40B4-BE49-F238E27FC236}">
                  <a16:creationId xmlns:a16="http://schemas.microsoft.com/office/drawing/2014/main" id="{59ECE73A-7A1D-32FB-E297-D5AF598DA3DA}"/>
                </a:ext>
              </a:extLst>
            </p:cNvPr>
            <p:cNvSpPr/>
            <p:nvPr/>
          </p:nvSpPr>
          <p:spPr>
            <a:xfrm>
              <a:off x="7485071" y="2068422"/>
              <a:ext cx="861813" cy="1064948"/>
            </a:xfrm>
            <a:custGeom>
              <a:avLst/>
              <a:gdLst>
                <a:gd name="connsiteX0" fmla="*/ 387271 w 861813"/>
                <a:gd name="connsiteY0" fmla="*/ 1064949 h 1064948"/>
                <a:gd name="connsiteX1" fmla="*/ 385825 w 861813"/>
                <a:gd name="connsiteY1" fmla="*/ 1064226 h 1064948"/>
                <a:gd name="connsiteX2" fmla="*/ 89122 w 861813"/>
                <a:gd name="connsiteY2" fmla="*/ 770415 h 1064948"/>
                <a:gd name="connsiteX3" fmla="*/ 1611 w 861813"/>
                <a:gd name="connsiteY3" fmla="*/ 366946 h 1064948"/>
                <a:gd name="connsiteX4" fmla="*/ 13997 w 861813"/>
                <a:gd name="connsiteY4" fmla="*/ 169054 h 1064948"/>
                <a:gd name="connsiteX5" fmla="*/ 87856 w 861813"/>
                <a:gd name="connsiteY5" fmla="*/ 103964 h 1064948"/>
                <a:gd name="connsiteX6" fmla="*/ 102592 w 861813"/>
                <a:gd name="connsiteY6" fmla="*/ 98359 h 1064948"/>
                <a:gd name="connsiteX7" fmla="*/ 450824 w 861813"/>
                <a:gd name="connsiteY7" fmla="*/ 0 h 1064948"/>
                <a:gd name="connsiteX8" fmla="*/ 452361 w 861813"/>
                <a:gd name="connsiteY8" fmla="*/ 633 h 1064948"/>
                <a:gd name="connsiteX9" fmla="*/ 786853 w 861813"/>
                <a:gd name="connsiteY9" fmla="*/ 143741 h 1064948"/>
                <a:gd name="connsiteX10" fmla="*/ 861526 w 861813"/>
                <a:gd name="connsiteY10" fmla="*/ 251230 h 1064948"/>
                <a:gd name="connsiteX11" fmla="*/ 850316 w 861813"/>
                <a:gd name="connsiteY11" fmla="*/ 429144 h 1064948"/>
                <a:gd name="connsiteX12" fmla="*/ 713265 w 861813"/>
                <a:gd name="connsiteY12" fmla="*/ 817877 h 1064948"/>
                <a:gd name="connsiteX13" fmla="*/ 389079 w 861813"/>
                <a:gd name="connsiteY13" fmla="*/ 1063864 h 1064948"/>
                <a:gd name="connsiteX14" fmla="*/ 450553 w 861813"/>
                <a:gd name="connsiteY14" fmla="*/ 9944 h 1064948"/>
                <a:gd name="connsiteX15" fmla="*/ 105485 w 861813"/>
                <a:gd name="connsiteY15" fmla="*/ 107309 h 1064948"/>
                <a:gd name="connsiteX16" fmla="*/ 91020 w 861813"/>
                <a:gd name="connsiteY16" fmla="*/ 112823 h 1064948"/>
                <a:gd name="connsiteX17" fmla="*/ 23037 w 861813"/>
                <a:gd name="connsiteY17" fmla="*/ 169958 h 1064948"/>
                <a:gd name="connsiteX18" fmla="*/ 10652 w 861813"/>
                <a:gd name="connsiteY18" fmla="*/ 367850 h 1064948"/>
                <a:gd name="connsiteX19" fmla="*/ 97077 w 861813"/>
                <a:gd name="connsiteY19" fmla="*/ 766438 h 1064948"/>
                <a:gd name="connsiteX20" fmla="*/ 388446 w 861813"/>
                <a:gd name="connsiteY20" fmla="*/ 1055728 h 1064948"/>
                <a:gd name="connsiteX21" fmla="*/ 705852 w 861813"/>
                <a:gd name="connsiteY21" fmla="*/ 813628 h 1064948"/>
                <a:gd name="connsiteX22" fmla="*/ 841456 w 861813"/>
                <a:gd name="connsiteY22" fmla="*/ 429324 h 1064948"/>
                <a:gd name="connsiteX23" fmla="*/ 852576 w 861813"/>
                <a:gd name="connsiteY23" fmla="*/ 251411 h 1064948"/>
                <a:gd name="connsiteX24" fmla="*/ 783779 w 861813"/>
                <a:gd name="connsiteY24" fmla="*/ 152962 h 1064948"/>
                <a:gd name="connsiteX25" fmla="*/ 783779 w 861813"/>
                <a:gd name="connsiteY25" fmla="*/ 152962 h 106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1813" h="1064948">
                  <a:moveTo>
                    <a:pt x="387271" y="1064949"/>
                  </a:moveTo>
                  <a:lnTo>
                    <a:pt x="385825" y="1064226"/>
                  </a:lnTo>
                  <a:cubicBezTo>
                    <a:pt x="259188" y="998958"/>
                    <a:pt x="155626" y="896407"/>
                    <a:pt x="89122" y="770415"/>
                  </a:cubicBezTo>
                  <a:cubicBezTo>
                    <a:pt x="22734" y="646778"/>
                    <a:pt x="-7588" y="506978"/>
                    <a:pt x="1611" y="366946"/>
                  </a:cubicBezTo>
                  <a:lnTo>
                    <a:pt x="13997" y="169054"/>
                  </a:lnTo>
                  <a:cubicBezTo>
                    <a:pt x="16437" y="130904"/>
                    <a:pt x="49525" y="118428"/>
                    <a:pt x="87856" y="103964"/>
                  </a:cubicBezTo>
                  <a:cubicBezTo>
                    <a:pt x="92647" y="102156"/>
                    <a:pt x="97620" y="100347"/>
                    <a:pt x="102592" y="98359"/>
                  </a:cubicBezTo>
                  <a:lnTo>
                    <a:pt x="450824" y="0"/>
                  </a:lnTo>
                  <a:lnTo>
                    <a:pt x="452361" y="633"/>
                  </a:lnTo>
                  <a:lnTo>
                    <a:pt x="786853" y="143741"/>
                  </a:lnTo>
                  <a:cubicBezTo>
                    <a:pt x="840462" y="162906"/>
                    <a:pt x="864780" y="197983"/>
                    <a:pt x="861526" y="251230"/>
                  </a:cubicBezTo>
                  <a:lnTo>
                    <a:pt x="850316" y="429144"/>
                  </a:lnTo>
                  <a:cubicBezTo>
                    <a:pt x="841984" y="569008"/>
                    <a:pt x="794493" y="703712"/>
                    <a:pt x="713265" y="817877"/>
                  </a:cubicBezTo>
                  <a:cubicBezTo>
                    <a:pt x="659565" y="892821"/>
                    <a:pt x="546109" y="1024448"/>
                    <a:pt x="389079" y="1063864"/>
                  </a:cubicBezTo>
                  <a:close/>
                  <a:moveTo>
                    <a:pt x="450553" y="9944"/>
                  </a:moveTo>
                  <a:lnTo>
                    <a:pt x="105485" y="107309"/>
                  </a:lnTo>
                  <a:lnTo>
                    <a:pt x="91020" y="112823"/>
                  </a:lnTo>
                  <a:cubicBezTo>
                    <a:pt x="54136" y="126655"/>
                    <a:pt x="25026" y="137594"/>
                    <a:pt x="23037" y="169958"/>
                  </a:cubicBezTo>
                  <a:lnTo>
                    <a:pt x="10652" y="367850"/>
                  </a:lnTo>
                  <a:cubicBezTo>
                    <a:pt x="1548" y="506186"/>
                    <a:pt x="31494" y="644296"/>
                    <a:pt x="97077" y="766438"/>
                  </a:cubicBezTo>
                  <a:cubicBezTo>
                    <a:pt x="162443" y="890312"/>
                    <a:pt x="264107" y="991251"/>
                    <a:pt x="388446" y="1055728"/>
                  </a:cubicBezTo>
                  <a:cubicBezTo>
                    <a:pt x="542132" y="1016493"/>
                    <a:pt x="653056" y="887307"/>
                    <a:pt x="705852" y="813628"/>
                  </a:cubicBezTo>
                  <a:cubicBezTo>
                    <a:pt x="786229" y="700795"/>
                    <a:pt x="833223" y="567615"/>
                    <a:pt x="841456" y="429324"/>
                  </a:cubicBezTo>
                  <a:lnTo>
                    <a:pt x="852576" y="251411"/>
                  </a:lnTo>
                  <a:cubicBezTo>
                    <a:pt x="855650" y="202141"/>
                    <a:pt x="833772" y="170862"/>
                    <a:pt x="783779" y="152962"/>
                  </a:cubicBezTo>
                  <a:lnTo>
                    <a:pt x="783779" y="152962"/>
                  </a:lnTo>
                  <a:close/>
                </a:path>
              </a:pathLst>
            </a:custGeom>
            <a:solidFill>
              <a:srgbClr val="FFFFFF"/>
            </a:solidFill>
            <a:ln w="9030" cap="flat">
              <a:noFill/>
              <a:prstDash val="solid"/>
              <a:miter/>
            </a:ln>
          </p:spPr>
          <p:txBody>
            <a:bodyPr rtlCol="0" anchor="ctr"/>
            <a:lstStyle/>
            <a:p>
              <a:endParaRPr lang="zh-CN" altLang="en-US"/>
            </a:p>
          </p:txBody>
        </p:sp>
        <p:sp>
          <p:nvSpPr>
            <p:cNvPr id="1069" name="任意多边形: 形状 1068">
              <a:extLst>
                <a:ext uri="{FF2B5EF4-FFF2-40B4-BE49-F238E27FC236}">
                  <a16:creationId xmlns:a16="http://schemas.microsoft.com/office/drawing/2014/main" id="{095539F1-EBF0-C62A-0C6A-9C76601778C8}"/>
                </a:ext>
              </a:extLst>
            </p:cNvPr>
            <p:cNvSpPr/>
            <p:nvPr/>
          </p:nvSpPr>
          <p:spPr>
            <a:xfrm>
              <a:off x="7744976" y="2341929"/>
              <a:ext cx="308353" cy="396066"/>
            </a:xfrm>
            <a:custGeom>
              <a:avLst/>
              <a:gdLst>
                <a:gd name="connsiteX0" fmla="*/ 262971 w 308353"/>
                <a:gd name="connsiteY0" fmla="*/ 128787 h 396066"/>
                <a:gd name="connsiteX1" fmla="*/ 265955 w 308353"/>
                <a:gd name="connsiteY1" fmla="*/ 100853 h 396066"/>
                <a:gd name="connsiteX2" fmla="*/ 176094 w 308353"/>
                <a:gd name="connsiteY2" fmla="*/ 415 h 396066"/>
                <a:gd name="connsiteX3" fmla="*/ 69509 w 308353"/>
                <a:gd name="connsiteY3" fmla="*/ 83315 h 396066"/>
                <a:gd name="connsiteX4" fmla="*/ 66525 w 308353"/>
                <a:gd name="connsiteY4" fmla="*/ 111701 h 396066"/>
                <a:gd name="connsiteX5" fmla="*/ 15086 w 308353"/>
                <a:gd name="connsiteY5" fmla="*/ 158349 h 396066"/>
                <a:gd name="connsiteX6" fmla="*/ 79 w 308353"/>
                <a:gd name="connsiteY6" fmla="*/ 323245 h 396066"/>
                <a:gd name="connsiteX7" fmla="*/ 50462 w 308353"/>
                <a:gd name="connsiteY7" fmla="*/ 379382 h 396066"/>
                <a:gd name="connsiteX8" fmla="*/ 50524 w 308353"/>
                <a:gd name="connsiteY8" fmla="*/ 379385 h 396066"/>
                <a:gd name="connsiteX9" fmla="*/ 233681 w 308353"/>
                <a:gd name="connsiteY9" fmla="*/ 395658 h 396066"/>
                <a:gd name="connsiteX10" fmla="*/ 293256 w 308353"/>
                <a:gd name="connsiteY10" fmla="*/ 349190 h 396066"/>
                <a:gd name="connsiteX11" fmla="*/ 308263 w 308353"/>
                <a:gd name="connsiteY11" fmla="*/ 184205 h 396066"/>
                <a:gd name="connsiteX12" fmla="*/ 262971 w 308353"/>
                <a:gd name="connsiteY12" fmla="*/ 128788 h 396066"/>
                <a:gd name="connsiteX13" fmla="*/ 175551 w 308353"/>
                <a:gd name="connsiteY13" fmla="*/ 297389 h 396066"/>
                <a:gd name="connsiteX14" fmla="*/ 127638 w 308353"/>
                <a:gd name="connsiteY14" fmla="*/ 293140 h 396066"/>
                <a:gd name="connsiteX15" fmla="*/ 138034 w 308353"/>
                <a:gd name="connsiteY15" fmla="*/ 261499 h 396066"/>
                <a:gd name="connsiteX16" fmla="*/ 126372 w 308353"/>
                <a:gd name="connsiteY16" fmla="*/ 237090 h 396066"/>
                <a:gd name="connsiteX17" fmla="*/ 159955 w 308353"/>
                <a:gd name="connsiteY17" fmla="*/ 212622 h 396066"/>
                <a:gd name="connsiteX18" fmla="*/ 184773 w 308353"/>
                <a:gd name="connsiteY18" fmla="*/ 242243 h 396066"/>
                <a:gd name="connsiteX19" fmla="*/ 169766 w 308353"/>
                <a:gd name="connsiteY19" fmla="*/ 263759 h 396066"/>
                <a:gd name="connsiteX20" fmla="*/ 175551 w 308353"/>
                <a:gd name="connsiteY20" fmla="*/ 297389 h 396066"/>
                <a:gd name="connsiteX21" fmla="*/ 241817 w 308353"/>
                <a:gd name="connsiteY21" fmla="*/ 126708 h 396066"/>
                <a:gd name="connsiteX22" fmla="*/ 88132 w 308353"/>
                <a:gd name="connsiteY22" fmla="*/ 112967 h 396066"/>
                <a:gd name="connsiteX23" fmla="*/ 91115 w 308353"/>
                <a:gd name="connsiteY23" fmla="*/ 85304 h 396066"/>
                <a:gd name="connsiteX24" fmla="*/ 174648 w 308353"/>
                <a:gd name="connsiteY24" fmla="*/ 20213 h 396066"/>
                <a:gd name="connsiteX25" fmla="*/ 245071 w 308353"/>
                <a:gd name="connsiteY25" fmla="*/ 98864 h 39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8353" h="396066">
                  <a:moveTo>
                    <a:pt x="262971" y="128787"/>
                  </a:moveTo>
                  <a:lnTo>
                    <a:pt x="265955" y="100853"/>
                  </a:lnTo>
                  <a:cubicBezTo>
                    <a:pt x="270475" y="50318"/>
                    <a:pt x="230245" y="5206"/>
                    <a:pt x="176094" y="415"/>
                  </a:cubicBezTo>
                  <a:cubicBezTo>
                    <a:pt x="121942" y="-4376"/>
                    <a:pt x="74300" y="32870"/>
                    <a:pt x="69509" y="83315"/>
                  </a:cubicBezTo>
                  <a:lnTo>
                    <a:pt x="66525" y="111701"/>
                  </a:lnTo>
                  <a:cubicBezTo>
                    <a:pt x="40142" y="112239"/>
                    <a:pt x="18193" y="132144"/>
                    <a:pt x="15086" y="158349"/>
                  </a:cubicBezTo>
                  <a:lnTo>
                    <a:pt x="79" y="323245"/>
                  </a:lnTo>
                  <a:cubicBezTo>
                    <a:pt x="-1510" y="352659"/>
                    <a:pt x="21048" y="377793"/>
                    <a:pt x="50462" y="379382"/>
                  </a:cubicBezTo>
                  <a:cubicBezTo>
                    <a:pt x="50483" y="379383"/>
                    <a:pt x="50503" y="379384"/>
                    <a:pt x="50524" y="379385"/>
                  </a:cubicBezTo>
                  <a:lnTo>
                    <a:pt x="233681" y="395658"/>
                  </a:lnTo>
                  <a:cubicBezTo>
                    <a:pt x="262963" y="399275"/>
                    <a:pt x="289635" y="378472"/>
                    <a:pt x="293256" y="349190"/>
                  </a:cubicBezTo>
                  <a:lnTo>
                    <a:pt x="308263" y="184205"/>
                  </a:lnTo>
                  <a:cubicBezTo>
                    <a:pt x="309857" y="156771"/>
                    <a:pt x="290174" y="132687"/>
                    <a:pt x="262971" y="128788"/>
                  </a:cubicBezTo>
                  <a:close/>
                  <a:moveTo>
                    <a:pt x="175551" y="297389"/>
                  </a:moveTo>
                  <a:lnTo>
                    <a:pt x="127638" y="293140"/>
                  </a:lnTo>
                  <a:lnTo>
                    <a:pt x="138034" y="261499"/>
                  </a:lnTo>
                  <a:cubicBezTo>
                    <a:pt x="130077" y="256021"/>
                    <a:pt x="125635" y="246723"/>
                    <a:pt x="126372" y="237090"/>
                  </a:cubicBezTo>
                  <a:cubicBezTo>
                    <a:pt x="128889" y="221060"/>
                    <a:pt x="143925" y="210105"/>
                    <a:pt x="159955" y="212622"/>
                  </a:cubicBezTo>
                  <a:cubicBezTo>
                    <a:pt x="174470" y="214901"/>
                    <a:pt x="185071" y="227553"/>
                    <a:pt x="184773" y="242243"/>
                  </a:cubicBezTo>
                  <a:cubicBezTo>
                    <a:pt x="183802" y="251519"/>
                    <a:pt x="178134" y="259645"/>
                    <a:pt x="169766" y="263759"/>
                  </a:cubicBezTo>
                  <a:cubicBezTo>
                    <a:pt x="172026" y="276597"/>
                    <a:pt x="175551" y="297389"/>
                    <a:pt x="175551" y="297389"/>
                  </a:cubicBezTo>
                  <a:close/>
                  <a:moveTo>
                    <a:pt x="241817" y="126708"/>
                  </a:moveTo>
                  <a:lnTo>
                    <a:pt x="88132" y="112967"/>
                  </a:lnTo>
                  <a:lnTo>
                    <a:pt x="91115" y="85304"/>
                  </a:lnTo>
                  <a:cubicBezTo>
                    <a:pt x="96334" y="44334"/>
                    <a:pt x="133645" y="15260"/>
                    <a:pt x="174648" y="20213"/>
                  </a:cubicBezTo>
                  <a:cubicBezTo>
                    <a:pt x="217047" y="23920"/>
                    <a:pt x="248688" y="59267"/>
                    <a:pt x="245071" y="98864"/>
                  </a:cubicBezTo>
                  <a:close/>
                </a:path>
              </a:pathLst>
            </a:custGeom>
            <a:solidFill>
              <a:srgbClr val="FFFFFF"/>
            </a:solidFill>
            <a:ln w="9030" cap="flat">
              <a:noFill/>
              <a:prstDash val="solid"/>
              <a:miter/>
            </a:ln>
          </p:spPr>
          <p:txBody>
            <a:bodyPr rtlCol="0" anchor="ctr"/>
            <a:lstStyle/>
            <a:p>
              <a:endParaRPr lang="zh-CN" altLang="en-US"/>
            </a:p>
          </p:txBody>
        </p:sp>
        <p:sp>
          <p:nvSpPr>
            <p:cNvPr id="1070" name="任意多边形: 形状 1069">
              <a:extLst>
                <a:ext uri="{FF2B5EF4-FFF2-40B4-BE49-F238E27FC236}">
                  <a16:creationId xmlns:a16="http://schemas.microsoft.com/office/drawing/2014/main" id="{242AAC37-D35A-A064-D3C3-83E408DD4875}"/>
                </a:ext>
              </a:extLst>
            </p:cNvPr>
            <p:cNvSpPr/>
            <p:nvPr/>
          </p:nvSpPr>
          <p:spPr>
            <a:xfrm>
              <a:off x="7547115" y="2124563"/>
              <a:ext cx="386791" cy="534015"/>
            </a:xfrm>
            <a:custGeom>
              <a:avLst/>
              <a:gdLst>
                <a:gd name="connsiteX0" fmla="*/ 31326 w 386791"/>
                <a:gd name="connsiteY0" fmla="*/ 534011 h 534015"/>
                <a:gd name="connsiteX1" fmla="*/ 19212 w 386791"/>
                <a:gd name="connsiteY1" fmla="*/ 117524 h 534015"/>
                <a:gd name="connsiteX2" fmla="*/ 386791 w 386791"/>
                <a:gd name="connsiteY2" fmla="*/ 0 h 534015"/>
                <a:gd name="connsiteX3" fmla="*/ 362021 w 386791"/>
                <a:gd name="connsiteY3" fmla="*/ 364325 h 534015"/>
                <a:gd name="connsiteX4" fmla="*/ 31326 w 386791"/>
                <a:gd name="connsiteY4" fmla="*/ 534011 h 5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791" h="534015">
                  <a:moveTo>
                    <a:pt x="31326" y="534011"/>
                  </a:moveTo>
                  <a:cubicBezTo>
                    <a:pt x="4205" y="535548"/>
                    <a:pt x="-16949" y="163358"/>
                    <a:pt x="19212" y="117524"/>
                  </a:cubicBezTo>
                  <a:cubicBezTo>
                    <a:pt x="55374" y="71690"/>
                    <a:pt x="386791" y="0"/>
                    <a:pt x="386791" y="0"/>
                  </a:cubicBezTo>
                  <a:cubicBezTo>
                    <a:pt x="386791" y="0"/>
                    <a:pt x="370790" y="342266"/>
                    <a:pt x="362021" y="364325"/>
                  </a:cubicBezTo>
                  <a:cubicBezTo>
                    <a:pt x="353252" y="386383"/>
                    <a:pt x="31326" y="534011"/>
                    <a:pt x="31326" y="534011"/>
                  </a:cubicBezTo>
                  <a:close/>
                </a:path>
              </a:pathLst>
            </a:custGeom>
            <a:solidFill>
              <a:srgbClr val="FFFFFF"/>
            </a:solidFill>
            <a:ln w="9030" cap="flat">
              <a:noFill/>
              <a:prstDash val="solid"/>
              <a:miter/>
            </a:ln>
          </p:spPr>
          <p:txBody>
            <a:bodyPr rtlCol="0" anchor="ctr"/>
            <a:lstStyle/>
            <a:p>
              <a:endParaRPr lang="zh-CN" altLang="en-US"/>
            </a:p>
          </p:txBody>
        </p:sp>
        <p:sp>
          <p:nvSpPr>
            <p:cNvPr id="1071" name="任意多边形: 形状 1070">
              <a:extLst>
                <a:ext uri="{FF2B5EF4-FFF2-40B4-BE49-F238E27FC236}">
                  <a16:creationId xmlns:a16="http://schemas.microsoft.com/office/drawing/2014/main" id="{1204D1F8-92DC-160D-85F1-FC401A9D78F6}"/>
                </a:ext>
              </a:extLst>
            </p:cNvPr>
            <p:cNvSpPr/>
            <p:nvPr/>
          </p:nvSpPr>
          <p:spPr>
            <a:xfrm>
              <a:off x="7602037" y="2581279"/>
              <a:ext cx="296522" cy="470203"/>
            </a:xfrm>
            <a:custGeom>
              <a:avLst/>
              <a:gdLst>
                <a:gd name="connsiteX0" fmla="*/ 0 w 296522"/>
                <a:gd name="connsiteY0" fmla="*/ 133525 h 470203"/>
                <a:gd name="connsiteX1" fmla="*/ 296522 w 296522"/>
                <a:gd name="connsiteY1" fmla="*/ 0 h 470203"/>
                <a:gd name="connsiteX2" fmla="*/ 261898 w 296522"/>
                <a:gd name="connsiteY2" fmla="*/ 470096 h 470203"/>
                <a:gd name="connsiteX3" fmla="*/ 0 w 296522"/>
                <a:gd name="connsiteY3" fmla="*/ 133525 h 470203"/>
              </a:gdLst>
              <a:ahLst/>
              <a:cxnLst>
                <a:cxn ang="0">
                  <a:pos x="connsiteX0" y="connsiteY0"/>
                </a:cxn>
                <a:cxn ang="0">
                  <a:pos x="connsiteX1" y="connsiteY1"/>
                </a:cxn>
                <a:cxn ang="0">
                  <a:pos x="connsiteX2" y="connsiteY2"/>
                </a:cxn>
                <a:cxn ang="0">
                  <a:pos x="connsiteX3" y="connsiteY3"/>
                </a:cxn>
              </a:cxnLst>
              <a:rect l="l" t="t" r="r" b="b"/>
              <a:pathLst>
                <a:path w="296522" h="470203">
                  <a:moveTo>
                    <a:pt x="0" y="133525"/>
                  </a:moveTo>
                  <a:lnTo>
                    <a:pt x="296522" y="0"/>
                  </a:lnTo>
                  <a:cubicBezTo>
                    <a:pt x="296522" y="0"/>
                    <a:pt x="271933" y="478413"/>
                    <a:pt x="261898" y="470096"/>
                  </a:cubicBezTo>
                  <a:cubicBezTo>
                    <a:pt x="143287" y="386220"/>
                    <a:pt x="52160" y="269110"/>
                    <a:pt x="0" y="133525"/>
                  </a:cubicBezTo>
                  <a:close/>
                </a:path>
              </a:pathLst>
            </a:custGeom>
            <a:solidFill>
              <a:srgbClr val="FFFFFF"/>
            </a:solidFill>
            <a:ln w="9030" cap="flat">
              <a:noFill/>
              <a:prstDash val="solid"/>
              <a:miter/>
            </a:ln>
          </p:spPr>
          <p:txBody>
            <a:bodyPr rtlCol="0" anchor="ctr"/>
            <a:lstStyle/>
            <a:p>
              <a:endParaRPr lang="zh-CN" altLang="en-US"/>
            </a:p>
          </p:txBody>
        </p:sp>
        <p:sp>
          <p:nvSpPr>
            <p:cNvPr id="1072" name="任意多边形: 形状 1071">
              <a:extLst>
                <a:ext uri="{FF2B5EF4-FFF2-40B4-BE49-F238E27FC236}">
                  <a16:creationId xmlns:a16="http://schemas.microsoft.com/office/drawing/2014/main" id="{9D2EE516-17DC-ACC6-73F5-50F0E0F86AA3}"/>
                </a:ext>
              </a:extLst>
            </p:cNvPr>
            <p:cNvSpPr/>
            <p:nvPr/>
          </p:nvSpPr>
          <p:spPr>
            <a:xfrm>
              <a:off x="7547035" y="2238018"/>
              <a:ext cx="21404" cy="410972"/>
            </a:xfrm>
            <a:custGeom>
              <a:avLst/>
              <a:gdLst>
                <a:gd name="connsiteX0" fmla="*/ 21282 w 21404"/>
                <a:gd name="connsiteY0" fmla="*/ 410973 h 410972"/>
                <a:gd name="connsiteX1" fmla="*/ 17756 w 21404"/>
                <a:gd name="connsiteY1" fmla="*/ 395152 h 410972"/>
                <a:gd name="connsiteX2" fmla="*/ 10614 w 21404"/>
                <a:gd name="connsiteY2" fmla="*/ 351397 h 410972"/>
                <a:gd name="connsiteX3" fmla="*/ 8263 w 21404"/>
                <a:gd name="connsiteY3" fmla="*/ 59756 h 410972"/>
                <a:gd name="connsiteX4" fmla="*/ 14773 w 21404"/>
                <a:gd name="connsiteY4" fmla="*/ 15911 h 410972"/>
                <a:gd name="connsiteX5" fmla="*/ 18118 w 21404"/>
                <a:gd name="connsiteY5" fmla="*/ 0 h 410972"/>
                <a:gd name="connsiteX6" fmla="*/ 18118 w 21404"/>
                <a:gd name="connsiteY6" fmla="*/ 4249 h 410972"/>
                <a:gd name="connsiteX7" fmla="*/ 16761 w 21404"/>
                <a:gd name="connsiteY7" fmla="*/ 16182 h 410972"/>
                <a:gd name="connsiteX8" fmla="*/ 11789 w 21404"/>
                <a:gd name="connsiteY8" fmla="*/ 60118 h 410972"/>
                <a:gd name="connsiteX9" fmla="*/ 4919 w 21404"/>
                <a:gd name="connsiteY9" fmla="*/ 205577 h 410972"/>
                <a:gd name="connsiteX10" fmla="*/ 13959 w 21404"/>
                <a:gd name="connsiteY10" fmla="*/ 350945 h 410972"/>
                <a:gd name="connsiteX11" fmla="*/ 19654 w 21404"/>
                <a:gd name="connsiteY11" fmla="*/ 394790 h 410972"/>
                <a:gd name="connsiteX12" fmla="*/ 21191 w 21404"/>
                <a:gd name="connsiteY12" fmla="*/ 406724 h 410972"/>
                <a:gd name="connsiteX13" fmla="*/ 21282 w 21404"/>
                <a:gd name="connsiteY13" fmla="*/ 410973 h 4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404" h="410972">
                  <a:moveTo>
                    <a:pt x="21282" y="410973"/>
                  </a:moveTo>
                  <a:cubicBezTo>
                    <a:pt x="19748" y="405785"/>
                    <a:pt x="18570" y="400500"/>
                    <a:pt x="17756" y="395152"/>
                  </a:cubicBezTo>
                  <a:cubicBezTo>
                    <a:pt x="15677" y="384846"/>
                    <a:pt x="13236" y="369930"/>
                    <a:pt x="10614" y="351397"/>
                  </a:cubicBezTo>
                  <a:cubicBezTo>
                    <a:pt x="-2702" y="254689"/>
                    <a:pt x="-3492" y="156667"/>
                    <a:pt x="8263" y="59756"/>
                  </a:cubicBezTo>
                  <a:cubicBezTo>
                    <a:pt x="10614" y="41133"/>
                    <a:pt x="12874" y="26217"/>
                    <a:pt x="14773" y="15911"/>
                  </a:cubicBezTo>
                  <a:cubicBezTo>
                    <a:pt x="15424" y="10520"/>
                    <a:pt x="16543" y="5197"/>
                    <a:pt x="18118" y="0"/>
                  </a:cubicBezTo>
                  <a:cubicBezTo>
                    <a:pt x="18278" y="1412"/>
                    <a:pt x="18278" y="2837"/>
                    <a:pt x="18118" y="4249"/>
                  </a:cubicBezTo>
                  <a:lnTo>
                    <a:pt x="16761" y="16182"/>
                  </a:lnTo>
                  <a:cubicBezTo>
                    <a:pt x="15405" y="26488"/>
                    <a:pt x="13688" y="41495"/>
                    <a:pt x="11789" y="60118"/>
                  </a:cubicBezTo>
                  <a:cubicBezTo>
                    <a:pt x="6933" y="108449"/>
                    <a:pt x="4640" y="157003"/>
                    <a:pt x="4919" y="205577"/>
                  </a:cubicBezTo>
                  <a:cubicBezTo>
                    <a:pt x="5391" y="254157"/>
                    <a:pt x="8409" y="302680"/>
                    <a:pt x="13959" y="350945"/>
                  </a:cubicBezTo>
                  <a:cubicBezTo>
                    <a:pt x="16129" y="369478"/>
                    <a:pt x="18117" y="384484"/>
                    <a:pt x="19654" y="394790"/>
                  </a:cubicBezTo>
                  <a:cubicBezTo>
                    <a:pt x="20197" y="399582"/>
                    <a:pt x="20739" y="403831"/>
                    <a:pt x="21191" y="406724"/>
                  </a:cubicBezTo>
                  <a:cubicBezTo>
                    <a:pt x="21441" y="408127"/>
                    <a:pt x="21472" y="409560"/>
                    <a:pt x="21282" y="410973"/>
                  </a:cubicBezTo>
                  <a:close/>
                </a:path>
              </a:pathLst>
            </a:custGeom>
            <a:solidFill>
              <a:srgbClr val="FFFFFF"/>
            </a:solidFill>
            <a:ln w="9030" cap="flat">
              <a:noFill/>
              <a:prstDash val="solid"/>
              <a:miter/>
            </a:ln>
          </p:spPr>
          <p:txBody>
            <a:bodyPr rtlCol="0" anchor="ctr"/>
            <a:lstStyle/>
            <a:p>
              <a:endParaRPr lang="zh-CN" altLang="en-US"/>
            </a:p>
          </p:txBody>
        </p:sp>
      </p:grpSp>
      <p:grpSp>
        <p:nvGrpSpPr>
          <p:cNvPr id="1073" name="图形 1050">
            <a:extLst>
              <a:ext uri="{FF2B5EF4-FFF2-40B4-BE49-F238E27FC236}">
                <a16:creationId xmlns:a16="http://schemas.microsoft.com/office/drawing/2014/main" id="{1D34E01C-596D-0D88-D53D-CF12CED90303}"/>
              </a:ext>
            </a:extLst>
          </p:cNvPr>
          <p:cNvGrpSpPr/>
          <p:nvPr/>
        </p:nvGrpSpPr>
        <p:grpSpPr>
          <a:xfrm>
            <a:off x="9761587" y="1618918"/>
            <a:ext cx="1652452" cy="1931420"/>
            <a:chOff x="9415432" y="1833247"/>
            <a:chExt cx="1580574" cy="1847408"/>
          </a:xfrm>
        </p:grpSpPr>
        <p:sp>
          <p:nvSpPr>
            <p:cNvPr id="1074" name="任意多边形: 形状 1073">
              <a:extLst>
                <a:ext uri="{FF2B5EF4-FFF2-40B4-BE49-F238E27FC236}">
                  <a16:creationId xmlns:a16="http://schemas.microsoft.com/office/drawing/2014/main" id="{6F9B463C-C484-0DA5-D8D0-F1F5169A15DC}"/>
                </a:ext>
              </a:extLst>
            </p:cNvPr>
            <p:cNvSpPr/>
            <p:nvPr/>
          </p:nvSpPr>
          <p:spPr>
            <a:xfrm>
              <a:off x="9487700" y="1852827"/>
              <a:ext cx="1508305" cy="1827827"/>
            </a:xfrm>
            <a:custGeom>
              <a:avLst/>
              <a:gdLst>
                <a:gd name="connsiteX0" fmla="*/ 1477785 w 1508305"/>
                <a:gd name="connsiteY0" fmla="*/ 1572727 h 1827827"/>
                <a:gd name="connsiteX1" fmla="*/ 400722 w 1508305"/>
                <a:gd name="connsiteY1" fmla="*/ 1826759 h 1827827"/>
                <a:gd name="connsiteX2" fmla="*/ 353087 w 1508305"/>
                <a:gd name="connsiteY2" fmla="*/ 1797320 h 1827827"/>
                <a:gd name="connsiteX3" fmla="*/ 353080 w 1508305"/>
                <a:gd name="connsiteY3" fmla="*/ 1797288 h 1827827"/>
                <a:gd name="connsiteX4" fmla="*/ 1050 w 1508305"/>
                <a:gd name="connsiteY4" fmla="*/ 302382 h 1827827"/>
                <a:gd name="connsiteX5" fmla="*/ 30521 w 1508305"/>
                <a:gd name="connsiteY5" fmla="*/ 254739 h 1827827"/>
                <a:gd name="connsiteX6" fmla="*/ 1107584 w 1508305"/>
                <a:gd name="connsiteY6" fmla="*/ 1068 h 1827827"/>
                <a:gd name="connsiteX7" fmla="*/ 1155219 w 1508305"/>
                <a:gd name="connsiteY7" fmla="*/ 30508 h 1827827"/>
                <a:gd name="connsiteX8" fmla="*/ 1155226 w 1508305"/>
                <a:gd name="connsiteY8" fmla="*/ 30540 h 1827827"/>
                <a:gd name="connsiteX9" fmla="*/ 1507256 w 1508305"/>
                <a:gd name="connsiteY9" fmla="*/ 1525084 h 1827827"/>
                <a:gd name="connsiteX10" fmla="*/ 1477785 w 1508305"/>
                <a:gd name="connsiteY10" fmla="*/ 1572727 h 182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8305" h="1827827">
                  <a:moveTo>
                    <a:pt x="1477785" y="1572727"/>
                  </a:moveTo>
                  <a:lnTo>
                    <a:pt x="400722" y="1826759"/>
                  </a:lnTo>
                  <a:cubicBezTo>
                    <a:pt x="379439" y="1831784"/>
                    <a:pt x="358112" y="1818603"/>
                    <a:pt x="353087" y="1797320"/>
                  </a:cubicBezTo>
                  <a:cubicBezTo>
                    <a:pt x="353085" y="1797309"/>
                    <a:pt x="353082" y="1797298"/>
                    <a:pt x="353080" y="1797288"/>
                  </a:cubicBezTo>
                  <a:lnTo>
                    <a:pt x="1050" y="302382"/>
                  </a:lnTo>
                  <a:cubicBezTo>
                    <a:pt x="-3924" y="281095"/>
                    <a:pt x="9253" y="259793"/>
                    <a:pt x="30521" y="254739"/>
                  </a:cubicBezTo>
                  <a:lnTo>
                    <a:pt x="1107584" y="1068"/>
                  </a:lnTo>
                  <a:cubicBezTo>
                    <a:pt x="1128867" y="-3956"/>
                    <a:pt x="1150194" y="9224"/>
                    <a:pt x="1155219" y="30508"/>
                  </a:cubicBezTo>
                  <a:cubicBezTo>
                    <a:pt x="1155221" y="30518"/>
                    <a:pt x="1155224" y="30529"/>
                    <a:pt x="1155226" y="30540"/>
                  </a:cubicBezTo>
                  <a:lnTo>
                    <a:pt x="1507256" y="1525084"/>
                  </a:lnTo>
                  <a:cubicBezTo>
                    <a:pt x="1512230" y="1546371"/>
                    <a:pt x="1499053" y="1567673"/>
                    <a:pt x="1477785" y="1572727"/>
                  </a:cubicBezTo>
                  <a:close/>
                </a:path>
              </a:pathLst>
            </a:custGeom>
            <a:solidFill>
              <a:srgbClr val="EBEBEB"/>
            </a:solidFill>
            <a:ln w="9030" cap="flat">
              <a:noFill/>
              <a:prstDash val="solid"/>
              <a:miter/>
            </a:ln>
          </p:spPr>
          <p:txBody>
            <a:bodyPr rtlCol="0" anchor="ctr"/>
            <a:lstStyle/>
            <a:p>
              <a:endParaRPr lang="zh-CN" altLang="en-US"/>
            </a:p>
          </p:txBody>
        </p:sp>
        <p:sp>
          <p:nvSpPr>
            <p:cNvPr id="1075" name="任意多边形: 形状 1074">
              <a:extLst>
                <a:ext uri="{FF2B5EF4-FFF2-40B4-BE49-F238E27FC236}">
                  <a16:creationId xmlns:a16="http://schemas.microsoft.com/office/drawing/2014/main" id="{8D43B5AD-B64C-FC22-3F04-F52AF20777E8}"/>
                </a:ext>
              </a:extLst>
            </p:cNvPr>
            <p:cNvSpPr/>
            <p:nvPr/>
          </p:nvSpPr>
          <p:spPr>
            <a:xfrm>
              <a:off x="9417981" y="1835381"/>
              <a:ext cx="1508333" cy="1827211"/>
            </a:xfrm>
            <a:custGeom>
              <a:avLst/>
              <a:gdLst>
                <a:gd name="connsiteX0" fmla="*/ 1477713 w 1508333"/>
                <a:gd name="connsiteY0" fmla="*/ 1572996 h 1827211"/>
                <a:gd name="connsiteX1" fmla="*/ 400741 w 1508333"/>
                <a:gd name="connsiteY1" fmla="*/ 1826125 h 1827211"/>
                <a:gd name="connsiteX2" fmla="*/ 353147 w 1508333"/>
                <a:gd name="connsiteY2" fmla="*/ 1796861 h 1827211"/>
                <a:gd name="connsiteX3" fmla="*/ 353098 w 1508333"/>
                <a:gd name="connsiteY3" fmla="*/ 1796653 h 1827211"/>
                <a:gd name="connsiteX4" fmla="*/ 1068 w 1508333"/>
                <a:gd name="connsiteY4" fmla="*/ 302380 h 1827211"/>
                <a:gd name="connsiteX5" fmla="*/ 30508 w 1508333"/>
                <a:gd name="connsiteY5" fmla="*/ 254745 h 1827211"/>
                <a:gd name="connsiteX6" fmla="*/ 30539 w 1508333"/>
                <a:gd name="connsiteY6" fmla="*/ 254738 h 1827211"/>
                <a:gd name="connsiteX7" fmla="*/ 1107603 w 1508333"/>
                <a:gd name="connsiteY7" fmla="*/ 1066 h 1827211"/>
                <a:gd name="connsiteX8" fmla="*/ 1155131 w 1508333"/>
                <a:gd name="connsiteY8" fmla="*/ 30436 h 1827211"/>
                <a:gd name="connsiteX9" fmla="*/ 1155155 w 1508333"/>
                <a:gd name="connsiteY9" fmla="*/ 30538 h 1827211"/>
                <a:gd name="connsiteX10" fmla="*/ 1507184 w 1508333"/>
                <a:gd name="connsiteY10" fmla="*/ 1525082 h 1827211"/>
                <a:gd name="connsiteX11" fmla="*/ 1478240 w 1508333"/>
                <a:gd name="connsiteY11" fmla="*/ 1572870 h 1827211"/>
                <a:gd name="connsiteX12" fmla="*/ 1477713 w 1508333"/>
                <a:gd name="connsiteY12" fmla="*/ 1572996 h 182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8333" h="1827211">
                  <a:moveTo>
                    <a:pt x="1477713" y="1572996"/>
                  </a:moveTo>
                  <a:lnTo>
                    <a:pt x="400741" y="1826125"/>
                  </a:lnTo>
                  <a:cubicBezTo>
                    <a:pt x="379517" y="1831186"/>
                    <a:pt x="358209" y="1818085"/>
                    <a:pt x="353147" y="1796861"/>
                  </a:cubicBezTo>
                  <a:cubicBezTo>
                    <a:pt x="353131" y="1796792"/>
                    <a:pt x="353114" y="1796723"/>
                    <a:pt x="353098" y="1796653"/>
                  </a:cubicBezTo>
                  <a:lnTo>
                    <a:pt x="1068" y="302380"/>
                  </a:lnTo>
                  <a:cubicBezTo>
                    <a:pt x="-3956" y="281096"/>
                    <a:pt x="9224" y="259770"/>
                    <a:pt x="30508" y="254745"/>
                  </a:cubicBezTo>
                  <a:cubicBezTo>
                    <a:pt x="30518" y="254743"/>
                    <a:pt x="30529" y="254740"/>
                    <a:pt x="30539" y="254738"/>
                  </a:cubicBezTo>
                  <a:lnTo>
                    <a:pt x="1107603" y="1066"/>
                  </a:lnTo>
                  <a:cubicBezTo>
                    <a:pt x="1128837" y="-3948"/>
                    <a:pt x="1150116" y="9201"/>
                    <a:pt x="1155131" y="30436"/>
                  </a:cubicBezTo>
                  <a:cubicBezTo>
                    <a:pt x="1155139" y="30470"/>
                    <a:pt x="1155147" y="30504"/>
                    <a:pt x="1155155" y="30538"/>
                  </a:cubicBezTo>
                  <a:lnTo>
                    <a:pt x="1507184" y="1525082"/>
                  </a:lnTo>
                  <a:cubicBezTo>
                    <a:pt x="1512388" y="1546271"/>
                    <a:pt x="1499429" y="1567667"/>
                    <a:pt x="1478240" y="1572870"/>
                  </a:cubicBezTo>
                  <a:cubicBezTo>
                    <a:pt x="1478065" y="1572913"/>
                    <a:pt x="1477889" y="1572955"/>
                    <a:pt x="1477713" y="1572996"/>
                  </a:cubicBezTo>
                  <a:close/>
                </a:path>
              </a:pathLst>
            </a:custGeom>
            <a:solidFill>
              <a:srgbClr val="FFFFFF"/>
            </a:solidFill>
            <a:ln w="9030" cap="flat">
              <a:noFill/>
              <a:prstDash val="solid"/>
              <a:miter/>
            </a:ln>
          </p:spPr>
          <p:txBody>
            <a:bodyPr rtlCol="0" anchor="ctr"/>
            <a:lstStyle/>
            <a:p>
              <a:endParaRPr lang="zh-CN" altLang="en-US"/>
            </a:p>
          </p:txBody>
        </p:sp>
        <p:sp>
          <p:nvSpPr>
            <p:cNvPr id="1076" name="任意多边形: 形状 1075">
              <a:extLst>
                <a:ext uri="{FF2B5EF4-FFF2-40B4-BE49-F238E27FC236}">
                  <a16:creationId xmlns:a16="http://schemas.microsoft.com/office/drawing/2014/main" id="{9364F8D4-472B-403A-9821-A625B2B50641}"/>
                </a:ext>
              </a:extLst>
            </p:cNvPr>
            <p:cNvSpPr/>
            <p:nvPr/>
          </p:nvSpPr>
          <p:spPr>
            <a:xfrm>
              <a:off x="9415432" y="1833247"/>
              <a:ext cx="1511679" cy="1831491"/>
            </a:xfrm>
            <a:custGeom>
              <a:avLst/>
              <a:gdLst>
                <a:gd name="connsiteX0" fmla="*/ 1480262 w 1511679"/>
                <a:gd name="connsiteY0" fmla="*/ 1575131 h 1831491"/>
                <a:gd name="connsiteX1" fmla="*/ 1493190 w 1511679"/>
                <a:gd name="connsiteY1" fmla="*/ 1569255 h 1831491"/>
                <a:gd name="connsiteX2" fmla="*/ 1504942 w 1511679"/>
                <a:gd name="connsiteY2" fmla="*/ 1556598 h 1831491"/>
                <a:gd name="connsiteX3" fmla="*/ 1510185 w 1511679"/>
                <a:gd name="connsiteY3" fmla="*/ 1533455 h 1831491"/>
                <a:gd name="connsiteX4" fmla="*/ 1473301 w 1511679"/>
                <a:gd name="connsiteY4" fmla="*/ 1376696 h 1831491"/>
                <a:gd name="connsiteX5" fmla="*/ 1336612 w 1511679"/>
                <a:gd name="connsiteY5" fmla="*/ 799743 h 1831491"/>
                <a:gd name="connsiteX6" fmla="*/ 1242502 w 1511679"/>
                <a:gd name="connsiteY6" fmla="*/ 401065 h 1831491"/>
                <a:gd name="connsiteX7" fmla="*/ 1190068 w 1511679"/>
                <a:gd name="connsiteY7" fmla="*/ 179035 h 1831491"/>
                <a:gd name="connsiteX8" fmla="*/ 1162947 w 1511679"/>
                <a:gd name="connsiteY8" fmla="*/ 62958 h 1831491"/>
                <a:gd name="connsiteX9" fmla="*/ 1139894 w 1511679"/>
                <a:gd name="connsiteY9" fmla="*/ 10343 h 1831491"/>
                <a:gd name="connsiteX10" fmla="*/ 1112050 w 1511679"/>
                <a:gd name="connsiteY10" fmla="*/ 5100 h 1831491"/>
                <a:gd name="connsiteX11" fmla="*/ 1081946 w 1511679"/>
                <a:gd name="connsiteY11" fmla="*/ 12151 h 1831491"/>
                <a:gd name="connsiteX12" fmla="*/ 33722 w 1511679"/>
                <a:gd name="connsiteY12" fmla="*/ 259132 h 1831491"/>
                <a:gd name="connsiteX13" fmla="*/ 4974 w 1511679"/>
                <a:gd name="connsiteY13" fmla="*/ 295836 h 1831491"/>
                <a:gd name="connsiteX14" fmla="*/ 7957 w 1511679"/>
                <a:gd name="connsiteY14" fmla="*/ 312832 h 1831491"/>
                <a:gd name="connsiteX15" fmla="*/ 24229 w 1511679"/>
                <a:gd name="connsiteY15" fmla="*/ 381900 h 1831491"/>
                <a:gd name="connsiteX16" fmla="*/ 56503 w 1511679"/>
                <a:gd name="connsiteY16" fmla="*/ 518680 h 1831491"/>
                <a:gd name="connsiteX17" fmla="*/ 119786 w 1511679"/>
                <a:gd name="connsiteY17" fmla="*/ 786092 h 1831491"/>
                <a:gd name="connsiteX18" fmla="*/ 238666 w 1511679"/>
                <a:gd name="connsiteY18" fmla="*/ 1291627 h 1831491"/>
                <a:gd name="connsiteX19" fmla="*/ 346246 w 1511679"/>
                <a:gd name="connsiteY19" fmla="*/ 1749066 h 1831491"/>
                <a:gd name="connsiteX20" fmla="*/ 358902 w 1511679"/>
                <a:gd name="connsiteY20" fmla="*/ 1802133 h 1831491"/>
                <a:gd name="connsiteX21" fmla="*/ 398860 w 1511679"/>
                <a:gd name="connsiteY21" fmla="*/ 1827446 h 1831491"/>
                <a:gd name="connsiteX22" fmla="*/ 500383 w 1511679"/>
                <a:gd name="connsiteY22" fmla="*/ 1803941 h 1831491"/>
                <a:gd name="connsiteX23" fmla="*/ 691676 w 1511679"/>
                <a:gd name="connsiteY23" fmla="*/ 1758739 h 1831491"/>
                <a:gd name="connsiteX24" fmla="*/ 1268900 w 1511679"/>
                <a:gd name="connsiteY24" fmla="*/ 1623135 h 1831491"/>
                <a:gd name="connsiteX25" fmla="*/ 1425840 w 1511679"/>
                <a:gd name="connsiteY25" fmla="*/ 1586974 h 1831491"/>
                <a:gd name="connsiteX26" fmla="*/ 1466702 w 1511679"/>
                <a:gd name="connsiteY26" fmla="*/ 1577933 h 1831491"/>
                <a:gd name="connsiteX27" fmla="*/ 1480624 w 1511679"/>
                <a:gd name="connsiteY27" fmla="*/ 1574860 h 1831491"/>
                <a:gd name="connsiteX28" fmla="*/ 1466792 w 1511679"/>
                <a:gd name="connsiteY28" fmla="*/ 1578385 h 1831491"/>
                <a:gd name="connsiteX29" fmla="*/ 1426111 w 1511679"/>
                <a:gd name="connsiteY29" fmla="*/ 1588239 h 1831491"/>
                <a:gd name="connsiteX30" fmla="*/ 1269261 w 1511679"/>
                <a:gd name="connsiteY30" fmla="*/ 1625576 h 1831491"/>
                <a:gd name="connsiteX31" fmla="*/ 692038 w 1511679"/>
                <a:gd name="connsiteY31" fmla="*/ 1762265 h 1831491"/>
                <a:gd name="connsiteX32" fmla="*/ 500835 w 1511679"/>
                <a:gd name="connsiteY32" fmla="*/ 1807467 h 1831491"/>
                <a:gd name="connsiteX33" fmla="*/ 398860 w 1511679"/>
                <a:gd name="connsiteY33" fmla="*/ 1831243 h 1831491"/>
                <a:gd name="connsiteX34" fmla="*/ 354834 w 1511679"/>
                <a:gd name="connsiteY34" fmla="*/ 1803308 h 1831491"/>
                <a:gd name="connsiteX35" fmla="*/ 342087 w 1511679"/>
                <a:gd name="connsiteY35" fmla="*/ 1749970 h 1831491"/>
                <a:gd name="connsiteX36" fmla="*/ 234146 w 1511679"/>
                <a:gd name="connsiteY36" fmla="*/ 1292621 h 1831491"/>
                <a:gd name="connsiteX37" fmla="*/ 114904 w 1511679"/>
                <a:gd name="connsiteY37" fmla="*/ 787087 h 1831491"/>
                <a:gd name="connsiteX38" fmla="*/ 51622 w 1511679"/>
                <a:gd name="connsiteY38" fmla="*/ 519765 h 1831491"/>
                <a:gd name="connsiteX39" fmla="*/ 19438 w 1511679"/>
                <a:gd name="connsiteY39" fmla="*/ 382985 h 1831491"/>
                <a:gd name="connsiteX40" fmla="*/ 3166 w 1511679"/>
                <a:gd name="connsiteY40" fmla="*/ 313917 h 1831491"/>
                <a:gd name="connsiteX41" fmla="*/ 1 w 1511679"/>
                <a:gd name="connsiteY41" fmla="*/ 295836 h 1831491"/>
                <a:gd name="connsiteX42" fmla="*/ 3979 w 1511679"/>
                <a:gd name="connsiteY42" fmla="*/ 277756 h 1831491"/>
                <a:gd name="connsiteX43" fmla="*/ 32366 w 1511679"/>
                <a:gd name="connsiteY43" fmla="*/ 254703 h 1831491"/>
                <a:gd name="connsiteX44" fmla="*/ 1080681 w 1511679"/>
                <a:gd name="connsiteY44" fmla="*/ 7902 h 1831491"/>
                <a:gd name="connsiteX45" fmla="*/ 1110875 w 1511679"/>
                <a:gd name="connsiteY45" fmla="*/ 851 h 1831491"/>
                <a:gd name="connsiteX46" fmla="*/ 1141883 w 1511679"/>
                <a:gd name="connsiteY46" fmla="*/ 6727 h 1831491"/>
                <a:gd name="connsiteX47" fmla="*/ 1159964 w 1511679"/>
                <a:gd name="connsiteY47" fmla="*/ 32492 h 1831491"/>
                <a:gd name="connsiteX48" fmla="*/ 1166925 w 1511679"/>
                <a:gd name="connsiteY48" fmla="*/ 62054 h 1831491"/>
                <a:gd name="connsiteX49" fmla="*/ 1194046 w 1511679"/>
                <a:gd name="connsiteY49" fmla="*/ 178131 h 1831491"/>
                <a:gd name="connsiteX50" fmla="*/ 1246209 w 1511679"/>
                <a:gd name="connsiteY50" fmla="*/ 400161 h 1831491"/>
                <a:gd name="connsiteX51" fmla="*/ 1339776 w 1511679"/>
                <a:gd name="connsiteY51" fmla="*/ 798749 h 1831491"/>
                <a:gd name="connsiteX52" fmla="*/ 1475381 w 1511679"/>
                <a:gd name="connsiteY52" fmla="*/ 1375973 h 1831491"/>
                <a:gd name="connsiteX53" fmla="*/ 1511542 w 1511679"/>
                <a:gd name="connsiteY53" fmla="*/ 1533093 h 1831491"/>
                <a:gd name="connsiteX54" fmla="*/ 1506027 w 1511679"/>
                <a:gd name="connsiteY54" fmla="*/ 1556689 h 1831491"/>
                <a:gd name="connsiteX55" fmla="*/ 1493913 w 1511679"/>
                <a:gd name="connsiteY55" fmla="*/ 1569345 h 1831491"/>
                <a:gd name="connsiteX56" fmla="*/ 1484240 w 1511679"/>
                <a:gd name="connsiteY56" fmla="*/ 1574046 h 183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511679" h="1831491">
                  <a:moveTo>
                    <a:pt x="1480262" y="1575131"/>
                  </a:moveTo>
                  <a:cubicBezTo>
                    <a:pt x="1484876" y="1573926"/>
                    <a:pt x="1489248" y="1571938"/>
                    <a:pt x="1493190" y="1569255"/>
                  </a:cubicBezTo>
                  <a:cubicBezTo>
                    <a:pt x="1497999" y="1565961"/>
                    <a:pt x="1502013" y="1561638"/>
                    <a:pt x="1504942" y="1556598"/>
                  </a:cubicBezTo>
                  <a:cubicBezTo>
                    <a:pt x="1509065" y="1549621"/>
                    <a:pt x="1510898" y="1541528"/>
                    <a:pt x="1510185" y="1533455"/>
                  </a:cubicBezTo>
                  <a:cubicBezTo>
                    <a:pt x="1502592" y="1497294"/>
                    <a:pt x="1489212" y="1444769"/>
                    <a:pt x="1473301" y="1376696"/>
                  </a:cubicBezTo>
                  <a:cubicBezTo>
                    <a:pt x="1441027" y="1240368"/>
                    <a:pt x="1394289" y="1043289"/>
                    <a:pt x="1336612" y="799743"/>
                  </a:cubicBezTo>
                  <a:lnTo>
                    <a:pt x="1242502" y="401065"/>
                  </a:lnTo>
                  <a:cubicBezTo>
                    <a:pt x="1225627" y="329466"/>
                    <a:pt x="1208149" y="255456"/>
                    <a:pt x="1190068" y="179035"/>
                  </a:cubicBezTo>
                  <a:cubicBezTo>
                    <a:pt x="1181088" y="140885"/>
                    <a:pt x="1172048" y="102193"/>
                    <a:pt x="1162947" y="62958"/>
                  </a:cubicBezTo>
                  <a:cubicBezTo>
                    <a:pt x="1157342" y="43973"/>
                    <a:pt x="1157704" y="20830"/>
                    <a:pt x="1139894" y="10343"/>
                  </a:cubicBezTo>
                  <a:cubicBezTo>
                    <a:pt x="1131644" y="5050"/>
                    <a:pt x="1121660" y="3170"/>
                    <a:pt x="1112050" y="5100"/>
                  </a:cubicBezTo>
                  <a:lnTo>
                    <a:pt x="1081946" y="12151"/>
                  </a:lnTo>
                  <a:lnTo>
                    <a:pt x="33722" y="259132"/>
                  </a:lnTo>
                  <a:cubicBezTo>
                    <a:pt x="16720" y="263115"/>
                    <a:pt x="4768" y="278375"/>
                    <a:pt x="4974" y="295836"/>
                  </a:cubicBezTo>
                  <a:cubicBezTo>
                    <a:pt x="5337" y="301594"/>
                    <a:pt x="6338" y="307294"/>
                    <a:pt x="7957" y="312832"/>
                  </a:cubicBezTo>
                  <a:cubicBezTo>
                    <a:pt x="13441" y="335915"/>
                    <a:pt x="18866" y="358938"/>
                    <a:pt x="24229" y="381900"/>
                  </a:cubicBezTo>
                  <a:lnTo>
                    <a:pt x="56503" y="518680"/>
                  </a:lnTo>
                  <a:cubicBezTo>
                    <a:pt x="77778" y="609083"/>
                    <a:pt x="98872" y="698220"/>
                    <a:pt x="119786" y="786092"/>
                  </a:cubicBezTo>
                  <a:lnTo>
                    <a:pt x="238666" y="1291627"/>
                  </a:lnTo>
                  <a:cubicBezTo>
                    <a:pt x="276545" y="1452725"/>
                    <a:pt x="312525" y="1605777"/>
                    <a:pt x="346246" y="1749066"/>
                  </a:cubicBezTo>
                  <a:cubicBezTo>
                    <a:pt x="350494" y="1767147"/>
                    <a:pt x="354472" y="1785228"/>
                    <a:pt x="358902" y="1802133"/>
                  </a:cubicBezTo>
                  <a:cubicBezTo>
                    <a:pt x="364555" y="1818962"/>
                    <a:pt x="381229" y="1829525"/>
                    <a:pt x="398860" y="1827446"/>
                  </a:cubicBezTo>
                  <a:cubicBezTo>
                    <a:pt x="433032" y="1820033"/>
                    <a:pt x="467205" y="1811535"/>
                    <a:pt x="500383" y="1803941"/>
                  </a:cubicBezTo>
                  <a:lnTo>
                    <a:pt x="691676" y="1758739"/>
                  </a:lnTo>
                  <a:lnTo>
                    <a:pt x="1268900" y="1623135"/>
                  </a:lnTo>
                  <a:lnTo>
                    <a:pt x="1425840" y="1586974"/>
                  </a:lnTo>
                  <a:lnTo>
                    <a:pt x="1466702" y="1577933"/>
                  </a:lnTo>
                  <a:lnTo>
                    <a:pt x="1480624" y="1574860"/>
                  </a:lnTo>
                  <a:cubicBezTo>
                    <a:pt x="1480624" y="1574860"/>
                    <a:pt x="1476013" y="1576125"/>
                    <a:pt x="1466792" y="1578385"/>
                  </a:cubicBezTo>
                  <a:lnTo>
                    <a:pt x="1426111" y="1588239"/>
                  </a:lnTo>
                  <a:lnTo>
                    <a:pt x="1269261" y="1625576"/>
                  </a:lnTo>
                  <a:lnTo>
                    <a:pt x="692038" y="1762265"/>
                  </a:lnTo>
                  <a:lnTo>
                    <a:pt x="500835" y="1807467"/>
                  </a:lnTo>
                  <a:cubicBezTo>
                    <a:pt x="467476" y="1815151"/>
                    <a:pt x="434027" y="1823558"/>
                    <a:pt x="398860" y="1831243"/>
                  </a:cubicBezTo>
                  <a:cubicBezTo>
                    <a:pt x="379461" y="1833360"/>
                    <a:pt x="361181" y="1821762"/>
                    <a:pt x="354834" y="1803308"/>
                  </a:cubicBezTo>
                  <a:cubicBezTo>
                    <a:pt x="350223" y="1785228"/>
                    <a:pt x="346426" y="1767961"/>
                    <a:pt x="342087" y="1749970"/>
                  </a:cubicBezTo>
                  <a:cubicBezTo>
                    <a:pt x="308276" y="1606681"/>
                    <a:pt x="272115" y="1453629"/>
                    <a:pt x="234146" y="1292621"/>
                  </a:cubicBezTo>
                  <a:cubicBezTo>
                    <a:pt x="196176" y="1131613"/>
                    <a:pt x="156218" y="962469"/>
                    <a:pt x="114904" y="787087"/>
                  </a:cubicBezTo>
                  <a:cubicBezTo>
                    <a:pt x="94292" y="699516"/>
                    <a:pt x="73198" y="610409"/>
                    <a:pt x="51622" y="519765"/>
                  </a:cubicBezTo>
                  <a:cubicBezTo>
                    <a:pt x="40954" y="474503"/>
                    <a:pt x="30226" y="428910"/>
                    <a:pt x="19438" y="382985"/>
                  </a:cubicBezTo>
                  <a:lnTo>
                    <a:pt x="3166" y="313917"/>
                  </a:lnTo>
                  <a:cubicBezTo>
                    <a:pt x="1388" y="308039"/>
                    <a:pt x="326" y="301968"/>
                    <a:pt x="1" y="295836"/>
                  </a:cubicBezTo>
                  <a:cubicBezTo>
                    <a:pt x="-51" y="289587"/>
                    <a:pt x="1309" y="283406"/>
                    <a:pt x="3979" y="277756"/>
                  </a:cubicBezTo>
                  <a:cubicBezTo>
                    <a:pt x="9450" y="266159"/>
                    <a:pt x="19894" y="257678"/>
                    <a:pt x="32366" y="254703"/>
                  </a:cubicBezTo>
                  <a:lnTo>
                    <a:pt x="1080681" y="7902"/>
                  </a:lnTo>
                  <a:lnTo>
                    <a:pt x="1110875" y="851"/>
                  </a:lnTo>
                  <a:cubicBezTo>
                    <a:pt x="1121582" y="-1351"/>
                    <a:pt x="1132725" y="761"/>
                    <a:pt x="1141883" y="6727"/>
                  </a:cubicBezTo>
                  <a:cubicBezTo>
                    <a:pt x="1151026" y="12643"/>
                    <a:pt x="1157510" y="21882"/>
                    <a:pt x="1159964" y="32492"/>
                  </a:cubicBezTo>
                  <a:cubicBezTo>
                    <a:pt x="1162315" y="42346"/>
                    <a:pt x="1164575" y="52200"/>
                    <a:pt x="1166925" y="62054"/>
                  </a:cubicBezTo>
                  <a:cubicBezTo>
                    <a:pt x="1176146" y="101289"/>
                    <a:pt x="1185186" y="139981"/>
                    <a:pt x="1194046" y="178131"/>
                  </a:cubicBezTo>
                  <a:cubicBezTo>
                    <a:pt x="1212127" y="254431"/>
                    <a:pt x="1229514" y="328442"/>
                    <a:pt x="1246209" y="400161"/>
                  </a:cubicBezTo>
                  <a:cubicBezTo>
                    <a:pt x="1279839" y="543450"/>
                    <a:pt x="1311208" y="676885"/>
                    <a:pt x="1339776" y="798749"/>
                  </a:cubicBezTo>
                  <a:cubicBezTo>
                    <a:pt x="1396820" y="1042385"/>
                    <a:pt x="1443016" y="1239554"/>
                    <a:pt x="1475381" y="1375973"/>
                  </a:cubicBezTo>
                  <a:cubicBezTo>
                    <a:pt x="1491020" y="1444227"/>
                    <a:pt x="1504038" y="1496932"/>
                    <a:pt x="1511542" y="1533093"/>
                  </a:cubicBezTo>
                  <a:cubicBezTo>
                    <a:pt x="1512233" y="1541343"/>
                    <a:pt x="1510303" y="1549600"/>
                    <a:pt x="1506027" y="1556689"/>
                  </a:cubicBezTo>
                  <a:cubicBezTo>
                    <a:pt x="1502978" y="1561753"/>
                    <a:pt x="1498840" y="1566077"/>
                    <a:pt x="1493913" y="1569345"/>
                  </a:cubicBezTo>
                  <a:cubicBezTo>
                    <a:pt x="1490919" y="1571347"/>
                    <a:pt x="1487664" y="1572928"/>
                    <a:pt x="1484240" y="1574046"/>
                  </a:cubicBezTo>
                  <a:close/>
                </a:path>
              </a:pathLst>
            </a:custGeom>
            <a:solidFill>
              <a:srgbClr val="263238"/>
            </a:solidFill>
            <a:ln w="9030" cap="flat">
              <a:noFill/>
              <a:prstDash val="solid"/>
              <a:miter/>
            </a:ln>
          </p:spPr>
          <p:txBody>
            <a:bodyPr rtlCol="0" anchor="ctr"/>
            <a:lstStyle/>
            <a:p>
              <a:endParaRPr lang="zh-CN" altLang="en-US"/>
            </a:p>
          </p:txBody>
        </p:sp>
        <p:sp>
          <p:nvSpPr>
            <p:cNvPr id="1077" name="任意多边形: 形状 1076">
              <a:extLst>
                <a:ext uri="{FF2B5EF4-FFF2-40B4-BE49-F238E27FC236}">
                  <a16:creationId xmlns:a16="http://schemas.microsoft.com/office/drawing/2014/main" id="{9A1AAD1D-2C48-E2B0-3C37-DE88A91E2EFA}"/>
                </a:ext>
              </a:extLst>
            </p:cNvPr>
            <p:cNvSpPr/>
            <p:nvPr/>
          </p:nvSpPr>
          <p:spPr>
            <a:xfrm>
              <a:off x="9635294" y="2256641"/>
              <a:ext cx="304206" cy="71599"/>
            </a:xfrm>
            <a:custGeom>
              <a:avLst/>
              <a:gdLst>
                <a:gd name="connsiteX0" fmla="*/ 304206 w 304206"/>
                <a:gd name="connsiteY0" fmla="*/ 0 h 71599"/>
                <a:gd name="connsiteX1" fmla="*/ 292454 w 304206"/>
                <a:gd name="connsiteY1" fmla="*/ 3707 h 71599"/>
                <a:gd name="connsiteX2" fmla="*/ 260090 w 304206"/>
                <a:gd name="connsiteY2" fmla="*/ 12114 h 71599"/>
                <a:gd name="connsiteX3" fmla="*/ 152691 w 304206"/>
                <a:gd name="connsiteY3" fmla="*/ 38060 h 71599"/>
                <a:gd name="connsiteX4" fmla="*/ 44930 w 304206"/>
                <a:gd name="connsiteY4" fmla="*/ 62740 h 71599"/>
                <a:gd name="connsiteX5" fmla="*/ 12114 w 304206"/>
                <a:gd name="connsiteY5" fmla="*/ 69701 h 71599"/>
                <a:gd name="connsiteX6" fmla="*/ 0 w 304206"/>
                <a:gd name="connsiteY6" fmla="*/ 71599 h 71599"/>
                <a:gd name="connsiteX7" fmla="*/ 11752 w 304206"/>
                <a:gd name="connsiteY7" fmla="*/ 67893 h 71599"/>
                <a:gd name="connsiteX8" fmla="*/ 44117 w 304206"/>
                <a:gd name="connsiteY8" fmla="*/ 59485 h 71599"/>
                <a:gd name="connsiteX9" fmla="*/ 151606 w 304206"/>
                <a:gd name="connsiteY9" fmla="*/ 33540 h 71599"/>
                <a:gd name="connsiteX10" fmla="*/ 259276 w 304206"/>
                <a:gd name="connsiteY10" fmla="*/ 8860 h 71599"/>
                <a:gd name="connsiteX11" fmla="*/ 292092 w 304206"/>
                <a:gd name="connsiteY11" fmla="*/ 1898 h 71599"/>
                <a:gd name="connsiteX12" fmla="*/ 304206 w 304206"/>
                <a:gd name="connsiteY12" fmla="*/ 0 h 71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4206" h="71599">
                  <a:moveTo>
                    <a:pt x="304206" y="0"/>
                  </a:moveTo>
                  <a:cubicBezTo>
                    <a:pt x="300419" y="1615"/>
                    <a:pt x="296483" y="2856"/>
                    <a:pt x="292454" y="3707"/>
                  </a:cubicBezTo>
                  <a:lnTo>
                    <a:pt x="260090" y="12114"/>
                  </a:lnTo>
                  <a:cubicBezTo>
                    <a:pt x="232969" y="18985"/>
                    <a:pt x="194638" y="28206"/>
                    <a:pt x="152691" y="38060"/>
                  </a:cubicBezTo>
                  <a:cubicBezTo>
                    <a:pt x="110744" y="47914"/>
                    <a:pt x="72503" y="56683"/>
                    <a:pt x="44930" y="62740"/>
                  </a:cubicBezTo>
                  <a:lnTo>
                    <a:pt x="12114" y="69701"/>
                  </a:lnTo>
                  <a:cubicBezTo>
                    <a:pt x="8157" y="70773"/>
                    <a:pt x="4095" y="71409"/>
                    <a:pt x="0" y="71599"/>
                  </a:cubicBezTo>
                  <a:cubicBezTo>
                    <a:pt x="3807" y="70037"/>
                    <a:pt x="7738" y="68797"/>
                    <a:pt x="11752" y="67893"/>
                  </a:cubicBezTo>
                  <a:lnTo>
                    <a:pt x="44117" y="59485"/>
                  </a:lnTo>
                  <a:cubicBezTo>
                    <a:pt x="71238" y="52615"/>
                    <a:pt x="109569" y="43394"/>
                    <a:pt x="151606" y="33540"/>
                  </a:cubicBezTo>
                  <a:cubicBezTo>
                    <a:pt x="193643" y="23686"/>
                    <a:pt x="231703" y="14917"/>
                    <a:pt x="259276" y="8860"/>
                  </a:cubicBezTo>
                  <a:lnTo>
                    <a:pt x="292092" y="1898"/>
                  </a:lnTo>
                  <a:cubicBezTo>
                    <a:pt x="296049" y="827"/>
                    <a:pt x="300111" y="190"/>
                    <a:pt x="304206" y="0"/>
                  </a:cubicBezTo>
                  <a:close/>
                </a:path>
              </a:pathLst>
            </a:custGeom>
            <a:solidFill>
              <a:srgbClr val="263238"/>
            </a:solidFill>
            <a:ln w="9030" cap="flat">
              <a:noFill/>
              <a:prstDash val="solid"/>
              <a:miter/>
            </a:ln>
          </p:spPr>
          <p:txBody>
            <a:bodyPr rtlCol="0" anchor="ctr"/>
            <a:lstStyle/>
            <a:p>
              <a:endParaRPr lang="zh-CN" altLang="en-US"/>
            </a:p>
          </p:txBody>
        </p:sp>
        <p:sp>
          <p:nvSpPr>
            <p:cNvPr id="1078" name="任意多边形: 形状 1077">
              <a:extLst>
                <a:ext uri="{FF2B5EF4-FFF2-40B4-BE49-F238E27FC236}">
                  <a16:creationId xmlns:a16="http://schemas.microsoft.com/office/drawing/2014/main" id="{D9C0A030-8FF6-2F94-03F6-11C08B65993A}"/>
                </a:ext>
              </a:extLst>
            </p:cNvPr>
            <p:cNvSpPr/>
            <p:nvPr/>
          </p:nvSpPr>
          <p:spPr>
            <a:xfrm>
              <a:off x="9666030" y="2260773"/>
              <a:ext cx="841653" cy="198391"/>
            </a:xfrm>
            <a:custGeom>
              <a:avLst/>
              <a:gdLst>
                <a:gd name="connsiteX0" fmla="*/ 841654 w 841653"/>
                <a:gd name="connsiteY0" fmla="*/ 27 h 198391"/>
                <a:gd name="connsiteX1" fmla="*/ 421370 w 841653"/>
                <a:gd name="connsiteY1" fmla="*/ 101369 h 198391"/>
                <a:gd name="connsiteX2" fmla="*/ 1 w 841653"/>
                <a:gd name="connsiteY2" fmla="*/ 198371 h 198391"/>
                <a:gd name="connsiteX3" fmla="*/ 420285 w 841653"/>
                <a:gd name="connsiteY3" fmla="*/ 97029 h 198391"/>
                <a:gd name="connsiteX4" fmla="*/ 841654 w 841653"/>
                <a:gd name="connsiteY4" fmla="*/ 27 h 198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91">
                  <a:moveTo>
                    <a:pt x="841654" y="27"/>
                  </a:moveTo>
                  <a:cubicBezTo>
                    <a:pt x="841654" y="1293"/>
                    <a:pt x="653796" y="46675"/>
                    <a:pt x="421370" y="101369"/>
                  </a:cubicBezTo>
                  <a:cubicBezTo>
                    <a:pt x="188943" y="156063"/>
                    <a:pt x="362" y="199456"/>
                    <a:pt x="1" y="198371"/>
                  </a:cubicBezTo>
                  <a:cubicBezTo>
                    <a:pt x="-361" y="197287"/>
                    <a:pt x="187858" y="151723"/>
                    <a:pt x="420285" y="97029"/>
                  </a:cubicBezTo>
                  <a:cubicBezTo>
                    <a:pt x="652711" y="42336"/>
                    <a:pt x="84129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79" name="任意多边形: 形状 1078">
              <a:extLst>
                <a:ext uri="{FF2B5EF4-FFF2-40B4-BE49-F238E27FC236}">
                  <a16:creationId xmlns:a16="http://schemas.microsoft.com/office/drawing/2014/main" id="{4A196166-282A-D236-751A-7DFE176314B4}"/>
                </a:ext>
              </a:extLst>
            </p:cNvPr>
            <p:cNvSpPr/>
            <p:nvPr/>
          </p:nvSpPr>
          <p:spPr>
            <a:xfrm>
              <a:off x="9698575" y="2398728"/>
              <a:ext cx="841562" cy="198307"/>
            </a:xfrm>
            <a:custGeom>
              <a:avLst/>
              <a:gdLst>
                <a:gd name="connsiteX0" fmla="*/ 841563 w 841562"/>
                <a:gd name="connsiteY0" fmla="*/ 27 h 198307"/>
                <a:gd name="connsiteX1" fmla="*/ 421369 w 841562"/>
                <a:gd name="connsiteY1" fmla="*/ 101369 h 198307"/>
                <a:gd name="connsiteX2" fmla="*/ 0 w 841562"/>
                <a:gd name="connsiteY2" fmla="*/ 198281 h 198307"/>
                <a:gd name="connsiteX3" fmla="*/ 420284 w 841562"/>
                <a:gd name="connsiteY3" fmla="*/ 96849 h 198307"/>
                <a:gd name="connsiteX4" fmla="*/ 841563 w 841562"/>
                <a:gd name="connsiteY4" fmla="*/ 27 h 198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307">
                  <a:moveTo>
                    <a:pt x="841563" y="27"/>
                  </a:moveTo>
                  <a:cubicBezTo>
                    <a:pt x="841563" y="1293"/>
                    <a:pt x="653705" y="46675"/>
                    <a:pt x="421369" y="101369"/>
                  </a:cubicBezTo>
                  <a:cubicBezTo>
                    <a:pt x="189033" y="156063"/>
                    <a:pt x="271" y="199547"/>
                    <a:pt x="0" y="198281"/>
                  </a:cubicBezTo>
                  <a:cubicBezTo>
                    <a:pt x="-271" y="197015"/>
                    <a:pt x="187767" y="151543"/>
                    <a:pt x="420284" y="96849"/>
                  </a:cubicBezTo>
                  <a:cubicBezTo>
                    <a:pt x="652801" y="42155"/>
                    <a:pt x="841292" y="-1239"/>
                    <a:pt x="841563" y="27"/>
                  </a:cubicBezTo>
                  <a:close/>
                </a:path>
              </a:pathLst>
            </a:custGeom>
            <a:solidFill>
              <a:srgbClr val="263238"/>
            </a:solidFill>
            <a:ln w="9030" cap="flat">
              <a:noFill/>
              <a:prstDash val="solid"/>
              <a:miter/>
            </a:ln>
          </p:spPr>
          <p:txBody>
            <a:bodyPr rtlCol="0" anchor="ctr"/>
            <a:lstStyle/>
            <a:p>
              <a:endParaRPr lang="zh-CN" altLang="en-US"/>
            </a:p>
          </p:txBody>
        </p:sp>
        <p:sp>
          <p:nvSpPr>
            <p:cNvPr id="1080" name="任意多边形: 形状 1079">
              <a:extLst>
                <a:ext uri="{FF2B5EF4-FFF2-40B4-BE49-F238E27FC236}">
                  <a16:creationId xmlns:a16="http://schemas.microsoft.com/office/drawing/2014/main" id="{2578424E-04F5-CABF-1EB0-936E14F1C0ED}"/>
                </a:ext>
              </a:extLst>
            </p:cNvPr>
            <p:cNvSpPr/>
            <p:nvPr/>
          </p:nvSpPr>
          <p:spPr>
            <a:xfrm>
              <a:off x="9729312" y="2529451"/>
              <a:ext cx="841653" cy="198217"/>
            </a:xfrm>
            <a:custGeom>
              <a:avLst/>
              <a:gdLst>
                <a:gd name="connsiteX0" fmla="*/ 841654 w 841653"/>
                <a:gd name="connsiteY0" fmla="*/ 27 h 198217"/>
                <a:gd name="connsiteX1" fmla="*/ 421370 w 841653"/>
                <a:gd name="connsiteY1" fmla="*/ 101369 h 198217"/>
                <a:gd name="connsiteX2" fmla="*/ 1 w 841653"/>
                <a:gd name="connsiteY2" fmla="*/ 198191 h 198217"/>
                <a:gd name="connsiteX3" fmla="*/ 420285 w 841653"/>
                <a:gd name="connsiteY3" fmla="*/ 96849 h 198217"/>
                <a:gd name="connsiteX4" fmla="*/ 841654 w 841653"/>
                <a:gd name="connsiteY4" fmla="*/ 27 h 198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217">
                  <a:moveTo>
                    <a:pt x="841654" y="27"/>
                  </a:moveTo>
                  <a:cubicBezTo>
                    <a:pt x="841654" y="1293"/>
                    <a:pt x="653796" y="46675"/>
                    <a:pt x="421370" y="101369"/>
                  </a:cubicBezTo>
                  <a:cubicBezTo>
                    <a:pt x="188943" y="156063"/>
                    <a:pt x="362" y="199456"/>
                    <a:pt x="1" y="198191"/>
                  </a:cubicBezTo>
                  <a:cubicBezTo>
                    <a:pt x="-361" y="196925"/>
                    <a:pt x="187858" y="151543"/>
                    <a:pt x="420285" y="96849"/>
                  </a:cubicBezTo>
                  <a:cubicBezTo>
                    <a:pt x="652711" y="42155"/>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1" name="任意多边形: 形状 1080">
              <a:extLst>
                <a:ext uri="{FF2B5EF4-FFF2-40B4-BE49-F238E27FC236}">
                  <a16:creationId xmlns:a16="http://schemas.microsoft.com/office/drawing/2014/main" id="{C6DC0011-F686-2E96-9513-AC2DC7D066AE}"/>
                </a:ext>
              </a:extLst>
            </p:cNvPr>
            <p:cNvSpPr/>
            <p:nvPr/>
          </p:nvSpPr>
          <p:spPr>
            <a:xfrm>
              <a:off x="9761858" y="2667058"/>
              <a:ext cx="841562" cy="198917"/>
            </a:xfrm>
            <a:custGeom>
              <a:avLst/>
              <a:gdLst>
                <a:gd name="connsiteX0" fmla="*/ 841563 w 841562"/>
                <a:gd name="connsiteY0" fmla="*/ 14 h 198917"/>
                <a:gd name="connsiteX1" fmla="*/ 421369 w 841562"/>
                <a:gd name="connsiteY1" fmla="*/ 101446 h 198917"/>
                <a:gd name="connsiteX2" fmla="*/ 0 w 841562"/>
                <a:gd name="connsiteY2" fmla="*/ 198901 h 198917"/>
                <a:gd name="connsiteX3" fmla="*/ 420284 w 841562"/>
                <a:gd name="connsiteY3" fmla="*/ 97468 h 198917"/>
                <a:gd name="connsiteX4" fmla="*/ 841563 w 841562"/>
                <a:gd name="connsiteY4" fmla="*/ 14 h 198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917">
                  <a:moveTo>
                    <a:pt x="841563" y="14"/>
                  </a:moveTo>
                  <a:cubicBezTo>
                    <a:pt x="841563" y="1279"/>
                    <a:pt x="653705" y="46662"/>
                    <a:pt x="421369" y="101446"/>
                  </a:cubicBezTo>
                  <a:cubicBezTo>
                    <a:pt x="189033" y="156230"/>
                    <a:pt x="271" y="199895"/>
                    <a:pt x="0" y="198901"/>
                  </a:cubicBezTo>
                  <a:cubicBezTo>
                    <a:pt x="-271" y="197906"/>
                    <a:pt x="187858" y="152253"/>
                    <a:pt x="420284" y="97468"/>
                  </a:cubicBezTo>
                  <a:cubicBezTo>
                    <a:pt x="652711" y="42684"/>
                    <a:pt x="841292" y="-890"/>
                    <a:pt x="841563" y="14"/>
                  </a:cubicBezTo>
                  <a:close/>
                </a:path>
              </a:pathLst>
            </a:custGeom>
            <a:solidFill>
              <a:srgbClr val="263238"/>
            </a:solidFill>
            <a:ln w="9030" cap="flat">
              <a:noFill/>
              <a:prstDash val="solid"/>
              <a:miter/>
            </a:ln>
          </p:spPr>
          <p:txBody>
            <a:bodyPr rtlCol="0" anchor="ctr"/>
            <a:lstStyle/>
            <a:p>
              <a:endParaRPr lang="zh-CN" altLang="en-US"/>
            </a:p>
          </p:txBody>
        </p:sp>
        <p:sp>
          <p:nvSpPr>
            <p:cNvPr id="1082" name="任意多边形: 形状 1081">
              <a:extLst>
                <a:ext uri="{FF2B5EF4-FFF2-40B4-BE49-F238E27FC236}">
                  <a16:creationId xmlns:a16="http://schemas.microsoft.com/office/drawing/2014/main" id="{269BD6F0-4E05-5BC2-A0FB-43681A6C93C2}"/>
                </a:ext>
              </a:extLst>
            </p:cNvPr>
            <p:cNvSpPr/>
            <p:nvPr/>
          </p:nvSpPr>
          <p:spPr>
            <a:xfrm>
              <a:off x="9792594" y="2798129"/>
              <a:ext cx="841653" cy="198308"/>
            </a:xfrm>
            <a:custGeom>
              <a:avLst/>
              <a:gdLst>
                <a:gd name="connsiteX0" fmla="*/ 841654 w 841653"/>
                <a:gd name="connsiteY0" fmla="*/ 27 h 198308"/>
                <a:gd name="connsiteX1" fmla="*/ 421370 w 841653"/>
                <a:gd name="connsiteY1" fmla="*/ 101459 h 198308"/>
                <a:gd name="connsiteX2" fmla="*/ 1 w 841653"/>
                <a:gd name="connsiteY2" fmla="*/ 198281 h 198308"/>
                <a:gd name="connsiteX3" fmla="*/ 420285 w 841653"/>
                <a:gd name="connsiteY3" fmla="*/ 96849 h 198308"/>
                <a:gd name="connsiteX4" fmla="*/ 841654 w 841653"/>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08">
                  <a:moveTo>
                    <a:pt x="841654" y="27"/>
                  </a:moveTo>
                  <a:cubicBezTo>
                    <a:pt x="841654" y="1293"/>
                    <a:pt x="653796" y="46675"/>
                    <a:pt x="421370" y="101459"/>
                  </a:cubicBezTo>
                  <a:cubicBezTo>
                    <a:pt x="188943" y="156244"/>
                    <a:pt x="362" y="199547"/>
                    <a:pt x="1" y="198281"/>
                  </a:cubicBezTo>
                  <a:cubicBezTo>
                    <a:pt x="-361" y="197015"/>
                    <a:pt x="187858" y="151543"/>
                    <a:pt x="420285" y="96849"/>
                  </a:cubicBezTo>
                  <a:cubicBezTo>
                    <a:pt x="652711" y="42155"/>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A9F15996-8A24-ED43-A99B-9DB820B99578}"/>
                </a:ext>
              </a:extLst>
            </p:cNvPr>
            <p:cNvSpPr/>
            <p:nvPr/>
          </p:nvSpPr>
          <p:spPr>
            <a:xfrm>
              <a:off x="9825140" y="2936084"/>
              <a:ext cx="841562" cy="198308"/>
            </a:xfrm>
            <a:custGeom>
              <a:avLst/>
              <a:gdLst>
                <a:gd name="connsiteX0" fmla="*/ 841563 w 841562"/>
                <a:gd name="connsiteY0" fmla="*/ 27 h 198308"/>
                <a:gd name="connsiteX1" fmla="*/ 421369 w 841562"/>
                <a:gd name="connsiteY1" fmla="*/ 101459 h 198308"/>
                <a:gd name="connsiteX2" fmla="*/ 0 w 841562"/>
                <a:gd name="connsiteY2" fmla="*/ 198281 h 198308"/>
                <a:gd name="connsiteX3" fmla="*/ 420284 w 841562"/>
                <a:gd name="connsiteY3" fmla="*/ 96849 h 198308"/>
                <a:gd name="connsiteX4" fmla="*/ 841563 w 841562"/>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562" h="198308">
                  <a:moveTo>
                    <a:pt x="841563" y="27"/>
                  </a:moveTo>
                  <a:cubicBezTo>
                    <a:pt x="841563" y="1293"/>
                    <a:pt x="653705" y="46675"/>
                    <a:pt x="421369" y="101459"/>
                  </a:cubicBezTo>
                  <a:cubicBezTo>
                    <a:pt x="189033" y="156244"/>
                    <a:pt x="271" y="199547"/>
                    <a:pt x="0" y="198281"/>
                  </a:cubicBezTo>
                  <a:cubicBezTo>
                    <a:pt x="-271" y="197016"/>
                    <a:pt x="187858" y="151633"/>
                    <a:pt x="420284" y="96849"/>
                  </a:cubicBezTo>
                  <a:cubicBezTo>
                    <a:pt x="652711" y="42065"/>
                    <a:pt x="841292" y="-1239"/>
                    <a:pt x="841563" y="27"/>
                  </a:cubicBezTo>
                  <a:close/>
                </a:path>
              </a:pathLst>
            </a:custGeom>
            <a:solidFill>
              <a:srgbClr val="263238"/>
            </a:solidFill>
            <a:ln w="9030" cap="flat">
              <a:noFill/>
              <a:prstDash val="solid"/>
              <a:miter/>
            </a:ln>
          </p:spPr>
          <p:txBody>
            <a:bodyPr rtlCol="0" anchor="ctr"/>
            <a:lstStyle/>
            <a:p>
              <a:endParaRPr lang="zh-CN" altLang="en-US"/>
            </a:p>
          </p:txBody>
        </p:sp>
        <p:sp>
          <p:nvSpPr>
            <p:cNvPr id="1084" name="任意多边形: 形状 1083">
              <a:extLst>
                <a:ext uri="{FF2B5EF4-FFF2-40B4-BE49-F238E27FC236}">
                  <a16:creationId xmlns:a16="http://schemas.microsoft.com/office/drawing/2014/main" id="{7522F193-A355-C835-5281-1854EAC66F60}"/>
                </a:ext>
              </a:extLst>
            </p:cNvPr>
            <p:cNvSpPr/>
            <p:nvPr/>
          </p:nvSpPr>
          <p:spPr>
            <a:xfrm>
              <a:off x="9855877" y="3066807"/>
              <a:ext cx="841653" cy="198308"/>
            </a:xfrm>
            <a:custGeom>
              <a:avLst/>
              <a:gdLst>
                <a:gd name="connsiteX0" fmla="*/ 841654 w 841653"/>
                <a:gd name="connsiteY0" fmla="*/ 27 h 198308"/>
                <a:gd name="connsiteX1" fmla="*/ 421370 w 841653"/>
                <a:gd name="connsiteY1" fmla="*/ 101459 h 198308"/>
                <a:gd name="connsiteX2" fmla="*/ 1 w 841653"/>
                <a:gd name="connsiteY2" fmla="*/ 198281 h 198308"/>
                <a:gd name="connsiteX3" fmla="*/ 420285 w 841653"/>
                <a:gd name="connsiteY3" fmla="*/ 96849 h 198308"/>
                <a:gd name="connsiteX4" fmla="*/ 841654 w 841653"/>
                <a:gd name="connsiteY4" fmla="*/ 27 h 19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308">
                  <a:moveTo>
                    <a:pt x="841654" y="27"/>
                  </a:moveTo>
                  <a:cubicBezTo>
                    <a:pt x="841654" y="1293"/>
                    <a:pt x="653796" y="46675"/>
                    <a:pt x="421370" y="101459"/>
                  </a:cubicBezTo>
                  <a:cubicBezTo>
                    <a:pt x="188943" y="156244"/>
                    <a:pt x="362" y="199547"/>
                    <a:pt x="1" y="198281"/>
                  </a:cubicBezTo>
                  <a:cubicBezTo>
                    <a:pt x="-361" y="197015"/>
                    <a:pt x="187858" y="151633"/>
                    <a:pt x="420285" y="96849"/>
                  </a:cubicBezTo>
                  <a:cubicBezTo>
                    <a:pt x="652711" y="42064"/>
                    <a:pt x="841382" y="-1239"/>
                    <a:pt x="841654" y="27"/>
                  </a:cubicBezTo>
                  <a:close/>
                </a:path>
              </a:pathLst>
            </a:custGeom>
            <a:solidFill>
              <a:srgbClr val="263238"/>
            </a:solidFill>
            <a:ln w="9030" cap="flat">
              <a:noFill/>
              <a:prstDash val="solid"/>
              <a:miter/>
            </a:ln>
          </p:spPr>
          <p:txBody>
            <a:bodyPr rtlCol="0" anchor="ctr"/>
            <a:lstStyle/>
            <a:p>
              <a:endParaRPr lang="zh-CN" altLang="en-US"/>
            </a:p>
          </p:txBody>
        </p:sp>
        <p:sp>
          <p:nvSpPr>
            <p:cNvPr id="1085" name="任意多边形: 形状 1084">
              <a:extLst>
                <a:ext uri="{FF2B5EF4-FFF2-40B4-BE49-F238E27FC236}">
                  <a16:creationId xmlns:a16="http://schemas.microsoft.com/office/drawing/2014/main" id="{76FC9047-78D4-FA50-BF23-5857BB19AC0E}"/>
                </a:ext>
              </a:extLst>
            </p:cNvPr>
            <p:cNvSpPr/>
            <p:nvPr/>
          </p:nvSpPr>
          <p:spPr>
            <a:xfrm>
              <a:off x="9885800" y="3193914"/>
              <a:ext cx="841653" cy="198217"/>
            </a:xfrm>
            <a:custGeom>
              <a:avLst/>
              <a:gdLst>
                <a:gd name="connsiteX0" fmla="*/ 841654 w 841653"/>
                <a:gd name="connsiteY0" fmla="*/ 27 h 198217"/>
                <a:gd name="connsiteX1" fmla="*/ 421370 w 841653"/>
                <a:gd name="connsiteY1" fmla="*/ 101369 h 198217"/>
                <a:gd name="connsiteX2" fmla="*/ 1 w 841653"/>
                <a:gd name="connsiteY2" fmla="*/ 198190 h 198217"/>
                <a:gd name="connsiteX3" fmla="*/ 420285 w 841653"/>
                <a:gd name="connsiteY3" fmla="*/ 96939 h 198217"/>
                <a:gd name="connsiteX4" fmla="*/ 841654 w 841653"/>
                <a:gd name="connsiteY4" fmla="*/ 27 h 1982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653" h="198217">
                  <a:moveTo>
                    <a:pt x="841654" y="27"/>
                  </a:moveTo>
                  <a:cubicBezTo>
                    <a:pt x="841654" y="1292"/>
                    <a:pt x="653796" y="46675"/>
                    <a:pt x="421370" y="101369"/>
                  </a:cubicBezTo>
                  <a:cubicBezTo>
                    <a:pt x="188943" y="156062"/>
                    <a:pt x="362" y="199456"/>
                    <a:pt x="1" y="198190"/>
                  </a:cubicBezTo>
                  <a:cubicBezTo>
                    <a:pt x="-361" y="196925"/>
                    <a:pt x="187858" y="151181"/>
                    <a:pt x="420285" y="96939"/>
                  </a:cubicBezTo>
                  <a:cubicBezTo>
                    <a:pt x="652711" y="42697"/>
                    <a:pt x="841382" y="-1239"/>
                    <a:pt x="841654" y="27"/>
                  </a:cubicBezTo>
                  <a:close/>
                </a:path>
              </a:pathLst>
            </a:custGeom>
            <a:solidFill>
              <a:srgbClr val="263238"/>
            </a:solidFill>
            <a:ln w="9030" cap="flat">
              <a:noFill/>
              <a:prstDash val="solid"/>
              <a:miter/>
            </a:ln>
          </p:spPr>
          <p:txBody>
            <a:bodyPr rtlCol="0" anchor="ctr"/>
            <a:lstStyle/>
            <a:p>
              <a:endParaRPr lang="zh-CN" altLang="en-US"/>
            </a:p>
          </p:txBody>
        </p:sp>
      </p:grpSp>
      <p:grpSp>
        <p:nvGrpSpPr>
          <p:cNvPr id="1220" name="组合 1219">
            <a:extLst>
              <a:ext uri="{FF2B5EF4-FFF2-40B4-BE49-F238E27FC236}">
                <a16:creationId xmlns:a16="http://schemas.microsoft.com/office/drawing/2014/main" id="{46253B03-83CE-E8DB-C149-B1A21ACB1CEB}"/>
              </a:ext>
            </a:extLst>
          </p:cNvPr>
          <p:cNvGrpSpPr/>
          <p:nvPr/>
        </p:nvGrpSpPr>
        <p:grpSpPr>
          <a:xfrm>
            <a:off x="7951838" y="2171958"/>
            <a:ext cx="2096329" cy="2934198"/>
            <a:chOff x="7812423" y="2218000"/>
            <a:chExt cx="2096329" cy="2934198"/>
          </a:xfrm>
        </p:grpSpPr>
        <p:grpSp>
          <p:nvGrpSpPr>
            <p:cNvPr id="1109" name="图形 1050">
              <a:extLst>
                <a:ext uri="{FF2B5EF4-FFF2-40B4-BE49-F238E27FC236}">
                  <a16:creationId xmlns:a16="http://schemas.microsoft.com/office/drawing/2014/main" id="{7850DE12-F8A2-D819-B277-95FDAC10818D}"/>
                </a:ext>
              </a:extLst>
            </p:cNvPr>
            <p:cNvGrpSpPr/>
            <p:nvPr/>
          </p:nvGrpSpPr>
          <p:grpSpPr>
            <a:xfrm>
              <a:off x="7812423" y="2218000"/>
              <a:ext cx="2096329" cy="2934198"/>
              <a:chOff x="8072679" y="2340985"/>
              <a:chExt cx="2005144" cy="2806568"/>
            </a:xfrm>
          </p:grpSpPr>
          <p:sp>
            <p:nvSpPr>
              <p:cNvPr id="1110" name="任意多边形: 形状 1109">
                <a:extLst>
                  <a:ext uri="{FF2B5EF4-FFF2-40B4-BE49-F238E27FC236}">
                    <a16:creationId xmlns:a16="http://schemas.microsoft.com/office/drawing/2014/main" id="{1D6385FC-DBFB-43F8-5DE5-8C22D182A21D}"/>
                  </a:ext>
                </a:extLst>
              </p:cNvPr>
              <p:cNvSpPr/>
              <p:nvPr/>
            </p:nvSpPr>
            <p:spPr>
              <a:xfrm>
                <a:off x="8072679" y="2340985"/>
                <a:ext cx="2004779" cy="2163620"/>
              </a:xfrm>
              <a:custGeom>
                <a:avLst/>
                <a:gdLst>
                  <a:gd name="connsiteX0" fmla="*/ 2004777 w 2004779"/>
                  <a:gd name="connsiteY0" fmla="*/ 1004833 h 2163620"/>
                  <a:gd name="connsiteX1" fmla="*/ 1004833 w 2004779"/>
                  <a:gd name="connsiteY1" fmla="*/ 3 h 2163620"/>
                  <a:gd name="connsiteX2" fmla="*/ 3 w 2004779"/>
                  <a:gd name="connsiteY2" fmla="*/ 999946 h 2163620"/>
                  <a:gd name="connsiteX3" fmla="*/ 572972 w 2004779"/>
                  <a:gd name="connsiteY3" fmla="*/ 1908141 h 2163620"/>
                  <a:gd name="connsiteX4" fmla="*/ 572339 w 2004779"/>
                  <a:gd name="connsiteY4" fmla="*/ 2161270 h 2163620"/>
                  <a:gd name="connsiteX5" fmla="*/ 1450876 w 2004779"/>
                  <a:gd name="connsiteY5" fmla="*/ 2163621 h 2163620"/>
                  <a:gd name="connsiteX6" fmla="*/ 1458832 w 2004779"/>
                  <a:gd name="connsiteY6" fmla="*/ 1895033 h 2163620"/>
                  <a:gd name="connsiteX7" fmla="*/ 2004777 w 2004779"/>
                  <a:gd name="connsiteY7" fmla="*/ 1004833 h 216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4779" h="2163620">
                    <a:moveTo>
                      <a:pt x="2004777" y="1004833"/>
                    </a:moveTo>
                    <a:cubicBezTo>
                      <a:pt x="2006126" y="451230"/>
                      <a:pt x="1558436" y="1353"/>
                      <a:pt x="1004833" y="3"/>
                    </a:cubicBezTo>
                    <a:cubicBezTo>
                      <a:pt x="451230" y="-1346"/>
                      <a:pt x="1352" y="446343"/>
                      <a:pt x="3" y="999946"/>
                    </a:cubicBezTo>
                    <a:cubicBezTo>
                      <a:pt x="-943" y="1388076"/>
                      <a:pt x="222261" y="1741869"/>
                      <a:pt x="572972" y="1908141"/>
                    </a:cubicBezTo>
                    <a:cubicBezTo>
                      <a:pt x="572972" y="2026931"/>
                      <a:pt x="572339" y="2161270"/>
                      <a:pt x="572339" y="2161270"/>
                    </a:cubicBezTo>
                    <a:lnTo>
                      <a:pt x="1450876" y="2163621"/>
                    </a:lnTo>
                    <a:cubicBezTo>
                      <a:pt x="1450876" y="2163621"/>
                      <a:pt x="1456482" y="2021688"/>
                      <a:pt x="1458832" y="1895033"/>
                    </a:cubicBezTo>
                    <a:cubicBezTo>
                      <a:pt x="1793288" y="1724090"/>
                      <a:pt x="2004041" y="1380442"/>
                      <a:pt x="2004777" y="1004833"/>
                    </a:cubicBezTo>
                    <a:close/>
                  </a:path>
                </a:pathLst>
              </a:custGeom>
              <a:solidFill>
                <a:schemeClr val="accent2"/>
              </a:solidFill>
              <a:ln w="9030" cap="flat">
                <a:noFill/>
                <a:prstDash val="solid"/>
                <a:miter/>
              </a:ln>
            </p:spPr>
            <p:txBody>
              <a:bodyPr rtlCol="0" anchor="ctr"/>
              <a:lstStyle/>
              <a:p>
                <a:endParaRPr lang="zh-CN" altLang="en-US"/>
              </a:p>
            </p:txBody>
          </p:sp>
          <p:sp>
            <p:nvSpPr>
              <p:cNvPr id="1111" name="任意多边形: 形状 1110">
                <a:extLst>
                  <a:ext uri="{FF2B5EF4-FFF2-40B4-BE49-F238E27FC236}">
                    <a16:creationId xmlns:a16="http://schemas.microsoft.com/office/drawing/2014/main" id="{D8940439-4F45-83F0-AAA9-72139AC7AA06}"/>
                  </a:ext>
                </a:extLst>
              </p:cNvPr>
              <p:cNvSpPr/>
              <p:nvPr/>
            </p:nvSpPr>
            <p:spPr>
              <a:xfrm>
                <a:off x="8829531" y="2757475"/>
                <a:ext cx="1248292" cy="1682888"/>
              </a:xfrm>
              <a:custGeom>
                <a:avLst/>
                <a:gdLst>
                  <a:gd name="connsiteX0" fmla="*/ 1248286 w 1248292"/>
                  <a:gd name="connsiteY0" fmla="*/ 587620 h 1682888"/>
                  <a:gd name="connsiteX1" fmla="*/ 1059615 w 1248292"/>
                  <a:gd name="connsiteY1" fmla="*/ 0 h 1682888"/>
                  <a:gd name="connsiteX2" fmla="*/ 939469 w 1248292"/>
                  <a:gd name="connsiteY2" fmla="*/ 1027341 h 1682888"/>
                  <a:gd name="connsiteX3" fmla="*/ 0 w 1248292"/>
                  <a:gd name="connsiteY3" fmla="*/ 1582959 h 1682888"/>
                  <a:gd name="connsiteX4" fmla="*/ 562579 w 1248292"/>
                  <a:gd name="connsiteY4" fmla="*/ 1674266 h 1682888"/>
                  <a:gd name="connsiteX5" fmla="*/ 697279 w 1248292"/>
                  <a:gd name="connsiteY5" fmla="*/ 1663779 h 1682888"/>
                  <a:gd name="connsiteX6" fmla="*/ 702251 w 1248292"/>
                  <a:gd name="connsiteY6" fmla="*/ 1477368 h 1682888"/>
                  <a:gd name="connsiteX7" fmla="*/ 1248286 w 1248292"/>
                  <a:gd name="connsiteY7" fmla="*/ 587620 h 16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8292" h="1682888">
                    <a:moveTo>
                      <a:pt x="1248286" y="587620"/>
                    </a:moveTo>
                    <a:cubicBezTo>
                      <a:pt x="1249064" y="376732"/>
                      <a:pt x="1183014" y="171018"/>
                      <a:pt x="1059615" y="0"/>
                    </a:cubicBezTo>
                    <a:cubicBezTo>
                      <a:pt x="1177139" y="336661"/>
                      <a:pt x="1132842" y="727203"/>
                      <a:pt x="939469" y="1027341"/>
                    </a:cubicBezTo>
                    <a:cubicBezTo>
                      <a:pt x="734073" y="1346102"/>
                      <a:pt x="418205" y="1582959"/>
                      <a:pt x="0" y="1582959"/>
                    </a:cubicBezTo>
                    <a:cubicBezTo>
                      <a:pt x="156578" y="1707082"/>
                      <a:pt x="363149" y="1684843"/>
                      <a:pt x="562579" y="1674266"/>
                    </a:cubicBezTo>
                    <a:cubicBezTo>
                      <a:pt x="607238" y="1671915"/>
                      <a:pt x="652982" y="1669294"/>
                      <a:pt x="697279" y="1663779"/>
                    </a:cubicBezTo>
                    <a:cubicBezTo>
                      <a:pt x="698997" y="1611888"/>
                      <a:pt x="701076" y="1542639"/>
                      <a:pt x="702251" y="1477368"/>
                    </a:cubicBezTo>
                    <a:cubicBezTo>
                      <a:pt x="1036583" y="1306508"/>
                      <a:pt x="1247344" y="963080"/>
                      <a:pt x="1248286" y="587620"/>
                    </a:cubicBezTo>
                    <a:close/>
                  </a:path>
                </a:pathLst>
              </a:custGeom>
              <a:solidFill>
                <a:srgbClr val="000000"/>
              </a:solidFill>
              <a:ln w="9030"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5B840A4F-C69E-FE5A-0154-59D3601C38D8}"/>
                  </a:ext>
                </a:extLst>
              </p:cNvPr>
              <p:cNvSpPr/>
              <p:nvPr/>
            </p:nvSpPr>
            <p:spPr>
              <a:xfrm>
                <a:off x="8236936" y="2576486"/>
                <a:ext cx="549282" cy="630617"/>
              </a:xfrm>
              <a:custGeom>
                <a:avLst/>
                <a:gdLst>
                  <a:gd name="connsiteX0" fmla="*/ 543325 w 549282"/>
                  <a:gd name="connsiteY0" fmla="*/ 69612 h 630617"/>
                  <a:gd name="connsiteX1" fmla="*/ 461962 w 549282"/>
                  <a:gd name="connsiteY1" fmla="*/ 8319 h 630617"/>
                  <a:gd name="connsiteX2" fmla="*/ 299236 w 549282"/>
                  <a:gd name="connsiteY2" fmla="*/ 26400 h 630617"/>
                  <a:gd name="connsiteX3" fmla="*/ 16546 w 549282"/>
                  <a:gd name="connsiteY3" fmla="*/ 363332 h 630617"/>
                  <a:gd name="connsiteX4" fmla="*/ 17540 w 549282"/>
                  <a:gd name="connsiteY4" fmla="*/ 567733 h 630617"/>
                  <a:gd name="connsiteX5" fmla="*/ 84710 w 549282"/>
                  <a:gd name="connsiteY5" fmla="*/ 626495 h 630617"/>
                  <a:gd name="connsiteX6" fmla="*/ 248068 w 549282"/>
                  <a:gd name="connsiteY6" fmla="*/ 502191 h 630617"/>
                  <a:gd name="connsiteX7" fmla="*/ 326538 w 549282"/>
                  <a:gd name="connsiteY7" fmla="*/ 307463 h 630617"/>
                  <a:gd name="connsiteX8" fmla="*/ 473624 w 549282"/>
                  <a:gd name="connsiteY8" fmla="*/ 214800 h 630617"/>
                  <a:gd name="connsiteX9" fmla="*/ 543325 w 549282"/>
                  <a:gd name="connsiteY9" fmla="*/ 69612 h 6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282" h="630617">
                    <a:moveTo>
                      <a:pt x="543325" y="69612"/>
                    </a:moveTo>
                    <a:cubicBezTo>
                      <a:pt x="531482" y="40774"/>
                      <a:pt x="499660" y="19710"/>
                      <a:pt x="461962" y="8319"/>
                    </a:cubicBezTo>
                    <a:cubicBezTo>
                      <a:pt x="407452" y="-7274"/>
                      <a:pt x="348994" y="-779"/>
                      <a:pt x="299236" y="26400"/>
                    </a:cubicBezTo>
                    <a:cubicBezTo>
                      <a:pt x="152060" y="103785"/>
                      <a:pt x="68347" y="197261"/>
                      <a:pt x="16546" y="363332"/>
                    </a:cubicBezTo>
                    <a:cubicBezTo>
                      <a:pt x="-1083" y="419563"/>
                      <a:pt x="-9942" y="512497"/>
                      <a:pt x="17540" y="567733"/>
                    </a:cubicBezTo>
                    <a:cubicBezTo>
                      <a:pt x="30752" y="595834"/>
                      <a:pt x="55102" y="617137"/>
                      <a:pt x="84710" y="626495"/>
                    </a:cubicBezTo>
                    <a:cubicBezTo>
                      <a:pt x="162185" y="649187"/>
                      <a:pt x="223840" y="574062"/>
                      <a:pt x="248068" y="502191"/>
                    </a:cubicBezTo>
                    <a:cubicBezTo>
                      <a:pt x="270579" y="435202"/>
                      <a:pt x="278805" y="359535"/>
                      <a:pt x="326538" y="307463"/>
                    </a:cubicBezTo>
                    <a:cubicBezTo>
                      <a:pt x="365863" y="264521"/>
                      <a:pt x="424625" y="246260"/>
                      <a:pt x="473624" y="214800"/>
                    </a:cubicBezTo>
                    <a:cubicBezTo>
                      <a:pt x="522622" y="183339"/>
                      <a:pt x="565383" y="123492"/>
                      <a:pt x="543325" y="69612"/>
                    </a:cubicBezTo>
                    <a:close/>
                  </a:path>
                </a:pathLst>
              </a:custGeom>
              <a:solidFill>
                <a:srgbClr val="FFFFFF"/>
              </a:solidFill>
              <a:ln w="9030" cap="flat">
                <a:noFill/>
                <a:prstDash val="solid"/>
                <a:miter/>
              </a:ln>
            </p:spPr>
            <p:txBody>
              <a:bodyPr rtlCol="0" anchor="ctr"/>
              <a:lstStyle/>
              <a:p>
                <a:endParaRPr lang="zh-CN" altLang="en-US"/>
              </a:p>
            </p:txBody>
          </p:sp>
          <p:sp>
            <p:nvSpPr>
              <p:cNvPr id="1113" name="任意多边形: 形状 1112">
                <a:extLst>
                  <a:ext uri="{FF2B5EF4-FFF2-40B4-BE49-F238E27FC236}">
                    <a16:creationId xmlns:a16="http://schemas.microsoft.com/office/drawing/2014/main" id="{84D944C5-8924-35B2-D26E-8091DA5EE692}"/>
                  </a:ext>
                </a:extLst>
              </p:cNvPr>
              <p:cNvSpPr/>
              <p:nvPr/>
            </p:nvSpPr>
            <p:spPr>
              <a:xfrm>
                <a:off x="8853730" y="2460116"/>
                <a:ext cx="227040" cy="232278"/>
              </a:xfrm>
              <a:custGeom>
                <a:avLst/>
                <a:gdLst>
                  <a:gd name="connsiteX0" fmla="*/ 217358 w 227040"/>
                  <a:gd name="connsiteY0" fmla="*/ 59689 h 232278"/>
                  <a:gd name="connsiteX1" fmla="*/ 72171 w 227040"/>
                  <a:gd name="connsiteY1" fmla="*/ 6984 h 232278"/>
                  <a:gd name="connsiteX2" fmla="*/ 2108 w 227040"/>
                  <a:gd name="connsiteY2" fmla="*/ 95308 h 232278"/>
                  <a:gd name="connsiteX3" fmla="*/ 54090 w 227040"/>
                  <a:gd name="connsiteY3" fmla="*/ 216719 h 232278"/>
                  <a:gd name="connsiteX4" fmla="*/ 184632 w 227040"/>
                  <a:gd name="connsiteY4" fmla="*/ 204606 h 232278"/>
                  <a:gd name="connsiteX5" fmla="*/ 217358 w 227040"/>
                  <a:gd name="connsiteY5" fmla="*/ 59689 h 23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040" h="232278">
                    <a:moveTo>
                      <a:pt x="217358" y="59689"/>
                    </a:moveTo>
                    <a:cubicBezTo>
                      <a:pt x="188339" y="8973"/>
                      <a:pt x="115022" y="-12181"/>
                      <a:pt x="72171" y="6984"/>
                    </a:cubicBezTo>
                    <a:cubicBezTo>
                      <a:pt x="36499" y="24112"/>
                      <a:pt x="10669" y="56674"/>
                      <a:pt x="2108" y="95308"/>
                    </a:cubicBezTo>
                    <a:cubicBezTo>
                      <a:pt x="-6937" y="142591"/>
                      <a:pt x="13631" y="190631"/>
                      <a:pt x="54090" y="216719"/>
                    </a:cubicBezTo>
                    <a:cubicBezTo>
                      <a:pt x="95656" y="241287"/>
                      <a:pt x="148296" y="236402"/>
                      <a:pt x="184632" y="204606"/>
                    </a:cubicBezTo>
                    <a:cubicBezTo>
                      <a:pt x="218985" y="172693"/>
                      <a:pt x="240592" y="100461"/>
                      <a:pt x="217358" y="59689"/>
                    </a:cubicBezTo>
                    <a:close/>
                  </a:path>
                </a:pathLst>
              </a:custGeom>
              <a:solidFill>
                <a:srgbClr val="FFFFFF"/>
              </a:solidFill>
              <a:ln w="9030"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AB30B2E9-D89D-8130-193F-6DA244CDBDD8}"/>
                  </a:ext>
                </a:extLst>
              </p:cNvPr>
              <p:cNvSpPr/>
              <p:nvPr/>
            </p:nvSpPr>
            <p:spPr>
              <a:xfrm>
                <a:off x="8888654" y="5074235"/>
                <a:ext cx="390722" cy="73318"/>
              </a:xfrm>
              <a:custGeom>
                <a:avLst/>
                <a:gdLst>
                  <a:gd name="connsiteX0" fmla="*/ 0 w 390722"/>
                  <a:gd name="connsiteY0" fmla="*/ 0 h 73318"/>
                  <a:gd name="connsiteX1" fmla="*/ 57225 w 390722"/>
                  <a:gd name="connsiteY1" fmla="*/ 50987 h 73318"/>
                  <a:gd name="connsiteX2" fmla="*/ 103873 w 390722"/>
                  <a:gd name="connsiteY2" fmla="*/ 73317 h 73318"/>
                  <a:gd name="connsiteX3" fmla="*/ 280611 w 390722"/>
                  <a:gd name="connsiteY3" fmla="*/ 73317 h 73318"/>
                  <a:gd name="connsiteX4" fmla="*/ 330242 w 390722"/>
                  <a:gd name="connsiteY4" fmla="*/ 47281 h 73318"/>
                  <a:gd name="connsiteX5" fmla="*/ 390722 w 390722"/>
                  <a:gd name="connsiteY5" fmla="*/ 452 h 7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722" h="73318">
                    <a:moveTo>
                      <a:pt x="0" y="0"/>
                    </a:moveTo>
                    <a:cubicBezTo>
                      <a:pt x="21375" y="14223"/>
                      <a:pt x="40640" y="31388"/>
                      <a:pt x="57225" y="50987"/>
                    </a:cubicBezTo>
                    <a:cubicBezTo>
                      <a:pt x="68531" y="65186"/>
                      <a:pt x="85724" y="73416"/>
                      <a:pt x="103873" y="73317"/>
                    </a:cubicBezTo>
                    <a:lnTo>
                      <a:pt x="280611" y="73317"/>
                    </a:lnTo>
                    <a:cubicBezTo>
                      <a:pt x="300459" y="73448"/>
                      <a:pt x="319069" y="63686"/>
                      <a:pt x="330242" y="47281"/>
                    </a:cubicBezTo>
                    <a:cubicBezTo>
                      <a:pt x="343170" y="28116"/>
                      <a:pt x="366404" y="5334"/>
                      <a:pt x="390722" y="452"/>
                    </a:cubicBezTo>
                    <a:close/>
                  </a:path>
                </a:pathLst>
              </a:custGeom>
              <a:solidFill>
                <a:srgbClr val="455A64"/>
              </a:solidFill>
              <a:ln w="9030" cap="flat">
                <a:noFill/>
                <a:prstDash val="solid"/>
                <a:miter/>
              </a:ln>
            </p:spPr>
            <p:txBody>
              <a:bodyPr rtlCol="0" anchor="ctr"/>
              <a:lstStyle/>
              <a:p>
                <a:endParaRPr lang="zh-CN" altLang="en-US"/>
              </a:p>
            </p:txBody>
          </p:sp>
          <p:sp>
            <p:nvSpPr>
              <p:cNvPr id="1115" name="任意多边形: 形状 1114">
                <a:extLst>
                  <a:ext uri="{FF2B5EF4-FFF2-40B4-BE49-F238E27FC236}">
                    <a16:creationId xmlns:a16="http://schemas.microsoft.com/office/drawing/2014/main" id="{6D465F8C-97CF-1ECB-CA9B-C6829355FCFB}"/>
                  </a:ext>
                </a:extLst>
              </p:cNvPr>
              <p:cNvSpPr/>
              <p:nvPr/>
            </p:nvSpPr>
            <p:spPr>
              <a:xfrm>
                <a:off x="8698175" y="4581538"/>
                <a:ext cx="760380" cy="497488"/>
              </a:xfrm>
              <a:custGeom>
                <a:avLst/>
                <a:gdLst>
                  <a:gd name="connsiteX0" fmla="*/ 0 w 760380"/>
                  <a:gd name="connsiteY0" fmla="*/ 0 h 497488"/>
                  <a:gd name="connsiteX1" fmla="*/ 55960 w 760380"/>
                  <a:gd name="connsiteY1" fmla="*/ 385389 h 497488"/>
                  <a:gd name="connsiteX2" fmla="*/ 128824 w 760380"/>
                  <a:gd name="connsiteY2" fmla="*/ 485646 h 497488"/>
                  <a:gd name="connsiteX3" fmla="*/ 179089 w 760380"/>
                  <a:gd name="connsiteY3" fmla="*/ 496765 h 497488"/>
                  <a:gd name="connsiteX4" fmla="*/ 565743 w 760380"/>
                  <a:gd name="connsiteY4" fmla="*/ 497488 h 497488"/>
                  <a:gd name="connsiteX5" fmla="*/ 689866 w 760380"/>
                  <a:gd name="connsiteY5" fmla="*/ 417482 h 497488"/>
                  <a:gd name="connsiteX6" fmla="*/ 760381 w 760380"/>
                  <a:gd name="connsiteY6" fmla="*/ 1627 h 49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380" h="497488">
                    <a:moveTo>
                      <a:pt x="0" y="0"/>
                    </a:moveTo>
                    <a:cubicBezTo>
                      <a:pt x="0" y="3616"/>
                      <a:pt x="40501" y="280250"/>
                      <a:pt x="55960" y="385389"/>
                    </a:cubicBezTo>
                    <a:cubicBezTo>
                      <a:pt x="61792" y="428955"/>
                      <a:pt x="89187" y="466648"/>
                      <a:pt x="128824" y="485646"/>
                    </a:cubicBezTo>
                    <a:cubicBezTo>
                      <a:pt x="144601" y="492876"/>
                      <a:pt x="161735" y="496666"/>
                      <a:pt x="179089" y="496765"/>
                    </a:cubicBezTo>
                    <a:lnTo>
                      <a:pt x="565743" y="497488"/>
                    </a:lnTo>
                    <a:cubicBezTo>
                      <a:pt x="565743" y="497488"/>
                      <a:pt x="666814" y="497488"/>
                      <a:pt x="689866" y="417482"/>
                    </a:cubicBezTo>
                    <a:cubicBezTo>
                      <a:pt x="714185" y="333226"/>
                      <a:pt x="760381" y="1627"/>
                      <a:pt x="760381" y="1627"/>
                    </a:cubicBezTo>
                    <a:close/>
                  </a:path>
                </a:pathLst>
              </a:custGeom>
              <a:solidFill>
                <a:srgbClr val="263238"/>
              </a:solidFill>
              <a:ln w="9030" cap="flat">
                <a:noFill/>
                <a:prstDash val="solid"/>
                <a:miter/>
              </a:ln>
            </p:spPr>
            <p:txBody>
              <a:bodyPr rtlCol="0" anchor="ctr"/>
              <a:lstStyle/>
              <a:p>
                <a:endParaRPr lang="zh-CN" altLang="en-US"/>
              </a:p>
            </p:txBody>
          </p:sp>
          <p:sp>
            <p:nvSpPr>
              <p:cNvPr id="1116" name="任意多边形: 形状 1115">
                <a:extLst>
                  <a:ext uri="{FF2B5EF4-FFF2-40B4-BE49-F238E27FC236}">
                    <a16:creationId xmlns:a16="http://schemas.microsoft.com/office/drawing/2014/main" id="{58A06BBA-45E0-00DB-614F-2E06CA831C5C}"/>
                  </a:ext>
                </a:extLst>
              </p:cNvPr>
              <p:cNvSpPr/>
              <p:nvPr/>
            </p:nvSpPr>
            <p:spPr>
              <a:xfrm>
                <a:off x="8720052" y="4921635"/>
                <a:ext cx="711924" cy="41585"/>
              </a:xfrm>
              <a:custGeom>
                <a:avLst/>
                <a:gdLst>
                  <a:gd name="connsiteX0" fmla="*/ 692759 w 711924"/>
                  <a:gd name="connsiteY0" fmla="*/ 40500 h 41585"/>
                  <a:gd name="connsiteX1" fmla="*/ 19166 w 711924"/>
                  <a:gd name="connsiteY1" fmla="*/ 41585 h 41585"/>
                  <a:gd name="connsiteX2" fmla="*/ 0 w 711924"/>
                  <a:gd name="connsiteY2" fmla="*/ 22420 h 41585"/>
                  <a:gd name="connsiteX3" fmla="*/ 0 w 711924"/>
                  <a:gd name="connsiteY3" fmla="*/ 20341 h 41585"/>
                  <a:gd name="connsiteX4" fmla="*/ 18985 w 711924"/>
                  <a:gd name="connsiteY4" fmla="*/ 1176 h 41585"/>
                  <a:gd name="connsiteX5" fmla="*/ 19075 w 711924"/>
                  <a:gd name="connsiteY5" fmla="*/ 1175 h 41585"/>
                  <a:gd name="connsiteX6" fmla="*/ 692759 w 711924"/>
                  <a:gd name="connsiteY6" fmla="*/ 0 h 41585"/>
                  <a:gd name="connsiteX7" fmla="*/ 711925 w 711924"/>
                  <a:gd name="connsiteY7" fmla="*/ 19165 h 41585"/>
                  <a:gd name="connsiteX8" fmla="*/ 711925 w 711924"/>
                  <a:gd name="connsiteY8" fmla="*/ 21245 h 41585"/>
                  <a:gd name="connsiteX9" fmla="*/ 692760 w 711924"/>
                  <a:gd name="connsiteY9" fmla="*/ 40500 h 41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1924" h="41585">
                    <a:moveTo>
                      <a:pt x="692759" y="40500"/>
                    </a:moveTo>
                    <a:lnTo>
                      <a:pt x="19166" y="41585"/>
                    </a:lnTo>
                    <a:cubicBezTo>
                      <a:pt x="8581" y="41585"/>
                      <a:pt x="0" y="33005"/>
                      <a:pt x="0" y="22420"/>
                    </a:cubicBezTo>
                    <a:lnTo>
                      <a:pt x="0" y="20341"/>
                    </a:lnTo>
                    <a:cubicBezTo>
                      <a:pt x="-50" y="9806"/>
                      <a:pt x="8450" y="1225"/>
                      <a:pt x="18985" y="1176"/>
                    </a:cubicBezTo>
                    <a:cubicBezTo>
                      <a:pt x="19015" y="1175"/>
                      <a:pt x="19045" y="1175"/>
                      <a:pt x="19075" y="1175"/>
                    </a:cubicBezTo>
                    <a:lnTo>
                      <a:pt x="692759" y="0"/>
                    </a:lnTo>
                    <a:cubicBezTo>
                      <a:pt x="703344" y="0"/>
                      <a:pt x="711925" y="8581"/>
                      <a:pt x="711925" y="19165"/>
                    </a:cubicBezTo>
                    <a:lnTo>
                      <a:pt x="711925" y="21245"/>
                    </a:lnTo>
                    <a:cubicBezTo>
                      <a:pt x="711925" y="31844"/>
                      <a:pt x="703359" y="40450"/>
                      <a:pt x="692760" y="40500"/>
                    </a:cubicBezTo>
                    <a:close/>
                  </a:path>
                </a:pathLst>
              </a:custGeom>
              <a:solidFill>
                <a:srgbClr val="E0E0E0"/>
              </a:solidFill>
              <a:ln w="9030" cap="flat">
                <a:noFill/>
                <a:prstDash val="solid"/>
                <a:miter/>
              </a:ln>
            </p:spPr>
            <p:txBody>
              <a:bodyPr rtlCol="0" anchor="ctr"/>
              <a:lstStyle/>
              <a:p>
                <a:endParaRPr lang="zh-CN" altLang="en-US"/>
              </a:p>
            </p:txBody>
          </p:sp>
          <p:sp>
            <p:nvSpPr>
              <p:cNvPr id="1117" name="任意多边形: 形状 1116">
                <a:extLst>
                  <a:ext uri="{FF2B5EF4-FFF2-40B4-BE49-F238E27FC236}">
                    <a16:creationId xmlns:a16="http://schemas.microsoft.com/office/drawing/2014/main" id="{514827AA-130D-6ABF-A236-681CAAC680D3}"/>
                  </a:ext>
                </a:extLst>
              </p:cNvPr>
              <p:cNvSpPr/>
              <p:nvPr/>
            </p:nvSpPr>
            <p:spPr>
              <a:xfrm>
                <a:off x="8717011" y="4917838"/>
                <a:ext cx="716268" cy="46985"/>
              </a:xfrm>
              <a:custGeom>
                <a:avLst/>
                <a:gdLst>
                  <a:gd name="connsiteX0" fmla="*/ 695800 w 716268"/>
                  <a:gd name="connsiteY0" fmla="*/ 44298 h 46985"/>
                  <a:gd name="connsiteX1" fmla="*/ 708819 w 716268"/>
                  <a:gd name="connsiteY1" fmla="*/ 38241 h 46985"/>
                  <a:gd name="connsiteX2" fmla="*/ 713972 w 716268"/>
                  <a:gd name="connsiteY2" fmla="*/ 22149 h 46985"/>
                  <a:gd name="connsiteX3" fmla="*/ 699869 w 716268"/>
                  <a:gd name="connsiteY3" fmla="*/ 5606 h 46985"/>
                  <a:gd name="connsiteX4" fmla="*/ 542477 w 716268"/>
                  <a:gd name="connsiteY4" fmla="*/ 6419 h 46985"/>
                  <a:gd name="connsiteX5" fmla="*/ 22207 w 716268"/>
                  <a:gd name="connsiteY5" fmla="*/ 8227 h 46985"/>
                  <a:gd name="connsiteX6" fmla="*/ 8918 w 716268"/>
                  <a:gd name="connsiteY6" fmla="*/ 15459 h 46985"/>
                  <a:gd name="connsiteX7" fmla="*/ 6386 w 716268"/>
                  <a:gd name="connsiteY7" fmla="*/ 22782 h 46985"/>
                  <a:gd name="connsiteX8" fmla="*/ 7019 w 716268"/>
                  <a:gd name="connsiteY8" fmla="*/ 30828 h 46985"/>
                  <a:gd name="connsiteX9" fmla="*/ 17596 w 716268"/>
                  <a:gd name="connsiteY9" fmla="*/ 41405 h 46985"/>
                  <a:gd name="connsiteX10" fmla="*/ 35135 w 716268"/>
                  <a:gd name="connsiteY10" fmla="*/ 42128 h 46985"/>
                  <a:gd name="connsiteX11" fmla="*/ 246407 w 716268"/>
                  <a:gd name="connsiteY11" fmla="*/ 42128 h 46985"/>
                  <a:gd name="connsiteX12" fmla="*/ 480279 w 716268"/>
                  <a:gd name="connsiteY12" fmla="*/ 42128 h 46985"/>
                  <a:gd name="connsiteX13" fmla="*/ 638033 w 716268"/>
                  <a:gd name="connsiteY13" fmla="*/ 42942 h 46985"/>
                  <a:gd name="connsiteX14" fmla="*/ 680884 w 716268"/>
                  <a:gd name="connsiteY14" fmla="*/ 43394 h 46985"/>
                  <a:gd name="connsiteX15" fmla="*/ 692004 w 716268"/>
                  <a:gd name="connsiteY15" fmla="*/ 43394 h 46985"/>
                  <a:gd name="connsiteX16" fmla="*/ 695801 w 716268"/>
                  <a:gd name="connsiteY16" fmla="*/ 43394 h 46985"/>
                  <a:gd name="connsiteX17" fmla="*/ 692004 w 716268"/>
                  <a:gd name="connsiteY17" fmla="*/ 43394 h 46985"/>
                  <a:gd name="connsiteX18" fmla="*/ 680884 w 716268"/>
                  <a:gd name="connsiteY18" fmla="*/ 43394 h 46985"/>
                  <a:gd name="connsiteX19" fmla="*/ 638033 w 716268"/>
                  <a:gd name="connsiteY19" fmla="*/ 44117 h 46985"/>
                  <a:gd name="connsiteX20" fmla="*/ 480279 w 716268"/>
                  <a:gd name="connsiteY20" fmla="*/ 45383 h 46985"/>
                  <a:gd name="connsiteX21" fmla="*/ 246407 w 716268"/>
                  <a:gd name="connsiteY21" fmla="*/ 46468 h 46985"/>
                  <a:gd name="connsiteX22" fmla="*/ 108271 w 716268"/>
                  <a:gd name="connsiteY22" fmla="*/ 46920 h 46985"/>
                  <a:gd name="connsiteX23" fmla="*/ 35135 w 716268"/>
                  <a:gd name="connsiteY23" fmla="*/ 46920 h 46985"/>
                  <a:gd name="connsiteX24" fmla="*/ 26094 w 716268"/>
                  <a:gd name="connsiteY24" fmla="*/ 46920 h 46985"/>
                  <a:gd name="connsiteX25" fmla="*/ 15969 w 716268"/>
                  <a:gd name="connsiteY25" fmla="*/ 45926 h 46985"/>
                  <a:gd name="connsiteX26" fmla="*/ 1053 w 716268"/>
                  <a:gd name="connsiteY26" fmla="*/ 31099 h 46985"/>
                  <a:gd name="connsiteX27" fmla="*/ 149 w 716268"/>
                  <a:gd name="connsiteY27" fmla="*/ 20522 h 46985"/>
                  <a:gd name="connsiteX28" fmla="*/ 22478 w 716268"/>
                  <a:gd name="connsiteY28" fmla="*/ 1 h 46985"/>
                  <a:gd name="connsiteX29" fmla="*/ 542748 w 716268"/>
                  <a:gd name="connsiteY29" fmla="*/ 1 h 46985"/>
                  <a:gd name="connsiteX30" fmla="*/ 700773 w 716268"/>
                  <a:gd name="connsiteY30" fmla="*/ 1266 h 46985"/>
                  <a:gd name="connsiteX31" fmla="*/ 716141 w 716268"/>
                  <a:gd name="connsiteY31" fmla="*/ 20251 h 46985"/>
                  <a:gd name="connsiteX32" fmla="*/ 710084 w 716268"/>
                  <a:gd name="connsiteY32" fmla="*/ 37337 h 46985"/>
                  <a:gd name="connsiteX33" fmla="*/ 695801 w 716268"/>
                  <a:gd name="connsiteY33" fmla="*/ 44298 h 4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16268" h="46985">
                    <a:moveTo>
                      <a:pt x="695800" y="44298"/>
                    </a:moveTo>
                    <a:cubicBezTo>
                      <a:pt x="700696" y="43794"/>
                      <a:pt x="705280" y="41661"/>
                      <a:pt x="708819" y="38241"/>
                    </a:cubicBezTo>
                    <a:cubicBezTo>
                      <a:pt x="712877" y="33929"/>
                      <a:pt x="714770" y="28016"/>
                      <a:pt x="713972" y="22149"/>
                    </a:cubicBezTo>
                    <a:cubicBezTo>
                      <a:pt x="713481" y="14109"/>
                      <a:pt x="707730" y="7363"/>
                      <a:pt x="699869" y="5606"/>
                    </a:cubicBezTo>
                    <a:cubicBezTo>
                      <a:pt x="663707" y="5063"/>
                      <a:pt x="608923" y="6238"/>
                      <a:pt x="542477" y="6419"/>
                    </a:cubicBezTo>
                    <a:lnTo>
                      <a:pt x="22207" y="8227"/>
                    </a:lnTo>
                    <a:cubicBezTo>
                      <a:pt x="16841" y="8243"/>
                      <a:pt x="11844" y="10962"/>
                      <a:pt x="8918" y="15459"/>
                    </a:cubicBezTo>
                    <a:cubicBezTo>
                      <a:pt x="7451" y="17639"/>
                      <a:pt x="6579" y="20162"/>
                      <a:pt x="6386" y="22782"/>
                    </a:cubicBezTo>
                    <a:cubicBezTo>
                      <a:pt x="6083" y="25480"/>
                      <a:pt x="6298" y="28211"/>
                      <a:pt x="7019" y="30828"/>
                    </a:cubicBezTo>
                    <a:cubicBezTo>
                      <a:pt x="8536" y="35912"/>
                      <a:pt x="12513" y="39889"/>
                      <a:pt x="17596" y="41405"/>
                    </a:cubicBezTo>
                    <a:cubicBezTo>
                      <a:pt x="23409" y="42174"/>
                      <a:pt x="29279" y="42416"/>
                      <a:pt x="35135" y="42128"/>
                    </a:cubicBezTo>
                    <a:lnTo>
                      <a:pt x="246407" y="42128"/>
                    </a:lnTo>
                    <a:lnTo>
                      <a:pt x="480279" y="42128"/>
                    </a:lnTo>
                    <a:lnTo>
                      <a:pt x="638033" y="42942"/>
                    </a:lnTo>
                    <a:lnTo>
                      <a:pt x="680884" y="43394"/>
                    </a:lnTo>
                    <a:lnTo>
                      <a:pt x="692004" y="43394"/>
                    </a:lnTo>
                    <a:cubicBezTo>
                      <a:pt x="693260" y="43178"/>
                      <a:pt x="694544" y="43178"/>
                      <a:pt x="695801" y="43394"/>
                    </a:cubicBezTo>
                    <a:lnTo>
                      <a:pt x="692004" y="43394"/>
                    </a:lnTo>
                    <a:lnTo>
                      <a:pt x="680884" y="43394"/>
                    </a:lnTo>
                    <a:lnTo>
                      <a:pt x="638033" y="44117"/>
                    </a:lnTo>
                    <a:lnTo>
                      <a:pt x="480279" y="45383"/>
                    </a:lnTo>
                    <a:lnTo>
                      <a:pt x="246407" y="46468"/>
                    </a:lnTo>
                    <a:lnTo>
                      <a:pt x="108271" y="46920"/>
                    </a:lnTo>
                    <a:lnTo>
                      <a:pt x="35135" y="46920"/>
                    </a:lnTo>
                    <a:lnTo>
                      <a:pt x="26094" y="46920"/>
                    </a:lnTo>
                    <a:cubicBezTo>
                      <a:pt x="22688" y="47140"/>
                      <a:pt x="19268" y="46804"/>
                      <a:pt x="15969" y="45926"/>
                    </a:cubicBezTo>
                    <a:cubicBezTo>
                      <a:pt x="8835" y="43781"/>
                      <a:pt x="3240" y="38220"/>
                      <a:pt x="1053" y="31099"/>
                    </a:cubicBezTo>
                    <a:cubicBezTo>
                      <a:pt x="91" y="27661"/>
                      <a:pt x="-216" y="24073"/>
                      <a:pt x="149" y="20522"/>
                    </a:cubicBezTo>
                    <a:cubicBezTo>
                      <a:pt x="1050" y="8880"/>
                      <a:pt x="10802" y="-82"/>
                      <a:pt x="22478" y="1"/>
                    </a:cubicBezTo>
                    <a:lnTo>
                      <a:pt x="542748" y="1"/>
                    </a:lnTo>
                    <a:cubicBezTo>
                      <a:pt x="609466" y="452"/>
                      <a:pt x="662984" y="1"/>
                      <a:pt x="700773" y="1266"/>
                    </a:cubicBezTo>
                    <a:cubicBezTo>
                      <a:pt x="709548" y="3472"/>
                      <a:pt x="715811" y="11209"/>
                      <a:pt x="716141" y="20251"/>
                    </a:cubicBezTo>
                    <a:cubicBezTo>
                      <a:pt x="716842" y="26573"/>
                      <a:pt x="714611" y="32868"/>
                      <a:pt x="710084" y="37337"/>
                    </a:cubicBezTo>
                    <a:cubicBezTo>
                      <a:pt x="706747" y="41853"/>
                      <a:pt x="701413" y="44452"/>
                      <a:pt x="695801" y="44298"/>
                    </a:cubicBezTo>
                    <a:close/>
                  </a:path>
                </a:pathLst>
              </a:custGeom>
              <a:solidFill>
                <a:srgbClr val="263238"/>
              </a:solidFill>
              <a:ln w="9030"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69194A6A-382D-F1DA-41D9-B095C3859CC2}"/>
                  </a:ext>
                </a:extLst>
              </p:cNvPr>
              <p:cNvSpPr/>
              <p:nvPr/>
            </p:nvSpPr>
            <p:spPr>
              <a:xfrm>
                <a:off x="8705949" y="4834486"/>
                <a:ext cx="740492" cy="41766"/>
              </a:xfrm>
              <a:custGeom>
                <a:avLst/>
                <a:gdLst>
                  <a:gd name="connsiteX0" fmla="*/ 721327 w 740492"/>
                  <a:gd name="connsiteY0" fmla="*/ 40591 h 41766"/>
                  <a:gd name="connsiteX1" fmla="*/ 19166 w 740492"/>
                  <a:gd name="connsiteY1" fmla="*/ 41766 h 41766"/>
                  <a:gd name="connsiteX2" fmla="*/ 0 w 740492"/>
                  <a:gd name="connsiteY2" fmla="*/ 22782 h 41766"/>
                  <a:gd name="connsiteX3" fmla="*/ 0 w 740492"/>
                  <a:gd name="connsiteY3" fmla="*/ 22691 h 41766"/>
                  <a:gd name="connsiteX4" fmla="*/ 0 w 740492"/>
                  <a:gd name="connsiteY4" fmla="*/ 20341 h 41766"/>
                  <a:gd name="connsiteX5" fmla="*/ 18985 w 740492"/>
                  <a:gd name="connsiteY5" fmla="*/ 1176 h 41766"/>
                  <a:gd name="connsiteX6" fmla="*/ 19075 w 740492"/>
                  <a:gd name="connsiteY6" fmla="*/ 1175 h 41766"/>
                  <a:gd name="connsiteX7" fmla="*/ 721236 w 740492"/>
                  <a:gd name="connsiteY7" fmla="*/ 0 h 41766"/>
                  <a:gd name="connsiteX8" fmla="*/ 740492 w 740492"/>
                  <a:gd name="connsiteY8" fmla="*/ 19165 h 41766"/>
                  <a:gd name="connsiteX9" fmla="*/ 740492 w 740492"/>
                  <a:gd name="connsiteY9" fmla="*/ 21245 h 41766"/>
                  <a:gd name="connsiteX10" fmla="*/ 721508 w 740492"/>
                  <a:gd name="connsiteY10" fmla="*/ 40590 h 41766"/>
                  <a:gd name="connsiteX11" fmla="*/ 721327 w 740492"/>
                  <a:gd name="connsiteY11" fmla="*/ 40591 h 4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492" h="41766">
                    <a:moveTo>
                      <a:pt x="721327" y="40591"/>
                    </a:moveTo>
                    <a:lnTo>
                      <a:pt x="19166" y="41766"/>
                    </a:lnTo>
                    <a:cubicBezTo>
                      <a:pt x="8631" y="41816"/>
                      <a:pt x="50" y="33317"/>
                      <a:pt x="0" y="22782"/>
                    </a:cubicBezTo>
                    <a:cubicBezTo>
                      <a:pt x="0" y="22752"/>
                      <a:pt x="0" y="22721"/>
                      <a:pt x="0" y="22691"/>
                    </a:cubicBezTo>
                    <a:lnTo>
                      <a:pt x="0" y="20341"/>
                    </a:lnTo>
                    <a:cubicBezTo>
                      <a:pt x="-50" y="9806"/>
                      <a:pt x="8450" y="1225"/>
                      <a:pt x="18985" y="1176"/>
                    </a:cubicBezTo>
                    <a:cubicBezTo>
                      <a:pt x="19015" y="1175"/>
                      <a:pt x="19045" y="1175"/>
                      <a:pt x="19075" y="1175"/>
                    </a:cubicBezTo>
                    <a:lnTo>
                      <a:pt x="721236" y="0"/>
                    </a:lnTo>
                    <a:cubicBezTo>
                      <a:pt x="731816" y="49"/>
                      <a:pt x="740394" y="8587"/>
                      <a:pt x="740492" y="19165"/>
                    </a:cubicBezTo>
                    <a:lnTo>
                      <a:pt x="740492" y="21245"/>
                    </a:lnTo>
                    <a:cubicBezTo>
                      <a:pt x="740592" y="31829"/>
                      <a:pt x="732093" y="40490"/>
                      <a:pt x="721508" y="40590"/>
                    </a:cubicBezTo>
                    <a:cubicBezTo>
                      <a:pt x="721448" y="40591"/>
                      <a:pt x="721387" y="40591"/>
                      <a:pt x="721327" y="40591"/>
                    </a:cubicBezTo>
                    <a:close/>
                  </a:path>
                </a:pathLst>
              </a:custGeom>
              <a:solidFill>
                <a:srgbClr val="E0E0E0"/>
              </a:solidFill>
              <a:ln w="9030" cap="flat">
                <a:noFill/>
                <a:prstDash val="solid"/>
                <a:miter/>
              </a:ln>
            </p:spPr>
            <p:txBody>
              <a:bodyPr rtlCol="0" anchor="ctr"/>
              <a:lstStyle/>
              <a:p>
                <a:endParaRPr lang="zh-CN" altLang="en-US"/>
              </a:p>
            </p:txBody>
          </p:sp>
          <p:sp>
            <p:nvSpPr>
              <p:cNvPr id="1119" name="任意多边形: 形状 1118">
                <a:extLst>
                  <a:ext uri="{FF2B5EF4-FFF2-40B4-BE49-F238E27FC236}">
                    <a16:creationId xmlns:a16="http://schemas.microsoft.com/office/drawing/2014/main" id="{176EE2B2-2258-13A4-49CA-7F1B7BF4C4BF}"/>
                  </a:ext>
                </a:extLst>
              </p:cNvPr>
              <p:cNvSpPr/>
              <p:nvPr/>
            </p:nvSpPr>
            <p:spPr>
              <a:xfrm>
                <a:off x="8702625" y="4830508"/>
                <a:ext cx="745232" cy="46557"/>
              </a:xfrm>
              <a:custGeom>
                <a:avLst/>
                <a:gdLst>
                  <a:gd name="connsiteX0" fmla="*/ 724651 w 745232"/>
                  <a:gd name="connsiteY0" fmla="*/ 44569 h 46557"/>
                  <a:gd name="connsiteX1" fmla="*/ 738031 w 745232"/>
                  <a:gd name="connsiteY1" fmla="*/ 38150 h 46557"/>
                  <a:gd name="connsiteX2" fmla="*/ 742642 w 745232"/>
                  <a:gd name="connsiteY2" fmla="*/ 21245 h 46557"/>
                  <a:gd name="connsiteX3" fmla="*/ 726641 w 745232"/>
                  <a:gd name="connsiteY3" fmla="*/ 5605 h 46557"/>
                  <a:gd name="connsiteX4" fmla="*/ 563011 w 745232"/>
                  <a:gd name="connsiteY4" fmla="*/ 6780 h 46557"/>
                  <a:gd name="connsiteX5" fmla="*/ 22490 w 745232"/>
                  <a:gd name="connsiteY5" fmla="*/ 8589 h 46557"/>
                  <a:gd name="connsiteX6" fmla="*/ 8840 w 745232"/>
                  <a:gd name="connsiteY6" fmla="*/ 16363 h 46557"/>
                  <a:gd name="connsiteX7" fmla="*/ 6579 w 745232"/>
                  <a:gd name="connsiteY7" fmla="*/ 24047 h 46557"/>
                  <a:gd name="connsiteX8" fmla="*/ 7664 w 745232"/>
                  <a:gd name="connsiteY8" fmla="*/ 32365 h 46557"/>
                  <a:gd name="connsiteX9" fmla="*/ 19598 w 745232"/>
                  <a:gd name="connsiteY9" fmla="*/ 42219 h 46557"/>
                  <a:gd name="connsiteX10" fmla="*/ 38311 w 745232"/>
                  <a:gd name="connsiteY10" fmla="*/ 42219 h 46557"/>
                  <a:gd name="connsiteX11" fmla="*/ 257810 w 745232"/>
                  <a:gd name="connsiteY11" fmla="*/ 42219 h 46557"/>
                  <a:gd name="connsiteX12" fmla="*/ 500723 w 745232"/>
                  <a:gd name="connsiteY12" fmla="*/ 42219 h 46557"/>
                  <a:gd name="connsiteX13" fmla="*/ 664624 w 745232"/>
                  <a:gd name="connsiteY13" fmla="*/ 42942 h 46557"/>
                  <a:gd name="connsiteX14" fmla="*/ 709102 w 745232"/>
                  <a:gd name="connsiteY14" fmla="*/ 43484 h 46557"/>
                  <a:gd name="connsiteX15" fmla="*/ 720674 w 745232"/>
                  <a:gd name="connsiteY15" fmla="*/ 43484 h 46557"/>
                  <a:gd name="connsiteX16" fmla="*/ 724651 w 745232"/>
                  <a:gd name="connsiteY16" fmla="*/ 43484 h 46557"/>
                  <a:gd name="connsiteX17" fmla="*/ 720674 w 745232"/>
                  <a:gd name="connsiteY17" fmla="*/ 43484 h 46557"/>
                  <a:gd name="connsiteX18" fmla="*/ 709102 w 745232"/>
                  <a:gd name="connsiteY18" fmla="*/ 43484 h 46557"/>
                  <a:gd name="connsiteX19" fmla="*/ 664624 w 745232"/>
                  <a:gd name="connsiteY19" fmla="*/ 44207 h 46557"/>
                  <a:gd name="connsiteX20" fmla="*/ 500813 w 745232"/>
                  <a:gd name="connsiteY20" fmla="*/ 45473 h 46557"/>
                  <a:gd name="connsiteX21" fmla="*/ 257810 w 745232"/>
                  <a:gd name="connsiteY21" fmla="*/ 46558 h 46557"/>
                  <a:gd name="connsiteX22" fmla="*/ 114250 w 745232"/>
                  <a:gd name="connsiteY22" fmla="*/ 46558 h 46557"/>
                  <a:gd name="connsiteX23" fmla="*/ 38311 w 745232"/>
                  <a:gd name="connsiteY23" fmla="*/ 46558 h 46557"/>
                  <a:gd name="connsiteX24" fmla="*/ 18422 w 745232"/>
                  <a:gd name="connsiteY24" fmla="*/ 46558 h 46557"/>
                  <a:gd name="connsiteX25" fmla="*/ 1607 w 745232"/>
                  <a:gd name="connsiteY25" fmla="*/ 32726 h 46557"/>
                  <a:gd name="connsiteX26" fmla="*/ 70 w 745232"/>
                  <a:gd name="connsiteY26" fmla="*/ 21787 h 46557"/>
                  <a:gd name="connsiteX27" fmla="*/ 22490 w 745232"/>
                  <a:gd name="connsiteY27" fmla="*/ 0 h 46557"/>
                  <a:gd name="connsiteX28" fmla="*/ 562920 w 745232"/>
                  <a:gd name="connsiteY28" fmla="*/ 0 h 46557"/>
                  <a:gd name="connsiteX29" fmla="*/ 726911 w 745232"/>
                  <a:gd name="connsiteY29" fmla="*/ 904 h 46557"/>
                  <a:gd name="connsiteX30" fmla="*/ 744992 w 745232"/>
                  <a:gd name="connsiteY30" fmla="*/ 18985 h 46557"/>
                  <a:gd name="connsiteX31" fmla="*/ 739387 w 745232"/>
                  <a:gd name="connsiteY31" fmla="*/ 37066 h 46557"/>
                  <a:gd name="connsiteX32" fmla="*/ 724651 w 745232"/>
                  <a:gd name="connsiteY32" fmla="*/ 44569 h 4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45232" h="46557">
                    <a:moveTo>
                      <a:pt x="724651" y="44569"/>
                    </a:moveTo>
                    <a:cubicBezTo>
                      <a:pt x="729751" y="44156"/>
                      <a:pt x="734517" y="41870"/>
                      <a:pt x="738031" y="38150"/>
                    </a:cubicBezTo>
                    <a:cubicBezTo>
                      <a:pt x="742077" y="33519"/>
                      <a:pt x="743776" y="27289"/>
                      <a:pt x="742642" y="21245"/>
                    </a:cubicBezTo>
                    <a:cubicBezTo>
                      <a:pt x="741562" y="12961"/>
                      <a:pt x="734947" y="6496"/>
                      <a:pt x="726641" y="5605"/>
                    </a:cubicBezTo>
                    <a:lnTo>
                      <a:pt x="563011" y="6780"/>
                    </a:lnTo>
                    <a:lnTo>
                      <a:pt x="22490" y="8589"/>
                    </a:lnTo>
                    <a:cubicBezTo>
                      <a:pt x="16894" y="8615"/>
                      <a:pt x="11717" y="11563"/>
                      <a:pt x="8840" y="16363"/>
                    </a:cubicBezTo>
                    <a:cubicBezTo>
                      <a:pt x="7416" y="18678"/>
                      <a:pt x="6636" y="21331"/>
                      <a:pt x="6579" y="24047"/>
                    </a:cubicBezTo>
                    <a:cubicBezTo>
                      <a:pt x="6310" y="26866"/>
                      <a:pt x="6681" y="29709"/>
                      <a:pt x="7664" y="32365"/>
                    </a:cubicBezTo>
                    <a:cubicBezTo>
                      <a:pt x="9624" y="37525"/>
                      <a:pt x="14159" y="41270"/>
                      <a:pt x="19598" y="42219"/>
                    </a:cubicBezTo>
                    <a:cubicBezTo>
                      <a:pt x="24841" y="42761"/>
                      <a:pt x="32164" y="42219"/>
                      <a:pt x="38311" y="42219"/>
                    </a:cubicBezTo>
                    <a:lnTo>
                      <a:pt x="257810" y="42219"/>
                    </a:lnTo>
                    <a:lnTo>
                      <a:pt x="500723" y="42219"/>
                    </a:lnTo>
                    <a:lnTo>
                      <a:pt x="664624" y="42942"/>
                    </a:lnTo>
                    <a:lnTo>
                      <a:pt x="709102" y="43484"/>
                    </a:lnTo>
                    <a:lnTo>
                      <a:pt x="720674" y="43484"/>
                    </a:lnTo>
                    <a:lnTo>
                      <a:pt x="724651" y="43484"/>
                    </a:lnTo>
                    <a:cubicBezTo>
                      <a:pt x="723334" y="43697"/>
                      <a:pt x="721991" y="43697"/>
                      <a:pt x="720674" y="43484"/>
                    </a:cubicBezTo>
                    <a:lnTo>
                      <a:pt x="709102" y="43484"/>
                    </a:lnTo>
                    <a:lnTo>
                      <a:pt x="664624" y="44207"/>
                    </a:lnTo>
                    <a:lnTo>
                      <a:pt x="500813" y="45473"/>
                    </a:lnTo>
                    <a:lnTo>
                      <a:pt x="257810" y="46558"/>
                    </a:lnTo>
                    <a:lnTo>
                      <a:pt x="114250" y="46558"/>
                    </a:lnTo>
                    <a:lnTo>
                      <a:pt x="38311" y="46558"/>
                    </a:lnTo>
                    <a:cubicBezTo>
                      <a:pt x="31712" y="46558"/>
                      <a:pt x="26016" y="46558"/>
                      <a:pt x="18422" y="46558"/>
                    </a:cubicBezTo>
                    <a:cubicBezTo>
                      <a:pt x="10789" y="45194"/>
                      <a:pt x="4418" y="39953"/>
                      <a:pt x="1607" y="32726"/>
                    </a:cubicBezTo>
                    <a:cubicBezTo>
                      <a:pt x="321" y="29231"/>
                      <a:pt x="-203" y="25501"/>
                      <a:pt x="70" y="21787"/>
                    </a:cubicBezTo>
                    <a:cubicBezTo>
                      <a:pt x="366" y="9632"/>
                      <a:pt x="10332" y="-52"/>
                      <a:pt x="22490" y="0"/>
                    </a:cubicBezTo>
                    <a:lnTo>
                      <a:pt x="562920" y="0"/>
                    </a:lnTo>
                    <a:cubicBezTo>
                      <a:pt x="632169" y="0"/>
                      <a:pt x="687948" y="0"/>
                      <a:pt x="726911" y="904"/>
                    </a:cubicBezTo>
                    <a:cubicBezTo>
                      <a:pt x="736462" y="1883"/>
                      <a:pt x="744014" y="9434"/>
                      <a:pt x="744992" y="18985"/>
                    </a:cubicBezTo>
                    <a:cubicBezTo>
                      <a:pt x="745976" y="25551"/>
                      <a:pt x="743913" y="32207"/>
                      <a:pt x="739387" y="37066"/>
                    </a:cubicBezTo>
                    <a:cubicBezTo>
                      <a:pt x="736180" y="42033"/>
                      <a:pt x="730555" y="44897"/>
                      <a:pt x="724651" y="44569"/>
                    </a:cubicBezTo>
                    <a:close/>
                  </a:path>
                </a:pathLst>
              </a:custGeom>
              <a:solidFill>
                <a:srgbClr val="263238"/>
              </a:solidFill>
              <a:ln w="9030" cap="flat">
                <a:noFill/>
                <a:prstDash val="solid"/>
                <a:miter/>
              </a:ln>
            </p:spPr>
            <p:txBody>
              <a:bodyPr rtlCol="0" anchor="ctr"/>
              <a:lstStyle/>
              <a:p>
                <a:endParaRPr lang="zh-CN" altLang="en-US"/>
              </a:p>
            </p:txBody>
          </p:sp>
          <p:sp>
            <p:nvSpPr>
              <p:cNvPr id="1120" name="任意多边形: 形状 1119">
                <a:extLst>
                  <a:ext uri="{FF2B5EF4-FFF2-40B4-BE49-F238E27FC236}">
                    <a16:creationId xmlns:a16="http://schemas.microsoft.com/office/drawing/2014/main" id="{C7F6943B-2388-110C-200C-30A7D1DB0F94}"/>
                  </a:ext>
                </a:extLst>
              </p:cNvPr>
              <p:cNvSpPr/>
              <p:nvPr/>
            </p:nvSpPr>
            <p:spPr>
              <a:xfrm>
                <a:off x="8697000" y="4747699"/>
                <a:ext cx="758663" cy="41675"/>
              </a:xfrm>
              <a:custGeom>
                <a:avLst/>
                <a:gdLst>
                  <a:gd name="connsiteX0" fmla="*/ 739498 w 758663"/>
                  <a:gd name="connsiteY0" fmla="*/ 40410 h 41675"/>
                  <a:gd name="connsiteX1" fmla="*/ 19166 w 758663"/>
                  <a:gd name="connsiteY1" fmla="*/ 41676 h 41675"/>
                  <a:gd name="connsiteX2" fmla="*/ 0 w 758663"/>
                  <a:gd name="connsiteY2" fmla="*/ 22511 h 41675"/>
                  <a:gd name="connsiteX3" fmla="*/ 0 w 758663"/>
                  <a:gd name="connsiteY3" fmla="*/ 20431 h 41675"/>
                  <a:gd name="connsiteX4" fmla="*/ 19075 w 758663"/>
                  <a:gd name="connsiteY4" fmla="*/ 1175 h 41675"/>
                  <a:gd name="connsiteX5" fmla="*/ 739498 w 758663"/>
                  <a:gd name="connsiteY5" fmla="*/ 0 h 41675"/>
                  <a:gd name="connsiteX6" fmla="*/ 758663 w 758663"/>
                  <a:gd name="connsiteY6" fmla="*/ 19165 h 41675"/>
                  <a:gd name="connsiteX7" fmla="*/ 758663 w 758663"/>
                  <a:gd name="connsiteY7" fmla="*/ 21245 h 41675"/>
                  <a:gd name="connsiteX8" fmla="*/ 739679 w 758663"/>
                  <a:gd name="connsiteY8" fmla="*/ 40410 h 41675"/>
                  <a:gd name="connsiteX9" fmla="*/ 739498 w 758663"/>
                  <a:gd name="connsiteY9" fmla="*/ 40410 h 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663" h="41675">
                    <a:moveTo>
                      <a:pt x="739498" y="40410"/>
                    </a:moveTo>
                    <a:lnTo>
                      <a:pt x="19166" y="41676"/>
                    </a:lnTo>
                    <a:cubicBezTo>
                      <a:pt x="8581" y="41676"/>
                      <a:pt x="0" y="33095"/>
                      <a:pt x="0" y="22511"/>
                    </a:cubicBezTo>
                    <a:lnTo>
                      <a:pt x="0" y="20431"/>
                    </a:lnTo>
                    <a:cubicBezTo>
                      <a:pt x="0" y="9867"/>
                      <a:pt x="8511" y="1275"/>
                      <a:pt x="19075" y="1175"/>
                    </a:cubicBezTo>
                    <a:lnTo>
                      <a:pt x="739498" y="0"/>
                    </a:lnTo>
                    <a:cubicBezTo>
                      <a:pt x="750082" y="0"/>
                      <a:pt x="758663" y="8581"/>
                      <a:pt x="758663" y="19165"/>
                    </a:cubicBezTo>
                    <a:lnTo>
                      <a:pt x="758663" y="21245"/>
                    </a:lnTo>
                    <a:cubicBezTo>
                      <a:pt x="758713" y="31780"/>
                      <a:pt x="750214" y="40360"/>
                      <a:pt x="739679" y="40410"/>
                    </a:cubicBezTo>
                    <a:cubicBezTo>
                      <a:pt x="739619" y="40410"/>
                      <a:pt x="739558" y="40410"/>
                      <a:pt x="739498" y="40410"/>
                    </a:cubicBezTo>
                    <a:close/>
                  </a:path>
                </a:pathLst>
              </a:custGeom>
              <a:solidFill>
                <a:srgbClr val="E0E0E0"/>
              </a:solidFill>
              <a:ln w="9030"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3D9B5FC3-9E74-2A15-3FEE-D405C7F48D47}"/>
                  </a:ext>
                </a:extLst>
              </p:cNvPr>
              <p:cNvSpPr/>
              <p:nvPr/>
            </p:nvSpPr>
            <p:spPr>
              <a:xfrm>
                <a:off x="8693709" y="4743269"/>
                <a:ext cx="763777" cy="46829"/>
              </a:xfrm>
              <a:custGeom>
                <a:avLst/>
                <a:gdLst>
                  <a:gd name="connsiteX0" fmla="*/ 742788 w 763777"/>
                  <a:gd name="connsiteY0" fmla="*/ 44840 h 46829"/>
                  <a:gd name="connsiteX1" fmla="*/ 761349 w 763777"/>
                  <a:gd name="connsiteY1" fmla="*/ 24048 h 46829"/>
                  <a:gd name="connsiteX2" fmla="*/ 760869 w 763777"/>
                  <a:gd name="connsiteY2" fmla="*/ 20702 h 46829"/>
                  <a:gd name="connsiteX3" fmla="*/ 743602 w 763777"/>
                  <a:gd name="connsiteY3" fmla="*/ 5786 h 46829"/>
                  <a:gd name="connsiteX4" fmla="*/ 575904 w 763777"/>
                  <a:gd name="connsiteY4" fmla="*/ 7052 h 46829"/>
                  <a:gd name="connsiteX5" fmla="*/ 22546 w 763777"/>
                  <a:gd name="connsiteY5" fmla="*/ 8950 h 46829"/>
                  <a:gd name="connsiteX6" fmla="*/ 6635 w 763777"/>
                  <a:gd name="connsiteY6" fmla="*/ 24861 h 46829"/>
                  <a:gd name="connsiteX7" fmla="*/ 6635 w 763777"/>
                  <a:gd name="connsiteY7" fmla="*/ 24952 h 46829"/>
                  <a:gd name="connsiteX8" fmla="*/ 7991 w 763777"/>
                  <a:gd name="connsiteY8" fmla="*/ 33450 h 46829"/>
                  <a:gd name="connsiteX9" fmla="*/ 20829 w 763777"/>
                  <a:gd name="connsiteY9" fmla="*/ 42490 h 46829"/>
                  <a:gd name="connsiteX10" fmla="*/ 40265 w 763777"/>
                  <a:gd name="connsiteY10" fmla="*/ 42490 h 46829"/>
                  <a:gd name="connsiteX11" fmla="*/ 264917 w 763777"/>
                  <a:gd name="connsiteY11" fmla="*/ 42490 h 46829"/>
                  <a:gd name="connsiteX12" fmla="*/ 513706 w 763777"/>
                  <a:gd name="connsiteY12" fmla="*/ 42490 h 46829"/>
                  <a:gd name="connsiteX13" fmla="*/ 681404 w 763777"/>
                  <a:gd name="connsiteY13" fmla="*/ 43213 h 46829"/>
                  <a:gd name="connsiteX14" fmla="*/ 727058 w 763777"/>
                  <a:gd name="connsiteY14" fmla="*/ 43755 h 46829"/>
                  <a:gd name="connsiteX15" fmla="*/ 738901 w 763777"/>
                  <a:gd name="connsiteY15" fmla="*/ 43755 h 46829"/>
                  <a:gd name="connsiteX16" fmla="*/ 742878 w 763777"/>
                  <a:gd name="connsiteY16" fmla="*/ 43755 h 46829"/>
                  <a:gd name="connsiteX17" fmla="*/ 738901 w 763777"/>
                  <a:gd name="connsiteY17" fmla="*/ 43755 h 46829"/>
                  <a:gd name="connsiteX18" fmla="*/ 727058 w 763777"/>
                  <a:gd name="connsiteY18" fmla="*/ 43755 h 46829"/>
                  <a:gd name="connsiteX19" fmla="*/ 681404 w 763777"/>
                  <a:gd name="connsiteY19" fmla="*/ 44388 h 46829"/>
                  <a:gd name="connsiteX20" fmla="*/ 513706 w 763777"/>
                  <a:gd name="connsiteY20" fmla="*/ 45744 h 46829"/>
                  <a:gd name="connsiteX21" fmla="*/ 264917 w 763777"/>
                  <a:gd name="connsiteY21" fmla="*/ 46829 h 46829"/>
                  <a:gd name="connsiteX22" fmla="*/ 118012 w 763777"/>
                  <a:gd name="connsiteY22" fmla="*/ 46829 h 46829"/>
                  <a:gd name="connsiteX23" fmla="*/ 40265 w 763777"/>
                  <a:gd name="connsiteY23" fmla="*/ 46829 h 46829"/>
                  <a:gd name="connsiteX24" fmla="*/ 20105 w 763777"/>
                  <a:gd name="connsiteY24" fmla="*/ 46829 h 46829"/>
                  <a:gd name="connsiteX25" fmla="*/ 2025 w 763777"/>
                  <a:gd name="connsiteY25" fmla="*/ 33720 h 46829"/>
                  <a:gd name="connsiteX26" fmla="*/ 36 w 763777"/>
                  <a:gd name="connsiteY26" fmla="*/ 22601 h 46829"/>
                  <a:gd name="connsiteX27" fmla="*/ 22274 w 763777"/>
                  <a:gd name="connsiteY27" fmla="*/ 1 h 46829"/>
                  <a:gd name="connsiteX28" fmla="*/ 22456 w 763777"/>
                  <a:gd name="connsiteY28" fmla="*/ 0 h 46829"/>
                  <a:gd name="connsiteX29" fmla="*/ 576265 w 763777"/>
                  <a:gd name="connsiteY29" fmla="*/ 0 h 46829"/>
                  <a:gd name="connsiteX30" fmla="*/ 744054 w 763777"/>
                  <a:gd name="connsiteY30" fmla="*/ 814 h 46829"/>
                  <a:gd name="connsiteX31" fmla="*/ 763128 w 763777"/>
                  <a:gd name="connsiteY31" fmla="*/ 17990 h 46829"/>
                  <a:gd name="connsiteX32" fmla="*/ 757071 w 763777"/>
                  <a:gd name="connsiteY32" fmla="*/ 39235 h 46829"/>
                  <a:gd name="connsiteX33" fmla="*/ 742788 w 763777"/>
                  <a:gd name="connsiteY33" fmla="*/ 44840 h 4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3777" h="46829">
                    <a:moveTo>
                      <a:pt x="742788" y="44840"/>
                    </a:moveTo>
                    <a:cubicBezTo>
                      <a:pt x="753655" y="44224"/>
                      <a:pt x="761965" y="34915"/>
                      <a:pt x="761349" y="24048"/>
                    </a:cubicBezTo>
                    <a:cubicBezTo>
                      <a:pt x="761285" y="22921"/>
                      <a:pt x="761124" y="21802"/>
                      <a:pt x="760869" y="20702"/>
                    </a:cubicBezTo>
                    <a:cubicBezTo>
                      <a:pt x="759373" y="12268"/>
                      <a:pt x="752164" y="6040"/>
                      <a:pt x="743602" y="5786"/>
                    </a:cubicBezTo>
                    <a:lnTo>
                      <a:pt x="575904" y="7052"/>
                    </a:lnTo>
                    <a:lnTo>
                      <a:pt x="22546" y="8950"/>
                    </a:lnTo>
                    <a:cubicBezTo>
                      <a:pt x="13759" y="8950"/>
                      <a:pt x="6635" y="16074"/>
                      <a:pt x="6635" y="24861"/>
                    </a:cubicBezTo>
                    <a:cubicBezTo>
                      <a:pt x="6635" y="24891"/>
                      <a:pt x="6635" y="24921"/>
                      <a:pt x="6635" y="24952"/>
                    </a:cubicBezTo>
                    <a:cubicBezTo>
                      <a:pt x="6397" y="27852"/>
                      <a:pt x="6862" y="30767"/>
                      <a:pt x="7991" y="33450"/>
                    </a:cubicBezTo>
                    <a:cubicBezTo>
                      <a:pt x="10396" y="38499"/>
                      <a:pt x="15264" y="41927"/>
                      <a:pt x="20829" y="42490"/>
                    </a:cubicBezTo>
                    <a:cubicBezTo>
                      <a:pt x="26705" y="42490"/>
                      <a:pt x="33847" y="42490"/>
                      <a:pt x="40265" y="42490"/>
                    </a:cubicBezTo>
                    <a:lnTo>
                      <a:pt x="264917" y="42490"/>
                    </a:lnTo>
                    <a:lnTo>
                      <a:pt x="513706" y="42490"/>
                    </a:lnTo>
                    <a:lnTo>
                      <a:pt x="681404" y="43213"/>
                    </a:lnTo>
                    <a:lnTo>
                      <a:pt x="727058" y="43755"/>
                    </a:lnTo>
                    <a:lnTo>
                      <a:pt x="738901" y="43755"/>
                    </a:lnTo>
                    <a:cubicBezTo>
                      <a:pt x="740223" y="43631"/>
                      <a:pt x="741555" y="43631"/>
                      <a:pt x="742878" y="43755"/>
                    </a:cubicBezTo>
                    <a:cubicBezTo>
                      <a:pt x="741561" y="43968"/>
                      <a:pt x="740218" y="43968"/>
                      <a:pt x="738901" y="43755"/>
                    </a:cubicBezTo>
                    <a:lnTo>
                      <a:pt x="727058" y="43755"/>
                    </a:lnTo>
                    <a:lnTo>
                      <a:pt x="681404" y="44388"/>
                    </a:lnTo>
                    <a:lnTo>
                      <a:pt x="513706" y="45744"/>
                    </a:lnTo>
                    <a:lnTo>
                      <a:pt x="264917" y="46829"/>
                    </a:lnTo>
                    <a:lnTo>
                      <a:pt x="118012" y="46829"/>
                    </a:lnTo>
                    <a:lnTo>
                      <a:pt x="40265" y="46829"/>
                    </a:lnTo>
                    <a:cubicBezTo>
                      <a:pt x="33575" y="46829"/>
                      <a:pt x="27428" y="46829"/>
                      <a:pt x="20105" y="46829"/>
                    </a:cubicBezTo>
                    <a:cubicBezTo>
                      <a:pt x="12176" y="45986"/>
                      <a:pt x="5292" y="40995"/>
                      <a:pt x="2025" y="33720"/>
                    </a:cubicBezTo>
                    <a:cubicBezTo>
                      <a:pt x="511" y="30218"/>
                      <a:pt x="-170" y="26411"/>
                      <a:pt x="36" y="22601"/>
                    </a:cubicBezTo>
                    <a:cubicBezTo>
                      <a:pt x="-64" y="10219"/>
                      <a:pt x="9892" y="101"/>
                      <a:pt x="22274" y="1"/>
                    </a:cubicBezTo>
                    <a:cubicBezTo>
                      <a:pt x="22335" y="0"/>
                      <a:pt x="22395" y="0"/>
                      <a:pt x="22456" y="0"/>
                    </a:cubicBezTo>
                    <a:lnTo>
                      <a:pt x="576265" y="0"/>
                    </a:lnTo>
                    <a:lnTo>
                      <a:pt x="744054" y="814"/>
                    </a:lnTo>
                    <a:cubicBezTo>
                      <a:pt x="753706" y="1229"/>
                      <a:pt x="761708" y="8434"/>
                      <a:pt x="763128" y="17990"/>
                    </a:cubicBezTo>
                    <a:cubicBezTo>
                      <a:pt x="765018" y="25645"/>
                      <a:pt x="762714" y="33728"/>
                      <a:pt x="757071" y="39235"/>
                    </a:cubicBezTo>
                    <a:cubicBezTo>
                      <a:pt x="753464" y="43257"/>
                      <a:pt x="748167" y="45335"/>
                      <a:pt x="742788" y="44840"/>
                    </a:cubicBezTo>
                    <a:close/>
                  </a:path>
                </a:pathLst>
              </a:custGeom>
              <a:solidFill>
                <a:srgbClr val="263238"/>
              </a:solidFill>
              <a:ln w="9030" cap="flat">
                <a:noFill/>
                <a:prstDash val="solid"/>
                <a:miter/>
              </a:ln>
            </p:spPr>
            <p:txBody>
              <a:bodyPr rtlCol="0" anchor="ctr"/>
              <a:lstStyle/>
              <a:p>
                <a:endParaRPr lang="zh-CN" altLang="en-US"/>
              </a:p>
            </p:txBody>
          </p:sp>
          <p:sp>
            <p:nvSpPr>
              <p:cNvPr id="1122" name="任意多边形: 形状 1121">
                <a:extLst>
                  <a:ext uri="{FF2B5EF4-FFF2-40B4-BE49-F238E27FC236}">
                    <a16:creationId xmlns:a16="http://schemas.microsoft.com/office/drawing/2014/main" id="{1FA1A94F-66D2-C967-3C8C-97825958274B}"/>
                  </a:ext>
                </a:extLst>
              </p:cNvPr>
              <p:cNvSpPr/>
              <p:nvPr/>
            </p:nvSpPr>
            <p:spPr>
              <a:xfrm>
                <a:off x="8682353" y="4660551"/>
                <a:ext cx="787865" cy="41857"/>
              </a:xfrm>
              <a:custGeom>
                <a:avLst/>
                <a:gdLst>
                  <a:gd name="connsiteX0" fmla="*/ 768970 w 787865"/>
                  <a:gd name="connsiteY0" fmla="*/ 40591 h 41857"/>
                  <a:gd name="connsiteX1" fmla="*/ 19347 w 787865"/>
                  <a:gd name="connsiteY1" fmla="*/ 41857 h 41857"/>
                  <a:gd name="connsiteX2" fmla="*/ 1 w 787865"/>
                  <a:gd name="connsiteY2" fmla="*/ 22874 h 41857"/>
                  <a:gd name="connsiteX3" fmla="*/ 1 w 787865"/>
                  <a:gd name="connsiteY3" fmla="*/ 22510 h 41857"/>
                  <a:gd name="connsiteX4" fmla="*/ 1 w 787865"/>
                  <a:gd name="connsiteY4" fmla="*/ 20431 h 41857"/>
                  <a:gd name="connsiteX5" fmla="*/ 19166 w 787865"/>
                  <a:gd name="connsiteY5" fmla="*/ 1266 h 41857"/>
                  <a:gd name="connsiteX6" fmla="*/ 768699 w 787865"/>
                  <a:gd name="connsiteY6" fmla="*/ 0 h 41857"/>
                  <a:gd name="connsiteX7" fmla="*/ 787864 w 787865"/>
                  <a:gd name="connsiteY7" fmla="*/ 19165 h 41857"/>
                  <a:gd name="connsiteX8" fmla="*/ 787864 w 787865"/>
                  <a:gd name="connsiteY8" fmla="*/ 21245 h 41857"/>
                  <a:gd name="connsiteX9" fmla="*/ 769063 w 787865"/>
                  <a:gd name="connsiteY9" fmla="*/ 40590 h 41857"/>
                  <a:gd name="connsiteX10" fmla="*/ 768970 w 787865"/>
                  <a:gd name="connsiteY10" fmla="*/ 40591 h 41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7865" h="41857">
                    <a:moveTo>
                      <a:pt x="768970" y="40591"/>
                    </a:moveTo>
                    <a:lnTo>
                      <a:pt x="19347" y="41857"/>
                    </a:lnTo>
                    <a:cubicBezTo>
                      <a:pt x="8763" y="41957"/>
                      <a:pt x="101" y="33458"/>
                      <a:pt x="1" y="22874"/>
                    </a:cubicBezTo>
                    <a:cubicBezTo>
                      <a:pt x="0" y="22753"/>
                      <a:pt x="0" y="22631"/>
                      <a:pt x="1" y="22510"/>
                    </a:cubicBezTo>
                    <a:lnTo>
                      <a:pt x="1" y="20431"/>
                    </a:lnTo>
                    <a:cubicBezTo>
                      <a:pt x="1" y="9846"/>
                      <a:pt x="8582" y="1266"/>
                      <a:pt x="19166" y="1266"/>
                    </a:cubicBezTo>
                    <a:lnTo>
                      <a:pt x="768699" y="0"/>
                    </a:lnTo>
                    <a:cubicBezTo>
                      <a:pt x="779283" y="0"/>
                      <a:pt x="787864" y="8581"/>
                      <a:pt x="787864" y="19165"/>
                    </a:cubicBezTo>
                    <a:lnTo>
                      <a:pt x="787864" y="21245"/>
                    </a:lnTo>
                    <a:cubicBezTo>
                      <a:pt x="788014" y="31778"/>
                      <a:pt x="779597" y="40439"/>
                      <a:pt x="769063" y="40590"/>
                    </a:cubicBezTo>
                    <a:cubicBezTo>
                      <a:pt x="769032" y="40590"/>
                      <a:pt x="769001" y="40591"/>
                      <a:pt x="768970" y="40591"/>
                    </a:cubicBezTo>
                    <a:close/>
                  </a:path>
                </a:pathLst>
              </a:custGeom>
              <a:solidFill>
                <a:srgbClr val="E0E0E0"/>
              </a:solidFill>
              <a:ln w="9030" cap="flat">
                <a:noFill/>
                <a:prstDash val="solid"/>
                <a:miter/>
              </a:ln>
            </p:spPr>
            <p:txBody>
              <a:bodyPr rtlCol="0" anchor="ctr"/>
              <a:lstStyle/>
              <a:p>
                <a:endParaRPr lang="zh-CN" altLang="en-US"/>
              </a:p>
            </p:txBody>
          </p:sp>
          <p:sp>
            <p:nvSpPr>
              <p:cNvPr id="1123" name="任意多边形: 形状 1122">
                <a:extLst>
                  <a:ext uri="{FF2B5EF4-FFF2-40B4-BE49-F238E27FC236}">
                    <a16:creationId xmlns:a16="http://schemas.microsoft.com/office/drawing/2014/main" id="{CCAAAD22-FF7E-9435-3B96-1C75F392AE37}"/>
                  </a:ext>
                </a:extLst>
              </p:cNvPr>
              <p:cNvSpPr/>
              <p:nvPr/>
            </p:nvSpPr>
            <p:spPr>
              <a:xfrm>
                <a:off x="8679078" y="4657116"/>
                <a:ext cx="792220" cy="46919"/>
              </a:xfrm>
              <a:custGeom>
                <a:avLst/>
                <a:gdLst>
                  <a:gd name="connsiteX0" fmla="*/ 772245 w 792220"/>
                  <a:gd name="connsiteY0" fmla="*/ 44026 h 46919"/>
                  <a:gd name="connsiteX1" fmla="*/ 790696 w 792220"/>
                  <a:gd name="connsiteY1" fmla="*/ 23308 h 46919"/>
                  <a:gd name="connsiteX2" fmla="*/ 789874 w 792220"/>
                  <a:gd name="connsiteY2" fmla="*/ 18713 h 46919"/>
                  <a:gd name="connsiteX3" fmla="*/ 770618 w 792220"/>
                  <a:gd name="connsiteY3" fmla="*/ 4882 h 46919"/>
                  <a:gd name="connsiteX4" fmla="*/ 596683 w 792220"/>
                  <a:gd name="connsiteY4" fmla="*/ 6238 h 46919"/>
                  <a:gd name="connsiteX5" fmla="*/ 22623 w 792220"/>
                  <a:gd name="connsiteY5" fmla="*/ 8136 h 46919"/>
                  <a:gd name="connsiteX6" fmla="*/ 8520 w 792220"/>
                  <a:gd name="connsiteY6" fmla="*/ 17177 h 46919"/>
                  <a:gd name="connsiteX7" fmla="*/ 8520 w 792220"/>
                  <a:gd name="connsiteY7" fmla="*/ 34172 h 46919"/>
                  <a:gd name="connsiteX8" fmla="*/ 22623 w 792220"/>
                  <a:gd name="connsiteY8" fmla="*/ 42490 h 46919"/>
                  <a:gd name="connsiteX9" fmla="*/ 276203 w 792220"/>
                  <a:gd name="connsiteY9" fmla="*/ 42489 h 46919"/>
                  <a:gd name="connsiteX10" fmla="*/ 534304 w 792220"/>
                  <a:gd name="connsiteY10" fmla="*/ 42489 h 46919"/>
                  <a:gd name="connsiteX11" fmla="*/ 708240 w 792220"/>
                  <a:gd name="connsiteY11" fmla="*/ 43213 h 46919"/>
                  <a:gd name="connsiteX12" fmla="*/ 755521 w 792220"/>
                  <a:gd name="connsiteY12" fmla="*/ 43755 h 46919"/>
                  <a:gd name="connsiteX13" fmla="*/ 767906 w 792220"/>
                  <a:gd name="connsiteY13" fmla="*/ 43755 h 46919"/>
                  <a:gd name="connsiteX14" fmla="*/ 772065 w 792220"/>
                  <a:gd name="connsiteY14" fmla="*/ 43755 h 46919"/>
                  <a:gd name="connsiteX15" fmla="*/ 767906 w 792220"/>
                  <a:gd name="connsiteY15" fmla="*/ 43755 h 46919"/>
                  <a:gd name="connsiteX16" fmla="*/ 755521 w 792220"/>
                  <a:gd name="connsiteY16" fmla="*/ 43755 h 46919"/>
                  <a:gd name="connsiteX17" fmla="*/ 708240 w 792220"/>
                  <a:gd name="connsiteY17" fmla="*/ 44388 h 46919"/>
                  <a:gd name="connsiteX18" fmla="*/ 534304 w 792220"/>
                  <a:gd name="connsiteY18" fmla="*/ 45744 h 46919"/>
                  <a:gd name="connsiteX19" fmla="*/ 276203 w 792220"/>
                  <a:gd name="connsiteY19" fmla="*/ 46919 h 46919"/>
                  <a:gd name="connsiteX20" fmla="*/ 123784 w 792220"/>
                  <a:gd name="connsiteY20" fmla="*/ 46919 h 46919"/>
                  <a:gd name="connsiteX21" fmla="*/ 43144 w 792220"/>
                  <a:gd name="connsiteY21" fmla="*/ 46919 h 46919"/>
                  <a:gd name="connsiteX22" fmla="*/ 22623 w 792220"/>
                  <a:gd name="connsiteY22" fmla="*/ 46919 h 46919"/>
                  <a:gd name="connsiteX23" fmla="*/ 2734 w 792220"/>
                  <a:gd name="connsiteY23" fmla="*/ 35257 h 46919"/>
                  <a:gd name="connsiteX24" fmla="*/ 22 w 792220"/>
                  <a:gd name="connsiteY24" fmla="*/ 23686 h 46919"/>
                  <a:gd name="connsiteX25" fmla="*/ 2553 w 792220"/>
                  <a:gd name="connsiteY25" fmla="*/ 12114 h 46919"/>
                  <a:gd name="connsiteX26" fmla="*/ 22442 w 792220"/>
                  <a:gd name="connsiteY26" fmla="*/ 0 h 46919"/>
                  <a:gd name="connsiteX27" fmla="*/ 596502 w 792220"/>
                  <a:gd name="connsiteY27" fmla="*/ 0 h 46919"/>
                  <a:gd name="connsiteX28" fmla="*/ 770437 w 792220"/>
                  <a:gd name="connsiteY28" fmla="*/ 723 h 46919"/>
                  <a:gd name="connsiteX29" fmla="*/ 791591 w 792220"/>
                  <a:gd name="connsiteY29" fmla="*/ 16634 h 46919"/>
                  <a:gd name="connsiteX30" fmla="*/ 787071 w 792220"/>
                  <a:gd name="connsiteY30" fmla="*/ 36161 h 46919"/>
                  <a:gd name="connsiteX31" fmla="*/ 776313 w 792220"/>
                  <a:gd name="connsiteY31" fmla="*/ 42218 h 46919"/>
                  <a:gd name="connsiteX32" fmla="*/ 772245 w 792220"/>
                  <a:gd name="connsiteY32" fmla="*/ 44027 h 4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92220" h="46919">
                    <a:moveTo>
                      <a:pt x="772245" y="44026"/>
                    </a:moveTo>
                    <a:cubicBezTo>
                      <a:pt x="783062" y="43400"/>
                      <a:pt x="791322" y="34124"/>
                      <a:pt x="790696" y="23308"/>
                    </a:cubicBezTo>
                    <a:cubicBezTo>
                      <a:pt x="790606" y="21749"/>
                      <a:pt x="790330" y="20207"/>
                      <a:pt x="789874" y="18713"/>
                    </a:cubicBezTo>
                    <a:cubicBezTo>
                      <a:pt x="787796" y="9950"/>
                      <a:pt x="779586" y="4053"/>
                      <a:pt x="770618" y="4882"/>
                    </a:cubicBezTo>
                    <a:lnTo>
                      <a:pt x="596683" y="6238"/>
                    </a:lnTo>
                    <a:lnTo>
                      <a:pt x="22623" y="8136"/>
                    </a:lnTo>
                    <a:cubicBezTo>
                      <a:pt x="16600" y="8272"/>
                      <a:pt x="11158" y="11761"/>
                      <a:pt x="8520" y="17177"/>
                    </a:cubicBezTo>
                    <a:cubicBezTo>
                      <a:pt x="5938" y="22548"/>
                      <a:pt x="5938" y="28801"/>
                      <a:pt x="8520" y="34172"/>
                    </a:cubicBezTo>
                    <a:cubicBezTo>
                      <a:pt x="11309" y="39351"/>
                      <a:pt x="16741" y="42554"/>
                      <a:pt x="22623" y="42490"/>
                    </a:cubicBezTo>
                    <a:lnTo>
                      <a:pt x="276203" y="42489"/>
                    </a:lnTo>
                    <a:lnTo>
                      <a:pt x="534304" y="42489"/>
                    </a:lnTo>
                    <a:lnTo>
                      <a:pt x="708240" y="43213"/>
                    </a:lnTo>
                    <a:lnTo>
                      <a:pt x="755521" y="43755"/>
                    </a:lnTo>
                    <a:lnTo>
                      <a:pt x="767906" y="43755"/>
                    </a:lnTo>
                    <a:lnTo>
                      <a:pt x="772065" y="43755"/>
                    </a:lnTo>
                    <a:cubicBezTo>
                      <a:pt x="770683" y="43907"/>
                      <a:pt x="769288" y="43907"/>
                      <a:pt x="767906" y="43755"/>
                    </a:cubicBezTo>
                    <a:lnTo>
                      <a:pt x="755521" y="43755"/>
                    </a:lnTo>
                    <a:lnTo>
                      <a:pt x="708240" y="44388"/>
                    </a:lnTo>
                    <a:lnTo>
                      <a:pt x="534304" y="45744"/>
                    </a:lnTo>
                    <a:lnTo>
                      <a:pt x="276203" y="46919"/>
                    </a:lnTo>
                    <a:lnTo>
                      <a:pt x="123784" y="46919"/>
                    </a:lnTo>
                    <a:lnTo>
                      <a:pt x="43144" y="46919"/>
                    </a:lnTo>
                    <a:lnTo>
                      <a:pt x="22623" y="46919"/>
                    </a:lnTo>
                    <a:cubicBezTo>
                      <a:pt x="14370" y="46921"/>
                      <a:pt x="6762" y="42460"/>
                      <a:pt x="2734" y="35257"/>
                    </a:cubicBezTo>
                    <a:cubicBezTo>
                      <a:pt x="872" y="31689"/>
                      <a:pt x="-60" y="27709"/>
                      <a:pt x="22" y="23686"/>
                    </a:cubicBezTo>
                    <a:cubicBezTo>
                      <a:pt x="-153" y="19674"/>
                      <a:pt x="720" y="15686"/>
                      <a:pt x="2553" y="12114"/>
                    </a:cubicBezTo>
                    <a:cubicBezTo>
                      <a:pt x="6401" y="4680"/>
                      <a:pt x="14070" y="8"/>
                      <a:pt x="22442" y="0"/>
                    </a:cubicBezTo>
                    <a:lnTo>
                      <a:pt x="596502" y="0"/>
                    </a:lnTo>
                    <a:lnTo>
                      <a:pt x="770437" y="723"/>
                    </a:lnTo>
                    <a:cubicBezTo>
                      <a:pt x="780435" y="124"/>
                      <a:pt x="789393" y="6862"/>
                      <a:pt x="791591" y="16634"/>
                    </a:cubicBezTo>
                    <a:cubicBezTo>
                      <a:pt x="793255" y="23492"/>
                      <a:pt x="791579" y="30732"/>
                      <a:pt x="787071" y="36161"/>
                    </a:cubicBezTo>
                    <a:cubicBezTo>
                      <a:pt x="784269" y="39333"/>
                      <a:pt x="780479" y="41468"/>
                      <a:pt x="776313" y="42218"/>
                    </a:cubicBezTo>
                    <a:cubicBezTo>
                      <a:pt x="775097" y="43096"/>
                      <a:pt x="773712" y="43711"/>
                      <a:pt x="772245" y="44027"/>
                    </a:cubicBezTo>
                    <a:close/>
                  </a:path>
                </a:pathLst>
              </a:custGeom>
              <a:solidFill>
                <a:srgbClr val="263238"/>
              </a:solidFill>
              <a:ln w="9030"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E5CC1914-8527-5861-19F2-C27BD4FCD7BC}"/>
                  </a:ext>
                </a:extLst>
              </p:cNvPr>
              <p:cNvSpPr/>
              <p:nvPr/>
            </p:nvSpPr>
            <p:spPr>
              <a:xfrm>
                <a:off x="8600991" y="4342965"/>
                <a:ext cx="967132" cy="368211"/>
              </a:xfrm>
              <a:custGeom>
                <a:avLst/>
                <a:gdLst>
                  <a:gd name="connsiteX0" fmla="*/ 0 w 967132"/>
                  <a:gd name="connsiteY0" fmla="*/ 0 h 368211"/>
                  <a:gd name="connsiteX1" fmla="*/ 23686 w 967132"/>
                  <a:gd name="connsiteY1" fmla="*/ 263163 h 368211"/>
                  <a:gd name="connsiteX2" fmla="*/ 70876 w 967132"/>
                  <a:gd name="connsiteY2" fmla="*/ 341181 h 368211"/>
                  <a:gd name="connsiteX3" fmla="*/ 110292 w 967132"/>
                  <a:gd name="connsiteY3" fmla="*/ 366766 h 368211"/>
                  <a:gd name="connsiteX4" fmla="*/ 857926 w 967132"/>
                  <a:gd name="connsiteY4" fmla="*/ 368212 h 368211"/>
                  <a:gd name="connsiteX5" fmla="*/ 896889 w 967132"/>
                  <a:gd name="connsiteY5" fmla="*/ 343080 h 368211"/>
                  <a:gd name="connsiteX6" fmla="*/ 944441 w 967132"/>
                  <a:gd name="connsiteY6" fmla="*/ 264158 h 368211"/>
                  <a:gd name="connsiteX7" fmla="*/ 967133 w 967132"/>
                  <a:gd name="connsiteY7" fmla="*/ 1989 h 36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7132" h="368211">
                    <a:moveTo>
                      <a:pt x="0" y="0"/>
                    </a:moveTo>
                    <a:cubicBezTo>
                      <a:pt x="0" y="7142"/>
                      <a:pt x="15640" y="176286"/>
                      <a:pt x="23686" y="263163"/>
                    </a:cubicBezTo>
                    <a:cubicBezTo>
                      <a:pt x="26643" y="295022"/>
                      <a:pt x="44032" y="323771"/>
                      <a:pt x="70876" y="341181"/>
                    </a:cubicBezTo>
                    <a:lnTo>
                      <a:pt x="110292" y="366766"/>
                    </a:lnTo>
                    <a:lnTo>
                      <a:pt x="857926" y="368212"/>
                    </a:lnTo>
                    <a:lnTo>
                      <a:pt x="896889" y="343080"/>
                    </a:lnTo>
                    <a:cubicBezTo>
                      <a:pt x="924098" y="325547"/>
                      <a:pt x="941656" y="296406"/>
                      <a:pt x="944441" y="264158"/>
                    </a:cubicBezTo>
                    <a:lnTo>
                      <a:pt x="967133" y="1989"/>
                    </a:lnTo>
                    <a:close/>
                  </a:path>
                </a:pathLst>
              </a:custGeom>
              <a:solidFill>
                <a:srgbClr val="FF725E"/>
              </a:solidFill>
              <a:ln w="9030" cap="flat">
                <a:noFill/>
                <a:prstDash val="solid"/>
                <a:miter/>
              </a:ln>
            </p:spPr>
            <p:txBody>
              <a:bodyPr rtlCol="0" anchor="ctr"/>
              <a:lstStyle/>
              <a:p>
                <a:endParaRPr lang="zh-CN" altLang="en-US"/>
              </a:p>
            </p:txBody>
          </p:sp>
          <p:sp>
            <p:nvSpPr>
              <p:cNvPr id="1125" name="任意多边形: 形状 1124">
                <a:extLst>
                  <a:ext uri="{FF2B5EF4-FFF2-40B4-BE49-F238E27FC236}">
                    <a16:creationId xmlns:a16="http://schemas.microsoft.com/office/drawing/2014/main" id="{5601E397-77C7-711B-6107-76C40A643909}"/>
                  </a:ext>
                </a:extLst>
              </p:cNvPr>
              <p:cNvSpPr/>
              <p:nvPr/>
            </p:nvSpPr>
            <p:spPr>
              <a:xfrm>
                <a:off x="8764259" y="4961503"/>
                <a:ext cx="625499" cy="18997"/>
              </a:xfrm>
              <a:custGeom>
                <a:avLst/>
                <a:gdLst>
                  <a:gd name="connsiteX0" fmla="*/ 0 w 625499"/>
                  <a:gd name="connsiteY0" fmla="*/ 0 h 18997"/>
                  <a:gd name="connsiteX1" fmla="*/ 222844 w 625499"/>
                  <a:gd name="connsiteY1" fmla="*/ 18081 h 18997"/>
                  <a:gd name="connsiteX2" fmla="*/ 418476 w 625499"/>
                  <a:gd name="connsiteY2" fmla="*/ 18533 h 18997"/>
                  <a:gd name="connsiteX3" fmla="*/ 566647 w 625499"/>
                  <a:gd name="connsiteY3" fmla="*/ 13018 h 18997"/>
                  <a:gd name="connsiteX4" fmla="*/ 625499 w 625499"/>
                  <a:gd name="connsiteY4" fmla="*/ 362 h 18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499" h="18997">
                    <a:moveTo>
                      <a:pt x="0" y="0"/>
                    </a:moveTo>
                    <a:cubicBezTo>
                      <a:pt x="72322" y="16453"/>
                      <a:pt x="143741" y="18081"/>
                      <a:pt x="222844" y="18081"/>
                    </a:cubicBezTo>
                    <a:cubicBezTo>
                      <a:pt x="286668" y="18081"/>
                      <a:pt x="349408" y="19798"/>
                      <a:pt x="418476" y="18533"/>
                    </a:cubicBezTo>
                    <a:cubicBezTo>
                      <a:pt x="469283" y="17538"/>
                      <a:pt x="516021" y="15097"/>
                      <a:pt x="566647" y="13018"/>
                    </a:cubicBezTo>
                    <a:cubicBezTo>
                      <a:pt x="592231" y="11933"/>
                      <a:pt x="620346" y="5515"/>
                      <a:pt x="625499" y="362"/>
                    </a:cubicBezTo>
                    <a:close/>
                  </a:path>
                </a:pathLst>
              </a:custGeom>
              <a:solidFill>
                <a:srgbClr val="000000"/>
              </a:solidFill>
              <a:ln w="9030" cap="flat">
                <a:noFill/>
                <a:prstDash val="solid"/>
                <a:miter/>
              </a:ln>
            </p:spPr>
            <p:txBody>
              <a:bodyPr rtlCol="0" anchor="ctr"/>
              <a:lstStyle/>
              <a:p>
                <a:endParaRPr lang="zh-CN" altLang="en-US"/>
              </a:p>
            </p:txBody>
          </p:sp>
          <p:sp>
            <p:nvSpPr>
              <p:cNvPr id="1126" name="任意多边形: 形状 1125">
                <a:extLst>
                  <a:ext uri="{FF2B5EF4-FFF2-40B4-BE49-F238E27FC236}">
                    <a16:creationId xmlns:a16="http://schemas.microsoft.com/office/drawing/2014/main" id="{B5C34A84-A75F-35E9-AEEB-2015F79E2FD5}"/>
                  </a:ext>
                </a:extLst>
              </p:cNvPr>
              <p:cNvSpPr/>
              <p:nvPr/>
            </p:nvSpPr>
            <p:spPr>
              <a:xfrm>
                <a:off x="8737771" y="4874174"/>
                <a:ext cx="674136" cy="18843"/>
              </a:xfrm>
              <a:custGeom>
                <a:avLst/>
                <a:gdLst>
                  <a:gd name="connsiteX0" fmla="*/ 0 w 674136"/>
                  <a:gd name="connsiteY0" fmla="*/ 0 h 18843"/>
                  <a:gd name="connsiteX1" fmla="*/ 240201 w 674136"/>
                  <a:gd name="connsiteY1" fmla="*/ 18081 h 18843"/>
                  <a:gd name="connsiteX2" fmla="*/ 451202 w 674136"/>
                  <a:gd name="connsiteY2" fmla="*/ 18081 h 18843"/>
                  <a:gd name="connsiteX3" fmla="*/ 610854 w 674136"/>
                  <a:gd name="connsiteY3" fmla="*/ 12656 h 18843"/>
                  <a:gd name="connsiteX4" fmla="*/ 674136 w 674136"/>
                  <a:gd name="connsiteY4" fmla="*/ 0 h 18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36" h="18843">
                    <a:moveTo>
                      <a:pt x="0" y="0"/>
                    </a:moveTo>
                    <a:cubicBezTo>
                      <a:pt x="77566" y="16453"/>
                      <a:pt x="154951" y="18081"/>
                      <a:pt x="240201" y="18081"/>
                    </a:cubicBezTo>
                    <a:cubicBezTo>
                      <a:pt x="308998" y="18081"/>
                      <a:pt x="376438" y="19798"/>
                      <a:pt x="451202" y="18081"/>
                    </a:cubicBezTo>
                    <a:cubicBezTo>
                      <a:pt x="505444" y="17177"/>
                      <a:pt x="556250" y="14735"/>
                      <a:pt x="610854" y="12656"/>
                    </a:cubicBezTo>
                    <a:cubicBezTo>
                      <a:pt x="638427" y="11572"/>
                      <a:pt x="668712" y="5153"/>
                      <a:pt x="674136" y="0"/>
                    </a:cubicBezTo>
                    <a:close/>
                  </a:path>
                </a:pathLst>
              </a:custGeom>
              <a:solidFill>
                <a:srgbClr val="000000"/>
              </a:solidFill>
              <a:ln w="9030" cap="flat">
                <a:noFill/>
                <a:prstDash val="solid"/>
                <a:miter/>
              </a:ln>
            </p:spPr>
            <p:txBody>
              <a:bodyPr rtlCol="0" anchor="ctr"/>
              <a:lstStyle/>
              <a:p>
                <a:endParaRPr lang="zh-CN" altLang="en-US"/>
              </a:p>
            </p:txBody>
          </p:sp>
          <p:sp>
            <p:nvSpPr>
              <p:cNvPr id="1127" name="任意多边形: 形状 1126">
                <a:extLst>
                  <a:ext uri="{FF2B5EF4-FFF2-40B4-BE49-F238E27FC236}">
                    <a16:creationId xmlns:a16="http://schemas.microsoft.com/office/drawing/2014/main" id="{AEDD572B-94BC-83DE-386A-6E7E80178E4A}"/>
                  </a:ext>
                </a:extLst>
              </p:cNvPr>
              <p:cNvSpPr/>
              <p:nvPr/>
            </p:nvSpPr>
            <p:spPr>
              <a:xfrm>
                <a:off x="8737952" y="4787838"/>
                <a:ext cx="674045" cy="18844"/>
              </a:xfrm>
              <a:custGeom>
                <a:avLst/>
                <a:gdLst>
                  <a:gd name="connsiteX0" fmla="*/ 0 w 674045"/>
                  <a:gd name="connsiteY0" fmla="*/ 0 h 18844"/>
                  <a:gd name="connsiteX1" fmla="*/ 240201 w 674045"/>
                  <a:gd name="connsiteY1" fmla="*/ 18081 h 18844"/>
                  <a:gd name="connsiteX2" fmla="*/ 451112 w 674045"/>
                  <a:gd name="connsiteY2" fmla="*/ 18081 h 18844"/>
                  <a:gd name="connsiteX3" fmla="*/ 610763 w 674045"/>
                  <a:gd name="connsiteY3" fmla="*/ 12656 h 18844"/>
                  <a:gd name="connsiteX4" fmla="*/ 674046 w 674045"/>
                  <a:gd name="connsiteY4" fmla="*/ 0 h 1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045" h="18844">
                    <a:moveTo>
                      <a:pt x="0" y="0"/>
                    </a:moveTo>
                    <a:cubicBezTo>
                      <a:pt x="77566" y="16453"/>
                      <a:pt x="154951" y="18081"/>
                      <a:pt x="240201" y="18081"/>
                    </a:cubicBezTo>
                    <a:cubicBezTo>
                      <a:pt x="308998" y="18081"/>
                      <a:pt x="376439" y="19798"/>
                      <a:pt x="451112" y="18081"/>
                    </a:cubicBezTo>
                    <a:cubicBezTo>
                      <a:pt x="505896" y="17177"/>
                      <a:pt x="556250" y="14736"/>
                      <a:pt x="610763" y="12656"/>
                    </a:cubicBezTo>
                    <a:cubicBezTo>
                      <a:pt x="638427" y="11572"/>
                      <a:pt x="668712" y="5153"/>
                      <a:pt x="674046" y="0"/>
                    </a:cubicBezTo>
                    <a:close/>
                  </a:path>
                </a:pathLst>
              </a:custGeom>
              <a:solidFill>
                <a:srgbClr val="000000"/>
              </a:solidFill>
              <a:ln w="9030" cap="flat">
                <a:noFill/>
                <a:prstDash val="solid"/>
                <a:miter/>
              </a:ln>
            </p:spPr>
            <p:txBody>
              <a:bodyPr rtlCol="0" anchor="ctr"/>
              <a:lstStyle/>
              <a:p>
                <a:endParaRPr lang="zh-CN" altLang="en-US"/>
              </a:p>
            </p:txBody>
          </p:sp>
          <p:sp>
            <p:nvSpPr>
              <p:cNvPr id="1128" name="任意多边形: 形状 1127">
                <a:extLst>
                  <a:ext uri="{FF2B5EF4-FFF2-40B4-BE49-F238E27FC236}">
                    <a16:creationId xmlns:a16="http://schemas.microsoft.com/office/drawing/2014/main" id="{398D99FE-20D7-35D4-62FC-EF9A14D1FC27}"/>
                  </a:ext>
                </a:extLst>
              </p:cNvPr>
              <p:cNvSpPr/>
              <p:nvPr/>
            </p:nvSpPr>
            <p:spPr>
              <a:xfrm>
                <a:off x="8738043" y="4701142"/>
                <a:ext cx="674136" cy="18844"/>
              </a:xfrm>
              <a:custGeom>
                <a:avLst/>
                <a:gdLst>
                  <a:gd name="connsiteX0" fmla="*/ 0 w 674136"/>
                  <a:gd name="connsiteY0" fmla="*/ 0 h 18844"/>
                  <a:gd name="connsiteX1" fmla="*/ 240201 w 674136"/>
                  <a:gd name="connsiteY1" fmla="*/ 18081 h 18844"/>
                  <a:gd name="connsiteX2" fmla="*/ 451202 w 674136"/>
                  <a:gd name="connsiteY2" fmla="*/ 18081 h 18844"/>
                  <a:gd name="connsiteX3" fmla="*/ 610854 w 674136"/>
                  <a:gd name="connsiteY3" fmla="*/ 12656 h 18844"/>
                  <a:gd name="connsiteX4" fmla="*/ 674136 w 674136"/>
                  <a:gd name="connsiteY4" fmla="*/ 0 h 1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136" h="18844">
                    <a:moveTo>
                      <a:pt x="0" y="0"/>
                    </a:moveTo>
                    <a:cubicBezTo>
                      <a:pt x="77656" y="16453"/>
                      <a:pt x="155041" y="18081"/>
                      <a:pt x="240201" y="18081"/>
                    </a:cubicBezTo>
                    <a:cubicBezTo>
                      <a:pt x="309088" y="18081"/>
                      <a:pt x="376529" y="19798"/>
                      <a:pt x="451202" y="18081"/>
                    </a:cubicBezTo>
                    <a:cubicBezTo>
                      <a:pt x="505896" y="17177"/>
                      <a:pt x="556341" y="14736"/>
                      <a:pt x="610854" y="12656"/>
                    </a:cubicBezTo>
                    <a:cubicBezTo>
                      <a:pt x="638517" y="11572"/>
                      <a:pt x="668802" y="5153"/>
                      <a:pt x="674136" y="0"/>
                    </a:cubicBezTo>
                    <a:close/>
                  </a:path>
                </a:pathLst>
              </a:custGeom>
              <a:solidFill>
                <a:srgbClr val="000000"/>
              </a:solidFill>
              <a:ln w="9030" cap="flat">
                <a:noFill/>
                <a:prstDash val="solid"/>
                <a:miter/>
              </a:ln>
            </p:spPr>
            <p:txBody>
              <a:bodyPr rtlCol="0" anchor="ctr"/>
              <a:lstStyle/>
              <a:p>
                <a:endParaRPr lang="zh-CN" altLang="en-US"/>
              </a:p>
            </p:txBody>
          </p:sp>
          <p:sp>
            <p:nvSpPr>
              <p:cNvPr id="1129" name="任意多边形: 形状 1128">
                <a:extLst>
                  <a:ext uri="{FF2B5EF4-FFF2-40B4-BE49-F238E27FC236}">
                    <a16:creationId xmlns:a16="http://schemas.microsoft.com/office/drawing/2014/main" id="{193E98F9-FC75-C32F-4CD3-7285D1A698A5}"/>
                  </a:ext>
                </a:extLst>
              </p:cNvPr>
              <p:cNvSpPr/>
              <p:nvPr/>
            </p:nvSpPr>
            <p:spPr>
              <a:xfrm>
                <a:off x="8600991" y="4342965"/>
                <a:ext cx="967132" cy="368211"/>
              </a:xfrm>
              <a:custGeom>
                <a:avLst/>
                <a:gdLst>
                  <a:gd name="connsiteX0" fmla="*/ 0 w 967132"/>
                  <a:gd name="connsiteY0" fmla="*/ 0 h 368211"/>
                  <a:gd name="connsiteX1" fmla="*/ 23686 w 967132"/>
                  <a:gd name="connsiteY1" fmla="*/ 263163 h 368211"/>
                  <a:gd name="connsiteX2" fmla="*/ 70876 w 967132"/>
                  <a:gd name="connsiteY2" fmla="*/ 341181 h 368211"/>
                  <a:gd name="connsiteX3" fmla="*/ 110292 w 967132"/>
                  <a:gd name="connsiteY3" fmla="*/ 366766 h 368211"/>
                  <a:gd name="connsiteX4" fmla="*/ 857926 w 967132"/>
                  <a:gd name="connsiteY4" fmla="*/ 368212 h 368211"/>
                  <a:gd name="connsiteX5" fmla="*/ 896889 w 967132"/>
                  <a:gd name="connsiteY5" fmla="*/ 343080 h 368211"/>
                  <a:gd name="connsiteX6" fmla="*/ 944441 w 967132"/>
                  <a:gd name="connsiteY6" fmla="*/ 264158 h 368211"/>
                  <a:gd name="connsiteX7" fmla="*/ 967133 w 967132"/>
                  <a:gd name="connsiteY7" fmla="*/ 1989 h 36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7132" h="368211">
                    <a:moveTo>
                      <a:pt x="0" y="0"/>
                    </a:moveTo>
                    <a:cubicBezTo>
                      <a:pt x="0" y="7142"/>
                      <a:pt x="15640" y="176286"/>
                      <a:pt x="23686" y="263163"/>
                    </a:cubicBezTo>
                    <a:cubicBezTo>
                      <a:pt x="26643" y="295022"/>
                      <a:pt x="44032" y="323771"/>
                      <a:pt x="70876" y="341181"/>
                    </a:cubicBezTo>
                    <a:lnTo>
                      <a:pt x="110292" y="366766"/>
                    </a:lnTo>
                    <a:lnTo>
                      <a:pt x="857926" y="368212"/>
                    </a:lnTo>
                    <a:lnTo>
                      <a:pt x="896889" y="343080"/>
                    </a:lnTo>
                    <a:cubicBezTo>
                      <a:pt x="924098" y="325547"/>
                      <a:pt x="941656" y="296406"/>
                      <a:pt x="944441" y="264158"/>
                    </a:cubicBezTo>
                    <a:lnTo>
                      <a:pt x="967133" y="1989"/>
                    </a:lnTo>
                    <a:close/>
                  </a:path>
                </a:pathLst>
              </a:custGeom>
              <a:solidFill>
                <a:srgbClr val="000000"/>
              </a:solidFill>
              <a:ln w="9030" cap="flat">
                <a:noFill/>
                <a:prstDash val="solid"/>
                <a:miter/>
              </a:ln>
            </p:spPr>
            <p:txBody>
              <a:bodyPr rtlCol="0" anchor="ctr"/>
              <a:lstStyle/>
              <a:p>
                <a:endParaRPr lang="zh-CN" altLang="en-US"/>
              </a:p>
            </p:txBody>
          </p:sp>
          <p:sp>
            <p:nvSpPr>
              <p:cNvPr id="1130" name="任意多边形: 形状 1129">
                <a:extLst>
                  <a:ext uri="{FF2B5EF4-FFF2-40B4-BE49-F238E27FC236}">
                    <a16:creationId xmlns:a16="http://schemas.microsoft.com/office/drawing/2014/main" id="{9E5AC95B-4396-686B-33EE-ACF3633C65D4}"/>
                  </a:ext>
                </a:extLst>
              </p:cNvPr>
              <p:cNvSpPr/>
              <p:nvPr/>
            </p:nvSpPr>
            <p:spPr>
              <a:xfrm>
                <a:off x="8633989" y="4638842"/>
                <a:ext cx="893273" cy="6744"/>
              </a:xfrm>
              <a:custGeom>
                <a:avLst/>
                <a:gdLst>
                  <a:gd name="connsiteX0" fmla="*/ 893273 w 893273"/>
                  <a:gd name="connsiteY0" fmla="*/ 4171 h 6744"/>
                  <a:gd name="connsiteX1" fmla="*/ 446682 w 893273"/>
                  <a:gd name="connsiteY1" fmla="*/ 6611 h 6744"/>
                  <a:gd name="connsiteX2" fmla="*/ 0 w 893273"/>
                  <a:gd name="connsiteY2" fmla="*/ 2543 h 6744"/>
                  <a:gd name="connsiteX3" fmla="*/ 446682 w 893273"/>
                  <a:gd name="connsiteY3" fmla="*/ 102 h 6744"/>
                  <a:gd name="connsiteX4" fmla="*/ 893273 w 893273"/>
                  <a:gd name="connsiteY4" fmla="*/ 4171 h 6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273" h="6744">
                    <a:moveTo>
                      <a:pt x="893273" y="4171"/>
                    </a:moveTo>
                    <a:cubicBezTo>
                      <a:pt x="893273" y="5979"/>
                      <a:pt x="693302" y="7154"/>
                      <a:pt x="446682" y="6611"/>
                    </a:cubicBezTo>
                    <a:cubicBezTo>
                      <a:pt x="200062" y="6069"/>
                      <a:pt x="0" y="4351"/>
                      <a:pt x="0" y="2543"/>
                    </a:cubicBezTo>
                    <a:cubicBezTo>
                      <a:pt x="0" y="735"/>
                      <a:pt x="199972" y="-349"/>
                      <a:pt x="446682" y="102"/>
                    </a:cubicBezTo>
                    <a:cubicBezTo>
                      <a:pt x="693392" y="555"/>
                      <a:pt x="893273" y="2453"/>
                      <a:pt x="893273" y="4171"/>
                    </a:cubicBezTo>
                    <a:close/>
                  </a:path>
                </a:pathLst>
              </a:custGeom>
              <a:solidFill>
                <a:srgbClr val="263238"/>
              </a:solidFill>
              <a:ln w="9030" cap="flat">
                <a:noFill/>
                <a:prstDash val="solid"/>
                <a:miter/>
              </a:ln>
            </p:spPr>
            <p:txBody>
              <a:bodyPr rtlCol="0" anchor="ctr"/>
              <a:lstStyle/>
              <a:p>
                <a:endParaRPr lang="zh-CN" altLang="en-US"/>
              </a:p>
            </p:txBody>
          </p:sp>
          <p:sp>
            <p:nvSpPr>
              <p:cNvPr id="1131" name="任意多边形: 形状 1130">
                <a:extLst>
                  <a:ext uri="{FF2B5EF4-FFF2-40B4-BE49-F238E27FC236}">
                    <a16:creationId xmlns:a16="http://schemas.microsoft.com/office/drawing/2014/main" id="{408CA287-4B88-DEE6-EFDA-7D0415C65DA7}"/>
                  </a:ext>
                </a:extLst>
              </p:cNvPr>
              <p:cNvSpPr/>
              <p:nvPr/>
            </p:nvSpPr>
            <p:spPr>
              <a:xfrm>
                <a:off x="8592765" y="4336792"/>
                <a:ext cx="970206" cy="7480"/>
              </a:xfrm>
              <a:custGeom>
                <a:avLst/>
                <a:gdLst>
                  <a:gd name="connsiteX0" fmla="*/ 970206 w 970206"/>
                  <a:gd name="connsiteY0" fmla="*/ 2737 h 7480"/>
                  <a:gd name="connsiteX1" fmla="*/ 485284 w 970206"/>
                  <a:gd name="connsiteY1" fmla="*/ 7348 h 7480"/>
                  <a:gd name="connsiteX2" fmla="*/ 0 w 970206"/>
                  <a:gd name="connsiteY2" fmla="*/ 4726 h 7480"/>
                  <a:gd name="connsiteX3" fmla="*/ 485013 w 970206"/>
                  <a:gd name="connsiteY3" fmla="*/ 116 h 7480"/>
                  <a:gd name="connsiteX4" fmla="*/ 970206 w 970206"/>
                  <a:gd name="connsiteY4" fmla="*/ 2737 h 7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0206" h="7480">
                    <a:moveTo>
                      <a:pt x="970206" y="2737"/>
                    </a:moveTo>
                    <a:cubicBezTo>
                      <a:pt x="970206" y="4726"/>
                      <a:pt x="753239" y="6806"/>
                      <a:pt x="485284" y="7348"/>
                    </a:cubicBezTo>
                    <a:cubicBezTo>
                      <a:pt x="217329" y="7891"/>
                      <a:pt x="91" y="6715"/>
                      <a:pt x="0" y="4726"/>
                    </a:cubicBezTo>
                    <a:cubicBezTo>
                      <a:pt x="-90" y="2737"/>
                      <a:pt x="216968" y="658"/>
                      <a:pt x="485013" y="116"/>
                    </a:cubicBezTo>
                    <a:cubicBezTo>
                      <a:pt x="753058" y="-427"/>
                      <a:pt x="970206" y="1020"/>
                      <a:pt x="970206" y="2737"/>
                    </a:cubicBezTo>
                    <a:close/>
                  </a:path>
                </a:pathLst>
              </a:custGeom>
              <a:solidFill>
                <a:srgbClr val="263238"/>
              </a:solidFill>
              <a:ln w="9030" cap="flat">
                <a:noFill/>
                <a:prstDash val="solid"/>
                <a:miter/>
              </a:ln>
            </p:spPr>
            <p:txBody>
              <a:bodyPr rtlCol="0" anchor="ctr"/>
              <a:lstStyle/>
              <a:p>
                <a:endParaRPr lang="zh-CN" altLang="en-US"/>
              </a:p>
            </p:txBody>
          </p:sp>
          <p:sp>
            <p:nvSpPr>
              <p:cNvPr id="1132" name="任意多边形: 形状 1131">
                <a:extLst>
                  <a:ext uri="{FF2B5EF4-FFF2-40B4-BE49-F238E27FC236}">
                    <a16:creationId xmlns:a16="http://schemas.microsoft.com/office/drawing/2014/main" id="{7CBD054A-44F3-8EEA-FD96-BD96944C4140}"/>
                  </a:ext>
                </a:extLst>
              </p:cNvPr>
              <p:cNvSpPr/>
              <p:nvPr/>
            </p:nvSpPr>
            <p:spPr>
              <a:xfrm>
                <a:off x="8164751" y="3072795"/>
                <a:ext cx="385072" cy="1034217"/>
              </a:xfrm>
              <a:custGeom>
                <a:avLst/>
                <a:gdLst>
                  <a:gd name="connsiteX0" fmla="*/ 385072 w 385072"/>
                  <a:gd name="connsiteY0" fmla="*/ 1034217 h 1034217"/>
                  <a:gd name="connsiteX1" fmla="*/ 382541 w 385072"/>
                  <a:gd name="connsiteY1" fmla="*/ 1032590 h 1034217"/>
                  <a:gd name="connsiteX2" fmla="*/ 375399 w 385072"/>
                  <a:gd name="connsiteY2" fmla="*/ 1027437 h 1034217"/>
                  <a:gd name="connsiteX3" fmla="*/ 348278 w 385072"/>
                  <a:gd name="connsiteY3" fmla="*/ 1006825 h 1034217"/>
                  <a:gd name="connsiteX4" fmla="*/ 256971 w 385072"/>
                  <a:gd name="connsiteY4" fmla="*/ 922298 h 1034217"/>
                  <a:gd name="connsiteX5" fmla="*/ 200740 w 385072"/>
                  <a:gd name="connsiteY5" fmla="*/ 857118 h 1034217"/>
                  <a:gd name="connsiteX6" fmla="*/ 143967 w 385072"/>
                  <a:gd name="connsiteY6" fmla="*/ 776297 h 1034217"/>
                  <a:gd name="connsiteX7" fmla="*/ 2938 w 385072"/>
                  <a:gd name="connsiteY7" fmla="*/ 350679 h 1034217"/>
                  <a:gd name="connsiteX8" fmla="*/ 136 w 385072"/>
                  <a:gd name="connsiteY8" fmla="*/ 251959 h 1034217"/>
                  <a:gd name="connsiteX9" fmla="*/ 6374 w 385072"/>
                  <a:gd name="connsiteY9" fmla="*/ 166076 h 1034217"/>
                  <a:gd name="connsiteX10" fmla="*/ 29427 w 385072"/>
                  <a:gd name="connsiteY10" fmla="*/ 43761 h 1034217"/>
                  <a:gd name="connsiteX11" fmla="*/ 38467 w 385072"/>
                  <a:gd name="connsiteY11" fmla="*/ 11216 h 1034217"/>
                  <a:gd name="connsiteX12" fmla="*/ 41089 w 385072"/>
                  <a:gd name="connsiteY12" fmla="*/ 2808 h 1034217"/>
                  <a:gd name="connsiteX13" fmla="*/ 42083 w 385072"/>
                  <a:gd name="connsiteY13" fmla="*/ 6 h 1034217"/>
                  <a:gd name="connsiteX14" fmla="*/ 41541 w 385072"/>
                  <a:gd name="connsiteY14" fmla="*/ 2899 h 1034217"/>
                  <a:gd name="connsiteX15" fmla="*/ 39371 w 385072"/>
                  <a:gd name="connsiteY15" fmla="*/ 11939 h 1034217"/>
                  <a:gd name="connsiteX16" fmla="*/ 31054 w 385072"/>
                  <a:gd name="connsiteY16" fmla="*/ 44665 h 1034217"/>
                  <a:gd name="connsiteX17" fmla="*/ 9809 w 385072"/>
                  <a:gd name="connsiteY17" fmla="*/ 166980 h 1034217"/>
                  <a:gd name="connsiteX18" fmla="*/ 4295 w 385072"/>
                  <a:gd name="connsiteY18" fmla="*/ 252502 h 1034217"/>
                  <a:gd name="connsiteX19" fmla="*/ 7368 w 385072"/>
                  <a:gd name="connsiteY19" fmla="*/ 350770 h 1034217"/>
                  <a:gd name="connsiteX20" fmla="*/ 147855 w 385072"/>
                  <a:gd name="connsiteY20" fmla="*/ 774489 h 1034217"/>
                  <a:gd name="connsiteX21" fmla="*/ 203995 w 385072"/>
                  <a:gd name="connsiteY21" fmla="*/ 855219 h 1034217"/>
                  <a:gd name="connsiteX22" fmla="*/ 259593 w 385072"/>
                  <a:gd name="connsiteY22" fmla="*/ 920400 h 1034217"/>
                  <a:gd name="connsiteX23" fmla="*/ 349996 w 385072"/>
                  <a:gd name="connsiteY23" fmla="*/ 1005831 h 1034217"/>
                  <a:gd name="connsiteX24" fmla="*/ 376213 w 385072"/>
                  <a:gd name="connsiteY24" fmla="*/ 1027166 h 1034217"/>
                  <a:gd name="connsiteX25" fmla="*/ 383084 w 385072"/>
                  <a:gd name="connsiteY25" fmla="*/ 1032680 h 103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5072" h="1034217">
                    <a:moveTo>
                      <a:pt x="385072" y="1034217"/>
                    </a:moveTo>
                    <a:cubicBezTo>
                      <a:pt x="385072" y="1034217"/>
                      <a:pt x="384169" y="1034217"/>
                      <a:pt x="382541" y="1032590"/>
                    </a:cubicBezTo>
                    <a:lnTo>
                      <a:pt x="375399" y="1027437"/>
                    </a:lnTo>
                    <a:cubicBezTo>
                      <a:pt x="369252" y="1022736"/>
                      <a:pt x="359850" y="1016227"/>
                      <a:pt x="348278" y="1006825"/>
                    </a:cubicBezTo>
                    <a:cubicBezTo>
                      <a:pt x="315929" y="980790"/>
                      <a:pt x="285421" y="952546"/>
                      <a:pt x="256971" y="922298"/>
                    </a:cubicBezTo>
                    <a:cubicBezTo>
                      <a:pt x="238891" y="903223"/>
                      <a:pt x="220087" y="881346"/>
                      <a:pt x="200740" y="857118"/>
                    </a:cubicBezTo>
                    <a:cubicBezTo>
                      <a:pt x="180464" y="831153"/>
                      <a:pt x="161515" y="804179"/>
                      <a:pt x="143967" y="776297"/>
                    </a:cubicBezTo>
                    <a:cubicBezTo>
                      <a:pt x="62821" y="648110"/>
                      <a:pt x="14394" y="501958"/>
                      <a:pt x="2938" y="350679"/>
                    </a:cubicBezTo>
                    <a:cubicBezTo>
                      <a:pt x="-45" y="315965"/>
                      <a:pt x="-226" y="282877"/>
                      <a:pt x="136" y="251959"/>
                    </a:cubicBezTo>
                    <a:cubicBezTo>
                      <a:pt x="498" y="221041"/>
                      <a:pt x="3119" y="192203"/>
                      <a:pt x="6374" y="166076"/>
                    </a:cubicBezTo>
                    <a:cubicBezTo>
                      <a:pt x="11204" y="124818"/>
                      <a:pt x="18907" y="83947"/>
                      <a:pt x="29427" y="43761"/>
                    </a:cubicBezTo>
                    <a:cubicBezTo>
                      <a:pt x="32862" y="29477"/>
                      <a:pt x="36568" y="18629"/>
                      <a:pt x="38467" y="11216"/>
                    </a:cubicBezTo>
                    <a:lnTo>
                      <a:pt x="41089" y="2808"/>
                    </a:lnTo>
                    <a:cubicBezTo>
                      <a:pt x="41721" y="910"/>
                      <a:pt x="42083" y="-85"/>
                      <a:pt x="42083" y="6"/>
                    </a:cubicBezTo>
                    <a:cubicBezTo>
                      <a:pt x="42023" y="989"/>
                      <a:pt x="41841" y="1961"/>
                      <a:pt x="41541" y="2899"/>
                    </a:cubicBezTo>
                    <a:lnTo>
                      <a:pt x="39371" y="11939"/>
                    </a:lnTo>
                    <a:cubicBezTo>
                      <a:pt x="37563" y="19442"/>
                      <a:pt x="34128" y="30019"/>
                      <a:pt x="31054" y="44665"/>
                    </a:cubicBezTo>
                    <a:cubicBezTo>
                      <a:pt x="21360" y="84940"/>
                      <a:pt x="14264" y="125796"/>
                      <a:pt x="9809" y="166980"/>
                    </a:cubicBezTo>
                    <a:cubicBezTo>
                      <a:pt x="6826" y="193016"/>
                      <a:pt x="5108" y="221222"/>
                      <a:pt x="4295" y="252502"/>
                    </a:cubicBezTo>
                    <a:cubicBezTo>
                      <a:pt x="3481" y="283781"/>
                      <a:pt x="4295" y="316236"/>
                      <a:pt x="7368" y="350770"/>
                    </a:cubicBezTo>
                    <a:cubicBezTo>
                      <a:pt x="19378" y="501265"/>
                      <a:pt x="67575" y="646629"/>
                      <a:pt x="147855" y="774489"/>
                    </a:cubicBezTo>
                    <a:cubicBezTo>
                      <a:pt x="165935" y="803961"/>
                      <a:pt x="185462" y="830629"/>
                      <a:pt x="203995" y="855219"/>
                    </a:cubicBezTo>
                    <a:cubicBezTo>
                      <a:pt x="222528" y="879809"/>
                      <a:pt x="241603" y="901325"/>
                      <a:pt x="259593" y="920400"/>
                    </a:cubicBezTo>
                    <a:cubicBezTo>
                      <a:pt x="287863" y="950787"/>
                      <a:pt x="318060" y="979323"/>
                      <a:pt x="349996" y="1005831"/>
                    </a:cubicBezTo>
                    <a:cubicBezTo>
                      <a:pt x="361025" y="1015504"/>
                      <a:pt x="370337" y="1022194"/>
                      <a:pt x="376213" y="1027166"/>
                    </a:cubicBezTo>
                    <a:lnTo>
                      <a:pt x="383084" y="1032680"/>
                    </a:lnTo>
                    <a:close/>
                  </a:path>
                </a:pathLst>
              </a:custGeom>
              <a:solidFill>
                <a:srgbClr val="263238"/>
              </a:solidFill>
              <a:ln w="9030" cap="flat">
                <a:noFill/>
                <a:prstDash val="solid"/>
                <a:miter/>
              </a:ln>
            </p:spPr>
            <p:txBody>
              <a:bodyPr rtlCol="0" anchor="ctr"/>
              <a:lstStyle/>
              <a:p>
                <a:endParaRPr lang="zh-CN" altLang="en-US"/>
              </a:p>
            </p:txBody>
          </p:sp>
        </p:grpSp>
        <p:grpSp>
          <p:nvGrpSpPr>
            <p:cNvPr id="1133" name="图形 1050">
              <a:extLst>
                <a:ext uri="{FF2B5EF4-FFF2-40B4-BE49-F238E27FC236}">
                  <a16:creationId xmlns:a16="http://schemas.microsoft.com/office/drawing/2014/main" id="{D6B9AD31-1E69-62B3-CD13-F7FDE6331B31}"/>
                </a:ext>
              </a:extLst>
            </p:cNvPr>
            <p:cNvGrpSpPr/>
            <p:nvPr/>
          </p:nvGrpSpPr>
          <p:grpSpPr>
            <a:xfrm>
              <a:off x="8365611" y="2762593"/>
              <a:ext cx="1058559" cy="1058559"/>
              <a:chOff x="8601805" y="2861890"/>
              <a:chExt cx="1012514" cy="1012514"/>
            </a:xfrm>
          </p:grpSpPr>
          <p:sp>
            <p:nvSpPr>
              <p:cNvPr id="1134" name="任意多边形: 形状 1133">
                <a:extLst>
                  <a:ext uri="{FF2B5EF4-FFF2-40B4-BE49-F238E27FC236}">
                    <a16:creationId xmlns:a16="http://schemas.microsoft.com/office/drawing/2014/main" id="{8CEF8C24-5948-BE4B-A98F-E6FDC5F2CB83}"/>
                  </a:ext>
                </a:extLst>
              </p:cNvPr>
              <p:cNvSpPr/>
              <p:nvPr/>
            </p:nvSpPr>
            <p:spPr>
              <a:xfrm>
                <a:off x="8601805" y="2861890"/>
                <a:ext cx="1012514" cy="1012514"/>
              </a:xfrm>
              <a:custGeom>
                <a:avLst/>
                <a:gdLst>
                  <a:gd name="connsiteX0" fmla="*/ 506257 w 1012514"/>
                  <a:gd name="connsiteY0" fmla="*/ 1012515 h 1012514"/>
                  <a:gd name="connsiteX1" fmla="*/ 0 w 1012514"/>
                  <a:gd name="connsiteY1" fmla="*/ 506257 h 1012514"/>
                  <a:gd name="connsiteX2" fmla="*/ 506257 w 1012514"/>
                  <a:gd name="connsiteY2" fmla="*/ 0 h 1012514"/>
                  <a:gd name="connsiteX3" fmla="*/ 1012515 w 1012514"/>
                  <a:gd name="connsiteY3" fmla="*/ 506257 h 1012514"/>
                  <a:gd name="connsiteX4" fmla="*/ 506257 w 1012514"/>
                  <a:gd name="connsiteY4" fmla="*/ 1012515 h 1012514"/>
                  <a:gd name="connsiteX5" fmla="*/ 506257 w 1012514"/>
                  <a:gd name="connsiteY5" fmla="*/ 102879 h 1012514"/>
                  <a:gd name="connsiteX6" fmla="*/ 102608 w 1012514"/>
                  <a:gd name="connsiteY6" fmla="*/ 506529 h 1012514"/>
                  <a:gd name="connsiteX7" fmla="*/ 506257 w 1012514"/>
                  <a:gd name="connsiteY7" fmla="*/ 910178 h 1012514"/>
                  <a:gd name="connsiteX8" fmla="*/ 909907 w 1012514"/>
                  <a:gd name="connsiteY8" fmla="*/ 506529 h 1012514"/>
                  <a:gd name="connsiteX9" fmla="*/ 506257 w 1012514"/>
                  <a:gd name="connsiteY9" fmla="*/ 102879 h 10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2514" h="1012514">
                    <a:moveTo>
                      <a:pt x="506257" y="1012515"/>
                    </a:moveTo>
                    <a:cubicBezTo>
                      <a:pt x="226659" y="1012515"/>
                      <a:pt x="0" y="785856"/>
                      <a:pt x="0" y="506257"/>
                    </a:cubicBezTo>
                    <a:cubicBezTo>
                      <a:pt x="0" y="226659"/>
                      <a:pt x="226659" y="0"/>
                      <a:pt x="506257" y="0"/>
                    </a:cubicBezTo>
                    <a:cubicBezTo>
                      <a:pt x="785856" y="0"/>
                      <a:pt x="1012515" y="226659"/>
                      <a:pt x="1012515" y="506257"/>
                    </a:cubicBezTo>
                    <a:cubicBezTo>
                      <a:pt x="1012515" y="785856"/>
                      <a:pt x="785856" y="1012515"/>
                      <a:pt x="506257" y="1012515"/>
                    </a:cubicBezTo>
                    <a:close/>
                    <a:moveTo>
                      <a:pt x="506257" y="102879"/>
                    </a:moveTo>
                    <a:cubicBezTo>
                      <a:pt x="283328" y="102879"/>
                      <a:pt x="102608" y="283599"/>
                      <a:pt x="102608" y="506529"/>
                    </a:cubicBezTo>
                    <a:cubicBezTo>
                      <a:pt x="102608" y="729458"/>
                      <a:pt x="283328" y="910178"/>
                      <a:pt x="506257" y="910178"/>
                    </a:cubicBezTo>
                    <a:cubicBezTo>
                      <a:pt x="729187" y="910178"/>
                      <a:pt x="909907" y="729458"/>
                      <a:pt x="909907" y="506529"/>
                    </a:cubicBezTo>
                    <a:cubicBezTo>
                      <a:pt x="909658" y="283702"/>
                      <a:pt x="729084" y="103128"/>
                      <a:pt x="506257" y="102879"/>
                    </a:cubicBezTo>
                    <a:close/>
                  </a:path>
                </a:pathLst>
              </a:custGeom>
              <a:solidFill>
                <a:srgbClr val="FF725E"/>
              </a:solidFill>
              <a:ln w="9030" cap="flat">
                <a:noFill/>
                <a:prstDash val="solid"/>
                <a:miter/>
              </a:ln>
            </p:spPr>
            <p:txBody>
              <a:bodyPr rtlCol="0" anchor="ctr"/>
              <a:lstStyle/>
              <a:p>
                <a:endParaRPr lang="zh-CN" altLang="en-US"/>
              </a:p>
            </p:txBody>
          </p:sp>
          <p:sp>
            <p:nvSpPr>
              <p:cNvPr id="1135" name="任意多边形: 形状 1134">
                <a:extLst>
                  <a:ext uri="{FF2B5EF4-FFF2-40B4-BE49-F238E27FC236}">
                    <a16:creationId xmlns:a16="http://schemas.microsoft.com/office/drawing/2014/main" id="{2E7E3675-1A2B-2BD9-1B7F-5CF20436F0C7}"/>
                  </a:ext>
                </a:extLst>
              </p:cNvPr>
              <p:cNvSpPr/>
              <p:nvPr/>
            </p:nvSpPr>
            <p:spPr>
              <a:xfrm>
                <a:off x="8830988" y="3081313"/>
                <a:ext cx="530564" cy="544130"/>
              </a:xfrm>
              <a:custGeom>
                <a:avLst/>
                <a:gdLst>
                  <a:gd name="connsiteX0" fmla="*/ 142645 w 530564"/>
                  <a:gd name="connsiteY0" fmla="*/ 508865 h 544130"/>
                  <a:gd name="connsiteX1" fmla="*/ 37687 w 530564"/>
                  <a:gd name="connsiteY1" fmla="*/ 412224 h 544130"/>
                  <a:gd name="connsiteX2" fmla="*/ 37687 w 530564"/>
                  <a:gd name="connsiteY2" fmla="*/ 131974 h 544130"/>
                  <a:gd name="connsiteX3" fmla="*/ 142645 w 530564"/>
                  <a:gd name="connsiteY3" fmla="*/ 35243 h 544130"/>
                  <a:gd name="connsiteX4" fmla="*/ 294341 w 530564"/>
                  <a:gd name="connsiteY4" fmla="*/ 76 h 544130"/>
                  <a:gd name="connsiteX5" fmla="*/ 440071 w 530564"/>
                  <a:gd name="connsiteY5" fmla="*/ 34881 h 544130"/>
                  <a:gd name="connsiteX6" fmla="*/ 530474 w 530564"/>
                  <a:gd name="connsiteY6" fmla="*/ 134325 h 544130"/>
                  <a:gd name="connsiteX7" fmla="*/ 411865 w 530564"/>
                  <a:gd name="connsiteY7" fmla="*/ 198330 h 544130"/>
                  <a:gd name="connsiteX8" fmla="*/ 293166 w 530564"/>
                  <a:gd name="connsiteY8" fmla="*/ 126008 h 544130"/>
                  <a:gd name="connsiteX9" fmla="*/ 193722 w 530564"/>
                  <a:gd name="connsiteY9" fmla="*/ 165333 h 544130"/>
                  <a:gd name="connsiteX10" fmla="*/ 154488 w 530564"/>
                  <a:gd name="connsiteY10" fmla="*/ 272280 h 544130"/>
                  <a:gd name="connsiteX11" fmla="*/ 193722 w 530564"/>
                  <a:gd name="connsiteY11" fmla="*/ 379227 h 544130"/>
                  <a:gd name="connsiteX12" fmla="*/ 293166 w 530564"/>
                  <a:gd name="connsiteY12" fmla="*/ 418462 h 544130"/>
                  <a:gd name="connsiteX13" fmla="*/ 411865 w 530564"/>
                  <a:gd name="connsiteY13" fmla="*/ 346139 h 544130"/>
                  <a:gd name="connsiteX14" fmla="*/ 530565 w 530564"/>
                  <a:gd name="connsiteY14" fmla="*/ 410958 h 544130"/>
                  <a:gd name="connsiteX15" fmla="*/ 440161 w 530564"/>
                  <a:gd name="connsiteY15" fmla="*/ 509046 h 544130"/>
                  <a:gd name="connsiteX16" fmla="*/ 294341 w 530564"/>
                  <a:gd name="connsiteY16" fmla="*/ 544032 h 544130"/>
                  <a:gd name="connsiteX17" fmla="*/ 142645 w 530564"/>
                  <a:gd name="connsiteY17" fmla="*/ 508865 h 54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564" h="544130">
                    <a:moveTo>
                      <a:pt x="142645" y="508865"/>
                    </a:moveTo>
                    <a:cubicBezTo>
                      <a:pt x="99318" y="487088"/>
                      <a:pt x="62958" y="453610"/>
                      <a:pt x="37687" y="412224"/>
                    </a:cubicBezTo>
                    <a:cubicBezTo>
                      <a:pt x="-12562" y="325565"/>
                      <a:pt x="-12562" y="218634"/>
                      <a:pt x="37687" y="131974"/>
                    </a:cubicBezTo>
                    <a:cubicBezTo>
                      <a:pt x="62979" y="90583"/>
                      <a:pt x="99331" y="57080"/>
                      <a:pt x="142645" y="35243"/>
                    </a:cubicBezTo>
                    <a:cubicBezTo>
                      <a:pt x="189620" y="11418"/>
                      <a:pt x="241675" y="-650"/>
                      <a:pt x="294341" y="76"/>
                    </a:cubicBezTo>
                    <a:cubicBezTo>
                      <a:pt x="345106" y="-1078"/>
                      <a:pt x="395307" y="10912"/>
                      <a:pt x="440071" y="34881"/>
                    </a:cubicBezTo>
                    <a:cubicBezTo>
                      <a:pt x="480460" y="57009"/>
                      <a:pt x="512284" y="92016"/>
                      <a:pt x="530474" y="134325"/>
                    </a:cubicBezTo>
                    <a:lnTo>
                      <a:pt x="411865" y="198330"/>
                    </a:lnTo>
                    <a:cubicBezTo>
                      <a:pt x="384383" y="150115"/>
                      <a:pt x="344816" y="126008"/>
                      <a:pt x="293166" y="126008"/>
                    </a:cubicBezTo>
                    <a:cubicBezTo>
                      <a:pt x="256004" y="124790"/>
                      <a:pt x="220000" y="139028"/>
                      <a:pt x="193722" y="165333"/>
                    </a:cubicBezTo>
                    <a:cubicBezTo>
                      <a:pt x="167626" y="191490"/>
                      <a:pt x="154548" y="227139"/>
                      <a:pt x="154488" y="272280"/>
                    </a:cubicBezTo>
                    <a:cubicBezTo>
                      <a:pt x="154427" y="317421"/>
                      <a:pt x="167506" y="353070"/>
                      <a:pt x="193722" y="379227"/>
                    </a:cubicBezTo>
                    <a:cubicBezTo>
                      <a:pt x="220009" y="405508"/>
                      <a:pt x="256016" y="419715"/>
                      <a:pt x="293166" y="418462"/>
                    </a:cubicBezTo>
                    <a:cubicBezTo>
                      <a:pt x="345419" y="418462"/>
                      <a:pt x="384985" y="394354"/>
                      <a:pt x="411865" y="346139"/>
                    </a:cubicBezTo>
                    <a:lnTo>
                      <a:pt x="530565" y="410958"/>
                    </a:lnTo>
                    <a:cubicBezTo>
                      <a:pt x="511897" y="452614"/>
                      <a:pt x="480159" y="487049"/>
                      <a:pt x="440161" y="509046"/>
                    </a:cubicBezTo>
                    <a:cubicBezTo>
                      <a:pt x="395464" y="533294"/>
                      <a:pt x="345175" y="545360"/>
                      <a:pt x="294341" y="544032"/>
                    </a:cubicBezTo>
                    <a:cubicBezTo>
                      <a:pt x="241672" y="544790"/>
                      <a:pt x="189608" y="532721"/>
                      <a:pt x="142645" y="508865"/>
                    </a:cubicBezTo>
                    <a:close/>
                  </a:path>
                </a:pathLst>
              </a:custGeom>
              <a:solidFill>
                <a:srgbClr val="FF725E"/>
              </a:solidFill>
              <a:ln w="9030" cap="flat">
                <a:noFill/>
                <a:prstDash val="solid"/>
                <a:miter/>
              </a:ln>
            </p:spPr>
            <p:txBody>
              <a:bodyPr rtlCol="0" anchor="ctr"/>
              <a:lstStyle/>
              <a:p>
                <a:endParaRPr lang="zh-CN" altLang="en-US"/>
              </a:p>
            </p:txBody>
          </p:sp>
          <p:grpSp>
            <p:nvGrpSpPr>
              <p:cNvPr id="1136" name="图形 1050">
                <a:extLst>
                  <a:ext uri="{FF2B5EF4-FFF2-40B4-BE49-F238E27FC236}">
                    <a16:creationId xmlns:a16="http://schemas.microsoft.com/office/drawing/2014/main" id="{9B6D4208-4A09-DBB5-1A64-AEF37F5DC713}"/>
                  </a:ext>
                </a:extLst>
              </p:cNvPr>
              <p:cNvGrpSpPr/>
              <p:nvPr/>
            </p:nvGrpSpPr>
            <p:grpSpPr>
              <a:xfrm>
                <a:off x="8601805" y="2861890"/>
                <a:ext cx="1012514" cy="1012514"/>
                <a:chOff x="8601805" y="2861890"/>
                <a:chExt cx="1012514" cy="1012514"/>
              </a:xfrm>
              <a:solidFill>
                <a:srgbClr val="000000"/>
              </a:solidFill>
            </p:grpSpPr>
            <p:sp>
              <p:nvSpPr>
                <p:cNvPr id="1137" name="任意多边形: 形状 1136">
                  <a:extLst>
                    <a:ext uri="{FF2B5EF4-FFF2-40B4-BE49-F238E27FC236}">
                      <a16:creationId xmlns:a16="http://schemas.microsoft.com/office/drawing/2014/main" id="{5980DDDB-4CF1-01F8-C10A-FF517F873B79}"/>
                    </a:ext>
                  </a:extLst>
                </p:cNvPr>
                <p:cNvSpPr/>
                <p:nvPr/>
              </p:nvSpPr>
              <p:spPr>
                <a:xfrm>
                  <a:off x="8601805" y="2861890"/>
                  <a:ext cx="1012514" cy="1012514"/>
                </a:xfrm>
                <a:custGeom>
                  <a:avLst/>
                  <a:gdLst>
                    <a:gd name="connsiteX0" fmla="*/ 506257 w 1012514"/>
                    <a:gd name="connsiteY0" fmla="*/ 1012515 h 1012514"/>
                    <a:gd name="connsiteX1" fmla="*/ 0 w 1012514"/>
                    <a:gd name="connsiteY1" fmla="*/ 506257 h 1012514"/>
                    <a:gd name="connsiteX2" fmla="*/ 506257 w 1012514"/>
                    <a:gd name="connsiteY2" fmla="*/ 0 h 1012514"/>
                    <a:gd name="connsiteX3" fmla="*/ 1012515 w 1012514"/>
                    <a:gd name="connsiteY3" fmla="*/ 506257 h 1012514"/>
                    <a:gd name="connsiteX4" fmla="*/ 506257 w 1012514"/>
                    <a:gd name="connsiteY4" fmla="*/ 1012515 h 1012514"/>
                    <a:gd name="connsiteX5" fmla="*/ 506257 w 1012514"/>
                    <a:gd name="connsiteY5" fmla="*/ 102879 h 1012514"/>
                    <a:gd name="connsiteX6" fmla="*/ 102608 w 1012514"/>
                    <a:gd name="connsiteY6" fmla="*/ 506529 h 1012514"/>
                    <a:gd name="connsiteX7" fmla="*/ 506257 w 1012514"/>
                    <a:gd name="connsiteY7" fmla="*/ 910178 h 1012514"/>
                    <a:gd name="connsiteX8" fmla="*/ 909907 w 1012514"/>
                    <a:gd name="connsiteY8" fmla="*/ 506529 h 1012514"/>
                    <a:gd name="connsiteX9" fmla="*/ 506257 w 1012514"/>
                    <a:gd name="connsiteY9" fmla="*/ 102879 h 101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2514" h="1012514">
                      <a:moveTo>
                        <a:pt x="506257" y="1012515"/>
                      </a:moveTo>
                      <a:cubicBezTo>
                        <a:pt x="226659" y="1012515"/>
                        <a:pt x="0" y="785856"/>
                        <a:pt x="0" y="506257"/>
                      </a:cubicBezTo>
                      <a:cubicBezTo>
                        <a:pt x="0" y="226659"/>
                        <a:pt x="226659" y="0"/>
                        <a:pt x="506257" y="0"/>
                      </a:cubicBezTo>
                      <a:cubicBezTo>
                        <a:pt x="785856" y="0"/>
                        <a:pt x="1012515" y="226659"/>
                        <a:pt x="1012515" y="506257"/>
                      </a:cubicBezTo>
                      <a:cubicBezTo>
                        <a:pt x="1012515" y="785856"/>
                        <a:pt x="785856" y="1012515"/>
                        <a:pt x="506257" y="1012515"/>
                      </a:cubicBezTo>
                      <a:close/>
                      <a:moveTo>
                        <a:pt x="506257" y="102879"/>
                      </a:moveTo>
                      <a:cubicBezTo>
                        <a:pt x="283328" y="102879"/>
                        <a:pt x="102608" y="283599"/>
                        <a:pt x="102608" y="506529"/>
                      </a:cubicBezTo>
                      <a:cubicBezTo>
                        <a:pt x="102608" y="729458"/>
                        <a:pt x="283328" y="910178"/>
                        <a:pt x="506257" y="910178"/>
                      </a:cubicBezTo>
                      <a:cubicBezTo>
                        <a:pt x="729187" y="910178"/>
                        <a:pt x="909907" y="729458"/>
                        <a:pt x="909907" y="506529"/>
                      </a:cubicBezTo>
                      <a:cubicBezTo>
                        <a:pt x="909658" y="283702"/>
                        <a:pt x="729084" y="103128"/>
                        <a:pt x="506257" y="102879"/>
                      </a:cubicBezTo>
                      <a:close/>
                    </a:path>
                  </a:pathLst>
                </a:custGeom>
                <a:solidFill>
                  <a:srgbClr val="000000"/>
                </a:solidFill>
                <a:ln w="9030" cap="flat">
                  <a:noFill/>
                  <a:prstDash val="solid"/>
                  <a:miter/>
                </a:ln>
              </p:spPr>
              <p:txBody>
                <a:bodyPr rtlCol="0" anchor="ctr"/>
                <a:lstStyle/>
                <a:p>
                  <a:endParaRPr lang="zh-CN" altLang="en-US"/>
                </a:p>
              </p:txBody>
            </p:sp>
            <p:sp>
              <p:nvSpPr>
                <p:cNvPr id="1138" name="任意多边形: 形状 1137">
                  <a:extLst>
                    <a:ext uri="{FF2B5EF4-FFF2-40B4-BE49-F238E27FC236}">
                      <a16:creationId xmlns:a16="http://schemas.microsoft.com/office/drawing/2014/main" id="{53912951-871C-E13B-F476-B8233961CBB2}"/>
                    </a:ext>
                  </a:extLst>
                </p:cNvPr>
                <p:cNvSpPr/>
                <p:nvPr/>
              </p:nvSpPr>
              <p:spPr>
                <a:xfrm>
                  <a:off x="8830988" y="3081313"/>
                  <a:ext cx="530564" cy="544130"/>
                </a:xfrm>
                <a:custGeom>
                  <a:avLst/>
                  <a:gdLst>
                    <a:gd name="connsiteX0" fmla="*/ 142645 w 530564"/>
                    <a:gd name="connsiteY0" fmla="*/ 508865 h 544130"/>
                    <a:gd name="connsiteX1" fmla="*/ 37687 w 530564"/>
                    <a:gd name="connsiteY1" fmla="*/ 412224 h 544130"/>
                    <a:gd name="connsiteX2" fmla="*/ 37687 w 530564"/>
                    <a:gd name="connsiteY2" fmla="*/ 131974 h 544130"/>
                    <a:gd name="connsiteX3" fmla="*/ 142645 w 530564"/>
                    <a:gd name="connsiteY3" fmla="*/ 35243 h 544130"/>
                    <a:gd name="connsiteX4" fmla="*/ 294341 w 530564"/>
                    <a:gd name="connsiteY4" fmla="*/ 76 h 544130"/>
                    <a:gd name="connsiteX5" fmla="*/ 440071 w 530564"/>
                    <a:gd name="connsiteY5" fmla="*/ 34881 h 544130"/>
                    <a:gd name="connsiteX6" fmla="*/ 530474 w 530564"/>
                    <a:gd name="connsiteY6" fmla="*/ 134325 h 544130"/>
                    <a:gd name="connsiteX7" fmla="*/ 411865 w 530564"/>
                    <a:gd name="connsiteY7" fmla="*/ 198330 h 544130"/>
                    <a:gd name="connsiteX8" fmla="*/ 293166 w 530564"/>
                    <a:gd name="connsiteY8" fmla="*/ 126008 h 544130"/>
                    <a:gd name="connsiteX9" fmla="*/ 193722 w 530564"/>
                    <a:gd name="connsiteY9" fmla="*/ 165333 h 544130"/>
                    <a:gd name="connsiteX10" fmla="*/ 154488 w 530564"/>
                    <a:gd name="connsiteY10" fmla="*/ 272280 h 544130"/>
                    <a:gd name="connsiteX11" fmla="*/ 193722 w 530564"/>
                    <a:gd name="connsiteY11" fmla="*/ 379227 h 544130"/>
                    <a:gd name="connsiteX12" fmla="*/ 293166 w 530564"/>
                    <a:gd name="connsiteY12" fmla="*/ 418462 h 544130"/>
                    <a:gd name="connsiteX13" fmla="*/ 411865 w 530564"/>
                    <a:gd name="connsiteY13" fmla="*/ 346139 h 544130"/>
                    <a:gd name="connsiteX14" fmla="*/ 530565 w 530564"/>
                    <a:gd name="connsiteY14" fmla="*/ 410958 h 544130"/>
                    <a:gd name="connsiteX15" fmla="*/ 440161 w 530564"/>
                    <a:gd name="connsiteY15" fmla="*/ 509046 h 544130"/>
                    <a:gd name="connsiteX16" fmla="*/ 294341 w 530564"/>
                    <a:gd name="connsiteY16" fmla="*/ 544032 h 544130"/>
                    <a:gd name="connsiteX17" fmla="*/ 142645 w 530564"/>
                    <a:gd name="connsiteY17" fmla="*/ 508865 h 54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0564" h="544130">
                      <a:moveTo>
                        <a:pt x="142645" y="508865"/>
                      </a:moveTo>
                      <a:cubicBezTo>
                        <a:pt x="99318" y="487088"/>
                        <a:pt x="62958" y="453610"/>
                        <a:pt x="37687" y="412224"/>
                      </a:cubicBezTo>
                      <a:cubicBezTo>
                        <a:pt x="-12562" y="325565"/>
                        <a:pt x="-12562" y="218634"/>
                        <a:pt x="37687" y="131974"/>
                      </a:cubicBezTo>
                      <a:cubicBezTo>
                        <a:pt x="62979" y="90583"/>
                        <a:pt x="99331" y="57080"/>
                        <a:pt x="142645" y="35243"/>
                      </a:cubicBezTo>
                      <a:cubicBezTo>
                        <a:pt x="189620" y="11418"/>
                        <a:pt x="241675" y="-650"/>
                        <a:pt x="294341" y="76"/>
                      </a:cubicBezTo>
                      <a:cubicBezTo>
                        <a:pt x="345106" y="-1078"/>
                        <a:pt x="395307" y="10912"/>
                        <a:pt x="440071" y="34881"/>
                      </a:cubicBezTo>
                      <a:cubicBezTo>
                        <a:pt x="480460" y="57009"/>
                        <a:pt x="512284" y="92016"/>
                        <a:pt x="530474" y="134325"/>
                      </a:cubicBezTo>
                      <a:lnTo>
                        <a:pt x="411865" y="198330"/>
                      </a:lnTo>
                      <a:cubicBezTo>
                        <a:pt x="384383" y="150115"/>
                        <a:pt x="344816" y="126008"/>
                        <a:pt x="293166" y="126008"/>
                      </a:cubicBezTo>
                      <a:cubicBezTo>
                        <a:pt x="256004" y="124790"/>
                        <a:pt x="220000" y="139028"/>
                        <a:pt x="193722" y="165333"/>
                      </a:cubicBezTo>
                      <a:cubicBezTo>
                        <a:pt x="167626" y="191490"/>
                        <a:pt x="154548" y="227139"/>
                        <a:pt x="154488" y="272280"/>
                      </a:cubicBezTo>
                      <a:cubicBezTo>
                        <a:pt x="154427" y="317421"/>
                        <a:pt x="167506" y="353070"/>
                        <a:pt x="193722" y="379227"/>
                      </a:cubicBezTo>
                      <a:cubicBezTo>
                        <a:pt x="220009" y="405508"/>
                        <a:pt x="256016" y="419715"/>
                        <a:pt x="293166" y="418462"/>
                      </a:cubicBezTo>
                      <a:cubicBezTo>
                        <a:pt x="345419" y="418462"/>
                        <a:pt x="384985" y="394354"/>
                        <a:pt x="411865" y="346139"/>
                      </a:cubicBezTo>
                      <a:lnTo>
                        <a:pt x="530565" y="410958"/>
                      </a:lnTo>
                      <a:cubicBezTo>
                        <a:pt x="511897" y="452614"/>
                        <a:pt x="480159" y="487049"/>
                        <a:pt x="440161" y="509046"/>
                      </a:cubicBezTo>
                      <a:cubicBezTo>
                        <a:pt x="395464" y="533294"/>
                        <a:pt x="345175" y="545360"/>
                        <a:pt x="294341" y="544032"/>
                      </a:cubicBezTo>
                      <a:cubicBezTo>
                        <a:pt x="241672" y="544790"/>
                        <a:pt x="189608" y="532721"/>
                        <a:pt x="142645" y="508865"/>
                      </a:cubicBezTo>
                      <a:close/>
                    </a:path>
                  </a:pathLst>
                </a:custGeom>
                <a:solidFill>
                  <a:srgbClr val="000000"/>
                </a:solidFill>
                <a:ln w="9030" cap="flat">
                  <a:noFill/>
                  <a:prstDash val="solid"/>
                  <a:miter/>
                </a:ln>
              </p:spPr>
              <p:txBody>
                <a:bodyPr rtlCol="0" anchor="ctr"/>
                <a:lstStyle/>
                <a:p>
                  <a:endParaRPr lang="zh-CN" altLang="en-US"/>
                </a:p>
              </p:txBody>
            </p:sp>
          </p:grpSp>
        </p:grpSp>
      </p:grpSp>
      <p:grpSp>
        <p:nvGrpSpPr>
          <p:cNvPr id="1139" name="图形 1050">
            <a:extLst>
              <a:ext uri="{FF2B5EF4-FFF2-40B4-BE49-F238E27FC236}">
                <a16:creationId xmlns:a16="http://schemas.microsoft.com/office/drawing/2014/main" id="{5D653159-ABF5-83C7-4DC3-C23FC49A481E}"/>
              </a:ext>
            </a:extLst>
          </p:cNvPr>
          <p:cNvGrpSpPr/>
          <p:nvPr/>
        </p:nvGrpSpPr>
        <p:grpSpPr>
          <a:xfrm>
            <a:off x="9920062" y="3111296"/>
            <a:ext cx="1036640" cy="1348535"/>
            <a:chOff x="9723881" y="3195425"/>
            <a:chExt cx="991549" cy="1289877"/>
          </a:xfrm>
        </p:grpSpPr>
        <p:sp>
          <p:nvSpPr>
            <p:cNvPr id="1140" name="任意多边形: 形状 1139">
              <a:extLst>
                <a:ext uri="{FF2B5EF4-FFF2-40B4-BE49-F238E27FC236}">
                  <a16:creationId xmlns:a16="http://schemas.microsoft.com/office/drawing/2014/main" id="{4552C375-1C15-251B-638B-1595F60ACCEC}"/>
                </a:ext>
              </a:extLst>
            </p:cNvPr>
            <p:cNvSpPr/>
            <p:nvPr/>
          </p:nvSpPr>
          <p:spPr>
            <a:xfrm>
              <a:off x="9906322" y="3197134"/>
              <a:ext cx="672486" cy="858891"/>
            </a:xfrm>
            <a:custGeom>
              <a:avLst/>
              <a:gdLst>
                <a:gd name="connsiteX0" fmla="*/ 632460 w 672486"/>
                <a:gd name="connsiteY0" fmla="*/ 858891 h 858891"/>
                <a:gd name="connsiteX1" fmla="*/ 537266 w 672486"/>
                <a:gd name="connsiteY1" fmla="*/ 851659 h 858891"/>
                <a:gd name="connsiteX2" fmla="*/ 579032 w 672486"/>
                <a:gd name="connsiteY2" fmla="*/ 299205 h 858891"/>
                <a:gd name="connsiteX3" fmla="*/ 534373 w 672486"/>
                <a:gd name="connsiteY3" fmla="*/ 183761 h 858891"/>
                <a:gd name="connsiteX4" fmla="*/ 134248 w 672486"/>
                <a:gd name="connsiteY4" fmla="*/ 300290 h 858891"/>
                <a:gd name="connsiteX5" fmla="*/ 95104 w 672486"/>
                <a:gd name="connsiteY5" fmla="*/ 818210 h 858891"/>
                <a:gd name="connsiteX6" fmla="*/ 0 w 672486"/>
                <a:gd name="connsiteY6" fmla="*/ 811068 h 858891"/>
                <a:gd name="connsiteX7" fmla="*/ 38512 w 672486"/>
                <a:gd name="connsiteY7" fmla="*/ 301646 h 858891"/>
                <a:gd name="connsiteX8" fmla="*/ 367669 w 672486"/>
                <a:gd name="connsiteY8" fmla="*/ 242 h 858891"/>
                <a:gd name="connsiteX9" fmla="*/ 672228 w 672486"/>
                <a:gd name="connsiteY9" fmla="*/ 330168 h 858891"/>
                <a:gd name="connsiteX10" fmla="*/ 671605 w 672486"/>
                <a:gd name="connsiteY10" fmla="*/ 341062 h 85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2486" h="858891">
                  <a:moveTo>
                    <a:pt x="632460" y="858891"/>
                  </a:moveTo>
                  <a:lnTo>
                    <a:pt x="537266" y="851659"/>
                  </a:lnTo>
                  <a:lnTo>
                    <a:pt x="579032" y="299205"/>
                  </a:lnTo>
                  <a:cubicBezTo>
                    <a:pt x="581021" y="273712"/>
                    <a:pt x="551911" y="202474"/>
                    <a:pt x="534373" y="183761"/>
                  </a:cubicBezTo>
                  <a:cubicBezTo>
                    <a:pt x="359804" y="-3645"/>
                    <a:pt x="148080" y="118399"/>
                    <a:pt x="134248" y="300290"/>
                  </a:cubicBezTo>
                  <a:lnTo>
                    <a:pt x="95104" y="818210"/>
                  </a:lnTo>
                  <a:lnTo>
                    <a:pt x="0" y="811068"/>
                  </a:lnTo>
                  <a:lnTo>
                    <a:pt x="38512" y="301646"/>
                  </a:lnTo>
                  <a:cubicBezTo>
                    <a:pt x="51439" y="129880"/>
                    <a:pt x="195723" y="-6538"/>
                    <a:pt x="367669" y="242"/>
                  </a:cubicBezTo>
                  <a:cubicBezTo>
                    <a:pt x="542878" y="7247"/>
                    <a:pt x="679233" y="154960"/>
                    <a:pt x="672228" y="330168"/>
                  </a:cubicBezTo>
                  <a:cubicBezTo>
                    <a:pt x="672082" y="333803"/>
                    <a:pt x="671875" y="337435"/>
                    <a:pt x="671605" y="341062"/>
                  </a:cubicBezTo>
                  <a:close/>
                </a:path>
              </a:pathLst>
            </a:custGeom>
            <a:solidFill>
              <a:srgbClr val="E0E0E0"/>
            </a:solidFill>
            <a:ln w="9030" cap="flat">
              <a:noFill/>
              <a:prstDash val="solid"/>
              <a:miter/>
            </a:ln>
          </p:spPr>
          <p:txBody>
            <a:bodyPr rtlCol="0" anchor="ctr"/>
            <a:lstStyle/>
            <a:p>
              <a:endParaRPr lang="zh-CN" altLang="en-US"/>
            </a:p>
          </p:txBody>
        </p:sp>
        <p:sp>
          <p:nvSpPr>
            <p:cNvPr id="1141" name="任意多边形: 形状 1140">
              <a:extLst>
                <a:ext uri="{FF2B5EF4-FFF2-40B4-BE49-F238E27FC236}">
                  <a16:creationId xmlns:a16="http://schemas.microsoft.com/office/drawing/2014/main" id="{8E7798EC-DE61-2ABF-6989-7E4BC94E7F1C}"/>
                </a:ext>
              </a:extLst>
            </p:cNvPr>
            <p:cNvSpPr/>
            <p:nvPr/>
          </p:nvSpPr>
          <p:spPr>
            <a:xfrm>
              <a:off x="9903339" y="3195425"/>
              <a:ext cx="676426" cy="860690"/>
            </a:xfrm>
            <a:custGeom>
              <a:avLst/>
              <a:gdLst>
                <a:gd name="connsiteX0" fmla="*/ 635444 w 676426"/>
                <a:gd name="connsiteY0" fmla="*/ 860600 h 860690"/>
                <a:gd name="connsiteX1" fmla="*/ 636077 w 676426"/>
                <a:gd name="connsiteY1" fmla="*/ 850204 h 860690"/>
                <a:gd name="connsiteX2" fmla="*/ 638156 w 676426"/>
                <a:gd name="connsiteY2" fmla="*/ 820099 h 860690"/>
                <a:gd name="connsiteX3" fmla="*/ 646473 w 676426"/>
                <a:gd name="connsiteY3" fmla="*/ 704926 h 860690"/>
                <a:gd name="connsiteX4" fmla="*/ 659762 w 676426"/>
                <a:gd name="connsiteY4" fmla="*/ 522944 h 860690"/>
                <a:gd name="connsiteX5" fmla="*/ 668079 w 676426"/>
                <a:gd name="connsiteY5" fmla="*/ 409398 h 860690"/>
                <a:gd name="connsiteX6" fmla="*/ 671695 w 676426"/>
                <a:gd name="connsiteY6" fmla="*/ 282291 h 860690"/>
                <a:gd name="connsiteX7" fmla="*/ 625318 w 676426"/>
                <a:gd name="connsiteY7" fmla="*/ 151659 h 860690"/>
                <a:gd name="connsiteX8" fmla="*/ 615374 w 676426"/>
                <a:gd name="connsiteY8" fmla="*/ 136290 h 860690"/>
                <a:gd name="connsiteX9" fmla="*/ 603983 w 676426"/>
                <a:gd name="connsiteY9" fmla="*/ 121645 h 860690"/>
                <a:gd name="connsiteX10" fmla="*/ 578851 w 676426"/>
                <a:gd name="connsiteY10" fmla="*/ 93710 h 860690"/>
                <a:gd name="connsiteX11" fmla="*/ 564748 w 676426"/>
                <a:gd name="connsiteY11" fmla="*/ 81054 h 860690"/>
                <a:gd name="connsiteX12" fmla="*/ 550013 w 676426"/>
                <a:gd name="connsiteY12" fmla="*/ 68759 h 860690"/>
                <a:gd name="connsiteX13" fmla="*/ 517648 w 676426"/>
                <a:gd name="connsiteY13" fmla="*/ 47153 h 860690"/>
                <a:gd name="connsiteX14" fmla="*/ 444603 w 676426"/>
                <a:gd name="connsiteY14" fmla="*/ 15512 h 860690"/>
                <a:gd name="connsiteX15" fmla="*/ 424714 w 676426"/>
                <a:gd name="connsiteY15" fmla="*/ 10991 h 860690"/>
                <a:gd name="connsiteX16" fmla="*/ 414770 w 676426"/>
                <a:gd name="connsiteY16" fmla="*/ 8641 h 860690"/>
                <a:gd name="connsiteX17" fmla="*/ 404554 w 676426"/>
                <a:gd name="connsiteY17" fmla="*/ 7285 h 860690"/>
                <a:gd name="connsiteX18" fmla="*/ 384033 w 676426"/>
                <a:gd name="connsiteY18" fmla="*/ 4754 h 860690"/>
                <a:gd name="connsiteX19" fmla="*/ 363240 w 676426"/>
                <a:gd name="connsiteY19" fmla="*/ 4030 h 860690"/>
                <a:gd name="connsiteX20" fmla="*/ 199068 w 676426"/>
                <a:gd name="connsiteY20" fmla="*/ 47243 h 860690"/>
                <a:gd name="connsiteX21" fmla="*/ 77114 w 676426"/>
                <a:gd name="connsiteY21" fmla="*/ 177243 h 860690"/>
                <a:gd name="connsiteX22" fmla="*/ 48004 w 676426"/>
                <a:gd name="connsiteY22" fmla="*/ 265567 h 860690"/>
                <a:gd name="connsiteX23" fmla="*/ 38964 w 676426"/>
                <a:gd name="connsiteY23" fmla="*/ 360671 h 860690"/>
                <a:gd name="connsiteX24" fmla="*/ 8950 w 676426"/>
                <a:gd name="connsiteY24" fmla="*/ 758444 h 860690"/>
                <a:gd name="connsiteX25" fmla="*/ 4791 w 676426"/>
                <a:gd name="connsiteY25" fmla="*/ 812686 h 860690"/>
                <a:gd name="connsiteX26" fmla="*/ 2802 w 676426"/>
                <a:gd name="connsiteY26" fmla="*/ 810246 h 860690"/>
                <a:gd name="connsiteX27" fmla="*/ 97907 w 676426"/>
                <a:gd name="connsiteY27" fmla="*/ 817478 h 860690"/>
                <a:gd name="connsiteX28" fmla="*/ 95556 w 676426"/>
                <a:gd name="connsiteY28" fmla="*/ 819467 h 860690"/>
                <a:gd name="connsiteX29" fmla="*/ 118428 w 676426"/>
                <a:gd name="connsiteY29" fmla="*/ 517791 h 860690"/>
                <a:gd name="connsiteX30" fmla="*/ 129367 w 676426"/>
                <a:gd name="connsiteY30" fmla="*/ 373146 h 860690"/>
                <a:gd name="connsiteX31" fmla="*/ 134791 w 676426"/>
                <a:gd name="connsiteY31" fmla="*/ 302542 h 860690"/>
                <a:gd name="connsiteX32" fmla="*/ 150612 w 676426"/>
                <a:gd name="connsiteY32" fmla="*/ 234468 h 860690"/>
                <a:gd name="connsiteX33" fmla="*/ 236766 w 676426"/>
                <a:gd name="connsiteY33" fmla="*/ 131589 h 860690"/>
                <a:gd name="connsiteX34" fmla="*/ 250959 w 676426"/>
                <a:gd name="connsiteY34" fmla="*/ 122549 h 860690"/>
                <a:gd name="connsiteX35" fmla="*/ 265695 w 676426"/>
                <a:gd name="connsiteY35" fmla="*/ 115045 h 860690"/>
                <a:gd name="connsiteX36" fmla="*/ 296522 w 676426"/>
                <a:gd name="connsiteY36" fmla="*/ 103835 h 860690"/>
                <a:gd name="connsiteX37" fmla="*/ 328254 w 676426"/>
                <a:gd name="connsiteY37" fmla="*/ 96965 h 860690"/>
                <a:gd name="connsiteX38" fmla="*/ 344255 w 676426"/>
                <a:gd name="connsiteY38" fmla="*/ 95609 h 860690"/>
                <a:gd name="connsiteX39" fmla="*/ 352030 w 676426"/>
                <a:gd name="connsiteY39" fmla="*/ 95428 h 860690"/>
                <a:gd name="connsiteX40" fmla="*/ 359985 w 676426"/>
                <a:gd name="connsiteY40" fmla="*/ 95428 h 860690"/>
                <a:gd name="connsiteX41" fmla="*/ 422092 w 676426"/>
                <a:gd name="connsiteY41" fmla="*/ 104468 h 860690"/>
                <a:gd name="connsiteX42" fmla="*/ 477781 w 676426"/>
                <a:gd name="connsiteY42" fmla="*/ 129872 h 860690"/>
                <a:gd name="connsiteX43" fmla="*/ 575778 w 676426"/>
                <a:gd name="connsiteY43" fmla="*/ 268369 h 860690"/>
                <a:gd name="connsiteX44" fmla="*/ 581111 w 676426"/>
                <a:gd name="connsiteY44" fmla="*/ 322611 h 860690"/>
                <a:gd name="connsiteX45" fmla="*/ 581111 w 676426"/>
                <a:gd name="connsiteY45" fmla="*/ 335900 h 860690"/>
                <a:gd name="connsiteX46" fmla="*/ 580117 w 676426"/>
                <a:gd name="connsiteY46" fmla="*/ 348918 h 860690"/>
                <a:gd name="connsiteX47" fmla="*/ 578128 w 676426"/>
                <a:gd name="connsiteY47" fmla="*/ 374593 h 860690"/>
                <a:gd name="connsiteX48" fmla="*/ 574331 w 676426"/>
                <a:gd name="connsiteY48" fmla="*/ 424676 h 860690"/>
                <a:gd name="connsiteX49" fmla="*/ 560499 w 676426"/>
                <a:gd name="connsiteY49" fmla="*/ 604217 h 860690"/>
                <a:gd name="connsiteX50" fmla="*/ 540972 w 676426"/>
                <a:gd name="connsiteY50" fmla="*/ 853548 h 860690"/>
                <a:gd name="connsiteX51" fmla="*/ 540430 w 676426"/>
                <a:gd name="connsiteY51" fmla="*/ 852825 h 860690"/>
                <a:gd name="connsiteX52" fmla="*/ 612119 w 676426"/>
                <a:gd name="connsiteY52" fmla="*/ 858611 h 860690"/>
                <a:gd name="connsiteX53" fmla="*/ 629658 w 676426"/>
                <a:gd name="connsiteY53" fmla="*/ 860057 h 860690"/>
                <a:gd name="connsiteX54" fmla="*/ 635534 w 676426"/>
                <a:gd name="connsiteY54" fmla="*/ 860690 h 860690"/>
                <a:gd name="connsiteX55" fmla="*/ 629929 w 676426"/>
                <a:gd name="connsiteY55" fmla="*/ 860690 h 860690"/>
                <a:gd name="connsiteX56" fmla="*/ 612481 w 676426"/>
                <a:gd name="connsiteY56" fmla="*/ 859606 h 860690"/>
                <a:gd name="connsiteX57" fmla="*/ 540159 w 676426"/>
                <a:gd name="connsiteY57" fmla="*/ 854453 h 860690"/>
                <a:gd name="connsiteX58" fmla="*/ 539436 w 676426"/>
                <a:gd name="connsiteY58" fmla="*/ 854453 h 860690"/>
                <a:gd name="connsiteX59" fmla="*/ 539436 w 676426"/>
                <a:gd name="connsiteY59" fmla="*/ 853820 h 860690"/>
                <a:gd name="connsiteX60" fmla="*/ 557516 w 676426"/>
                <a:gd name="connsiteY60" fmla="*/ 604398 h 860690"/>
                <a:gd name="connsiteX61" fmla="*/ 570805 w 676426"/>
                <a:gd name="connsiteY61" fmla="*/ 424766 h 860690"/>
                <a:gd name="connsiteX62" fmla="*/ 574512 w 676426"/>
                <a:gd name="connsiteY62" fmla="*/ 374774 h 860690"/>
                <a:gd name="connsiteX63" fmla="*/ 576501 w 676426"/>
                <a:gd name="connsiteY63" fmla="*/ 349009 h 860690"/>
                <a:gd name="connsiteX64" fmla="*/ 577405 w 676426"/>
                <a:gd name="connsiteY64" fmla="*/ 335991 h 860690"/>
                <a:gd name="connsiteX65" fmla="*/ 577405 w 676426"/>
                <a:gd name="connsiteY65" fmla="*/ 322882 h 860690"/>
                <a:gd name="connsiteX66" fmla="*/ 572071 w 676426"/>
                <a:gd name="connsiteY66" fmla="*/ 269725 h 860690"/>
                <a:gd name="connsiteX67" fmla="*/ 552634 w 676426"/>
                <a:gd name="connsiteY67" fmla="*/ 218105 h 860690"/>
                <a:gd name="connsiteX68" fmla="*/ 475340 w 676426"/>
                <a:gd name="connsiteY68" fmla="*/ 133578 h 860690"/>
                <a:gd name="connsiteX69" fmla="*/ 420556 w 676426"/>
                <a:gd name="connsiteY69" fmla="*/ 108717 h 860690"/>
                <a:gd name="connsiteX70" fmla="*/ 359533 w 676426"/>
                <a:gd name="connsiteY70" fmla="*/ 99677 h 860690"/>
                <a:gd name="connsiteX71" fmla="*/ 351668 w 676426"/>
                <a:gd name="connsiteY71" fmla="*/ 99677 h 860690"/>
                <a:gd name="connsiteX72" fmla="*/ 343803 w 676426"/>
                <a:gd name="connsiteY72" fmla="*/ 100310 h 860690"/>
                <a:gd name="connsiteX73" fmla="*/ 328073 w 676426"/>
                <a:gd name="connsiteY73" fmla="*/ 101666 h 860690"/>
                <a:gd name="connsiteX74" fmla="*/ 266689 w 676426"/>
                <a:gd name="connsiteY74" fmla="*/ 119746 h 860690"/>
                <a:gd name="connsiteX75" fmla="*/ 252134 w 676426"/>
                <a:gd name="connsiteY75" fmla="*/ 127159 h 860690"/>
                <a:gd name="connsiteX76" fmla="*/ 238212 w 676426"/>
                <a:gd name="connsiteY76" fmla="*/ 135657 h 860690"/>
                <a:gd name="connsiteX77" fmla="*/ 154137 w 676426"/>
                <a:gd name="connsiteY77" fmla="*/ 237180 h 860690"/>
                <a:gd name="connsiteX78" fmla="*/ 138588 w 676426"/>
                <a:gd name="connsiteY78" fmla="*/ 303988 h 860690"/>
                <a:gd name="connsiteX79" fmla="*/ 133254 w 676426"/>
                <a:gd name="connsiteY79" fmla="*/ 374593 h 860690"/>
                <a:gd name="connsiteX80" fmla="*/ 122406 w 676426"/>
                <a:gd name="connsiteY80" fmla="*/ 519238 h 860690"/>
                <a:gd name="connsiteX81" fmla="*/ 99624 w 676426"/>
                <a:gd name="connsiteY81" fmla="*/ 820913 h 860690"/>
                <a:gd name="connsiteX82" fmla="*/ 99624 w 676426"/>
                <a:gd name="connsiteY82" fmla="*/ 823173 h 860690"/>
                <a:gd name="connsiteX83" fmla="*/ 97364 w 676426"/>
                <a:gd name="connsiteY83" fmla="*/ 823173 h 860690"/>
                <a:gd name="connsiteX84" fmla="*/ 2260 w 676426"/>
                <a:gd name="connsiteY84" fmla="*/ 815941 h 860690"/>
                <a:gd name="connsiteX85" fmla="*/ 0 w 676426"/>
                <a:gd name="connsiteY85" fmla="*/ 815941 h 860690"/>
                <a:gd name="connsiteX86" fmla="*/ 0 w 676426"/>
                <a:gd name="connsiteY86" fmla="*/ 813681 h 860690"/>
                <a:gd name="connsiteX87" fmla="*/ 4158 w 676426"/>
                <a:gd name="connsiteY87" fmla="*/ 759439 h 860690"/>
                <a:gd name="connsiteX88" fmla="*/ 34263 w 676426"/>
                <a:gd name="connsiteY88" fmla="*/ 361665 h 860690"/>
                <a:gd name="connsiteX89" fmla="*/ 43303 w 676426"/>
                <a:gd name="connsiteY89" fmla="*/ 266109 h 860690"/>
                <a:gd name="connsiteX90" fmla="*/ 126022 w 676426"/>
                <a:gd name="connsiteY90" fmla="*/ 99858 h 860690"/>
                <a:gd name="connsiteX91" fmla="*/ 196627 w 676426"/>
                <a:gd name="connsiteY91" fmla="*/ 43717 h 860690"/>
                <a:gd name="connsiteX92" fmla="*/ 362878 w 676426"/>
                <a:gd name="connsiteY92" fmla="*/ 53 h 860690"/>
                <a:gd name="connsiteX93" fmla="*/ 383942 w 676426"/>
                <a:gd name="connsiteY93" fmla="*/ 776 h 860690"/>
                <a:gd name="connsiteX94" fmla="*/ 407809 w 676426"/>
                <a:gd name="connsiteY94" fmla="*/ 3850 h 860690"/>
                <a:gd name="connsiteX95" fmla="*/ 420826 w 676426"/>
                <a:gd name="connsiteY95" fmla="*/ 6200 h 860690"/>
                <a:gd name="connsiteX96" fmla="*/ 440625 w 676426"/>
                <a:gd name="connsiteY96" fmla="*/ 10811 h 860690"/>
                <a:gd name="connsiteX97" fmla="*/ 449665 w 676426"/>
                <a:gd name="connsiteY97" fmla="*/ 13342 h 860690"/>
                <a:gd name="connsiteX98" fmla="*/ 519185 w 676426"/>
                <a:gd name="connsiteY98" fmla="*/ 43898 h 860690"/>
                <a:gd name="connsiteX99" fmla="*/ 551820 w 676426"/>
                <a:gd name="connsiteY99" fmla="*/ 65866 h 860690"/>
                <a:gd name="connsiteX100" fmla="*/ 566737 w 676426"/>
                <a:gd name="connsiteY100" fmla="*/ 78251 h 860690"/>
                <a:gd name="connsiteX101" fmla="*/ 581021 w 676426"/>
                <a:gd name="connsiteY101" fmla="*/ 91179 h 860690"/>
                <a:gd name="connsiteX102" fmla="*/ 606334 w 676426"/>
                <a:gd name="connsiteY102" fmla="*/ 119475 h 860690"/>
                <a:gd name="connsiteX103" fmla="*/ 617815 w 676426"/>
                <a:gd name="connsiteY103" fmla="*/ 134211 h 860690"/>
                <a:gd name="connsiteX104" fmla="*/ 627850 w 676426"/>
                <a:gd name="connsiteY104" fmla="*/ 149851 h 860690"/>
                <a:gd name="connsiteX105" fmla="*/ 674407 w 676426"/>
                <a:gd name="connsiteY105" fmla="*/ 281930 h 860690"/>
                <a:gd name="connsiteX106" fmla="*/ 670520 w 676426"/>
                <a:gd name="connsiteY106" fmla="*/ 409940 h 860690"/>
                <a:gd name="connsiteX107" fmla="*/ 661480 w 676426"/>
                <a:gd name="connsiteY107" fmla="*/ 523758 h 860690"/>
                <a:gd name="connsiteX108" fmla="*/ 647196 w 676426"/>
                <a:gd name="connsiteY108" fmla="*/ 705920 h 860690"/>
                <a:gd name="connsiteX109" fmla="*/ 638156 w 676426"/>
                <a:gd name="connsiteY109" fmla="*/ 820823 h 860690"/>
                <a:gd name="connsiteX110" fmla="*/ 635715 w 676426"/>
                <a:gd name="connsiteY110" fmla="*/ 850565 h 860690"/>
                <a:gd name="connsiteX111" fmla="*/ 635444 w 676426"/>
                <a:gd name="connsiteY111" fmla="*/ 860600 h 860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676426" h="860690">
                  <a:moveTo>
                    <a:pt x="635444" y="860600"/>
                  </a:moveTo>
                  <a:cubicBezTo>
                    <a:pt x="635444" y="860600"/>
                    <a:pt x="635444" y="856984"/>
                    <a:pt x="636077" y="850204"/>
                  </a:cubicBezTo>
                  <a:cubicBezTo>
                    <a:pt x="636709" y="843423"/>
                    <a:pt x="637252" y="833298"/>
                    <a:pt x="638156" y="820099"/>
                  </a:cubicBezTo>
                  <a:cubicBezTo>
                    <a:pt x="640054" y="793702"/>
                    <a:pt x="642857" y="754828"/>
                    <a:pt x="646473" y="704926"/>
                  </a:cubicBezTo>
                  <a:cubicBezTo>
                    <a:pt x="650089" y="655023"/>
                    <a:pt x="654609" y="593820"/>
                    <a:pt x="659762" y="522944"/>
                  </a:cubicBezTo>
                  <a:cubicBezTo>
                    <a:pt x="662354" y="487506"/>
                    <a:pt x="665126" y="449658"/>
                    <a:pt x="668079" y="409398"/>
                  </a:cubicBezTo>
                  <a:cubicBezTo>
                    <a:pt x="670339" y="369259"/>
                    <a:pt x="677119" y="326770"/>
                    <a:pt x="671695" y="282291"/>
                  </a:cubicBezTo>
                  <a:cubicBezTo>
                    <a:pt x="666332" y="235796"/>
                    <a:pt x="650474" y="191127"/>
                    <a:pt x="625318" y="151659"/>
                  </a:cubicBezTo>
                  <a:cubicBezTo>
                    <a:pt x="621973" y="146596"/>
                    <a:pt x="618809" y="141353"/>
                    <a:pt x="615374" y="136290"/>
                  </a:cubicBezTo>
                  <a:lnTo>
                    <a:pt x="603983" y="121645"/>
                  </a:lnTo>
                  <a:cubicBezTo>
                    <a:pt x="596142" y="111864"/>
                    <a:pt x="587751" y="102538"/>
                    <a:pt x="578851" y="93710"/>
                  </a:cubicBezTo>
                  <a:cubicBezTo>
                    <a:pt x="574602" y="89100"/>
                    <a:pt x="569811" y="85303"/>
                    <a:pt x="564748" y="81054"/>
                  </a:cubicBezTo>
                  <a:cubicBezTo>
                    <a:pt x="560086" y="76666"/>
                    <a:pt x="555165" y="72560"/>
                    <a:pt x="550013" y="68759"/>
                  </a:cubicBezTo>
                  <a:cubicBezTo>
                    <a:pt x="539717" y="60845"/>
                    <a:pt x="528905" y="53627"/>
                    <a:pt x="517648" y="47153"/>
                  </a:cubicBezTo>
                  <a:cubicBezTo>
                    <a:pt x="494704" y="33622"/>
                    <a:pt x="470167" y="22993"/>
                    <a:pt x="444603" y="15512"/>
                  </a:cubicBezTo>
                  <a:lnTo>
                    <a:pt x="424714" y="10991"/>
                  </a:lnTo>
                  <a:lnTo>
                    <a:pt x="414770" y="8641"/>
                  </a:lnTo>
                  <a:lnTo>
                    <a:pt x="404554" y="7285"/>
                  </a:lnTo>
                  <a:lnTo>
                    <a:pt x="384033" y="4754"/>
                  </a:lnTo>
                  <a:cubicBezTo>
                    <a:pt x="377162" y="4121"/>
                    <a:pt x="370201" y="4302"/>
                    <a:pt x="363240" y="4030"/>
                  </a:cubicBezTo>
                  <a:cubicBezTo>
                    <a:pt x="305576" y="3001"/>
                    <a:pt x="248753" y="17958"/>
                    <a:pt x="199068" y="47243"/>
                  </a:cubicBezTo>
                  <a:cubicBezTo>
                    <a:pt x="146763" y="77950"/>
                    <a:pt x="104420" y="123085"/>
                    <a:pt x="77114" y="177243"/>
                  </a:cubicBezTo>
                  <a:cubicBezTo>
                    <a:pt x="63332" y="205180"/>
                    <a:pt x="53533" y="234910"/>
                    <a:pt x="48004" y="265567"/>
                  </a:cubicBezTo>
                  <a:cubicBezTo>
                    <a:pt x="43393" y="296575"/>
                    <a:pt x="42037" y="328849"/>
                    <a:pt x="38964" y="360671"/>
                  </a:cubicBezTo>
                  <a:cubicBezTo>
                    <a:pt x="29291" y="489224"/>
                    <a:pt x="19256" y="622297"/>
                    <a:pt x="8950" y="758444"/>
                  </a:cubicBezTo>
                  <a:cubicBezTo>
                    <a:pt x="7594" y="776525"/>
                    <a:pt x="6147" y="794606"/>
                    <a:pt x="4791" y="812686"/>
                  </a:cubicBezTo>
                  <a:lnTo>
                    <a:pt x="2802" y="810246"/>
                  </a:lnTo>
                  <a:lnTo>
                    <a:pt x="97907" y="817478"/>
                  </a:lnTo>
                  <a:lnTo>
                    <a:pt x="95556" y="819467"/>
                  </a:lnTo>
                  <a:cubicBezTo>
                    <a:pt x="103331" y="716498"/>
                    <a:pt x="111015" y="615698"/>
                    <a:pt x="118428" y="517791"/>
                  </a:cubicBezTo>
                  <a:cubicBezTo>
                    <a:pt x="122165" y="468793"/>
                    <a:pt x="125811" y="420578"/>
                    <a:pt x="129367" y="373146"/>
                  </a:cubicBezTo>
                  <a:cubicBezTo>
                    <a:pt x="131175" y="349401"/>
                    <a:pt x="132983" y="325866"/>
                    <a:pt x="134791" y="302542"/>
                  </a:cubicBezTo>
                  <a:cubicBezTo>
                    <a:pt x="136772" y="279209"/>
                    <a:pt x="142100" y="256283"/>
                    <a:pt x="150612" y="234468"/>
                  </a:cubicBezTo>
                  <a:cubicBezTo>
                    <a:pt x="168213" y="192220"/>
                    <a:pt x="198264" y="156335"/>
                    <a:pt x="236766" y="131589"/>
                  </a:cubicBezTo>
                  <a:cubicBezTo>
                    <a:pt x="241314" y="128297"/>
                    <a:pt x="246053" y="125279"/>
                    <a:pt x="250959" y="122549"/>
                  </a:cubicBezTo>
                  <a:lnTo>
                    <a:pt x="265695" y="115045"/>
                  </a:lnTo>
                  <a:cubicBezTo>
                    <a:pt x="275690" y="110577"/>
                    <a:pt x="285992" y="106831"/>
                    <a:pt x="296522" y="103835"/>
                  </a:cubicBezTo>
                  <a:cubicBezTo>
                    <a:pt x="306934" y="100838"/>
                    <a:pt x="317535" y="98543"/>
                    <a:pt x="328254" y="96965"/>
                  </a:cubicBezTo>
                  <a:cubicBezTo>
                    <a:pt x="333587" y="96242"/>
                    <a:pt x="339012" y="96061"/>
                    <a:pt x="344255" y="95609"/>
                  </a:cubicBezTo>
                  <a:lnTo>
                    <a:pt x="352030" y="95428"/>
                  </a:lnTo>
                  <a:lnTo>
                    <a:pt x="359985" y="95428"/>
                  </a:lnTo>
                  <a:cubicBezTo>
                    <a:pt x="381010" y="95499"/>
                    <a:pt x="401920" y="98542"/>
                    <a:pt x="422092" y="104468"/>
                  </a:cubicBezTo>
                  <a:cubicBezTo>
                    <a:pt x="441680" y="110479"/>
                    <a:pt x="460401" y="119019"/>
                    <a:pt x="477781" y="129872"/>
                  </a:cubicBezTo>
                  <a:cubicBezTo>
                    <a:pt x="527066" y="161691"/>
                    <a:pt x="562171" y="211304"/>
                    <a:pt x="575778" y="268369"/>
                  </a:cubicBezTo>
                  <a:cubicBezTo>
                    <a:pt x="579670" y="286179"/>
                    <a:pt x="581460" y="304384"/>
                    <a:pt x="581111" y="322611"/>
                  </a:cubicBezTo>
                  <a:cubicBezTo>
                    <a:pt x="581111" y="327041"/>
                    <a:pt x="581111" y="331651"/>
                    <a:pt x="581111" y="335900"/>
                  </a:cubicBezTo>
                  <a:cubicBezTo>
                    <a:pt x="581111" y="340149"/>
                    <a:pt x="580478" y="344941"/>
                    <a:pt x="580117" y="348918"/>
                  </a:cubicBezTo>
                  <a:cubicBezTo>
                    <a:pt x="579484" y="357959"/>
                    <a:pt x="578761" y="366095"/>
                    <a:pt x="578128" y="374593"/>
                  </a:cubicBezTo>
                  <a:cubicBezTo>
                    <a:pt x="576862" y="391589"/>
                    <a:pt x="575597" y="408313"/>
                    <a:pt x="574331" y="424676"/>
                  </a:cubicBezTo>
                  <a:cubicBezTo>
                    <a:pt x="569268" y="489947"/>
                    <a:pt x="564658" y="550065"/>
                    <a:pt x="560499" y="604217"/>
                  </a:cubicBezTo>
                  <a:cubicBezTo>
                    <a:pt x="552001" y="712700"/>
                    <a:pt x="545402" y="797227"/>
                    <a:pt x="540972" y="853548"/>
                  </a:cubicBezTo>
                  <a:lnTo>
                    <a:pt x="540430" y="852825"/>
                  </a:lnTo>
                  <a:lnTo>
                    <a:pt x="612119" y="858611"/>
                  </a:lnTo>
                  <a:lnTo>
                    <a:pt x="629658" y="860057"/>
                  </a:lnTo>
                  <a:lnTo>
                    <a:pt x="635534" y="860690"/>
                  </a:lnTo>
                  <a:lnTo>
                    <a:pt x="629929" y="860690"/>
                  </a:lnTo>
                  <a:lnTo>
                    <a:pt x="612481" y="859606"/>
                  </a:lnTo>
                  <a:lnTo>
                    <a:pt x="540159" y="854453"/>
                  </a:lnTo>
                  <a:lnTo>
                    <a:pt x="539436" y="854453"/>
                  </a:lnTo>
                  <a:lnTo>
                    <a:pt x="539436" y="853820"/>
                  </a:lnTo>
                  <a:cubicBezTo>
                    <a:pt x="543594" y="797408"/>
                    <a:pt x="549741" y="712700"/>
                    <a:pt x="557516" y="604398"/>
                  </a:cubicBezTo>
                  <a:cubicBezTo>
                    <a:pt x="561494" y="550156"/>
                    <a:pt x="566014" y="490128"/>
                    <a:pt x="570805" y="424766"/>
                  </a:cubicBezTo>
                  <a:cubicBezTo>
                    <a:pt x="572071" y="408404"/>
                    <a:pt x="573246" y="391769"/>
                    <a:pt x="574512" y="374774"/>
                  </a:cubicBezTo>
                  <a:cubicBezTo>
                    <a:pt x="575145" y="366276"/>
                    <a:pt x="575868" y="357687"/>
                    <a:pt x="576501" y="349009"/>
                  </a:cubicBezTo>
                  <a:cubicBezTo>
                    <a:pt x="576501" y="344669"/>
                    <a:pt x="577134" y="339968"/>
                    <a:pt x="577405" y="335991"/>
                  </a:cubicBezTo>
                  <a:cubicBezTo>
                    <a:pt x="577676" y="332013"/>
                    <a:pt x="577405" y="326950"/>
                    <a:pt x="577405" y="322882"/>
                  </a:cubicBezTo>
                  <a:cubicBezTo>
                    <a:pt x="577678" y="305017"/>
                    <a:pt x="575888" y="287180"/>
                    <a:pt x="572071" y="269725"/>
                  </a:cubicBezTo>
                  <a:cubicBezTo>
                    <a:pt x="567695" y="251798"/>
                    <a:pt x="561169" y="234466"/>
                    <a:pt x="552634" y="218105"/>
                  </a:cubicBezTo>
                  <a:cubicBezTo>
                    <a:pt x="534692" y="183664"/>
                    <a:pt x="508043" y="154522"/>
                    <a:pt x="475340" y="133578"/>
                  </a:cubicBezTo>
                  <a:cubicBezTo>
                    <a:pt x="458230" y="122958"/>
                    <a:pt x="439815" y="114601"/>
                    <a:pt x="420556" y="108717"/>
                  </a:cubicBezTo>
                  <a:cubicBezTo>
                    <a:pt x="400745" y="102834"/>
                    <a:pt x="380199" y="99791"/>
                    <a:pt x="359533" y="99677"/>
                  </a:cubicBezTo>
                  <a:lnTo>
                    <a:pt x="351668" y="99677"/>
                  </a:lnTo>
                  <a:lnTo>
                    <a:pt x="343803" y="100310"/>
                  </a:lnTo>
                  <a:cubicBezTo>
                    <a:pt x="338560" y="100762"/>
                    <a:pt x="333316" y="100943"/>
                    <a:pt x="328073" y="101666"/>
                  </a:cubicBezTo>
                  <a:cubicBezTo>
                    <a:pt x="306883" y="104866"/>
                    <a:pt x="286231" y="110949"/>
                    <a:pt x="266689" y="119746"/>
                  </a:cubicBezTo>
                  <a:lnTo>
                    <a:pt x="252134" y="127159"/>
                  </a:lnTo>
                  <a:cubicBezTo>
                    <a:pt x="247253" y="129510"/>
                    <a:pt x="243094" y="132855"/>
                    <a:pt x="238212" y="135657"/>
                  </a:cubicBezTo>
                  <a:cubicBezTo>
                    <a:pt x="200518" y="160164"/>
                    <a:pt x="171190" y="195579"/>
                    <a:pt x="154137" y="237180"/>
                  </a:cubicBezTo>
                  <a:cubicBezTo>
                    <a:pt x="145812" y="258599"/>
                    <a:pt x="140577" y="281094"/>
                    <a:pt x="138588" y="303988"/>
                  </a:cubicBezTo>
                  <a:cubicBezTo>
                    <a:pt x="136870" y="327312"/>
                    <a:pt x="135062" y="350907"/>
                    <a:pt x="133254" y="374593"/>
                  </a:cubicBezTo>
                  <a:cubicBezTo>
                    <a:pt x="129729" y="422054"/>
                    <a:pt x="126022" y="470330"/>
                    <a:pt x="122406" y="519238"/>
                  </a:cubicBezTo>
                  <a:cubicBezTo>
                    <a:pt x="114993" y="617144"/>
                    <a:pt x="107399" y="718125"/>
                    <a:pt x="99624" y="820913"/>
                  </a:cubicBezTo>
                  <a:lnTo>
                    <a:pt x="99624" y="823173"/>
                  </a:lnTo>
                  <a:lnTo>
                    <a:pt x="97364" y="823173"/>
                  </a:lnTo>
                  <a:lnTo>
                    <a:pt x="2260" y="815941"/>
                  </a:lnTo>
                  <a:lnTo>
                    <a:pt x="0" y="815941"/>
                  </a:lnTo>
                  <a:lnTo>
                    <a:pt x="0" y="813681"/>
                  </a:lnTo>
                  <a:cubicBezTo>
                    <a:pt x="1356" y="795600"/>
                    <a:pt x="2712" y="777520"/>
                    <a:pt x="4158" y="759439"/>
                  </a:cubicBezTo>
                  <a:cubicBezTo>
                    <a:pt x="14465" y="623111"/>
                    <a:pt x="24499" y="490038"/>
                    <a:pt x="34263" y="361665"/>
                  </a:cubicBezTo>
                  <a:cubicBezTo>
                    <a:pt x="36975" y="329482"/>
                    <a:pt x="38241" y="297660"/>
                    <a:pt x="43303" y="266109"/>
                  </a:cubicBezTo>
                  <a:cubicBezTo>
                    <a:pt x="53628" y="203666"/>
                    <a:pt x="82442" y="145755"/>
                    <a:pt x="126022" y="99858"/>
                  </a:cubicBezTo>
                  <a:cubicBezTo>
                    <a:pt x="146941" y="78072"/>
                    <a:pt x="170688" y="59191"/>
                    <a:pt x="196627" y="43717"/>
                  </a:cubicBezTo>
                  <a:cubicBezTo>
                    <a:pt x="246953" y="14100"/>
                    <a:pt x="304494" y="-1012"/>
                    <a:pt x="362878" y="53"/>
                  </a:cubicBezTo>
                  <a:cubicBezTo>
                    <a:pt x="369930" y="53"/>
                    <a:pt x="376981" y="53"/>
                    <a:pt x="383942" y="776"/>
                  </a:cubicBezTo>
                  <a:lnTo>
                    <a:pt x="407809" y="3850"/>
                  </a:lnTo>
                  <a:lnTo>
                    <a:pt x="420826" y="6200"/>
                  </a:lnTo>
                  <a:lnTo>
                    <a:pt x="440625" y="10811"/>
                  </a:lnTo>
                  <a:lnTo>
                    <a:pt x="449665" y="13342"/>
                  </a:lnTo>
                  <a:cubicBezTo>
                    <a:pt x="473983" y="20694"/>
                    <a:pt x="497325" y="30953"/>
                    <a:pt x="519185" y="43898"/>
                  </a:cubicBezTo>
                  <a:cubicBezTo>
                    <a:pt x="530529" y="50505"/>
                    <a:pt x="541430" y="57844"/>
                    <a:pt x="551820" y="65866"/>
                  </a:cubicBezTo>
                  <a:cubicBezTo>
                    <a:pt x="557032" y="69697"/>
                    <a:pt x="562013" y="73833"/>
                    <a:pt x="566737" y="78251"/>
                  </a:cubicBezTo>
                  <a:cubicBezTo>
                    <a:pt x="571529" y="82591"/>
                    <a:pt x="576682" y="86568"/>
                    <a:pt x="581021" y="91179"/>
                  </a:cubicBezTo>
                  <a:cubicBezTo>
                    <a:pt x="590029" y="100084"/>
                    <a:pt x="598483" y="109534"/>
                    <a:pt x="606334" y="119475"/>
                  </a:cubicBezTo>
                  <a:lnTo>
                    <a:pt x="617815" y="134211"/>
                  </a:lnTo>
                  <a:cubicBezTo>
                    <a:pt x="621341" y="139364"/>
                    <a:pt x="624505" y="144698"/>
                    <a:pt x="627850" y="149851"/>
                  </a:cubicBezTo>
                  <a:cubicBezTo>
                    <a:pt x="653198" y="189770"/>
                    <a:pt x="669120" y="234939"/>
                    <a:pt x="674407" y="281930"/>
                  </a:cubicBezTo>
                  <a:cubicBezTo>
                    <a:pt x="679832" y="327131"/>
                    <a:pt x="672870" y="369711"/>
                    <a:pt x="670520" y="409940"/>
                  </a:cubicBezTo>
                  <a:cubicBezTo>
                    <a:pt x="668170" y="450170"/>
                    <a:pt x="664463" y="488229"/>
                    <a:pt x="661480" y="523758"/>
                  </a:cubicBezTo>
                  <a:cubicBezTo>
                    <a:pt x="655875" y="594724"/>
                    <a:pt x="651174" y="655927"/>
                    <a:pt x="647196" y="705920"/>
                  </a:cubicBezTo>
                  <a:cubicBezTo>
                    <a:pt x="643218" y="755913"/>
                    <a:pt x="640235" y="794425"/>
                    <a:pt x="638156" y="820823"/>
                  </a:cubicBezTo>
                  <a:cubicBezTo>
                    <a:pt x="637071" y="833841"/>
                    <a:pt x="636257" y="843785"/>
                    <a:pt x="635715" y="850565"/>
                  </a:cubicBezTo>
                  <a:cubicBezTo>
                    <a:pt x="635172" y="857345"/>
                    <a:pt x="635444" y="860600"/>
                    <a:pt x="635444" y="860600"/>
                  </a:cubicBezTo>
                  <a:close/>
                </a:path>
              </a:pathLst>
            </a:custGeom>
            <a:solidFill>
              <a:srgbClr val="263238"/>
            </a:solidFill>
            <a:ln w="9030" cap="flat">
              <a:noFill/>
              <a:prstDash val="solid"/>
              <a:miter/>
            </a:ln>
          </p:spPr>
          <p:txBody>
            <a:bodyPr rtlCol="0" anchor="ctr"/>
            <a:lstStyle/>
            <a:p>
              <a:endParaRPr lang="zh-CN" altLang="en-US"/>
            </a:p>
          </p:txBody>
        </p:sp>
        <p:sp>
          <p:nvSpPr>
            <p:cNvPr id="1142" name="任意多边形: 形状 1141">
              <a:extLst>
                <a:ext uri="{FF2B5EF4-FFF2-40B4-BE49-F238E27FC236}">
                  <a16:creationId xmlns:a16="http://schemas.microsoft.com/office/drawing/2014/main" id="{9BCFA4C9-30CD-2492-3048-671E35D4B7B7}"/>
                </a:ext>
              </a:extLst>
            </p:cNvPr>
            <p:cNvSpPr/>
            <p:nvPr/>
          </p:nvSpPr>
          <p:spPr>
            <a:xfrm rot="274435">
              <a:off x="9787872" y="3717350"/>
              <a:ext cx="899754" cy="733244"/>
            </a:xfrm>
            <a:custGeom>
              <a:avLst/>
              <a:gdLst>
                <a:gd name="connsiteX0" fmla="*/ 0 w 899754"/>
                <a:gd name="connsiteY0" fmla="*/ 3 h 733244"/>
                <a:gd name="connsiteX1" fmla="*/ 865836 w 899754"/>
                <a:gd name="connsiteY1" fmla="*/ 3 h 733244"/>
                <a:gd name="connsiteX2" fmla="*/ 899755 w 899754"/>
                <a:gd name="connsiteY2" fmla="*/ 33921 h 733244"/>
                <a:gd name="connsiteX3" fmla="*/ 899755 w 899754"/>
                <a:gd name="connsiteY3" fmla="*/ 702412 h 733244"/>
                <a:gd name="connsiteX4" fmla="*/ 868919 w 899754"/>
                <a:gd name="connsiteY4" fmla="*/ 733247 h 733244"/>
                <a:gd name="connsiteX5" fmla="*/ 0 w 899754"/>
                <a:gd name="connsiteY5" fmla="*/ 733247 h 733244"/>
                <a:gd name="connsiteX6" fmla="*/ 0 w 899754"/>
                <a:gd name="connsiteY6" fmla="*/ 733247 h 733244"/>
                <a:gd name="connsiteX7" fmla="*/ 0 w 899754"/>
                <a:gd name="connsiteY7" fmla="*/ 3 h 733244"/>
                <a:gd name="connsiteX8" fmla="*/ 0 w 899754"/>
                <a:gd name="connsiteY8" fmla="*/ 3 h 73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754" h="733244">
                  <a:moveTo>
                    <a:pt x="0" y="3"/>
                  </a:moveTo>
                  <a:lnTo>
                    <a:pt x="865836" y="3"/>
                  </a:lnTo>
                  <a:cubicBezTo>
                    <a:pt x="884569" y="3"/>
                    <a:pt x="899755" y="15189"/>
                    <a:pt x="899755" y="33921"/>
                  </a:cubicBezTo>
                  <a:lnTo>
                    <a:pt x="899755" y="702412"/>
                  </a:lnTo>
                  <a:cubicBezTo>
                    <a:pt x="899755" y="719442"/>
                    <a:pt x="885949" y="733247"/>
                    <a:pt x="868919" y="733247"/>
                  </a:cubicBezTo>
                  <a:lnTo>
                    <a:pt x="0" y="733247"/>
                  </a:lnTo>
                  <a:lnTo>
                    <a:pt x="0" y="733247"/>
                  </a:lnTo>
                  <a:lnTo>
                    <a:pt x="0" y="3"/>
                  </a:lnTo>
                  <a:lnTo>
                    <a:pt x="0" y="3"/>
                  </a:lnTo>
                  <a:close/>
                </a:path>
              </a:pathLst>
            </a:custGeom>
            <a:solidFill>
              <a:srgbClr val="455A64"/>
            </a:solidFill>
            <a:ln w="9059" cap="flat">
              <a:noFill/>
              <a:prstDash val="solid"/>
              <a:miter/>
            </a:ln>
          </p:spPr>
          <p:txBody>
            <a:bodyPr rtlCol="0" anchor="ctr"/>
            <a:lstStyle/>
            <a:p>
              <a:endParaRPr lang="zh-CN" altLang="en-US"/>
            </a:p>
          </p:txBody>
        </p:sp>
        <p:sp>
          <p:nvSpPr>
            <p:cNvPr id="1143" name="任意多边形: 形状 1142">
              <a:extLst>
                <a:ext uri="{FF2B5EF4-FFF2-40B4-BE49-F238E27FC236}">
                  <a16:creationId xmlns:a16="http://schemas.microsoft.com/office/drawing/2014/main" id="{C52AA103-49BA-7D4A-C895-1D6D00CBC887}"/>
                </a:ext>
              </a:extLst>
            </p:cNvPr>
            <p:cNvSpPr/>
            <p:nvPr/>
          </p:nvSpPr>
          <p:spPr>
            <a:xfrm rot="259200">
              <a:off x="9791402" y="3695857"/>
              <a:ext cx="896889" cy="731361"/>
            </a:xfrm>
            <a:custGeom>
              <a:avLst/>
              <a:gdLst>
                <a:gd name="connsiteX0" fmla="*/ 0 w 896889"/>
                <a:gd name="connsiteY0" fmla="*/ 0 h 731361"/>
                <a:gd name="connsiteX1" fmla="*/ 859643 w 896889"/>
                <a:gd name="connsiteY1" fmla="*/ 0 h 731361"/>
                <a:gd name="connsiteX2" fmla="*/ 896889 w 896889"/>
                <a:gd name="connsiteY2" fmla="*/ 37246 h 731361"/>
                <a:gd name="connsiteX3" fmla="*/ 896889 w 896889"/>
                <a:gd name="connsiteY3" fmla="*/ 697189 h 731361"/>
                <a:gd name="connsiteX4" fmla="*/ 862717 w 896889"/>
                <a:gd name="connsiteY4" fmla="*/ 731361 h 731361"/>
                <a:gd name="connsiteX5" fmla="*/ 0 w 896889"/>
                <a:gd name="connsiteY5" fmla="*/ 731361 h 731361"/>
                <a:gd name="connsiteX6" fmla="*/ 0 w 896889"/>
                <a:gd name="connsiteY6" fmla="*/ 731361 h 731361"/>
                <a:gd name="connsiteX7" fmla="*/ 0 w 896889"/>
                <a:gd name="connsiteY7" fmla="*/ 0 h 731361"/>
                <a:gd name="connsiteX8" fmla="*/ 0 w 896889"/>
                <a:gd name="connsiteY8" fmla="*/ 0 h 73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889" h="731361">
                  <a:moveTo>
                    <a:pt x="0" y="0"/>
                  </a:moveTo>
                  <a:lnTo>
                    <a:pt x="859643" y="0"/>
                  </a:lnTo>
                  <a:cubicBezTo>
                    <a:pt x="880214" y="0"/>
                    <a:pt x="896889" y="16676"/>
                    <a:pt x="896889" y="37246"/>
                  </a:cubicBezTo>
                  <a:lnTo>
                    <a:pt x="896889" y="697189"/>
                  </a:lnTo>
                  <a:cubicBezTo>
                    <a:pt x="896889" y="716062"/>
                    <a:pt x="881590" y="731361"/>
                    <a:pt x="862717" y="731361"/>
                  </a:cubicBezTo>
                  <a:lnTo>
                    <a:pt x="0" y="731361"/>
                  </a:lnTo>
                  <a:lnTo>
                    <a:pt x="0" y="731361"/>
                  </a:lnTo>
                  <a:lnTo>
                    <a:pt x="0" y="0"/>
                  </a:lnTo>
                  <a:lnTo>
                    <a:pt x="0" y="0"/>
                  </a:lnTo>
                  <a:close/>
                </a:path>
              </a:pathLst>
            </a:custGeom>
            <a:solidFill>
              <a:srgbClr val="000000"/>
            </a:solidFill>
            <a:ln w="9030" cap="flat">
              <a:noFill/>
              <a:prstDash val="solid"/>
              <a:miter/>
            </a:ln>
          </p:spPr>
          <p:txBody>
            <a:bodyPr rtlCol="0" anchor="ctr"/>
            <a:lstStyle/>
            <a:p>
              <a:endParaRPr lang="zh-CN" altLang="en-US"/>
            </a:p>
          </p:txBody>
        </p:sp>
        <p:sp>
          <p:nvSpPr>
            <p:cNvPr id="1144" name="任意多边形: 形状 1143">
              <a:extLst>
                <a:ext uri="{FF2B5EF4-FFF2-40B4-BE49-F238E27FC236}">
                  <a16:creationId xmlns:a16="http://schemas.microsoft.com/office/drawing/2014/main" id="{F1908F83-1B2D-55C6-1184-41153442A105}"/>
                </a:ext>
              </a:extLst>
            </p:cNvPr>
            <p:cNvSpPr/>
            <p:nvPr/>
          </p:nvSpPr>
          <p:spPr>
            <a:xfrm rot="259200">
              <a:off x="9750231" y="3689695"/>
              <a:ext cx="832070" cy="730999"/>
            </a:xfrm>
            <a:custGeom>
              <a:avLst/>
              <a:gdLst>
                <a:gd name="connsiteX0" fmla="*/ 36704 w 832070"/>
                <a:gd name="connsiteY0" fmla="*/ 0 h 730999"/>
                <a:gd name="connsiteX1" fmla="*/ 795367 w 832070"/>
                <a:gd name="connsiteY1" fmla="*/ 0 h 730999"/>
                <a:gd name="connsiteX2" fmla="*/ 832070 w 832070"/>
                <a:gd name="connsiteY2" fmla="*/ 36704 h 730999"/>
                <a:gd name="connsiteX3" fmla="*/ 832071 w 832070"/>
                <a:gd name="connsiteY3" fmla="*/ 685798 h 730999"/>
                <a:gd name="connsiteX4" fmla="*/ 786869 w 832070"/>
                <a:gd name="connsiteY4" fmla="*/ 731000 h 730999"/>
                <a:gd name="connsiteX5" fmla="*/ 37969 w 832070"/>
                <a:gd name="connsiteY5" fmla="*/ 731000 h 730999"/>
                <a:gd name="connsiteX6" fmla="*/ 0 w 832070"/>
                <a:gd name="connsiteY6" fmla="*/ 693030 h 730999"/>
                <a:gd name="connsiteX7" fmla="*/ 0 w 832070"/>
                <a:gd name="connsiteY7" fmla="*/ 36704 h 730999"/>
                <a:gd name="connsiteX8" fmla="*/ 36704 w 832070"/>
                <a:gd name="connsiteY8" fmla="*/ 0 h 73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2070" h="730999">
                  <a:moveTo>
                    <a:pt x="36704" y="0"/>
                  </a:moveTo>
                  <a:lnTo>
                    <a:pt x="795367" y="0"/>
                  </a:lnTo>
                  <a:cubicBezTo>
                    <a:pt x="815638" y="0"/>
                    <a:pt x="832070" y="16433"/>
                    <a:pt x="832070" y="36704"/>
                  </a:cubicBezTo>
                  <a:lnTo>
                    <a:pt x="832071" y="685798"/>
                  </a:lnTo>
                  <a:cubicBezTo>
                    <a:pt x="832071" y="710762"/>
                    <a:pt x="811833" y="731000"/>
                    <a:pt x="786869" y="731000"/>
                  </a:cubicBezTo>
                  <a:lnTo>
                    <a:pt x="37969" y="731000"/>
                  </a:lnTo>
                  <a:cubicBezTo>
                    <a:pt x="16999" y="731000"/>
                    <a:pt x="0" y="714000"/>
                    <a:pt x="0" y="693030"/>
                  </a:cubicBezTo>
                  <a:lnTo>
                    <a:pt x="0" y="36704"/>
                  </a:lnTo>
                  <a:cubicBezTo>
                    <a:pt x="0" y="16433"/>
                    <a:pt x="16433" y="0"/>
                    <a:pt x="36704" y="0"/>
                  </a:cubicBezTo>
                  <a:close/>
                </a:path>
              </a:pathLst>
            </a:custGeom>
            <a:solidFill>
              <a:srgbClr val="455A64"/>
            </a:solidFill>
            <a:ln w="9030" cap="flat">
              <a:noFill/>
              <a:prstDash val="solid"/>
              <a:miter/>
            </a:ln>
          </p:spPr>
          <p:txBody>
            <a:bodyPr rtlCol="0" anchor="ctr"/>
            <a:lstStyle/>
            <a:p>
              <a:endParaRPr lang="zh-CN" altLang="en-US"/>
            </a:p>
          </p:txBody>
        </p:sp>
        <p:sp>
          <p:nvSpPr>
            <p:cNvPr id="1145" name="任意多边形: 形状 1144">
              <a:extLst>
                <a:ext uri="{FF2B5EF4-FFF2-40B4-BE49-F238E27FC236}">
                  <a16:creationId xmlns:a16="http://schemas.microsoft.com/office/drawing/2014/main" id="{CA2EE23B-9659-FE31-3B4A-A6056C0381BF}"/>
                </a:ext>
              </a:extLst>
            </p:cNvPr>
            <p:cNvSpPr/>
            <p:nvPr/>
          </p:nvSpPr>
          <p:spPr>
            <a:xfrm>
              <a:off x="10072302" y="3890167"/>
              <a:ext cx="214189" cy="349467"/>
            </a:xfrm>
            <a:custGeom>
              <a:avLst/>
              <a:gdLst>
                <a:gd name="connsiteX0" fmla="*/ 213894 w 214189"/>
                <a:gd name="connsiteY0" fmla="*/ 109718 h 349467"/>
                <a:gd name="connsiteX1" fmla="*/ 119816 w 214189"/>
                <a:gd name="connsiteY1" fmla="*/ 246 h 349467"/>
                <a:gd name="connsiteX2" fmla="*/ 116710 w 214189"/>
                <a:gd name="connsiteY2" fmla="*/ 59 h 349467"/>
                <a:gd name="connsiteX3" fmla="*/ 10396 w 214189"/>
                <a:gd name="connsiteY3" fmla="*/ 93445 h 349467"/>
                <a:gd name="connsiteX4" fmla="*/ 77023 w 214189"/>
                <a:gd name="connsiteY4" fmla="*/ 197409 h 349467"/>
                <a:gd name="connsiteX5" fmla="*/ 0 w 214189"/>
                <a:gd name="connsiteY5" fmla="*/ 333014 h 349467"/>
                <a:gd name="connsiteX6" fmla="*/ 175201 w 214189"/>
                <a:gd name="connsiteY6" fmla="*/ 349467 h 349467"/>
                <a:gd name="connsiteX7" fmla="*/ 132531 w 214189"/>
                <a:gd name="connsiteY7" fmla="*/ 201748 h 349467"/>
                <a:gd name="connsiteX8" fmla="*/ 213894 w 214189"/>
                <a:gd name="connsiteY8" fmla="*/ 109718 h 34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189" h="349467">
                  <a:moveTo>
                    <a:pt x="213894" y="109718"/>
                  </a:moveTo>
                  <a:cubicBezTo>
                    <a:pt x="218145" y="53509"/>
                    <a:pt x="176025" y="4497"/>
                    <a:pt x="119816" y="246"/>
                  </a:cubicBezTo>
                  <a:cubicBezTo>
                    <a:pt x="118782" y="168"/>
                    <a:pt x="117747" y="105"/>
                    <a:pt x="116710" y="59"/>
                  </a:cubicBezTo>
                  <a:cubicBezTo>
                    <a:pt x="62173" y="-1767"/>
                    <a:pt x="15617" y="39128"/>
                    <a:pt x="10396" y="93445"/>
                  </a:cubicBezTo>
                  <a:cubicBezTo>
                    <a:pt x="6683" y="139144"/>
                    <a:pt x="33952" y="181693"/>
                    <a:pt x="77023" y="197409"/>
                  </a:cubicBezTo>
                  <a:lnTo>
                    <a:pt x="0" y="333014"/>
                  </a:lnTo>
                  <a:lnTo>
                    <a:pt x="175201" y="349467"/>
                  </a:lnTo>
                  <a:lnTo>
                    <a:pt x="132531" y="201748"/>
                  </a:lnTo>
                  <a:cubicBezTo>
                    <a:pt x="177224" y="192792"/>
                    <a:pt x="210484" y="155171"/>
                    <a:pt x="213894" y="109718"/>
                  </a:cubicBezTo>
                  <a:close/>
                </a:path>
              </a:pathLst>
            </a:custGeom>
            <a:solidFill>
              <a:srgbClr val="000000"/>
            </a:solidFill>
            <a:ln w="9030" cap="flat">
              <a:noFill/>
              <a:prstDash val="solid"/>
              <a:miter/>
            </a:ln>
          </p:spPr>
          <p:txBody>
            <a:bodyPr rtlCol="0" anchor="ctr"/>
            <a:lstStyle/>
            <a:p>
              <a:endParaRPr lang="zh-CN" altLang="en-US"/>
            </a:p>
          </p:txBody>
        </p:sp>
        <p:sp>
          <p:nvSpPr>
            <p:cNvPr id="1146" name="任意多边形: 形状 1145">
              <a:extLst>
                <a:ext uri="{FF2B5EF4-FFF2-40B4-BE49-F238E27FC236}">
                  <a16:creationId xmlns:a16="http://schemas.microsoft.com/office/drawing/2014/main" id="{CA6947B2-24DE-1A00-8595-5F2F94A54FDA}"/>
                </a:ext>
              </a:extLst>
            </p:cNvPr>
            <p:cNvSpPr/>
            <p:nvPr/>
          </p:nvSpPr>
          <p:spPr>
            <a:xfrm>
              <a:off x="10558931" y="3816005"/>
              <a:ext cx="45496" cy="566827"/>
            </a:xfrm>
            <a:custGeom>
              <a:avLst/>
              <a:gdLst>
                <a:gd name="connsiteX0" fmla="*/ 102 w 45496"/>
                <a:gd name="connsiteY0" fmla="*/ 566828 h 566827"/>
                <a:gd name="connsiteX1" fmla="*/ 20533 w 45496"/>
                <a:gd name="connsiteY1" fmla="*/ 283233 h 566827"/>
                <a:gd name="connsiteX2" fmla="*/ 45394 w 45496"/>
                <a:gd name="connsiteY2" fmla="*/ 0 h 566827"/>
                <a:gd name="connsiteX3" fmla="*/ 25053 w 45496"/>
                <a:gd name="connsiteY3" fmla="*/ 283595 h 566827"/>
                <a:gd name="connsiteX4" fmla="*/ 102 w 45496"/>
                <a:gd name="connsiteY4" fmla="*/ 566828 h 566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6" h="566827">
                  <a:moveTo>
                    <a:pt x="102" y="566828"/>
                  </a:moveTo>
                  <a:cubicBezTo>
                    <a:pt x="-1073" y="566828"/>
                    <a:pt x="8057" y="439721"/>
                    <a:pt x="20533" y="283233"/>
                  </a:cubicBezTo>
                  <a:cubicBezTo>
                    <a:pt x="33009" y="126745"/>
                    <a:pt x="44219" y="-90"/>
                    <a:pt x="45394" y="0"/>
                  </a:cubicBezTo>
                  <a:cubicBezTo>
                    <a:pt x="46569" y="91"/>
                    <a:pt x="37529" y="127107"/>
                    <a:pt x="25053" y="283595"/>
                  </a:cubicBezTo>
                  <a:cubicBezTo>
                    <a:pt x="12578" y="440082"/>
                    <a:pt x="1368" y="566918"/>
                    <a:pt x="102" y="566828"/>
                  </a:cubicBezTo>
                  <a:close/>
                </a:path>
              </a:pathLst>
            </a:custGeom>
            <a:solidFill>
              <a:srgbClr val="263238"/>
            </a:solidFill>
            <a:ln w="9030" cap="flat">
              <a:noFill/>
              <a:prstDash val="solid"/>
              <a:miter/>
            </a:ln>
          </p:spPr>
          <p:txBody>
            <a:bodyPr rtlCol="0" anchor="ctr"/>
            <a:lstStyle/>
            <a:p>
              <a:endParaRPr lang="zh-CN" altLang="en-US"/>
            </a:p>
          </p:txBody>
        </p:sp>
        <p:sp>
          <p:nvSpPr>
            <p:cNvPr id="1147" name="任意多边形: 形状 1146">
              <a:extLst>
                <a:ext uri="{FF2B5EF4-FFF2-40B4-BE49-F238E27FC236}">
                  <a16:creationId xmlns:a16="http://schemas.microsoft.com/office/drawing/2014/main" id="{B00C9ACA-A8DA-F895-8E5F-28EC9F5E3114}"/>
                </a:ext>
              </a:extLst>
            </p:cNvPr>
            <p:cNvSpPr/>
            <p:nvPr/>
          </p:nvSpPr>
          <p:spPr>
            <a:xfrm>
              <a:off x="9915634" y="3698247"/>
              <a:ext cx="499386" cy="31841"/>
            </a:xfrm>
            <a:custGeom>
              <a:avLst/>
              <a:gdLst>
                <a:gd name="connsiteX0" fmla="*/ 499387 w 499386"/>
                <a:gd name="connsiteY0" fmla="*/ 31694 h 31841"/>
                <a:gd name="connsiteX1" fmla="*/ 249603 w 499386"/>
                <a:gd name="connsiteY1" fmla="*/ 18314 h 31841"/>
                <a:gd name="connsiteX2" fmla="*/ 0 w 499386"/>
                <a:gd name="connsiteY2" fmla="*/ 233 h 31841"/>
                <a:gd name="connsiteX3" fmla="*/ 249874 w 499386"/>
                <a:gd name="connsiteY3" fmla="*/ 13523 h 31841"/>
                <a:gd name="connsiteX4" fmla="*/ 499387 w 499386"/>
                <a:gd name="connsiteY4" fmla="*/ 31694 h 31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386" h="31841">
                  <a:moveTo>
                    <a:pt x="499387" y="31694"/>
                  </a:moveTo>
                  <a:cubicBezTo>
                    <a:pt x="499387" y="32869"/>
                    <a:pt x="387468" y="26902"/>
                    <a:pt x="249603" y="18314"/>
                  </a:cubicBezTo>
                  <a:cubicBezTo>
                    <a:pt x="111738" y="9726"/>
                    <a:pt x="-90" y="1770"/>
                    <a:pt x="0" y="233"/>
                  </a:cubicBezTo>
                  <a:cubicBezTo>
                    <a:pt x="90" y="-1303"/>
                    <a:pt x="111919" y="4934"/>
                    <a:pt x="249874" y="13523"/>
                  </a:cubicBezTo>
                  <a:cubicBezTo>
                    <a:pt x="387829" y="22111"/>
                    <a:pt x="499477" y="30428"/>
                    <a:pt x="499387" y="31694"/>
                  </a:cubicBezTo>
                  <a:close/>
                </a:path>
              </a:pathLst>
            </a:custGeom>
            <a:solidFill>
              <a:srgbClr val="FFFFFF"/>
            </a:solidFill>
            <a:ln w="9030" cap="flat">
              <a:noFill/>
              <a:prstDash val="solid"/>
              <a:miter/>
            </a:ln>
          </p:spPr>
          <p:txBody>
            <a:bodyPr rtlCol="0" anchor="ctr"/>
            <a:lstStyle/>
            <a:p>
              <a:endParaRPr lang="zh-CN" altLang="en-US"/>
            </a:p>
          </p:txBody>
        </p:sp>
        <p:sp>
          <p:nvSpPr>
            <p:cNvPr id="1148" name="任意多边形: 形状 1147">
              <a:extLst>
                <a:ext uri="{FF2B5EF4-FFF2-40B4-BE49-F238E27FC236}">
                  <a16:creationId xmlns:a16="http://schemas.microsoft.com/office/drawing/2014/main" id="{29C3EC16-7394-62B6-5A55-B7B8FDC0C3FF}"/>
                </a:ext>
              </a:extLst>
            </p:cNvPr>
            <p:cNvSpPr/>
            <p:nvPr/>
          </p:nvSpPr>
          <p:spPr>
            <a:xfrm>
              <a:off x="10062518" y="3880553"/>
              <a:ext cx="78128" cy="158476"/>
            </a:xfrm>
            <a:custGeom>
              <a:avLst/>
              <a:gdLst>
                <a:gd name="connsiteX0" fmla="*/ 12677 w 78128"/>
                <a:gd name="connsiteY0" fmla="*/ 158477 h 158476"/>
                <a:gd name="connsiteX1" fmla="*/ 8970 w 78128"/>
                <a:gd name="connsiteY1" fmla="*/ 151877 h 158476"/>
                <a:gd name="connsiteX2" fmla="*/ 2642 w 78128"/>
                <a:gd name="connsiteY2" fmla="*/ 131988 h 158476"/>
                <a:gd name="connsiteX3" fmla="*/ 52273 w 78128"/>
                <a:gd name="connsiteY3" fmla="*/ 11662 h 158476"/>
                <a:gd name="connsiteX4" fmla="*/ 70806 w 78128"/>
                <a:gd name="connsiteY4" fmla="*/ 2079 h 158476"/>
                <a:gd name="connsiteX5" fmla="*/ 78128 w 78128"/>
                <a:gd name="connsiteY5" fmla="*/ 0 h 158476"/>
                <a:gd name="connsiteX6" fmla="*/ 54081 w 78128"/>
                <a:gd name="connsiteY6" fmla="*/ 14284 h 158476"/>
                <a:gd name="connsiteX7" fmla="*/ 5715 w 78128"/>
                <a:gd name="connsiteY7" fmla="*/ 131808 h 158476"/>
                <a:gd name="connsiteX8" fmla="*/ 12677 w 78128"/>
                <a:gd name="connsiteY8" fmla="*/ 158477 h 1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28" h="158476">
                  <a:moveTo>
                    <a:pt x="12677" y="158477"/>
                  </a:moveTo>
                  <a:cubicBezTo>
                    <a:pt x="11103" y="156485"/>
                    <a:pt x="9852" y="154258"/>
                    <a:pt x="8970" y="151877"/>
                  </a:cubicBezTo>
                  <a:cubicBezTo>
                    <a:pt x="6129" y="145503"/>
                    <a:pt x="4007" y="138832"/>
                    <a:pt x="2642" y="131988"/>
                  </a:cubicBezTo>
                  <a:cubicBezTo>
                    <a:pt x="-7534" y="85454"/>
                    <a:pt x="12249" y="37491"/>
                    <a:pt x="52273" y="11662"/>
                  </a:cubicBezTo>
                  <a:cubicBezTo>
                    <a:pt x="58095" y="7823"/>
                    <a:pt x="64307" y="4611"/>
                    <a:pt x="70806" y="2079"/>
                  </a:cubicBezTo>
                  <a:cubicBezTo>
                    <a:pt x="73108" y="967"/>
                    <a:pt x="75585" y="263"/>
                    <a:pt x="78128" y="0"/>
                  </a:cubicBezTo>
                  <a:cubicBezTo>
                    <a:pt x="78128" y="814"/>
                    <a:pt x="68094" y="4249"/>
                    <a:pt x="54081" y="14284"/>
                  </a:cubicBezTo>
                  <a:cubicBezTo>
                    <a:pt x="16342" y="40612"/>
                    <a:pt x="-2561" y="86543"/>
                    <a:pt x="5715" y="131808"/>
                  </a:cubicBezTo>
                  <a:cubicBezTo>
                    <a:pt x="8608" y="148442"/>
                    <a:pt x="13490" y="158206"/>
                    <a:pt x="12677" y="158477"/>
                  </a:cubicBezTo>
                  <a:close/>
                </a:path>
              </a:pathLst>
            </a:custGeom>
            <a:solidFill>
              <a:srgbClr val="FFFFFF"/>
            </a:solidFill>
            <a:ln w="9030" cap="flat">
              <a:noFill/>
              <a:prstDash val="solid"/>
              <a:miter/>
            </a:ln>
          </p:spPr>
          <p:txBody>
            <a:bodyPr rtlCol="0" anchor="ctr"/>
            <a:lstStyle/>
            <a:p>
              <a:endParaRPr lang="zh-CN" altLang="en-US"/>
            </a:p>
          </p:txBody>
        </p:sp>
        <p:sp>
          <p:nvSpPr>
            <p:cNvPr id="1149" name="任意多边形: 形状 1148">
              <a:extLst>
                <a:ext uri="{FF2B5EF4-FFF2-40B4-BE49-F238E27FC236}">
                  <a16:creationId xmlns:a16="http://schemas.microsoft.com/office/drawing/2014/main" id="{515F8B12-DAB6-718B-DE4C-20A27FAE057A}"/>
                </a:ext>
              </a:extLst>
            </p:cNvPr>
            <p:cNvSpPr/>
            <p:nvPr/>
          </p:nvSpPr>
          <p:spPr>
            <a:xfrm>
              <a:off x="10088319" y="4073431"/>
              <a:ext cx="23562" cy="17139"/>
            </a:xfrm>
            <a:custGeom>
              <a:avLst/>
              <a:gdLst>
                <a:gd name="connsiteX0" fmla="*/ 23489 w 23562"/>
                <a:gd name="connsiteY0" fmla="*/ 16948 h 17139"/>
                <a:gd name="connsiteX1" fmla="*/ 10471 w 23562"/>
                <a:gd name="connsiteY1" fmla="*/ 10348 h 17139"/>
                <a:gd name="connsiteX2" fmla="*/ 75 w 23562"/>
                <a:gd name="connsiteY2" fmla="*/ 223 h 17139"/>
                <a:gd name="connsiteX3" fmla="*/ 13093 w 23562"/>
                <a:gd name="connsiteY3" fmla="*/ 6732 h 17139"/>
                <a:gd name="connsiteX4" fmla="*/ 23489 w 23562"/>
                <a:gd name="connsiteY4" fmla="*/ 16948 h 1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2" h="17139">
                  <a:moveTo>
                    <a:pt x="23489" y="16948"/>
                  </a:moveTo>
                  <a:cubicBezTo>
                    <a:pt x="22766" y="17942"/>
                    <a:pt x="16980" y="14959"/>
                    <a:pt x="10471" y="10348"/>
                  </a:cubicBezTo>
                  <a:cubicBezTo>
                    <a:pt x="3962" y="5738"/>
                    <a:pt x="-648" y="1308"/>
                    <a:pt x="75" y="223"/>
                  </a:cubicBezTo>
                  <a:cubicBezTo>
                    <a:pt x="798" y="-862"/>
                    <a:pt x="6674" y="2122"/>
                    <a:pt x="13093" y="6732"/>
                  </a:cubicBezTo>
                  <a:cubicBezTo>
                    <a:pt x="19511" y="11343"/>
                    <a:pt x="24212" y="15953"/>
                    <a:pt x="23489" y="16948"/>
                  </a:cubicBezTo>
                  <a:close/>
                </a:path>
              </a:pathLst>
            </a:custGeom>
            <a:solidFill>
              <a:srgbClr val="FFFFFF"/>
            </a:solidFill>
            <a:ln w="9030" cap="flat">
              <a:noFill/>
              <a:prstDash val="solid"/>
              <a:miter/>
            </a:ln>
          </p:spPr>
          <p:txBody>
            <a:bodyPr rtlCol="0" anchor="ctr"/>
            <a:lstStyle/>
            <a:p>
              <a:endParaRPr lang="zh-CN" altLang="en-US"/>
            </a:p>
          </p:txBody>
        </p:sp>
        <p:sp>
          <p:nvSpPr>
            <p:cNvPr id="1150" name="任意多边形: 形状 1149">
              <a:extLst>
                <a:ext uri="{FF2B5EF4-FFF2-40B4-BE49-F238E27FC236}">
                  <a16:creationId xmlns:a16="http://schemas.microsoft.com/office/drawing/2014/main" id="{52C88553-03BA-51F9-6B0E-00866221D5AD}"/>
                </a:ext>
              </a:extLst>
            </p:cNvPr>
            <p:cNvSpPr/>
            <p:nvPr/>
          </p:nvSpPr>
          <p:spPr>
            <a:xfrm>
              <a:off x="9972468" y="3220880"/>
              <a:ext cx="280369" cy="279799"/>
            </a:xfrm>
            <a:custGeom>
              <a:avLst/>
              <a:gdLst>
                <a:gd name="connsiteX0" fmla="*/ 280369 w 280369"/>
                <a:gd name="connsiteY0" fmla="*/ 634 h 279799"/>
                <a:gd name="connsiteX1" fmla="*/ 263102 w 280369"/>
                <a:gd name="connsiteY1" fmla="*/ 1719 h 279799"/>
                <a:gd name="connsiteX2" fmla="*/ 216545 w 280369"/>
                <a:gd name="connsiteY2" fmla="*/ 8590 h 279799"/>
                <a:gd name="connsiteX3" fmla="*/ 8618 w 280369"/>
                <a:gd name="connsiteY3" fmla="*/ 216065 h 279799"/>
                <a:gd name="connsiteX4" fmla="*/ 1657 w 280369"/>
                <a:gd name="connsiteY4" fmla="*/ 262532 h 279799"/>
                <a:gd name="connsiteX5" fmla="*/ 481 w 280369"/>
                <a:gd name="connsiteY5" fmla="*/ 279799 h 279799"/>
                <a:gd name="connsiteX6" fmla="*/ 30 w 280369"/>
                <a:gd name="connsiteY6" fmla="*/ 275369 h 279799"/>
                <a:gd name="connsiteX7" fmla="*/ 29 w 280369"/>
                <a:gd name="connsiteY7" fmla="*/ 262442 h 279799"/>
                <a:gd name="connsiteX8" fmla="*/ 5725 w 280369"/>
                <a:gd name="connsiteY8" fmla="*/ 215342 h 279799"/>
                <a:gd name="connsiteX9" fmla="*/ 216093 w 280369"/>
                <a:gd name="connsiteY9" fmla="*/ 5516 h 279799"/>
                <a:gd name="connsiteX10" fmla="*/ 263193 w 280369"/>
                <a:gd name="connsiteY10" fmla="*/ 1 h 279799"/>
                <a:gd name="connsiteX11" fmla="*/ 276120 w 280369"/>
                <a:gd name="connsiteY11" fmla="*/ 1 h 279799"/>
                <a:gd name="connsiteX12" fmla="*/ 280369 w 280369"/>
                <a:gd name="connsiteY12" fmla="*/ 634 h 27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369" h="279799">
                  <a:moveTo>
                    <a:pt x="280369" y="634"/>
                  </a:moveTo>
                  <a:cubicBezTo>
                    <a:pt x="280369" y="634"/>
                    <a:pt x="274222" y="634"/>
                    <a:pt x="263102" y="1719"/>
                  </a:cubicBezTo>
                  <a:cubicBezTo>
                    <a:pt x="247420" y="2723"/>
                    <a:pt x="231848" y="5021"/>
                    <a:pt x="216545" y="8590"/>
                  </a:cubicBezTo>
                  <a:cubicBezTo>
                    <a:pt x="112902" y="31640"/>
                    <a:pt x="31894" y="112473"/>
                    <a:pt x="8618" y="216065"/>
                  </a:cubicBezTo>
                  <a:cubicBezTo>
                    <a:pt x="5023" y="231336"/>
                    <a:pt x="2694" y="246878"/>
                    <a:pt x="1657" y="262532"/>
                  </a:cubicBezTo>
                  <a:cubicBezTo>
                    <a:pt x="933" y="273652"/>
                    <a:pt x="843" y="279799"/>
                    <a:pt x="481" y="279799"/>
                  </a:cubicBezTo>
                  <a:cubicBezTo>
                    <a:pt x="83" y="278358"/>
                    <a:pt x="-70" y="276861"/>
                    <a:pt x="30" y="275369"/>
                  </a:cubicBezTo>
                  <a:cubicBezTo>
                    <a:pt x="29" y="272386"/>
                    <a:pt x="29" y="268047"/>
                    <a:pt x="29" y="262442"/>
                  </a:cubicBezTo>
                  <a:cubicBezTo>
                    <a:pt x="436" y="246597"/>
                    <a:pt x="2343" y="230826"/>
                    <a:pt x="5725" y="215342"/>
                  </a:cubicBezTo>
                  <a:cubicBezTo>
                    <a:pt x="27673" y="109676"/>
                    <a:pt x="110371" y="27191"/>
                    <a:pt x="216093" y="5516"/>
                  </a:cubicBezTo>
                  <a:cubicBezTo>
                    <a:pt x="231580" y="2176"/>
                    <a:pt x="247352" y="329"/>
                    <a:pt x="263193" y="1"/>
                  </a:cubicBezTo>
                  <a:cubicBezTo>
                    <a:pt x="268798" y="1"/>
                    <a:pt x="273137" y="1"/>
                    <a:pt x="276120" y="1"/>
                  </a:cubicBezTo>
                  <a:cubicBezTo>
                    <a:pt x="277562" y="-19"/>
                    <a:pt x="278997" y="194"/>
                    <a:pt x="280369" y="634"/>
                  </a:cubicBezTo>
                  <a:close/>
                </a:path>
              </a:pathLst>
            </a:custGeom>
            <a:solidFill>
              <a:srgbClr val="FFFFFF"/>
            </a:solidFill>
            <a:ln w="9030" cap="flat">
              <a:noFill/>
              <a:prstDash val="solid"/>
              <a:miter/>
            </a:ln>
          </p:spPr>
          <p:txBody>
            <a:bodyPr rtlCol="0" anchor="ctr"/>
            <a:lstStyle/>
            <a:p>
              <a:endParaRPr lang="zh-CN" altLang="en-US"/>
            </a:p>
          </p:txBody>
        </p:sp>
        <p:sp>
          <p:nvSpPr>
            <p:cNvPr id="1151" name="任意多边形: 形状 1150">
              <a:extLst>
                <a:ext uri="{FF2B5EF4-FFF2-40B4-BE49-F238E27FC236}">
                  <a16:creationId xmlns:a16="http://schemas.microsoft.com/office/drawing/2014/main" id="{93A390FC-F0FB-FC0B-144D-C787973C65AF}"/>
                </a:ext>
              </a:extLst>
            </p:cNvPr>
            <p:cNvSpPr/>
            <p:nvPr/>
          </p:nvSpPr>
          <p:spPr>
            <a:xfrm>
              <a:off x="9962183" y="3526082"/>
              <a:ext cx="6746" cy="52976"/>
            </a:xfrm>
            <a:custGeom>
              <a:avLst/>
              <a:gdLst>
                <a:gd name="connsiteX0" fmla="*/ 1093 w 6746"/>
                <a:gd name="connsiteY0" fmla="*/ 52976 h 52976"/>
                <a:gd name="connsiteX1" fmla="*/ 1093 w 6746"/>
                <a:gd name="connsiteY1" fmla="*/ 26307 h 52976"/>
                <a:gd name="connsiteX2" fmla="*/ 5613 w 6746"/>
                <a:gd name="connsiteY2" fmla="*/ 0 h 52976"/>
                <a:gd name="connsiteX3" fmla="*/ 5613 w 6746"/>
                <a:gd name="connsiteY3" fmla="*/ 26669 h 52976"/>
                <a:gd name="connsiteX4" fmla="*/ 1093 w 6746"/>
                <a:gd name="connsiteY4" fmla="*/ 52976 h 52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6" h="52976">
                  <a:moveTo>
                    <a:pt x="1093" y="52976"/>
                  </a:moveTo>
                  <a:cubicBezTo>
                    <a:pt x="-364" y="44146"/>
                    <a:pt x="-364" y="35137"/>
                    <a:pt x="1093" y="26307"/>
                  </a:cubicBezTo>
                  <a:cubicBezTo>
                    <a:pt x="1116" y="17347"/>
                    <a:pt x="2644" y="8454"/>
                    <a:pt x="5613" y="0"/>
                  </a:cubicBezTo>
                  <a:cubicBezTo>
                    <a:pt x="7124" y="8825"/>
                    <a:pt x="7124" y="17843"/>
                    <a:pt x="5613" y="26669"/>
                  </a:cubicBezTo>
                  <a:cubicBezTo>
                    <a:pt x="5590" y="35629"/>
                    <a:pt x="4062" y="44522"/>
                    <a:pt x="1093" y="52976"/>
                  </a:cubicBezTo>
                  <a:close/>
                </a:path>
              </a:pathLst>
            </a:custGeom>
            <a:solidFill>
              <a:srgbClr val="FFFFFF"/>
            </a:solidFill>
            <a:ln w="9030" cap="flat">
              <a:noFill/>
              <a:prstDash val="solid"/>
              <a:miter/>
            </a:ln>
          </p:spPr>
          <p:txBody>
            <a:bodyPr rtlCol="0" anchor="ctr"/>
            <a:lstStyle/>
            <a:p>
              <a:endParaRPr lang="zh-CN" altLang="en-US"/>
            </a:p>
          </p:txBody>
        </p:sp>
      </p:grpSp>
      <p:grpSp>
        <p:nvGrpSpPr>
          <p:cNvPr id="1152" name="图形 1050">
            <a:extLst>
              <a:ext uri="{FF2B5EF4-FFF2-40B4-BE49-F238E27FC236}">
                <a16:creationId xmlns:a16="http://schemas.microsoft.com/office/drawing/2014/main" id="{3304AAEE-8073-2255-7051-AA96BD25B74C}"/>
              </a:ext>
            </a:extLst>
          </p:cNvPr>
          <p:cNvGrpSpPr/>
          <p:nvPr/>
        </p:nvGrpSpPr>
        <p:grpSpPr>
          <a:xfrm>
            <a:off x="6632499" y="2597670"/>
            <a:ext cx="1966667" cy="3330867"/>
            <a:chOff x="7150111" y="3131809"/>
            <a:chExt cx="1628611" cy="2758314"/>
          </a:xfrm>
        </p:grpSpPr>
        <p:sp>
          <p:nvSpPr>
            <p:cNvPr id="1153" name="任意多边形: 形状 1152">
              <a:extLst>
                <a:ext uri="{FF2B5EF4-FFF2-40B4-BE49-F238E27FC236}">
                  <a16:creationId xmlns:a16="http://schemas.microsoft.com/office/drawing/2014/main" id="{A6A53F34-FE13-0295-EA74-528858D3C328}"/>
                </a:ext>
              </a:extLst>
            </p:cNvPr>
            <p:cNvSpPr/>
            <p:nvPr/>
          </p:nvSpPr>
          <p:spPr>
            <a:xfrm>
              <a:off x="7741439" y="5028853"/>
              <a:ext cx="765804" cy="765804"/>
            </a:xfrm>
            <a:custGeom>
              <a:avLst/>
              <a:gdLst>
                <a:gd name="connsiteX0" fmla="*/ 120327 w 765804"/>
                <a:gd name="connsiteY0" fmla="*/ 0 h 765804"/>
                <a:gd name="connsiteX1" fmla="*/ 721688 w 765804"/>
                <a:gd name="connsiteY1" fmla="*/ 0 h 765804"/>
                <a:gd name="connsiteX2" fmla="*/ 765805 w 765804"/>
                <a:gd name="connsiteY2" fmla="*/ 44117 h 765804"/>
                <a:gd name="connsiteX3" fmla="*/ 765805 w 765804"/>
                <a:gd name="connsiteY3" fmla="*/ 721688 h 765804"/>
                <a:gd name="connsiteX4" fmla="*/ 721688 w 765804"/>
                <a:gd name="connsiteY4" fmla="*/ 765805 h 765804"/>
                <a:gd name="connsiteX5" fmla="*/ 120327 w 765804"/>
                <a:gd name="connsiteY5" fmla="*/ 765805 h 765804"/>
                <a:gd name="connsiteX6" fmla="*/ 0 w 765804"/>
                <a:gd name="connsiteY6" fmla="*/ 645478 h 765804"/>
                <a:gd name="connsiteX7" fmla="*/ 0 w 765804"/>
                <a:gd name="connsiteY7" fmla="*/ 120236 h 765804"/>
                <a:gd name="connsiteX8" fmla="*/ 120327 w 765804"/>
                <a:gd name="connsiteY8"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804" h="765804">
                  <a:moveTo>
                    <a:pt x="120327" y="0"/>
                  </a:moveTo>
                  <a:lnTo>
                    <a:pt x="721688" y="0"/>
                  </a:lnTo>
                  <a:cubicBezTo>
                    <a:pt x="746053" y="0"/>
                    <a:pt x="765805" y="19752"/>
                    <a:pt x="765805" y="44117"/>
                  </a:cubicBezTo>
                  <a:lnTo>
                    <a:pt x="765805" y="721688"/>
                  </a:lnTo>
                  <a:cubicBezTo>
                    <a:pt x="765805" y="746053"/>
                    <a:pt x="746053" y="765805"/>
                    <a:pt x="721688" y="765805"/>
                  </a:cubicBezTo>
                  <a:lnTo>
                    <a:pt x="120327" y="765805"/>
                  </a:lnTo>
                  <a:cubicBezTo>
                    <a:pt x="53872" y="765805"/>
                    <a:pt x="0" y="711933"/>
                    <a:pt x="0" y="645478"/>
                  </a:cubicBezTo>
                  <a:lnTo>
                    <a:pt x="0" y="120236"/>
                  </a:lnTo>
                  <a:cubicBezTo>
                    <a:pt x="50" y="53817"/>
                    <a:pt x="53907" y="0"/>
                    <a:pt x="120327" y="0"/>
                  </a:cubicBezTo>
                  <a:close/>
                </a:path>
              </a:pathLst>
            </a:custGeom>
            <a:solidFill>
              <a:srgbClr val="FF725E"/>
            </a:solidFill>
            <a:ln w="9030" cap="flat">
              <a:noFill/>
              <a:prstDash val="solid"/>
              <a:miter/>
            </a:ln>
          </p:spPr>
          <p:txBody>
            <a:bodyPr rtlCol="0" anchor="ctr"/>
            <a:lstStyle/>
            <a:p>
              <a:endParaRPr lang="zh-CN" altLang="en-US"/>
            </a:p>
          </p:txBody>
        </p:sp>
        <p:sp>
          <p:nvSpPr>
            <p:cNvPr id="1154" name="任意多边形: 形状 1153">
              <a:extLst>
                <a:ext uri="{FF2B5EF4-FFF2-40B4-BE49-F238E27FC236}">
                  <a16:creationId xmlns:a16="http://schemas.microsoft.com/office/drawing/2014/main" id="{9C56F077-AD6E-5FD3-64D2-1882075F0C8E}"/>
                </a:ext>
              </a:extLst>
            </p:cNvPr>
            <p:cNvSpPr/>
            <p:nvPr/>
          </p:nvSpPr>
          <p:spPr>
            <a:xfrm>
              <a:off x="7741439" y="5028853"/>
              <a:ext cx="765804" cy="765804"/>
            </a:xfrm>
            <a:custGeom>
              <a:avLst/>
              <a:gdLst>
                <a:gd name="connsiteX0" fmla="*/ 120327 w 765804"/>
                <a:gd name="connsiteY0" fmla="*/ 0 h 765804"/>
                <a:gd name="connsiteX1" fmla="*/ 721688 w 765804"/>
                <a:gd name="connsiteY1" fmla="*/ 0 h 765804"/>
                <a:gd name="connsiteX2" fmla="*/ 765805 w 765804"/>
                <a:gd name="connsiteY2" fmla="*/ 44117 h 765804"/>
                <a:gd name="connsiteX3" fmla="*/ 765805 w 765804"/>
                <a:gd name="connsiteY3" fmla="*/ 721688 h 765804"/>
                <a:gd name="connsiteX4" fmla="*/ 721688 w 765804"/>
                <a:gd name="connsiteY4" fmla="*/ 765805 h 765804"/>
                <a:gd name="connsiteX5" fmla="*/ 120327 w 765804"/>
                <a:gd name="connsiteY5" fmla="*/ 765805 h 765804"/>
                <a:gd name="connsiteX6" fmla="*/ 0 w 765804"/>
                <a:gd name="connsiteY6" fmla="*/ 645478 h 765804"/>
                <a:gd name="connsiteX7" fmla="*/ 0 w 765804"/>
                <a:gd name="connsiteY7" fmla="*/ 120236 h 765804"/>
                <a:gd name="connsiteX8" fmla="*/ 120327 w 765804"/>
                <a:gd name="connsiteY8"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804" h="765804">
                  <a:moveTo>
                    <a:pt x="120327" y="0"/>
                  </a:moveTo>
                  <a:lnTo>
                    <a:pt x="721688" y="0"/>
                  </a:lnTo>
                  <a:cubicBezTo>
                    <a:pt x="746053" y="0"/>
                    <a:pt x="765805" y="19752"/>
                    <a:pt x="765805" y="44117"/>
                  </a:cubicBezTo>
                  <a:lnTo>
                    <a:pt x="765805" y="721688"/>
                  </a:lnTo>
                  <a:cubicBezTo>
                    <a:pt x="765805" y="746053"/>
                    <a:pt x="746053" y="765805"/>
                    <a:pt x="721688" y="765805"/>
                  </a:cubicBezTo>
                  <a:lnTo>
                    <a:pt x="120327" y="765805"/>
                  </a:lnTo>
                  <a:cubicBezTo>
                    <a:pt x="53872" y="765805"/>
                    <a:pt x="0" y="711933"/>
                    <a:pt x="0" y="645478"/>
                  </a:cubicBezTo>
                  <a:lnTo>
                    <a:pt x="0" y="120236"/>
                  </a:lnTo>
                  <a:cubicBezTo>
                    <a:pt x="50" y="53817"/>
                    <a:pt x="53907" y="0"/>
                    <a:pt x="120327" y="0"/>
                  </a:cubicBezTo>
                  <a:close/>
                </a:path>
              </a:pathLst>
            </a:custGeom>
            <a:solidFill>
              <a:srgbClr val="000000"/>
            </a:solidFill>
            <a:ln w="9030" cap="flat">
              <a:noFill/>
              <a:prstDash val="solid"/>
              <a:miter/>
            </a:ln>
          </p:spPr>
          <p:txBody>
            <a:bodyPr rtlCol="0" anchor="ctr"/>
            <a:lstStyle/>
            <a:p>
              <a:endParaRPr lang="zh-CN" altLang="en-US"/>
            </a:p>
          </p:txBody>
        </p:sp>
        <p:sp>
          <p:nvSpPr>
            <p:cNvPr id="1155" name="任意多边形: 形状 1154">
              <a:extLst>
                <a:ext uri="{FF2B5EF4-FFF2-40B4-BE49-F238E27FC236}">
                  <a16:creationId xmlns:a16="http://schemas.microsoft.com/office/drawing/2014/main" id="{3C903FEF-C0B3-C6F1-50A5-EE54176C141A}"/>
                </a:ext>
              </a:extLst>
            </p:cNvPr>
            <p:cNvSpPr/>
            <p:nvPr/>
          </p:nvSpPr>
          <p:spPr>
            <a:xfrm>
              <a:off x="7603935" y="5028853"/>
              <a:ext cx="765804" cy="765804"/>
            </a:xfrm>
            <a:custGeom>
              <a:avLst/>
              <a:gdLst>
                <a:gd name="connsiteX0" fmla="*/ 729192 w 765804"/>
                <a:gd name="connsiteY0" fmla="*/ 0 h 765804"/>
                <a:gd name="connsiteX1" fmla="*/ 765805 w 765804"/>
                <a:gd name="connsiteY1" fmla="*/ 0 h 765804"/>
                <a:gd name="connsiteX2" fmla="*/ 765805 w 765804"/>
                <a:gd name="connsiteY2" fmla="*/ 765805 h 765804"/>
                <a:gd name="connsiteX3" fmla="*/ 729192 w 765804"/>
                <a:gd name="connsiteY3" fmla="*/ 765805 h 765804"/>
                <a:gd name="connsiteX4" fmla="*/ 36613 w 765804"/>
                <a:gd name="connsiteY4" fmla="*/ 765805 h 765804"/>
                <a:gd name="connsiteX5" fmla="*/ 0 w 765804"/>
                <a:gd name="connsiteY5" fmla="*/ 765805 h 765804"/>
                <a:gd name="connsiteX6" fmla="*/ 0 w 765804"/>
                <a:gd name="connsiteY6" fmla="*/ 0 h 765804"/>
                <a:gd name="connsiteX7" fmla="*/ 36613 w 765804"/>
                <a:gd name="connsiteY7" fmla="*/ 0 h 76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5804" h="765804">
                  <a:moveTo>
                    <a:pt x="729192" y="0"/>
                  </a:moveTo>
                  <a:cubicBezTo>
                    <a:pt x="749413" y="0"/>
                    <a:pt x="765805" y="0"/>
                    <a:pt x="765805" y="0"/>
                  </a:cubicBezTo>
                  <a:lnTo>
                    <a:pt x="765805" y="765805"/>
                  </a:lnTo>
                  <a:cubicBezTo>
                    <a:pt x="765805" y="765805"/>
                    <a:pt x="749413" y="765805"/>
                    <a:pt x="729192" y="765805"/>
                  </a:cubicBezTo>
                  <a:lnTo>
                    <a:pt x="36613" y="765805"/>
                  </a:lnTo>
                  <a:cubicBezTo>
                    <a:pt x="16392" y="765805"/>
                    <a:pt x="0" y="765805"/>
                    <a:pt x="0" y="765805"/>
                  </a:cubicBezTo>
                  <a:lnTo>
                    <a:pt x="0" y="0"/>
                  </a:lnTo>
                  <a:cubicBezTo>
                    <a:pt x="0" y="0"/>
                    <a:pt x="16392" y="0"/>
                    <a:pt x="36613" y="0"/>
                  </a:cubicBezTo>
                  <a:close/>
                </a:path>
              </a:pathLst>
            </a:custGeom>
            <a:solidFill>
              <a:schemeClr val="accent1"/>
            </a:solidFill>
            <a:ln w="9030" cap="flat">
              <a:noFill/>
              <a:prstDash val="solid"/>
              <a:miter/>
            </a:ln>
          </p:spPr>
          <p:txBody>
            <a:bodyPr rtlCol="0" anchor="ctr"/>
            <a:lstStyle/>
            <a:p>
              <a:endParaRPr lang="zh-CN" altLang="en-US"/>
            </a:p>
          </p:txBody>
        </p:sp>
        <p:sp>
          <p:nvSpPr>
            <p:cNvPr id="1156" name="任意多边形: 形状 1155">
              <a:extLst>
                <a:ext uri="{FF2B5EF4-FFF2-40B4-BE49-F238E27FC236}">
                  <a16:creationId xmlns:a16="http://schemas.microsoft.com/office/drawing/2014/main" id="{1763B122-78AF-731E-5FC9-3CB4CF14D96C}"/>
                </a:ext>
              </a:extLst>
            </p:cNvPr>
            <p:cNvSpPr/>
            <p:nvPr/>
          </p:nvSpPr>
          <p:spPr>
            <a:xfrm>
              <a:off x="7748942" y="5237413"/>
              <a:ext cx="516834" cy="387015"/>
            </a:xfrm>
            <a:custGeom>
              <a:avLst/>
              <a:gdLst>
                <a:gd name="connsiteX0" fmla="*/ 226189 w 516834"/>
                <a:gd name="connsiteY0" fmla="*/ 387016 h 387015"/>
                <a:gd name="connsiteX1" fmla="*/ 0 w 516834"/>
                <a:gd name="connsiteY1" fmla="*/ 203317 h 387015"/>
                <a:gd name="connsiteX2" fmla="*/ 64186 w 516834"/>
                <a:gd name="connsiteY2" fmla="*/ 124395 h 387015"/>
                <a:gd name="connsiteX3" fmla="*/ 215792 w 516834"/>
                <a:gd name="connsiteY3" fmla="*/ 247524 h 387015"/>
                <a:gd name="connsiteX4" fmla="*/ 441800 w 516834"/>
                <a:gd name="connsiteY4" fmla="*/ 0 h 387015"/>
                <a:gd name="connsiteX5" fmla="*/ 516835 w 516834"/>
                <a:gd name="connsiteY5" fmla="*/ 68525 h 387015"/>
                <a:gd name="connsiteX6" fmla="*/ 226189 w 516834"/>
                <a:gd name="connsiteY6" fmla="*/ 387016 h 38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834" h="387015">
                  <a:moveTo>
                    <a:pt x="226189" y="387016"/>
                  </a:moveTo>
                  <a:lnTo>
                    <a:pt x="0" y="203317"/>
                  </a:lnTo>
                  <a:lnTo>
                    <a:pt x="64186" y="124395"/>
                  </a:lnTo>
                  <a:lnTo>
                    <a:pt x="215792" y="247524"/>
                  </a:lnTo>
                  <a:lnTo>
                    <a:pt x="441800" y="0"/>
                  </a:lnTo>
                  <a:lnTo>
                    <a:pt x="516835" y="68525"/>
                  </a:lnTo>
                  <a:lnTo>
                    <a:pt x="226189" y="387016"/>
                  </a:lnTo>
                  <a:close/>
                </a:path>
              </a:pathLst>
            </a:custGeom>
            <a:solidFill>
              <a:srgbClr val="FFFFFF"/>
            </a:solidFill>
            <a:ln w="9030" cap="flat">
              <a:noFill/>
              <a:prstDash val="solid"/>
              <a:miter/>
            </a:ln>
          </p:spPr>
          <p:txBody>
            <a:bodyPr rtlCol="0" anchor="ctr"/>
            <a:lstStyle/>
            <a:p>
              <a:endParaRPr lang="zh-CN" altLang="en-US"/>
            </a:p>
          </p:txBody>
        </p:sp>
        <p:sp>
          <p:nvSpPr>
            <p:cNvPr id="1157" name="任意多边形: 形状 1156">
              <a:extLst>
                <a:ext uri="{FF2B5EF4-FFF2-40B4-BE49-F238E27FC236}">
                  <a16:creationId xmlns:a16="http://schemas.microsoft.com/office/drawing/2014/main" id="{F2BA9F05-458F-FB03-7F7A-95A65714B199}"/>
                </a:ext>
              </a:extLst>
            </p:cNvPr>
            <p:cNvSpPr/>
            <p:nvPr/>
          </p:nvSpPr>
          <p:spPr>
            <a:xfrm>
              <a:off x="8086076" y="3131809"/>
              <a:ext cx="440565" cy="448139"/>
            </a:xfrm>
            <a:custGeom>
              <a:avLst/>
              <a:gdLst>
                <a:gd name="connsiteX0" fmla="*/ 167587 w 440565"/>
                <a:gd name="connsiteY0" fmla="*/ 30672 h 448139"/>
                <a:gd name="connsiteX1" fmla="*/ 211161 w 440565"/>
                <a:gd name="connsiteY1" fmla="*/ 17383 h 448139"/>
                <a:gd name="connsiteX2" fmla="*/ 229965 w 440565"/>
                <a:gd name="connsiteY2" fmla="*/ 17383 h 448139"/>
                <a:gd name="connsiteX3" fmla="*/ 239458 w 440565"/>
                <a:gd name="connsiteY3" fmla="*/ 7529 h 448139"/>
                <a:gd name="connsiteX4" fmla="*/ 276150 w 440565"/>
                <a:gd name="connsiteY4" fmla="*/ 7670 h 448139"/>
                <a:gd name="connsiteX5" fmla="*/ 276794 w 440565"/>
                <a:gd name="connsiteY5" fmla="*/ 8343 h 448139"/>
                <a:gd name="connsiteX6" fmla="*/ 283755 w 440565"/>
                <a:gd name="connsiteY6" fmla="*/ 15937 h 448139"/>
                <a:gd name="connsiteX7" fmla="*/ 322628 w 440565"/>
                <a:gd name="connsiteY7" fmla="*/ 7619 h 448139"/>
                <a:gd name="connsiteX8" fmla="*/ 308345 w 440565"/>
                <a:gd name="connsiteY8" fmla="*/ 17835 h 448139"/>
                <a:gd name="connsiteX9" fmla="*/ 309068 w 440565"/>
                <a:gd name="connsiteY9" fmla="*/ 34288 h 448139"/>
                <a:gd name="connsiteX10" fmla="*/ 352823 w 440565"/>
                <a:gd name="connsiteY10" fmla="*/ 32209 h 448139"/>
                <a:gd name="connsiteX11" fmla="*/ 367920 w 440565"/>
                <a:gd name="connsiteY11" fmla="*/ 51374 h 448139"/>
                <a:gd name="connsiteX12" fmla="*/ 377503 w 440565"/>
                <a:gd name="connsiteY12" fmla="*/ 51374 h 448139"/>
                <a:gd name="connsiteX13" fmla="*/ 399290 w 440565"/>
                <a:gd name="connsiteY13" fmla="*/ 70811 h 448139"/>
                <a:gd name="connsiteX14" fmla="*/ 401189 w 440565"/>
                <a:gd name="connsiteY14" fmla="*/ 97480 h 448139"/>
                <a:gd name="connsiteX15" fmla="*/ 417461 w 440565"/>
                <a:gd name="connsiteY15" fmla="*/ 100644 h 448139"/>
                <a:gd name="connsiteX16" fmla="*/ 410229 w 440565"/>
                <a:gd name="connsiteY16" fmla="*/ 124691 h 448139"/>
                <a:gd name="connsiteX17" fmla="*/ 419269 w 440565"/>
                <a:gd name="connsiteY17" fmla="*/ 169893 h 448139"/>
                <a:gd name="connsiteX18" fmla="*/ 437350 w 440565"/>
                <a:gd name="connsiteY18" fmla="*/ 190505 h 448139"/>
                <a:gd name="connsiteX19" fmla="*/ 436265 w 440565"/>
                <a:gd name="connsiteY19" fmla="*/ 216812 h 448139"/>
                <a:gd name="connsiteX20" fmla="*/ 432468 w 440565"/>
                <a:gd name="connsiteY20" fmla="*/ 221875 h 448139"/>
                <a:gd name="connsiteX21" fmla="*/ 432468 w 440565"/>
                <a:gd name="connsiteY21" fmla="*/ 228565 h 448139"/>
                <a:gd name="connsiteX22" fmla="*/ 436536 w 440565"/>
                <a:gd name="connsiteY22" fmla="*/ 254601 h 448139"/>
                <a:gd name="connsiteX23" fmla="*/ 420173 w 440565"/>
                <a:gd name="connsiteY23" fmla="*/ 271506 h 448139"/>
                <a:gd name="connsiteX24" fmla="*/ 414116 w 440565"/>
                <a:gd name="connsiteY24" fmla="*/ 271506 h 448139"/>
                <a:gd name="connsiteX25" fmla="*/ 411856 w 440565"/>
                <a:gd name="connsiteY25" fmla="*/ 275393 h 448139"/>
                <a:gd name="connsiteX26" fmla="*/ 411856 w 440565"/>
                <a:gd name="connsiteY26" fmla="*/ 294288 h 448139"/>
                <a:gd name="connsiteX27" fmla="*/ 408150 w 440565"/>
                <a:gd name="connsiteY27" fmla="*/ 312368 h 448139"/>
                <a:gd name="connsiteX28" fmla="*/ 393114 w 440565"/>
                <a:gd name="connsiteY28" fmla="*/ 314693 h 448139"/>
                <a:gd name="connsiteX29" fmla="*/ 391787 w 440565"/>
                <a:gd name="connsiteY29" fmla="*/ 313543 h 448139"/>
                <a:gd name="connsiteX30" fmla="*/ 397934 w 440565"/>
                <a:gd name="connsiteY30" fmla="*/ 343286 h 448139"/>
                <a:gd name="connsiteX31" fmla="*/ 395493 w 440565"/>
                <a:gd name="connsiteY31" fmla="*/ 360282 h 448139"/>
                <a:gd name="connsiteX32" fmla="*/ 376057 w 440565"/>
                <a:gd name="connsiteY32" fmla="*/ 353863 h 448139"/>
                <a:gd name="connsiteX33" fmla="*/ 367016 w 440565"/>
                <a:gd name="connsiteY33" fmla="*/ 331986 h 448139"/>
                <a:gd name="connsiteX34" fmla="*/ 362044 w 440565"/>
                <a:gd name="connsiteY34" fmla="*/ 323669 h 448139"/>
                <a:gd name="connsiteX35" fmla="*/ 359151 w 440565"/>
                <a:gd name="connsiteY35" fmla="*/ 316708 h 448139"/>
                <a:gd name="connsiteX36" fmla="*/ 349388 w 440565"/>
                <a:gd name="connsiteY36" fmla="*/ 323578 h 448139"/>
                <a:gd name="connsiteX37" fmla="*/ 356530 w 440565"/>
                <a:gd name="connsiteY37" fmla="*/ 336867 h 448139"/>
                <a:gd name="connsiteX38" fmla="*/ 359061 w 440565"/>
                <a:gd name="connsiteY38" fmla="*/ 351061 h 448139"/>
                <a:gd name="connsiteX39" fmla="*/ 353998 w 440565"/>
                <a:gd name="connsiteY39" fmla="*/ 356485 h 448139"/>
                <a:gd name="connsiteX40" fmla="*/ 360959 w 440565"/>
                <a:gd name="connsiteY40" fmla="*/ 379990 h 448139"/>
                <a:gd name="connsiteX41" fmla="*/ 351919 w 440565"/>
                <a:gd name="connsiteY41" fmla="*/ 395901 h 448139"/>
                <a:gd name="connsiteX42" fmla="*/ 332392 w 440565"/>
                <a:gd name="connsiteY42" fmla="*/ 397799 h 448139"/>
                <a:gd name="connsiteX43" fmla="*/ 331036 w 440565"/>
                <a:gd name="connsiteY43" fmla="*/ 389934 h 448139"/>
                <a:gd name="connsiteX44" fmla="*/ 325340 w 440565"/>
                <a:gd name="connsiteY44" fmla="*/ 382612 h 448139"/>
                <a:gd name="connsiteX45" fmla="*/ 314492 w 440565"/>
                <a:gd name="connsiteY45" fmla="*/ 362452 h 448139"/>
                <a:gd name="connsiteX46" fmla="*/ 321815 w 440565"/>
                <a:gd name="connsiteY46" fmla="*/ 390657 h 448139"/>
                <a:gd name="connsiteX47" fmla="*/ 312774 w 440565"/>
                <a:gd name="connsiteY47" fmla="*/ 399698 h 448139"/>
                <a:gd name="connsiteX48" fmla="*/ 296502 w 440565"/>
                <a:gd name="connsiteY48" fmla="*/ 419134 h 448139"/>
                <a:gd name="connsiteX49" fmla="*/ 273540 w 440565"/>
                <a:gd name="connsiteY49" fmla="*/ 424287 h 448139"/>
                <a:gd name="connsiteX50" fmla="*/ 260057 w 440565"/>
                <a:gd name="connsiteY50" fmla="*/ 447505 h 448139"/>
                <a:gd name="connsiteX51" fmla="*/ 240814 w 440565"/>
                <a:gd name="connsiteY51" fmla="*/ 441554 h 448139"/>
                <a:gd name="connsiteX52" fmla="*/ 235841 w 440565"/>
                <a:gd name="connsiteY52" fmla="*/ 436763 h 448139"/>
                <a:gd name="connsiteX53" fmla="*/ 228428 w 440565"/>
                <a:gd name="connsiteY53" fmla="*/ 436763 h 448139"/>
                <a:gd name="connsiteX54" fmla="*/ 189465 w 440565"/>
                <a:gd name="connsiteY54" fmla="*/ 418682 h 448139"/>
                <a:gd name="connsiteX55" fmla="*/ 197149 w 440565"/>
                <a:gd name="connsiteY55" fmla="*/ 416332 h 448139"/>
                <a:gd name="connsiteX56" fmla="*/ 155112 w 440565"/>
                <a:gd name="connsiteY56" fmla="*/ 401777 h 448139"/>
                <a:gd name="connsiteX57" fmla="*/ 143088 w 440565"/>
                <a:gd name="connsiteY57" fmla="*/ 362361 h 448139"/>
                <a:gd name="connsiteX58" fmla="*/ 149687 w 440565"/>
                <a:gd name="connsiteY58" fmla="*/ 344281 h 448139"/>
                <a:gd name="connsiteX59" fmla="*/ 139472 w 440565"/>
                <a:gd name="connsiteY59" fmla="*/ 336235 h 448139"/>
                <a:gd name="connsiteX60" fmla="*/ 87490 w 440565"/>
                <a:gd name="connsiteY60" fmla="*/ 315080 h 448139"/>
                <a:gd name="connsiteX61" fmla="*/ 64889 w 440565"/>
                <a:gd name="connsiteY61" fmla="*/ 300525 h 448139"/>
                <a:gd name="connsiteX62" fmla="*/ 67402 w 440565"/>
                <a:gd name="connsiteY62" fmla="*/ 276493 h 448139"/>
                <a:gd name="connsiteX63" fmla="*/ 67420 w 440565"/>
                <a:gd name="connsiteY63" fmla="*/ 276478 h 448139"/>
                <a:gd name="connsiteX64" fmla="*/ 50063 w 440565"/>
                <a:gd name="connsiteY64" fmla="*/ 255776 h 448139"/>
                <a:gd name="connsiteX65" fmla="*/ 22942 w 440565"/>
                <a:gd name="connsiteY65" fmla="*/ 241854 h 448139"/>
                <a:gd name="connsiteX66" fmla="*/ 7483 w 440565"/>
                <a:gd name="connsiteY66" fmla="*/ 217174 h 448139"/>
                <a:gd name="connsiteX67" fmla="*/ 29813 w 440565"/>
                <a:gd name="connsiteY67" fmla="*/ 207501 h 448139"/>
                <a:gd name="connsiteX68" fmla="*/ 70 w 440565"/>
                <a:gd name="connsiteY68" fmla="*/ 174323 h 448139"/>
                <a:gd name="connsiteX69" fmla="*/ 23665 w 440565"/>
                <a:gd name="connsiteY69" fmla="*/ 147202 h 448139"/>
                <a:gd name="connsiteX70" fmla="*/ 16343 w 440565"/>
                <a:gd name="connsiteY70" fmla="*/ 135449 h 448139"/>
                <a:gd name="connsiteX71" fmla="*/ 31711 w 440565"/>
                <a:gd name="connsiteY71" fmla="*/ 114114 h 448139"/>
                <a:gd name="connsiteX72" fmla="*/ 54131 w 440565"/>
                <a:gd name="connsiteY72" fmla="*/ 97209 h 448139"/>
                <a:gd name="connsiteX73" fmla="*/ 54131 w 440565"/>
                <a:gd name="connsiteY73" fmla="*/ 68009 h 448139"/>
                <a:gd name="connsiteX74" fmla="*/ 68686 w 440565"/>
                <a:gd name="connsiteY74" fmla="*/ 65116 h 448139"/>
                <a:gd name="connsiteX75" fmla="*/ 119945 w 440565"/>
                <a:gd name="connsiteY75" fmla="*/ 47035 h 448139"/>
                <a:gd name="connsiteX76" fmla="*/ 121301 w 440565"/>
                <a:gd name="connsiteY76" fmla="*/ 42786 h 448139"/>
                <a:gd name="connsiteX77" fmla="*/ 119764 w 440565"/>
                <a:gd name="connsiteY77" fmla="*/ 39260 h 448139"/>
                <a:gd name="connsiteX78" fmla="*/ 105661 w 440565"/>
                <a:gd name="connsiteY78" fmla="*/ 27237 h 448139"/>
                <a:gd name="connsiteX79" fmla="*/ 99604 w 440565"/>
                <a:gd name="connsiteY79" fmla="*/ 10964 h 448139"/>
                <a:gd name="connsiteX80" fmla="*/ 112622 w 440565"/>
                <a:gd name="connsiteY80" fmla="*/ 12139 h 448139"/>
                <a:gd name="connsiteX81" fmla="*/ 131758 w 440565"/>
                <a:gd name="connsiteY81" fmla="*/ 15523 h 448139"/>
                <a:gd name="connsiteX82" fmla="*/ 133324 w 440565"/>
                <a:gd name="connsiteY82" fmla="*/ 18468 h 448139"/>
                <a:gd name="connsiteX83" fmla="*/ 151405 w 440565"/>
                <a:gd name="connsiteY83" fmla="*/ 17654 h 448139"/>
                <a:gd name="connsiteX84" fmla="*/ 163881 w 440565"/>
                <a:gd name="connsiteY84" fmla="*/ 33294 h 448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40565" h="448139">
                  <a:moveTo>
                    <a:pt x="167587" y="30672"/>
                  </a:moveTo>
                  <a:cubicBezTo>
                    <a:pt x="179230" y="19664"/>
                    <a:pt x="195357" y="14746"/>
                    <a:pt x="211161" y="17383"/>
                  </a:cubicBezTo>
                  <a:cubicBezTo>
                    <a:pt x="217250" y="19505"/>
                    <a:pt x="223877" y="19505"/>
                    <a:pt x="229965" y="17383"/>
                  </a:cubicBezTo>
                  <a:cubicBezTo>
                    <a:pt x="234033" y="15213"/>
                    <a:pt x="236293" y="10874"/>
                    <a:pt x="239458" y="7529"/>
                  </a:cubicBezTo>
                  <a:cubicBezTo>
                    <a:pt x="249629" y="-2564"/>
                    <a:pt x="266057" y="-2501"/>
                    <a:pt x="276150" y="7670"/>
                  </a:cubicBezTo>
                  <a:cubicBezTo>
                    <a:pt x="276369" y="7890"/>
                    <a:pt x="276583" y="8115"/>
                    <a:pt x="276794" y="8343"/>
                  </a:cubicBezTo>
                  <a:cubicBezTo>
                    <a:pt x="278701" y="11224"/>
                    <a:pt x="281050" y="13786"/>
                    <a:pt x="283755" y="15937"/>
                  </a:cubicBezTo>
                  <a:cubicBezTo>
                    <a:pt x="295869" y="22988"/>
                    <a:pt x="310876" y="387"/>
                    <a:pt x="322628" y="7619"/>
                  </a:cubicBezTo>
                  <a:cubicBezTo>
                    <a:pt x="316934" y="9483"/>
                    <a:pt x="311949" y="13049"/>
                    <a:pt x="308345" y="17835"/>
                  </a:cubicBezTo>
                  <a:cubicBezTo>
                    <a:pt x="304782" y="22836"/>
                    <a:pt x="305080" y="29619"/>
                    <a:pt x="309068" y="34288"/>
                  </a:cubicBezTo>
                  <a:cubicBezTo>
                    <a:pt x="320188" y="45046"/>
                    <a:pt x="340347" y="23169"/>
                    <a:pt x="352823" y="32209"/>
                  </a:cubicBezTo>
                  <a:cubicBezTo>
                    <a:pt x="359513" y="37091"/>
                    <a:pt x="359965" y="49024"/>
                    <a:pt x="367920" y="51374"/>
                  </a:cubicBezTo>
                  <a:cubicBezTo>
                    <a:pt x="371092" y="51914"/>
                    <a:pt x="374332" y="51914"/>
                    <a:pt x="377503" y="51374"/>
                  </a:cubicBezTo>
                  <a:cubicBezTo>
                    <a:pt x="388756" y="51092"/>
                    <a:pt x="398292" y="59599"/>
                    <a:pt x="399290" y="70811"/>
                  </a:cubicBezTo>
                  <a:cubicBezTo>
                    <a:pt x="399290" y="79851"/>
                    <a:pt x="394589" y="91061"/>
                    <a:pt x="401189" y="97480"/>
                  </a:cubicBezTo>
                  <a:cubicBezTo>
                    <a:pt x="405889" y="100864"/>
                    <a:pt x="411835" y="102020"/>
                    <a:pt x="417461" y="100644"/>
                  </a:cubicBezTo>
                  <a:cubicBezTo>
                    <a:pt x="416932" y="109109"/>
                    <a:pt x="414457" y="117338"/>
                    <a:pt x="410229" y="124691"/>
                  </a:cubicBezTo>
                  <a:cubicBezTo>
                    <a:pt x="424801" y="134946"/>
                    <a:pt x="428776" y="154823"/>
                    <a:pt x="419269" y="169893"/>
                  </a:cubicBezTo>
                  <a:cubicBezTo>
                    <a:pt x="426576" y="175526"/>
                    <a:pt x="432717" y="182527"/>
                    <a:pt x="437350" y="190505"/>
                  </a:cubicBezTo>
                  <a:cubicBezTo>
                    <a:pt x="442000" y="198772"/>
                    <a:pt x="441580" y="208956"/>
                    <a:pt x="436265" y="216812"/>
                  </a:cubicBezTo>
                  <a:cubicBezTo>
                    <a:pt x="434747" y="218294"/>
                    <a:pt x="433466" y="220002"/>
                    <a:pt x="432468" y="221875"/>
                  </a:cubicBezTo>
                  <a:cubicBezTo>
                    <a:pt x="431835" y="224060"/>
                    <a:pt x="431835" y="226380"/>
                    <a:pt x="432468" y="228565"/>
                  </a:cubicBezTo>
                  <a:cubicBezTo>
                    <a:pt x="434796" y="237063"/>
                    <a:pt x="436161" y="245797"/>
                    <a:pt x="436536" y="254601"/>
                  </a:cubicBezTo>
                  <a:cubicBezTo>
                    <a:pt x="435813" y="263641"/>
                    <a:pt x="428852" y="272681"/>
                    <a:pt x="420173" y="271506"/>
                  </a:cubicBezTo>
                  <a:cubicBezTo>
                    <a:pt x="418214" y="270810"/>
                    <a:pt x="416075" y="270810"/>
                    <a:pt x="414116" y="271506"/>
                  </a:cubicBezTo>
                  <a:cubicBezTo>
                    <a:pt x="412836" y="272414"/>
                    <a:pt x="412012" y="273832"/>
                    <a:pt x="411856" y="275393"/>
                  </a:cubicBezTo>
                  <a:cubicBezTo>
                    <a:pt x="410818" y="281649"/>
                    <a:pt x="410818" y="288032"/>
                    <a:pt x="411856" y="294288"/>
                  </a:cubicBezTo>
                  <a:cubicBezTo>
                    <a:pt x="412977" y="300567"/>
                    <a:pt x="411651" y="307037"/>
                    <a:pt x="408150" y="312368"/>
                  </a:cubicBezTo>
                  <a:cubicBezTo>
                    <a:pt x="404640" y="317162"/>
                    <a:pt x="397908" y="318203"/>
                    <a:pt x="393114" y="314693"/>
                  </a:cubicBezTo>
                  <a:cubicBezTo>
                    <a:pt x="392641" y="314347"/>
                    <a:pt x="392197" y="313962"/>
                    <a:pt x="391787" y="313543"/>
                  </a:cubicBezTo>
                  <a:cubicBezTo>
                    <a:pt x="393866" y="323488"/>
                    <a:pt x="395855" y="333342"/>
                    <a:pt x="397934" y="343286"/>
                  </a:cubicBezTo>
                  <a:cubicBezTo>
                    <a:pt x="400034" y="349001"/>
                    <a:pt x="399117" y="355389"/>
                    <a:pt x="395493" y="360282"/>
                  </a:cubicBezTo>
                  <a:cubicBezTo>
                    <a:pt x="389707" y="365616"/>
                    <a:pt x="379944" y="360282"/>
                    <a:pt x="376057" y="353863"/>
                  </a:cubicBezTo>
                  <a:cubicBezTo>
                    <a:pt x="372169" y="347445"/>
                    <a:pt x="371446" y="338676"/>
                    <a:pt x="367016" y="331986"/>
                  </a:cubicBezTo>
                  <a:cubicBezTo>
                    <a:pt x="365071" y="329396"/>
                    <a:pt x="363404" y="326608"/>
                    <a:pt x="362044" y="323669"/>
                  </a:cubicBezTo>
                  <a:cubicBezTo>
                    <a:pt x="361231" y="321318"/>
                    <a:pt x="361050" y="318425"/>
                    <a:pt x="359151" y="316708"/>
                  </a:cubicBezTo>
                  <a:cubicBezTo>
                    <a:pt x="355354" y="313272"/>
                    <a:pt x="349026" y="318516"/>
                    <a:pt x="349388" y="323578"/>
                  </a:cubicBezTo>
                  <a:cubicBezTo>
                    <a:pt x="350405" y="328616"/>
                    <a:pt x="352890" y="333240"/>
                    <a:pt x="356530" y="336867"/>
                  </a:cubicBezTo>
                  <a:cubicBezTo>
                    <a:pt x="360111" y="340679"/>
                    <a:pt x="361104" y="346246"/>
                    <a:pt x="359061" y="351061"/>
                  </a:cubicBezTo>
                  <a:cubicBezTo>
                    <a:pt x="357705" y="353050"/>
                    <a:pt x="355354" y="354315"/>
                    <a:pt x="353998" y="356485"/>
                  </a:cubicBezTo>
                  <a:cubicBezTo>
                    <a:pt x="349478" y="363717"/>
                    <a:pt x="360055" y="371492"/>
                    <a:pt x="360959" y="379990"/>
                  </a:cubicBezTo>
                  <a:cubicBezTo>
                    <a:pt x="360581" y="386410"/>
                    <a:pt x="357240" y="392289"/>
                    <a:pt x="351919" y="395901"/>
                  </a:cubicBezTo>
                  <a:cubicBezTo>
                    <a:pt x="346224" y="401054"/>
                    <a:pt x="335466" y="404941"/>
                    <a:pt x="332392" y="397799"/>
                  </a:cubicBezTo>
                  <a:cubicBezTo>
                    <a:pt x="331794" y="395205"/>
                    <a:pt x="331341" y="392579"/>
                    <a:pt x="331036" y="389934"/>
                  </a:cubicBezTo>
                  <a:cubicBezTo>
                    <a:pt x="329763" y="387066"/>
                    <a:pt x="327807" y="384552"/>
                    <a:pt x="325340" y="382612"/>
                  </a:cubicBezTo>
                  <a:cubicBezTo>
                    <a:pt x="319840" y="377090"/>
                    <a:pt x="316070" y="370084"/>
                    <a:pt x="314492" y="362452"/>
                  </a:cubicBezTo>
                  <a:cubicBezTo>
                    <a:pt x="320549" y="370769"/>
                    <a:pt x="326877" y="381617"/>
                    <a:pt x="321815" y="390657"/>
                  </a:cubicBezTo>
                  <a:cubicBezTo>
                    <a:pt x="319267" y="394103"/>
                    <a:pt x="316220" y="397150"/>
                    <a:pt x="312774" y="399698"/>
                  </a:cubicBezTo>
                  <a:cubicBezTo>
                    <a:pt x="306627" y="405483"/>
                    <a:pt x="302559" y="413258"/>
                    <a:pt x="296502" y="419134"/>
                  </a:cubicBezTo>
                  <a:cubicBezTo>
                    <a:pt x="290810" y="425708"/>
                    <a:pt x="281495" y="427799"/>
                    <a:pt x="273540" y="424287"/>
                  </a:cubicBezTo>
                  <a:cubicBezTo>
                    <a:pt x="276228" y="434422"/>
                    <a:pt x="270191" y="444817"/>
                    <a:pt x="260057" y="447505"/>
                  </a:cubicBezTo>
                  <a:cubicBezTo>
                    <a:pt x="253032" y="449368"/>
                    <a:pt x="245560" y="447058"/>
                    <a:pt x="240814" y="441554"/>
                  </a:cubicBezTo>
                  <a:cubicBezTo>
                    <a:pt x="239277" y="439837"/>
                    <a:pt x="238011" y="437667"/>
                    <a:pt x="235841" y="436763"/>
                  </a:cubicBezTo>
                  <a:cubicBezTo>
                    <a:pt x="233423" y="436039"/>
                    <a:pt x="230846" y="436039"/>
                    <a:pt x="228428" y="436763"/>
                  </a:cubicBezTo>
                  <a:cubicBezTo>
                    <a:pt x="213078" y="438513"/>
                    <a:pt x="198038" y="431534"/>
                    <a:pt x="189465" y="418682"/>
                  </a:cubicBezTo>
                  <a:lnTo>
                    <a:pt x="197149" y="416332"/>
                  </a:lnTo>
                  <a:cubicBezTo>
                    <a:pt x="182188" y="414848"/>
                    <a:pt x="167787" y="409862"/>
                    <a:pt x="155112" y="401777"/>
                  </a:cubicBezTo>
                  <a:cubicBezTo>
                    <a:pt x="143178" y="392737"/>
                    <a:pt x="136036" y="375560"/>
                    <a:pt x="143088" y="362361"/>
                  </a:cubicBezTo>
                  <a:cubicBezTo>
                    <a:pt x="146162" y="356575"/>
                    <a:pt x="152128" y="350880"/>
                    <a:pt x="149687" y="344281"/>
                  </a:cubicBezTo>
                  <a:cubicBezTo>
                    <a:pt x="148241" y="340032"/>
                    <a:pt x="143630" y="337952"/>
                    <a:pt x="139472" y="336235"/>
                  </a:cubicBezTo>
                  <a:lnTo>
                    <a:pt x="87490" y="315080"/>
                  </a:lnTo>
                  <a:cubicBezTo>
                    <a:pt x="78775" y="312371"/>
                    <a:pt x="70962" y="307339"/>
                    <a:pt x="64889" y="300525"/>
                  </a:cubicBezTo>
                  <a:cubicBezTo>
                    <a:pt x="58947" y="293195"/>
                    <a:pt x="60072" y="282435"/>
                    <a:pt x="67402" y="276493"/>
                  </a:cubicBezTo>
                  <a:cubicBezTo>
                    <a:pt x="67408" y="276488"/>
                    <a:pt x="67414" y="276483"/>
                    <a:pt x="67420" y="276478"/>
                  </a:cubicBezTo>
                  <a:cubicBezTo>
                    <a:pt x="63744" y="268053"/>
                    <a:pt x="57718" y="260865"/>
                    <a:pt x="50063" y="255776"/>
                  </a:cubicBezTo>
                  <a:cubicBezTo>
                    <a:pt x="41565" y="250081"/>
                    <a:pt x="31440" y="247188"/>
                    <a:pt x="22942" y="241854"/>
                  </a:cubicBezTo>
                  <a:cubicBezTo>
                    <a:pt x="13435" y="237326"/>
                    <a:pt x="7408" y="227704"/>
                    <a:pt x="7483" y="217174"/>
                  </a:cubicBezTo>
                  <a:cubicBezTo>
                    <a:pt x="8568" y="206958"/>
                    <a:pt x="23123" y="199726"/>
                    <a:pt x="29813" y="207501"/>
                  </a:cubicBezTo>
                  <a:cubicBezTo>
                    <a:pt x="29089" y="192042"/>
                    <a:pt x="1697" y="189420"/>
                    <a:pt x="70" y="174323"/>
                  </a:cubicBezTo>
                  <a:cubicBezTo>
                    <a:pt x="-1196" y="161847"/>
                    <a:pt x="14987" y="156242"/>
                    <a:pt x="23665" y="147202"/>
                  </a:cubicBezTo>
                  <a:cubicBezTo>
                    <a:pt x="22219" y="142772"/>
                    <a:pt x="17880" y="139789"/>
                    <a:pt x="16343" y="135449"/>
                  </a:cubicBezTo>
                  <a:cubicBezTo>
                    <a:pt x="12998" y="126409"/>
                    <a:pt x="22671" y="117821"/>
                    <a:pt x="31711" y="114114"/>
                  </a:cubicBezTo>
                  <a:cubicBezTo>
                    <a:pt x="40752" y="110408"/>
                    <a:pt x="51509" y="106611"/>
                    <a:pt x="54131" y="97209"/>
                  </a:cubicBezTo>
                  <a:cubicBezTo>
                    <a:pt x="56753" y="87807"/>
                    <a:pt x="48978" y="76326"/>
                    <a:pt x="54131" y="68009"/>
                  </a:cubicBezTo>
                  <a:cubicBezTo>
                    <a:pt x="57512" y="63437"/>
                    <a:pt x="63814" y="62184"/>
                    <a:pt x="68686" y="65116"/>
                  </a:cubicBezTo>
                  <a:cubicBezTo>
                    <a:pt x="76642" y="47758"/>
                    <a:pt x="109458" y="62765"/>
                    <a:pt x="119945" y="47035"/>
                  </a:cubicBezTo>
                  <a:cubicBezTo>
                    <a:pt x="120913" y="45838"/>
                    <a:pt x="121396" y="44322"/>
                    <a:pt x="121301" y="42786"/>
                  </a:cubicBezTo>
                  <a:cubicBezTo>
                    <a:pt x="121155" y="41483"/>
                    <a:pt x="120619" y="40254"/>
                    <a:pt x="119764" y="39260"/>
                  </a:cubicBezTo>
                  <a:cubicBezTo>
                    <a:pt x="115553" y="34711"/>
                    <a:pt x="110819" y="30675"/>
                    <a:pt x="105661" y="27237"/>
                  </a:cubicBezTo>
                  <a:cubicBezTo>
                    <a:pt x="100368" y="23668"/>
                    <a:pt x="97933" y="17126"/>
                    <a:pt x="99604" y="10964"/>
                  </a:cubicBezTo>
                  <a:cubicBezTo>
                    <a:pt x="102135" y="5269"/>
                    <a:pt x="113074" y="5992"/>
                    <a:pt x="112622" y="12139"/>
                  </a:cubicBezTo>
                  <a:cubicBezTo>
                    <a:pt x="118841" y="7789"/>
                    <a:pt x="127408" y="9304"/>
                    <a:pt x="131758" y="15523"/>
                  </a:cubicBezTo>
                  <a:cubicBezTo>
                    <a:pt x="132398" y="16437"/>
                    <a:pt x="132924" y="17426"/>
                    <a:pt x="133324" y="18468"/>
                  </a:cubicBezTo>
                  <a:cubicBezTo>
                    <a:pt x="138442" y="14059"/>
                    <a:pt x="145911" y="13723"/>
                    <a:pt x="151405" y="17654"/>
                  </a:cubicBezTo>
                  <a:cubicBezTo>
                    <a:pt x="156727" y="21822"/>
                    <a:pt x="161000" y="27178"/>
                    <a:pt x="163881" y="33294"/>
                  </a:cubicBezTo>
                </a:path>
              </a:pathLst>
            </a:custGeom>
            <a:solidFill>
              <a:srgbClr val="263238"/>
            </a:solidFill>
            <a:ln w="9030" cap="flat">
              <a:noFill/>
              <a:prstDash val="solid"/>
              <a:miter/>
            </a:ln>
          </p:spPr>
          <p:txBody>
            <a:bodyPr rtlCol="0" anchor="ctr"/>
            <a:lstStyle/>
            <a:p>
              <a:endParaRPr lang="zh-CN" altLang="en-US"/>
            </a:p>
          </p:txBody>
        </p:sp>
        <p:sp>
          <p:nvSpPr>
            <p:cNvPr id="1158" name="任意多边形: 形状 1157">
              <a:extLst>
                <a:ext uri="{FF2B5EF4-FFF2-40B4-BE49-F238E27FC236}">
                  <a16:creationId xmlns:a16="http://schemas.microsoft.com/office/drawing/2014/main" id="{6EA1DD8B-9101-9651-241A-5F4A5F0AB6EF}"/>
                </a:ext>
              </a:extLst>
            </p:cNvPr>
            <p:cNvSpPr/>
            <p:nvPr/>
          </p:nvSpPr>
          <p:spPr>
            <a:xfrm>
              <a:off x="8227084" y="3283931"/>
              <a:ext cx="102209" cy="144327"/>
            </a:xfrm>
            <a:custGeom>
              <a:avLst/>
              <a:gdLst>
                <a:gd name="connsiteX0" fmla="*/ 101161 w 102209"/>
                <a:gd name="connsiteY0" fmla="*/ 79245 h 144327"/>
                <a:gd name="connsiteX1" fmla="*/ 57677 w 102209"/>
                <a:gd name="connsiteY1" fmla="*/ 15962 h 144327"/>
                <a:gd name="connsiteX2" fmla="*/ 28929 w 102209"/>
                <a:gd name="connsiteY2" fmla="*/ 684 h 144327"/>
                <a:gd name="connsiteX3" fmla="*/ 0 w 102209"/>
                <a:gd name="connsiteY3" fmla="*/ 11623 h 144327"/>
                <a:gd name="connsiteX4" fmla="*/ 1085 w 102209"/>
                <a:gd name="connsiteY4" fmla="*/ 29704 h 144327"/>
                <a:gd name="connsiteX5" fmla="*/ 29833 w 102209"/>
                <a:gd name="connsiteY5" fmla="*/ 111067 h 144327"/>
                <a:gd name="connsiteX6" fmla="*/ 49089 w 102209"/>
                <a:gd name="connsiteY6" fmla="*/ 142527 h 144327"/>
                <a:gd name="connsiteX7" fmla="*/ 68525 w 102209"/>
                <a:gd name="connsiteY7" fmla="*/ 142527 h 144327"/>
                <a:gd name="connsiteX8" fmla="*/ 101161 w 102209"/>
                <a:gd name="connsiteY8" fmla="*/ 79245 h 14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209" h="144327">
                  <a:moveTo>
                    <a:pt x="101161" y="79245"/>
                  </a:moveTo>
                  <a:cubicBezTo>
                    <a:pt x="96370" y="53570"/>
                    <a:pt x="78018" y="32416"/>
                    <a:pt x="57677" y="15962"/>
                  </a:cubicBezTo>
                  <a:cubicBezTo>
                    <a:pt x="49490" y="8592"/>
                    <a:pt x="39618" y="3346"/>
                    <a:pt x="28929" y="684"/>
                  </a:cubicBezTo>
                  <a:cubicBezTo>
                    <a:pt x="17967" y="-1777"/>
                    <a:pt x="6591" y="2524"/>
                    <a:pt x="0" y="11623"/>
                  </a:cubicBezTo>
                  <a:lnTo>
                    <a:pt x="1085" y="29704"/>
                  </a:lnTo>
                  <a:cubicBezTo>
                    <a:pt x="-1989" y="58633"/>
                    <a:pt x="19798" y="83946"/>
                    <a:pt x="29833" y="111067"/>
                  </a:cubicBezTo>
                  <a:cubicBezTo>
                    <a:pt x="34172" y="123000"/>
                    <a:pt x="37608" y="137193"/>
                    <a:pt x="49089" y="142527"/>
                  </a:cubicBezTo>
                  <a:cubicBezTo>
                    <a:pt x="55345" y="144928"/>
                    <a:pt x="62269" y="144928"/>
                    <a:pt x="68525" y="142527"/>
                  </a:cubicBezTo>
                  <a:cubicBezTo>
                    <a:pt x="93658" y="134662"/>
                    <a:pt x="106043" y="104558"/>
                    <a:pt x="101161" y="79245"/>
                  </a:cubicBezTo>
                  <a:close/>
                </a:path>
              </a:pathLst>
            </a:custGeom>
            <a:solidFill>
              <a:srgbClr val="455A64"/>
            </a:solidFill>
            <a:ln w="9030" cap="flat">
              <a:noFill/>
              <a:prstDash val="solid"/>
              <a:miter/>
            </a:ln>
          </p:spPr>
          <p:txBody>
            <a:bodyPr rtlCol="0" anchor="ctr"/>
            <a:lstStyle/>
            <a:p>
              <a:endParaRPr lang="zh-CN" altLang="en-US"/>
            </a:p>
          </p:txBody>
        </p:sp>
        <p:sp>
          <p:nvSpPr>
            <p:cNvPr id="1159" name="任意多边形: 形状 1158">
              <a:extLst>
                <a:ext uri="{FF2B5EF4-FFF2-40B4-BE49-F238E27FC236}">
                  <a16:creationId xmlns:a16="http://schemas.microsoft.com/office/drawing/2014/main" id="{0E649E92-4677-EE74-F050-4855C62A8C85}"/>
                </a:ext>
              </a:extLst>
            </p:cNvPr>
            <p:cNvSpPr/>
            <p:nvPr/>
          </p:nvSpPr>
          <p:spPr>
            <a:xfrm>
              <a:off x="7897003" y="3258068"/>
              <a:ext cx="441996" cy="382464"/>
            </a:xfrm>
            <a:custGeom>
              <a:avLst/>
              <a:gdLst>
                <a:gd name="connsiteX0" fmla="*/ 430519 w 441996"/>
                <a:gd name="connsiteY0" fmla="*/ 238995 h 382464"/>
                <a:gd name="connsiteX1" fmla="*/ 426089 w 441996"/>
                <a:gd name="connsiteY1" fmla="*/ 164231 h 382464"/>
                <a:gd name="connsiteX2" fmla="*/ 422564 w 441996"/>
                <a:gd name="connsiteY2" fmla="*/ 116770 h 382464"/>
                <a:gd name="connsiteX3" fmla="*/ 380345 w 441996"/>
                <a:gd name="connsiteY3" fmla="*/ 88293 h 382464"/>
                <a:gd name="connsiteX4" fmla="*/ 289400 w 441996"/>
                <a:gd name="connsiteY4" fmla="*/ 29983 h 382464"/>
                <a:gd name="connsiteX5" fmla="*/ 191222 w 441996"/>
                <a:gd name="connsiteY5" fmla="*/ 4489 h 382464"/>
                <a:gd name="connsiteX6" fmla="*/ 165457 w 441996"/>
                <a:gd name="connsiteY6" fmla="*/ 9913 h 382464"/>
                <a:gd name="connsiteX7" fmla="*/ 146201 w 441996"/>
                <a:gd name="connsiteY7" fmla="*/ 7020 h 382464"/>
                <a:gd name="connsiteX8" fmla="*/ 61584 w 441996"/>
                <a:gd name="connsiteY8" fmla="*/ 59093 h 382464"/>
                <a:gd name="connsiteX9" fmla="*/ 53900 w 441996"/>
                <a:gd name="connsiteY9" fmla="*/ 74371 h 382464"/>
                <a:gd name="connsiteX10" fmla="*/ 36362 w 441996"/>
                <a:gd name="connsiteY10" fmla="*/ 88112 h 382464"/>
                <a:gd name="connsiteX11" fmla="*/ 14303 w 441996"/>
                <a:gd name="connsiteY11" fmla="*/ 129607 h 382464"/>
                <a:gd name="connsiteX12" fmla="*/ 11953 w 441996"/>
                <a:gd name="connsiteY12" fmla="*/ 170289 h 382464"/>
                <a:gd name="connsiteX13" fmla="*/ 1376 w 441996"/>
                <a:gd name="connsiteY13" fmla="*/ 187917 h 382464"/>
                <a:gd name="connsiteX14" fmla="*/ 11229 w 441996"/>
                <a:gd name="connsiteY14" fmla="*/ 245685 h 382464"/>
                <a:gd name="connsiteX15" fmla="*/ 7433 w 441996"/>
                <a:gd name="connsiteY15" fmla="*/ 257256 h 382464"/>
                <a:gd name="connsiteX16" fmla="*/ 9331 w 441996"/>
                <a:gd name="connsiteY16" fmla="*/ 281665 h 382464"/>
                <a:gd name="connsiteX17" fmla="*/ 16835 w 441996"/>
                <a:gd name="connsiteY17" fmla="*/ 299203 h 382464"/>
                <a:gd name="connsiteX18" fmla="*/ 13761 w 441996"/>
                <a:gd name="connsiteY18" fmla="*/ 313397 h 382464"/>
                <a:gd name="connsiteX19" fmla="*/ 46035 w 441996"/>
                <a:gd name="connsiteY19" fmla="*/ 376679 h 382464"/>
                <a:gd name="connsiteX20" fmla="*/ 347439 w 441996"/>
                <a:gd name="connsiteY20" fmla="*/ 382465 h 382464"/>
                <a:gd name="connsiteX21" fmla="*/ 391555 w 441996"/>
                <a:gd name="connsiteY21" fmla="*/ 334461 h 382464"/>
                <a:gd name="connsiteX22" fmla="*/ 394448 w 441996"/>
                <a:gd name="connsiteY22" fmla="*/ 323341 h 382464"/>
                <a:gd name="connsiteX23" fmla="*/ 402765 w 441996"/>
                <a:gd name="connsiteY23" fmla="*/ 318098 h 382464"/>
                <a:gd name="connsiteX24" fmla="*/ 423106 w 441996"/>
                <a:gd name="connsiteY24" fmla="*/ 259245 h 382464"/>
                <a:gd name="connsiteX25" fmla="*/ 423106 w 441996"/>
                <a:gd name="connsiteY25" fmla="*/ 250205 h 382464"/>
                <a:gd name="connsiteX26" fmla="*/ 430519 w 441996"/>
                <a:gd name="connsiteY26" fmla="*/ 238995 h 3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1996" h="382464">
                  <a:moveTo>
                    <a:pt x="430519" y="238995"/>
                  </a:moveTo>
                  <a:cubicBezTo>
                    <a:pt x="447358" y="216294"/>
                    <a:pt x="445491" y="184785"/>
                    <a:pt x="426089" y="164231"/>
                  </a:cubicBezTo>
                  <a:cubicBezTo>
                    <a:pt x="436938" y="150942"/>
                    <a:pt x="433322" y="130150"/>
                    <a:pt x="422564" y="116770"/>
                  </a:cubicBezTo>
                  <a:cubicBezTo>
                    <a:pt x="410841" y="104189"/>
                    <a:pt x="396402" y="94449"/>
                    <a:pt x="380345" y="88293"/>
                  </a:cubicBezTo>
                  <a:cubicBezTo>
                    <a:pt x="370325" y="47789"/>
                    <a:pt x="330390" y="22184"/>
                    <a:pt x="289400" y="29983"/>
                  </a:cubicBezTo>
                  <a:cubicBezTo>
                    <a:pt x="269330" y="-121"/>
                    <a:pt x="226118" y="-5274"/>
                    <a:pt x="191222" y="4489"/>
                  </a:cubicBezTo>
                  <a:cubicBezTo>
                    <a:pt x="182940" y="7528"/>
                    <a:pt x="174262" y="9355"/>
                    <a:pt x="165457" y="9913"/>
                  </a:cubicBezTo>
                  <a:cubicBezTo>
                    <a:pt x="158984" y="9354"/>
                    <a:pt x="152553" y="8388"/>
                    <a:pt x="146201" y="7020"/>
                  </a:cubicBezTo>
                  <a:cubicBezTo>
                    <a:pt x="110944" y="1958"/>
                    <a:pt x="75687" y="26457"/>
                    <a:pt x="61584" y="59093"/>
                  </a:cubicBezTo>
                  <a:cubicBezTo>
                    <a:pt x="59683" y="64492"/>
                    <a:pt x="57101" y="69626"/>
                    <a:pt x="53900" y="74371"/>
                  </a:cubicBezTo>
                  <a:cubicBezTo>
                    <a:pt x="48665" y="79682"/>
                    <a:pt x="42771" y="84300"/>
                    <a:pt x="36362" y="88112"/>
                  </a:cubicBezTo>
                  <a:cubicBezTo>
                    <a:pt x="23304" y="98061"/>
                    <a:pt x="15247" y="113219"/>
                    <a:pt x="14303" y="129607"/>
                  </a:cubicBezTo>
                  <a:cubicBezTo>
                    <a:pt x="13580" y="143258"/>
                    <a:pt x="17829" y="157903"/>
                    <a:pt x="11953" y="170289"/>
                  </a:cubicBezTo>
                  <a:cubicBezTo>
                    <a:pt x="8124" y="175977"/>
                    <a:pt x="4593" y="181861"/>
                    <a:pt x="1376" y="187917"/>
                  </a:cubicBezTo>
                  <a:cubicBezTo>
                    <a:pt x="-5405" y="206721"/>
                    <a:pt x="15298" y="226158"/>
                    <a:pt x="11229" y="245685"/>
                  </a:cubicBezTo>
                  <a:cubicBezTo>
                    <a:pt x="10416" y="249662"/>
                    <a:pt x="8608" y="253369"/>
                    <a:pt x="7433" y="257256"/>
                  </a:cubicBezTo>
                  <a:cubicBezTo>
                    <a:pt x="5105" y="265356"/>
                    <a:pt x="5779" y="274023"/>
                    <a:pt x="9331" y="281665"/>
                  </a:cubicBezTo>
                  <a:cubicBezTo>
                    <a:pt x="12917" y="286985"/>
                    <a:pt x="15463" y="292936"/>
                    <a:pt x="16835" y="299203"/>
                  </a:cubicBezTo>
                  <a:cubicBezTo>
                    <a:pt x="16438" y="304049"/>
                    <a:pt x="15405" y="308821"/>
                    <a:pt x="13761" y="313397"/>
                  </a:cubicBezTo>
                  <a:cubicBezTo>
                    <a:pt x="11320" y="325059"/>
                    <a:pt x="36000" y="370351"/>
                    <a:pt x="46035" y="376679"/>
                  </a:cubicBezTo>
                  <a:lnTo>
                    <a:pt x="347439" y="382465"/>
                  </a:lnTo>
                  <a:cubicBezTo>
                    <a:pt x="370853" y="377466"/>
                    <a:pt x="388547" y="358212"/>
                    <a:pt x="391555" y="334461"/>
                  </a:cubicBezTo>
                  <a:cubicBezTo>
                    <a:pt x="391471" y="330558"/>
                    <a:pt x="392472" y="326708"/>
                    <a:pt x="394448" y="323341"/>
                  </a:cubicBezTo>
                  <a:cubicBezTo>
                    <a:pt x="396854" y="321070"/>
                    <a:pt x="399679" y="319289"/>
                    <a:pt x="402765" y="318098"/>
                  </a:cubicBezTo>
                  <a:cubicBezTo>
                    <a:pt x="422292" y="307882"/>
                    <a:pt x="424914" y="281213"/>
                    <a:pt x="423106" y="259245"/>
                  </a:cubicBezTo>
                  <a:cubicBezTo>
                    <a:pt x="422618" y="256252"/>
                    <a:pt x="422618" y="253199"/>
                    <a:pt x="423106" y="250205"/>
                  </a:cubicBezTo>
                  <a:cubicBezTo>
                    <a:pt x="424819" y="246019"/>
                    <a:pt x="427338" y="242210"/>
                    <a:pt x="430519" y="238995"/>
                  </a:cubicBezTo>
                  <a:close/>
                </a:path>
              </a:pathLst>
            </a:custGeom>
            <a:solidFill>
              <a:srgbClr val="263238"/>
            </a:solidFill>
            <a:ln w="9030" cap="flat">
              <a:noFill/>
              <a:prstDash val="solid"/>
              <a:miter/>
            </a:ln>
          </p:spPr>
          <p:txBody>
            <a:bodyPr rtlCol="0" anchor="ctr"/>
            <a:lstStyle/>
            <a:p>
              <a:endParaRPr lang="zh-CN" altLang="en-US"/>
            </a:p>
          </p:txBody>
        </p:sp>
        <p:sp>
          <p:nvSpPr>
            <p:cNvPr id="1160" name="任意多边形: 形状 1159">
              <a:extLst>
                <a:ext uri="{FF2B5EF4-FFF2-40B4-BE49-F238E27FC236}">
                  <a16:creationId xmlns:a16="http://schemas.microsoft.com/office/drawing/2014/main" id="{E2CA3AC2-B7AD-7BFF-36C6-1FA47385D277}"/>
                </a:ext>
              </a:extLst>
            </p:cNvPr>
            <p:cNvSpPr/>
            <p:nvPr/>
          </p:nvSpPr>
          <p:spPr>
            <a:xfrm>
              <a:off x="7923614" y="3334931"/>
              <a:ext cx="318024" cy="631323"/>
            </a:xfrm>
            <a:custGeom>
              <a:avLst/>
              <a:gdLst>
                <a:gd name="connsiteX0" fmla="*/ 318025 w 318024"/>
                <a:gd name="connsiteY0" fmla="*/ 161679 h 631323"/>
                <a:gd name="connsiteX1" fmla="*/ 233859 w 318024"/>
                <a:gd name="connsiteY1" fmla="*/ 20018 h 631323"/>
                <a:gd name="connsiteX2" fmla="*/ 157017 w 318024"/>
                <a:gd name="connsiteY2" fmla="*/ 671 h 631323"/>
                <a:gd name="connsiteX3" fmla="*/ 85779 w 318024"/>
                <a:gd name="connsiteY3" fmla="*/ 14865 h 631323"/>
                <a:gd name="connsiteX4" fmla="*/ 3874 w 318024"/>
                <a:gd name="connsiteY4" fmla="*/ 134197 h 631323"/>
                <a:gd name="connsiteX5" fmla="*/ 5230 w 318024"/>
                <a:gd name="connsiteY5" fmla="*/ 333626 h 631323"/>
                <a:gd name="connsiteX6" fmla="*/ 98526 w 318024"/>
                <a:gd name="connsiteY6" fmla="*/ 447263 h 631323"/>
                <a:gd name="connsiteX7" fmla="*/ 95000 w 318024"/>
                <a:gd name="connsiteY7" fmla="*/ 527089 h 631323"/>
                <a:gd name="connsiteX8" fmla="*/ 151231 w 318024"/>
                <a:gd name="connsiteY8" fmla="*/ 631323 h 631323"/>
                <a:gd name="connsiteX9" fmla="*/ 295876 w 318024"/>
                <a:gd name="connsiteY9" fmla="*/ 483695 h 63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24" h="631323">
                  <a:moveTo>
                    <a:pt x="318025" y="161679"/>
                  </a:moveTo>
                  <a:cubicBezTo>
                    <a:pt x="317990" y="102619"/>
                    <a:pt x="285712" y="48291"/>
                    <a:pt x="233859" y="20018"/>
                  </a:cubicBezTo>
                  <a:cubicBezTo>
                    <a:pt x="209786" y="8524"/>
                    <a:pt x="183662" y="1947"/>
                    <a:pt x="157017" y="671"/>
                  </a:cubicBezTo>
                  <a:cubicBezTo>
                    <a:pt x="132381" y="-1920"/>
                    <a:pt x="107540" y="3029"/>
                    <a:pt x="85779" y="14865"/>
                  </a:cubicBezTo>
                  <a:cubicBezTo>
                    <a:pt x="69145" y="18571"/>
                    <a:pt x="7671" y="73717"/>
                    <a:pt x="3874" y="134197"/>
                  </a:cubicBezTo>
                  <a:cubicBezTo>
                    <a:pt x="-285" y="201366"/>
                    <a:pt x="-2726" y="283543"/>
                    <a:pt x="5230" y="333626"/>
                  </a:cubicBezTo>
                  <a:cubicBezTo>
                    <a:pt x="21321" y="434425"/>
                    <a:pt x="98526" y="447263"/>
                    <a:pt x="98526" y="447263"/>
                  </a:cubicBezTo>
                  <a:cubicBezTo>
                    <a:pt x="98526" y="447263"/>
                    <a:pt x="95000" y="527089"/>
                    <a:pt x="95000" y="527089"/>
                  </a:cubicBezTo>
                  <a:lnTo>
                    <a:pt x="151231" y="631323"/>
                  </a:lnTo>
                  <a:lnTo>
                    <a:pt x="295876" y="483695"/>
                  </a:lnTo>
                  <a:close/>
                </a:path>
              </a:pathLst>
            </a:custGeom>
            <a:solidFill>
              <a:srgbClr val="FFBF9D"/>
            </a:solidFill>
            <a:ln w="9030" cap="flat">
              <a:noFill/>
              <a:prstDash val="solid"/>
              <a:miter/>
            </a:ln>
          </p:spPr>
          <p:txBody>
            <a:bodyPr rtlCol="0" anchor="ctr"/>
            <a:lstStyle/>
            <a:p>
              <a:endParaRPr lang="zh-CN" altLang="en-US"/>
            </a:p>
          </p:txBody>
        </p:sp>
        <p:sp>
          <p:nvSpPr>
            <p:cNvPr id="1161" name="任意多边形: 形状 1160">
              <a:extLst>
                <a:ext uri="{FF2B5EF4-FFF2-40B4-BE49-F238E27FC236}">
                  <a16:creationId xmlns:a16="http://schemas.microsoft.com/office/drawing/2014/main" id="{CBC080CA-2507-7C16-F230-9B1B17126558}"/>
                </a:ext>
              </a:extLst>
            </p:cNvPr>
            <p:cNvSpPr/>
            <p:nvPr/>
          </p:nvSpPr>
          <p:spPr>
            <a:xfrm>
              <a:off x="8034002" y="3633932"/>
              <a:ext cx="45565" cy="42144"/>
            </a:xfrm>
            <a:custGeom>
              <a:avLst/>
              <a:gdLst>
                <a:gd name="connsiteX0" fmla="*/ 45544 w 45565"/>
                <a:gd name="connsiteY0" fmla="*/ 19438 h 42144"/>
                <a:gd name="connsiteX1" fmla="*/ 21533 w 45565"/>
                <a:gd name="connsiteY1" fmla="*/ 129 h 42144"/>
                <a:gd name="connsiteX2" fmla="*/ 12728 w 45565"/>
                <a:gd name="connsiteY2" fmla="*/ 3075 h 42144"/>
                <a:gd name="connsiteX3" fmla="*/ 162 w 45565"/>
                <a:gd name="connsiteY3" fmla="*/ 30196 h 42144"/>
                <a:gd name="connsiteX4" fmla="*/ 162 w 45565"/>
                <a:gd name="connsiteY4" fmla="*/ 30196 h 42144"/>
                <a:gd name="connsiteX5" fmla="*/ 18242 w 45565"/>
                <a:gd name="connsiteY5" fmla="*/ 42129 h 42144"/>
                <a:gd name="connsiteX6" fmla="*/ 21768 w 45565"/>
                <a:gd name="connsiteY6" fmla="*/ 42129 h 42144"/>
                <a:gd name="connsiteX7" fmla="*/ 38041 w 45565"/>
                <a:gd name="connsiteY7" fmla="*/ 36614 h 42144"/>
                <a:gd name="connsiteX8" fmla="*/ 45544 w 45565"/>
                <a:gd name="connsiteY8" fmla="*/ 19438 h 42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65" h="42144">
                  <a:moveTo>
                    <a:pt x="45544" y="19438"/>
                  </a:moveTo>
                  <a:cubicBezTo>
                    <a:pt x="44246" y="7476"/>
                    <a:pt x="33495" y="-1169"/>
                    <a:pt x="21533" y="129"/>
                  </a:cubicBezTo>
                  <a:cubicBezTo>
                    <a:pt x="18420" y="467"/>
                    <a:pt x="15417" y="1472"/>
                    <a:pt x="12728" y="3075"/>
                  </a:cubicBezTo>
                  <a:cubicBezTo>
                    <a:pt x="3863" y="9110"/>
                    <a:pt x="-965" y="19531"/>
                    <a:pt x="162" y="30196"/>
                  </a:cubicBezTo>
                  <a:lnTo>
                    <a:pt x="162" y="30196"/>
                  </a:lnTo>
                  <a:cubicBezTo>
                    <a:pt x="4269" y="36512"/>
                    <a:pt x="10819" y="40836"/>
                    <a:pt x="18242" y="42129"/>
                  </a:cubicBezTo>
                  <a:lnTo>
                    <a:pt x="21768" y="42129"/>
                  </a:lnTo>
                  <a:cubicBezTo>
                    <a:pt x="27684" y="42341"/>
                    <a:pt x="33472" y="40379"/>
                    <a:pt x="38041" y="36614"/>
                  </a:cubicBezTo>
                  <a:cubicBezTo>
                    <a:pt x="43069" y="32361"/>
                    <a:pt x="45840" y="26017"/>
                    <a:pt x="45544" y="19438"/>
                  </a:cubicBezTo>
                  <a:close/>
                </a:path>
              </a:pathLst>
            </a:custGeom>
            <a:solidFill>
              <a:srgbClr val="FF9A6C"/>
            </a:solidFill>
            <a:ln w="9030" cap="flat">
              <a:noFill/>
              <a:prstDash val="solid"/>
              <a:miter/>
            </a:ln>
          </p:spPr>
          <p:txBody>
            <a:bodyPr rtlCol="0" anchor="ctr"/>
            <a:lstStyle/>
            <a:p>
              <a:endParaRPr lang="zh-CN" altLang="en-US"/>
            </a:p>
          </p:txBody>
        </p:sp>
        <p:sp>
          <p:nvSpPr>
            <p:cNvPr id="1162" name="任意多边形: 形状 1161">
              <a:extLst>
                <a:ext uri="{FF2B5EF4-FFF2-40B4-BE49-F238E27FC236}">
                  <a16:creationId xmlns:a16="http://schemas.microsoft.com/office/drawing/2014/main" id="{982C8CBE-0605-CB90-F488-E5F7E6C1DC8D}"/>
                </a:ext>
              </a:extLst>
            </p:cNvPr>
            <p:cNvSpPr/>
            <p:nvPr/>
          </p:nvSpPr>
          <p:spPr>
            <a:xfrm>
              <a:off x="7962745" y="3536262"/>
              <a:ext cx="25855" cy="24840"/>
            </a:xfrm>
            <a:custGeom>
              <a:avLst/>
              <a:gdLst>
                <a:gd name="connsiteX0" fmla="*/ 0 w 25855"/>
                <a:gd name="connsiteY0" fmla="*/ 11697 h 24840"/>
                <a:gd name="connsiteX1" fmla="*/ 12476 w 25855"/>
                <a:gd name="connsiteY1" fmla="*/ 24806 h 24840"/>
                <a:gd name="connsiteX2" fmla="*/ 25845 w 25855"/>
                <a:gd name="connsiteY2" fmla="*/ 13293 h 24840"/>
                <a:gd name="connsiteX3" fmla="*/ 25855 w 25855"/>
                <a:gd name="connsiteY3" fmla="*/ 13144 h 24840"/>
                <a:gd name="connsiteX4" fmla="*/ 13380 w 25855"/>
                <a:gd name="connsiteY4" fmla="*/ 35 h 24840"/>
                <a:gd name="connsiteX5" fmla="*/ 10 w 25855"/>
                <a:gd name="connsiteY5" fmla="*/ 11548 h 24840"/>
                <a:gd name="connsiteX6" fmla="*/ 0 w 25855"/>
                <a:gd name="connsiteY6" fmla="*/ 11697 h 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55" h="24840">
                  <a:moveTo>
                    <a:pt x="0" y="11697"/>
                  </a:moveTo>
                  <a:cubicBezTo>
                    <a:pt x="-8" y="18697"/>
                    <a:pt x="5484" y="24468"/>
                    <a:pt x="12476" y="24806"/>
                  </a:cubicBezTo>
                  <a:cubicBezTo>
                    <a:pt x="19347" y="25318"/>
                    <a:pt x="25332" y="20164"/>
                    <a:pt x="25845" y="13293"/>
                  </a:cubicBezTo>
                  <a:cubicBezTo>
                    <a:pt x="25849" y="13243"/>
                    <a:pt x="25852" y="13193"/>
                    <a:pt x="25855" y="13144"/>
                  </a:cubicBezTo>
                  <a:cubicBezTo>
                    <a:pt x="25863" y="6144"/>
                    <a:pt x="20371" y="373"/>
                    <a:pt x="13380" y="35"/>
                  </a:cubicBezTo>
                  <a:cubicBezTo>
                    <a:pt x="6509" y="-478"/>
                    <a:pt x="523" y="4677"/>
                    <a:pt x="10" y="11548"/>
                  </a:cubicBezTo>
                  <a:cubicBezTo>
                    <a:pt x="6" y="11598"/>
                    <a:pt x="3" y="11647"/>
                    <a:pt x="0" y="11697"/>
                  </a:cubicBezTo>
                  <a:close/>
                </a:path>
              </a:pathLst>
            </a:custGeom>
            <a:solidFill>
              <a:srgbClr val="263238"/>
            </a:solidFill>
            <a:ln w="9030" cap="flat">
              <a:noFill/>
              <a:prstDash val="solid"/>
              <a:miter/>
            </a:ln>
          </p:spPr>
          <p:txBody>
            <a:bodyPr rtlCol="0" anchor="ctr"/>
            <a:lstStyle/>
            <a:p>
              <a:endParaRPr lang="zh-CN" altLang="en-US"/>
            </a:p>
          </p:txBody>
        </p:sp>
        <p:sp>
          <p:nvSpPr>
            <p:cNvPr id="1163" name="任意多边形: 形状 1162">
              <a:extLst>
                <a:ext uri="{FF2B5EF4-FFF2-40B4-BE49-F238E27FC236}">
                  <a16:creationId xmlns:a16="http://schemas.microsoft.com/office/drawing/2014/main" id="{F1B61B62-7DD1-6CD1-2545-3AF22FF87F47}"/>
                </a:ext>
              </a:extLst>
            </p:cNvPr>
            <p:cNvSpPr/>
            <p:nvPr/>
          </p:nvSpPr>
          <p:spPr>
            <a:xfrm>
              <a:off x="7949946" y="3494260"/>
              <a:ext cx="51500" cy="13824"/>
            </a:xfrm>
            <a:custGeom>
              <a:avLst/>
              <a:gdLst>
                <a:gd name="connsiteX0" fmla="*/ 143 w 51500"/>
                <a:gd name="connsiteY0" fmla="*/ 13561 h 13824"/>
                <a:gd name="connsiteX1" fmla="*/ 25365 w 51500"/>
                <a:gd name="connsiteY1" fmla="*/ 8046 h 13824"/>
                <a:gd name="connsiteX2" fmla="*/ 51040 w 51500"/>
                <a:gd name="connsiteY2" fmla="*/ 13380 h 13824"/>
                <a:gd name="connsiteX3" fmla="*/ 45706 w 51500"/>
                <a:gd name="connsiteY3" fmla="*/ 6328 h 13824"/>
                <a:gd name="connsiteX4" fmla="*/ 25184 w 51500"/>
                <a:gd name="connsiteY4" fmla="*/ 0 h 13824"/>
                <a:gd name="connsiteX5" fmla="*/ 5024 w 51500"/>
                <a:gd name="connsiteY5" fmla="*/ 6509 h 13824"/>
                <a:gd name="connsiteX6" fmla="*/ 143 w 51500"/>
                <a:gd name="connsiteY6" fmla="*/ 13561 h 1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00" h="13824">
                  <a:moveTo>
                    <a:pt x="143" y="13561"/>
                  </a:moveTo>
                  <a:cubicBezTo>
                    <a:pt x="1679" y="15278"/>
                    <a:pt x="11533" y="8046"/>
                    <a:pt x="25365" y="8046"/>
                  </a:cubicBezTo>
                  <a:cubicBezTo>
                    <a:pt x="39197" y="8046"/>
                    <a:pt x="49503" y="15007"/>
                    <a:pt x="51040" y="13380"/>
                  </a:cubicBezTo>
                  <a:cubicBezTo>
                    <a:pt x="52576" y="11753"/>
                    <a:pt x="50136" y="9583"/>
                    <a:pt x="45706" y="6328"/>
                  </a:cubicBezTo>
                  <a:cubicBezTo>
                    <a:pt x="39664" y="2190"/>
                    <a:pt x="32508" y="-17"/>
                    <a:pt x="25184" y="0"/>
                  </a:cubicBezTo>
                  <a:cubicBezTo>
                    <a:pt x="17946" y="-8"/>
                    <a:pt x="10891" y="2270"/>
                    <a:pt x="5024" y="6509"/>
                  </a:cubicBezTo>
                  <a:cubicBezTo>
                    <a:pt x="956" y="9673"/>
                    <a:pt x="-490" y="12747"/>
                    <a:pt x="143" y="13561"/>
                  </a:cubicBezTo>
                  <a:close/>
                </a:path>
              </a:pathLst>
            </a:custGeom>
            <a:solidFill>
              <a:srgbClr val="263238"/>
            </a:solidFill>
            <a:ln w="9030" cap="flat">
              <a:noFill/>
              <a:prstDash val="solid"/>
              <a:miter/>
            </a:ln>
          </p:spPr>
          <p:txBody>
            <a:bodyPr rtlCol="0" anchor="ctr"/>
            <a:lstStyle/>
            <a:p>
              <a:endParaRPr lang="zh-CN" altLang="en-US"/>
            </a:p>
          </p:txBody>
        </p:sp>
        <p:sp>
          <p:nvSpPr>
            <p:cNvPr id="1164" name="任意多边形: 形状 1163">
              <a:extLst>
                <a:ext uri="{FF2B5EF4-FFF2-40B4-BE49-F238E27FC236}">
                  <a16:creationId xmlns:a16="http://schemas.microsoft.com/office/drawing/2014/main" id="{27842306-6FDD-58E0-4121-63A6623D3DAD}"/>
                </a:ext>
              </a:extLst>
            </p:cNvPr>
            <p:cNvSpPr/>
            <p:nvPr/>
          </p:nvSpPr>
          <p:spPr>
            <a:xfrm>
              <a:off x="7996238" y="3501576"/>
              <a:ext cx="41691" cy="116638"/>
            </a:xfrm>
            <a:custGeom>
              <a:avLst/>
              <a:gdLst>
                <a:gd name="connsiteX0" fmla="*/ 35214 w 41691"/>
                <a:gd name="connsiteY0" fmla="*/ 115994 h 116638"/>
                <a:gd name="connsiteX1" fmla="*/ 12704 w 41691"/>
                <a:gd name="connsiteY1" fmla="*/ 111926 h 116638"/>
                <a:gd name="connsiteX2" fmla="*/ 5110 w 41691"/>
                <a:gd name="connsiteY2" fmla="*/ 108400 h 116638"/>
                <a:gd name="connsiteX3" fmla="*/ 7551 w 41691"/>
                <a:gd name="connsiteY3" fmla="*/ 97914 h 116638"/>
                <a:gd name="connsiteX4" fmla="*/ 18038 w 41691"/>
                <a:gd name="connsiteY4" fmla="*/ 70793 h 116638"/>
                <a:gd name="connsiteX5" fmla="*/ 41542 w 41691"/>
                <a:gd name="connsiteY5" fmla="*/ 7 h 116638"/>
                <a:gd name="connsiteX6" fmla="*/ 12342 w 41691"/>
                <a:gd name="connsiteY6" fmla="*/ 68713 h 116638"/>
                <a:gd name="connsiteX7" fmla="*/ 2308 w 41691"/>
                <a:gd name="connsiteY7" fmla="*/ 95834 h 116638"/>
                <a:gd name="connsiteX8" fmla="*/ 499 w 41691"/>
                <a:gd name="connsiteY8" fmla="*/ 109756 h 116638"/>
                <a:gd name="connsiteX9" fmla="*/ 6285 w 41691"/>
                <a:gd name="connsiteY9" fmla="*/ 114909 h 116638"/>
                <a:gd name="connsiteX10" fmla="*/ 12342 w 41691"/>
                <a:gd name="connsiteY10" fmla="*/ 115814 h 116638"/>
                <a:gd name="connsiteX11" fmla="*/ 35214 w 41691"/>
                <a:gd name="connsiteY11" fmla="*/ 115994 h 11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691" h="116638">
                  <a:moveTo>
                    <a:pt x="35214" y="115994"/>
                  </a:moveTo>
                  <a:cubicBezTo>
                    <a:pt x="27913" y="113691"/>
                    <a:pt x="20349" y="112324"/>
                    <a:pt x="12704" y="111926"/>
                  </a:cubicBezTo>
                  <a:cubicBezTo>
                    <a:pt x="9088" y="111926"/>
                    <a:pt x="5743" y="110841"/>
                    <a:pt x="5110" y="108400"/>
                  </a:cubicBezTo>
                  <a:cubicBezTo>
                    <a:pt x="4840" y="104738"/>
                    <a:pt x="5691" y="101080"/>
                    <a:pt x="7551" y="97914"/>
                  </a:cubicBezTo>
                  <a:cubicBezTo>
                    <a:pt x="10805" y="89325"/>
                    <a:pt x="14331" y="80285"/>
                    <a:pt x="18038" y="70793"/>
                  </a:cubicBezTo>
                  <a:cubicBezTo>
                    <a:pt x="32593" y="32281"/>
                    <a:pt x="43079" y="549"/>
                    <a:pt x="41542" y="7"/>
                  </a:cubicBezTo>
                  <a:cubicBezTo>
                    <a:pt x="40006" y="-535"/>
                    <a:pt x="26897" y="30202"/>
                    <a:pt x="12342" y="68713"/>
                  </a:cubicBezTo>
                  <a:cubicBezTo>
                    <a:pt x="8817" y="78206"/>
                    <a:pt x="5472" y="87246"/>
                    <a:pt x="2308" y="95834"/>
                  </a:cubicBezTo>
                  <a:cubicBezTo>
                    <a:pt x="79" y="100116"/>
                    <a:pt x="-561" y="105048"/>
                    <a:pt x="499" y="109756"/>
                  </a:cubicBezTo>
                  <a:cubicBezTo>
                    <a:pt x="1557" y="112255"/>
                    <a:pt x="3681" y="114147"/>
                    <a:pt x="6285" y="114909"/>
                  </a:cubicBezTo>
                  <a:cubicBezTo>
                    <a:pt x="8265" y="115431"/>
                    <a:pt x="10296" y="115734"/>
                    <a:pt x="12342" y="115814"/>
                  </a:cubicBezTo>
                  <a:cubicBezTo>
                    <a:pt x="19927" y="116850"/>
                    <a:pt x="27614" y="116911"/>
                    <a:pt x="35214" y="115994"/>
                  </a:cubicBezTo>
                  <a:close/>
                </a:path>
              </a:pathLst>
            </a:custGeom>
            <a:solidFill>
              <a:srgbClr val="263238"/>
            </a:solidFill>
            <a:ln w="9030" cap="flat">
              <a:noFill/>
              <a:prstDash val="solid"/>
              <a:miter/>
            </a:ln>
          </p:spPr>
          <p:txBody>
            <a:bodyPr rtlCol="0" anchor="ctr"/>
            <a:lstStyle/>
            <a:p>
              <a:endParaRPr lang="zh-CN" altLang="en-US"/>
            </a:p>
          </p:txBody>
        </p:sp>
        <p:sp>
          <p:nvSpPr>
            <p:cNvPr id="1165" name="任意多边形: 形状 1164">
              <a:extLst>
                <a:ext uri="{FF2B5EF4-FFF2-40B4-BE49-F238E27FC236}">
                  <a16:creationId xmlns:a16="http://schemas.microsoft.com/office/drawing/2014/main" id="{C09F9707-8382-7F57-FA7D-9E1ED88C3C43}"/>
                </a:ext>
              </a:extLst>
            </p:cNvPr>
            <p:cNvSpPr/>
            <p:nvPr/>
          </p:nvSpPr>
          <p:spPr>
            <a:xfrm>
              <a:off x="8020875" y="3746033"/>
              <a:ext cx="136508" cy="64064"/>
            </a:xfrm>
            <a:custGeom>
              <a:avLst/>
              <a:gdLst>
                <a:gd name="connsiteX0" fmla="*/ 1537 w 136508"/>
                <a:gd name="connsiteY0" fmla="*/ 36161 h 64064"/>
                <a:gd name="connsiteX1" fmla="*/ 136509 w 136508"/>
                <a:gd name="connsiteY1" fmla="*/ 0 h 64064"/>
                <a:gd name="connsiteX2" fmla="*/ 0 w 136508"/>
                <a:gd name="connsiteY2" fmla="*/ 63282 h 64064"/>
              </a:gdLst>
              <a:ahLst/>
              <a:cxnLst>
                <a:cxn ang="0">
                  <a:pos x="connsiteX0" y="connsiteY0"/>
                </a:cxn>
                <a:cxn ang="0">
                  <a:pos x="connsiteX1" y="connsiteY1"/>
                </a:cxn>
                <a:cxn ang="0">
                  <a:pos x="connsiteX2" y="connsiteY2"/>
                </a:cxn>
              </a:cxnLst>
              <a:rect l="l" t="t" r="r" b="b"/>
              <a:pathLst>
                <a:path w="136508" h="64064">
                  <a:moveTo>
                    <a:pt x="1537" y="36161"/>
                  </a:moveTo>
                  <a:cubicBezTo>
                    <a:pt x="49003" y="36799"/>
                    <a:pt x="95719" y="24283"/>
                    <a:pt x="136509" y="0"/>
                  </a:cubicBezTo>
                  <a:cubicBezTo>
                    <a:pt x="136509" y="0"/>
                    <a:pt x="100890" y="72322"/>
                    <a:pt x="0" y="63282"/>
                  </a:cubicBezTo>
                  <a:close/>
                </a:path>
              </a:pathLst>
            </a:custGeom>
            <a:solidFill>
              <a:srgbClr val="FF9A6C"/>
            </a:solidFill>
            <a:ln w="9030" cap="flat">
              <a:noFill/>
              <a:prstDash val="solid"/>
              <a:miter/>
            </a:ln>
          </p:spPr>
          <p:txBody>
            <a:bodyPr rtlCol="0" anchor="ctr"/>
            <a:lstStyle/>
            <a:p>
              <a:endParaRPr lang="zh-CN" altLang="en-US"/>
            </a:p>
          </p:txBody>
        </p:sp>
        <p:sp>
          <p:nvSpPr>
            <p:cNvPr id="1166" name="任意多边形: 形状 1165">
              <a:extLst>
                <a:ext uri="{FF2B5EF4-FFF2-40B4-BE49-F238E27FC236}">
                  <a16:creationId xmlns:a16="http://schemas.microsoft.com/office/drawing/2014/main" id="{5FAC68AF-1327-C8BC-1E7F-72CC106C2D72}"/>
                </a:ext>
              </a:extLst>
            </p:cNvPr>
            <p:cNvSpPr/>
            <p:nvPr/>
          </p:nvSpPr>
          <p:spPr>
            <a:xfrm>
              <a:off x="8028281" y="3627151"/>
              <a:ext cx="46581" cy="39964"/>
            </a:xfrm>
            <a:custGeom>
              <a:avLst/>
              <a:gdLst>
                <a:gd name="connsiteX0" fmla="*/ 44304 w 46581"/>
                <a:gd name="connsiteY0" fmla="*/ 2 h 39964"/>
                <a:gd name="connsiteX1" fmla="*/ 29116 w 46581"/>
                <a:gd name="connsiteY1" fmla="*/ 25676 h 39964"/>
                <a:gd name="connsiteX2" fmla="*/ 6 w 46581"/>
                <a:gd name="connsiteY2" fmla="*/ 36886 h 39964"/>
                <a:gd name="connsiteX3" fmla="*/ 10403 w 46581"/>
                <a:gd name="connsiteY3" fmla="*/ 39960 h 39964"/>
                <a:gd name="connsiteX4" fmla="*/ 34721 w 46581"/>
                <a:gd name="connsiteY4" fmla="*/ 31552 h 39964"/>
                <a:gd name="connsiteX5" fmla="*/ 46474 w 46581"/>
                <a:gd name="connsiteY5" fmla="*/ 9946 h 39964"/>
                <a:gd name="connsiteX6" fmla="*/ 44304 w 46581"/>
                <a:gd name="connsiteY6" fmla="*/ 2 h 3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81" h="39964">
                  <a:moveTo>
                    <a:pt x="44304" y="2"/>
                  </a:moveTo>
                  <a:cubicBezTo>
                    <a:pt x="42044" y="2"/>
                    <a:pt x="42044" y="15009"/>
                    <a:pt x="29116" y="25676"/>
                  </a:cubicBezTo>
                  <a:cubicBezTo>
                    <a:pt x="16188" y="36344"/>
                    <a:pt x="187" y="34716"/>
                    <a:pt x="6" y="36886"/>
                  </a:cubicBezTo>
                  <a:cubicBezTo>
                    <a:pt x="-175" y="39056"/>
                    <a:pt x="3622" y="39779"/>
                    <a:pt x="10403" y="39960"/>
                  </a:cubicBezTo>
                  <a:cubicBezTo>
                    <a:pt x="19245" y="40104"/>
                    <a:pt x="27856" y="37127"/>
                    <a:pt x="34721" y="31552"/>
                  </a:cubicBezTo>
                  <a:cubicBezTo>
                    <a:pt x="41277" y="26134"/>
                    <a:pt x="45487" y="18394"/>
                    <a:pt x="46474" y="9946"/>
                  </a:cubicBezTo>
                  <a:cubicBezTo>
                    <a:pt x="47016" y="3618"/>
                    <a:pt x="45389" y="-89"/>
                    <a:pt x="44304" y="2"/>
                  </a:cubicBezTo>
                  <a:close/>
                </a:path>
              </a:pathLst>
            </a:custGeom>
            <a:solidFill>
              <a:srgbClr val="263238"/>
            </a:solidFill>
            <a:ln w="9030" cap="flat">
              <a:noFill/>
              <a:prstDash val="solid"/>
              <a:miter/>
            </a:ln>
          </p:spPr>
          <p:txBody>
            <a:bodyPr rtlCol="0" anchor="ctr"/>
            <a:lstStyle/>
            <a:p>
              <a:endParaRPr lang="zh-CN" altLang="en-US"/>
            </a:p>
          </p:txBody>
        </p:sp>
        <p:sp>
          <p:nvSpPr>
            <p:cNvPr id="1167" name="任意多边形: 形状 1166">
              <a:extLst>
                <a:ext uri="{FF2B5EF4-FFF2-40B4-BE49-F238E27FC236}">
                  <a16:creationId xmlns:a16="http://schemas.microsoft.com/office/drawing/2014/main" id="{6FEF897B-7BAD-C963-2D1B-4DE4A9157F85}"/>
                </a:ext>
              </a:extLst>
            </p:cNvPr>
            <p:cNvSpPr/>
            <p:nvPr/>
          </p:nvSpPr>
          <p:spPr>
            <a:xfrm>
              <a:off x="7955520" y="3443571"/>
              <a:ext cx="51677" cy="16740"/>
            </a:xfrm>
            <a:custGeom>
              <a:avLst/>
              <a:gdLst>
                <a:gd name="connsiteX0" fmla="*/ 264 w 51677"/>
                <a:gd name="connsiteY0" fmla="*/ 12087 h 16740"/>
                <a:gd name="connsiteX1" fmla="*/ 25758 w 51677"/>
                <a:gd name="connsiteY1" fmla="*/ 14257 h 16740"/>
                <a:gd name="connsiteX2" fmla="*/ 51252 w 51677"/>
                <a:gd name="connsiteY2" fmla="*/ 15432 h 16740"/>
                <a:gd name="connsiteX3" fmla="*/ 46731 w 51677"/>
                <a:gd name="connsiteY3" fmla="*/ 7206 h 16740"/>
                <a:gd name="connsiteX4" fmla="*/ 26571 w 51677"/>
                <a:gd name="connsiteY4" fmla="*/ 154 h 16740"/>
                <a:gd name="connsiteX5" fmla="*/ 5779 w 51677"/>
                <a:gd name="connsiteY5" fmla="*/ 4493 h 16740"/>
                <a:gd name="connsiteX6" fmla="*/ 264 w 51677"/>
                <a:gd name="connsiteY6" fmla="*/ 12087 h 16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677" h="16740">
                  <a:moveTo>
                    <a:pt x="264" y="12087"/>
                  </a:moveTo>
                  <a:cubicBezTo>
                    <a:pt x="2615" y="15432"/>
                    <a:pt x="13282" y="13172"/>
                    <a:pt x="25758" y="14257"/>
                  </a:cubicBezTo>
                  <a:cubicBezTo>
                    <a:pt x="38233" y="15342"/>
                    <a:pt x="48539" y="18506"/>
                    <a:pt x="51252" y="15432"/>
                  </a:cubicBezTo>
                  <a:cubicBezTo>
                    <a:pt x="52427" y="13986"/>
                    <a:pt x="51252" y="10641"/>
                    <a:pt x="46731" y="7206"/>
                  </a:cubicBezTo>
                  <a:cubicBezTo>
                    <a:pt x="40834" y="2956"/>
                    <a:pt x="33832" y="507"/>
                    <a:pt x="26571" y="154"/>
                  </a:cubicBezTo>
                  <a:cubicBezTo>
                    <a:pt x="19363" y="-514"/>
                    <a:pt x="12119" y="998"/>
                    <a:pt x="5779" y="4493"/>
                  </a:cubicBezTo>
                  <a:cubicBezTo>
                    <a:pt x="1078" y="7296"/>
                    <a:pt x="-730" y="10460"/>
                    <a:pt x="264" y="12087"/>
                  </a:cubicBezTo>
                  <a:close/>
                </a:path>
              </a:pathLst>
            </a:custGeom>
            <a:solidFill>
              <a:srgbClr val="263238"/>
            </a:solidFill>
            <a:ln w="9030" cap="flat">
              <a:noFill/>
              <a:prstDash val="solid"/>
              <a:miter/>
            </a:ln>
          </p:spPr>
          <p:txBody>
            <a:bodyPr rtlCol="0" anchor="ctr"/>
            <a:lstStyle/>
            <a:p>
              <a:endParaRPr lang="zh-CN" altLang="en-US"/>
            </a:p>
          </p:txBody>
        </p:sp>
        <p:sp>
          <p:nvSpPr>
            <p:cNvPr id="1168" name="任意多边形: 形状 1167">
              <a:extLst>
                <a:ext uri="{FF2B5EF4-FFF2-40B4-BE49-F238E27FC236}">
                  <a16:creationId xmlns:a16="http://schemas.microsoft.com/office/drawing/2014/main" id="{799CFA34-7FA1-A909-9D96-8B9C7CEE266A}"/>
                </a:ext>
              </a:extLst>
            </p:cNvPr>
            <p:cNvSpPr/>
            <p:nvPr/>
          </p:nvSpPr>
          <p:spPr>
            <a:xfrm>
              <a:off x="8094734" y="3543066"/>
              <a:ext cx="25764" cy="24791"/>
            </a:xfrm>
            <a:custGeom>
              <a:avLst/>
              <a:gdLst>
                <a:gd name="connsiteX0" fmla="*/ 25765 w 25764"/>
                <a:gd name="connsiteY0" fmla="*/ 12217 h 24791"/>
                <a:gd name="connsiteX1" fmla="*/ 12837 w 25764"/>
                <a:gd name="connsiteY1" fmla="*/ 24783 h 24791"/>
                <a:gd name="connsiteX2" fmla="*/ 6 w 25764"/>
                <a:gd name="connsiteY2" fmla="*/ 12860 h 24791"/>
                <a:gd name="connsiteX3" fmla="*/ 0 w 25764"/>
                <a:gd name="connsiteY3" fmla="*/ 12669 h 24791"/>
                <a:gd name="connsiteX4" fmla="*/ 12928 w 25764"/>
                <a:gd name="connsiteY4" fmla="*/ 12 h 24791"/>
                <a:gd name="connsiteX5" fmla="*/ 25753 w 25764"/>
                <a:gd name="connsiteY5" fmla="*/ 11752 h 24791"/>
                <a:gd name="connsiteX6" fmla="*/ 25765 w 25764"/>
                <a:gd name="connsiteY6" fmla="*/ 12217 h 2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64" h="24791">
                  <a:moveTo>
                    <a:pt x="25765" y="12217"/>
                  </a:moveTo>
                  <a:cubicBezTo>
                    <a:pt x="25523" y="19194"/>
                    <a:pt x="19819" y="24738"/>
                    <a:pt x="12837" y="24783"/>
                  </a:cubicBezTo>
                  <a:cubicBezTo>
                    <a:pt x="6002" y="25034"/>
                    <a:pt x="257" y="19696"/>
                    <a:pt x="6" y="12860"/>
                  </a:cubicBezTo>
                  <a:cubicBezTo>
                    <a:pt x="3" y="12796"/>
                    <a:pt x="1" y="12732"/>
                    <a:pt x="0" y="12669"/>
                  </a:cubicBezTo>
                  <a:cubicBezTo>
                    <a:pt x="195" y="5656"/>
                    <a:pt x="5912" y="58"/>
                    <a:pt x="12928" y="12"/>
                  </a:cubicBezTo>
                  <a:cubicBezTo>
                    <a:pt x="19711" y="-288"/>
                    <a:pt x="25453" y="4969"/>
                    <a:pt x="25753" y="11752"/>
                  </a:cubicBezTo>
                  <a:cubicBezTo>
                    <a:pt x="25760" y="11907"/>
                    <a:pt x="25764" y="12062"/>
                    <a:pt x="25765" y="12217"/>
                  </a:cubicBezTo>
                  <a:close/>
                </a:path>
              </a:pathLst>
            </a:custGeom>
            <a:solidFill>
              <a:srgbClr val="263238"/>
            </a:solidFill>
            <a:ln w="9030" cap="flat">
              <a:noFill/>
              <a:prstDash val="solid"/>
              <a:miter/>
            </a:ln>
          </p:spPr>
          <p:txBody>
            <a:bodyPr rtlCol="0" anchor="ctr"/>
            <a:lstStyle/>
            <a:p>
              <a:endParaRPr lang="zh-CN" altLang="en-US"/>
            </a:p>
          </p:txBody>
        </p:sp>
        <p:sp>
          <p:nvSpPr>
            <p:cNvPr id="1169" name="任意多边形: 形状 1168">
              <a:extLst>
                <a:ext uri="{FF2B5EF4-FFF2-40B4-BE49-F238E27FC236}">
                  <a16:creationId xmlns:a16="http://schemas.microsoft.com/office/drawing/2014/main" id="{AE1C4DF4-E3A9-E616-8B0F-5045B015CFFA}"/>
                </a:ext>
              </a:extLst>
            </p:cNvPr>
            <p:cNvSpPr/>
            <p:nvPr/>
          </p:nvSpPr>
          <p:spPr>
            <a:xfrm>
              <a:off x="8089256" y="3498562"/>
              <a:ext cx="51530" cy="14820"/>
            </a:xfrm>
            <a:custGeom>
              <a:avLst/>
              <a:gdLst>
                <a:gd name="connsiteX0" fmla="*/ 51312 w 51530"/>
                <a:gd name="connsiteY0" fmla="*/ 14592 h 14820"/>
                <a:gd name="connsiteX1" fmla="*/ 26180 w 51530"/>
                <a:gd name="connsiteY1" fmla="*/ 8083 h 14820"/>
                <a:gd name="connsiteX2" fmla="*/ 415 w 51530"/>
                <a:gd name="connsiteY2" fmla="*/ 12423 h 14820"/>
                <a:gd name="connsiteX3" fmla="*/ 6020 w 51530"/>
                <a:gd name="connsiteY3" fmla="*/ 5643 h 14820"/>
                <a:gd name="connsiteX4" fmla="*/ 26723 w 51530"/>
                <a:gd name="connsiteY4" fmla="*/ 38 h 14820"/>
                <a:gd name="connsiteX5" fmla="*/ 46611 w 51530"/>
                <a:gd name="connsiteY5" fmla="*/ 7270 h 14820"/>
                <a:gd name="connsiteX6" fmla="*/ 51312 w 51530"/>
                <a:gd name="connsiteY6" fmla="*/ 14592 h 1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530" h="14820">
                  <a:moveTo>
                    <a:pt x="51312" y="14592"/>
                  </a:moveTo>
                  <a:cubicBezTo>
                    <a:pt x="49595" y="16220"/>
                    <a:pt x="40102" y="8626"/>
                    <a:pt x="26180" y="8083"/>
                  </a:cubicBezTo>
                  <a:cubicBezTo>
                    <a:pt x="12258" y="7541"/>
                    <a:pt x="1862" y="14231"/>
                    <a:pt x="415" y="12423"/>
                  </a:cubicBezTo>
                  <a:cubicBezTo>
                    <a:pt x="-1031" y="10615"/>
                    <a:pt x="1410" y="8716"/>
                    <a:pt x="6020" y="5643"/>
                  </a:cubicBezTo>
                  <a:cubicBezTo>
                    <a:pt x="12167" y="1659"/>
                    <a:pt x="19406" y="-301"/>
                    <a:pt x="26723" y="38"/>
                  </a:cubicBezTo>
                  <a:cubicBezTo>
                    <a:pt x="33947" y="302"/>
                    <a:pt x="40905" y="2832"/>
                    <a:pt x="46611" y="7270"/>
                  </a:cubicBezTo>
                  <a:cubicBezTo>
                    <a:pt x="50680" y="10705"/>
                    <a:pt x="52126" y="13869"/>
                    <a:pt x="51312" y="14592"/>
                  </a:cubicBezTo>
                  <a:close/>
                </a:path>
              </a:pathLst>
            </a:custGeom>
            <a:solidFill>
              <a:srgbClr val="263238"/>
            </a:solidFill>
            <a:ln w="9030" cap="flat">
              <a:noFill/>
              <a:prstDash val="solid"/>
              <a:miter/>
            </a:ln>
          </p:spPr>
          <p:txBody>
            <a:bodyPr rtlCol="0" anchor="ctr"/>
            <a:lstStyle/>
            <a:p>
              <a:endParaRPr lang="zh-CN" altLang="en-US"/>
            </a:p>
          </p:txBody>
        </p:sp>
        <p:sp>
          <p:nvSpPr>
            <p:cNvPr id="1170" name="任意多边形: 形状 1169">
              <a:extLst>
                <a:ext uri="{FF2B5EF4-FFF2-40B4-BE49-F238E27FC236}">
                  <a16:creationId xmlns:a16="http://schemas.microsoft.com/office/drawing/2014/main" id="{F51AABF0-2146-B7D8-1A04-D7EE08664A58}"/>
                </a:ext>
              </a:extLst>
            </p:cNvPr>
            <p:cNvSpPr/>
            <p:nvPr/>
          </p:nvSpPr>
          <p:spPr>
            <a:xfrm>
              <a:off x="8091545" y="3451045"/>
              <a:ext cx="53362" cy="16665"/>
            </a:xfrm>
            <a:custGeom>
              <a:avLst/>
              <a:gdLst>
                <a:gd name="connsiteX0" fmla="*/ 52911 w 53362"/>
                <a:gd name="connsiteY0" fmla="*/ 15462 h 16665"/>
                <a:gd name="connsiteX1" fmla="*/ 26603 w 53362"/>
                <a:gd name="connsiteY1" fmla="*/ 14196 h 16665"/>
                <a:gd name="connsiteX2" fmla="*/ 296 w 53362"/>
                <a:gd name="connsiteY2" fmla="*/ 12027 h 16665"/>
                <a:gd name="connsiteX3" fmla="*/ 5991 w 53362"/>
                <a:gd name="connsiteY3" fmla="*/ 4523 h 16665"/>
                <a:gd name="connsiteX4" fmla="*/ 48390 w 53362"/>
                <a:gd name="connsiteY4" fmla="*/ 7235 h 16665"/>
                <a:gd name="connsiteX5" fmla="*/ 52911 w 53362"/>
                <a:gd name="connsiteY5" fmla="*/ 15462 h 1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62" h="16665">
                  <a:moveTo>
                    <a:pt x="52911" y="15462"/>
                  </a:moveTo>
                  <a:cubicBezTo>
                    <a:pt x="50018" y="18536"/>
                    <a:pt x="39440" y="14829"/>
                    <a:pt x="26603" y="14196"/>
                  </a:cubicBezTo>
                  <a:cubicBezTo>
                    <a:pt x="13766" y="13563"/>
                    <a:pt x="2646" y="15462"/>
                    <a:pt x="296" y="12027"/>
                  </a:cubicBezTo>
                  <a:cubicBezTo>
                    <a:pt x="-789" y="10399"/>
                    <a:pt x="1110" y="7326"/>
                    <a:pt x="5991" y="4523"/>
                  </a:cubicBezTo>
                  <a:cubicBezTo>
                    <a:pt x="19563" y="-2366"/>
                    <a:pt x="35807" y="-1326"/>
                    <a:pt x="48390" y="7235"/>
                  </a:cubicBezTo>
                  <a:cubicBezTo>
                    <a:pt x="52820" y="10670"/>
                    <a:pt x="54176" y="13925"/>
                    <a:pt x="52911" y="15462"/>
                  </a:cubicBezTo>
                  <a:close/>
                </a:path>
              </a:pathLst>
            </a:custGeom>
            <a:solidFill>
              <a:srgbClr val="263238"/>
            </a:solidFill>
            <a:ln w="9030" cap="flat">
              <a:noFill/>
              <a:prstDash val="solid"/>
              <a:miter/>
            </a:ln>
          </p:spPr>
          <p:txBody>
            <a:bodyPr rtlCol="0" anchor="ctr"/>
            <a:lstStyle/>
            <a:p>
              <a:endParaRPr lang="zh-CN" altLang="en-US"/>
            </a:p>
          </p:txBody>
        </p:sp>
        <p:sp>
          <p:nvSpPr>
            <p:cNvPr id="1171" name="任意多边形: 形状 1170">
              <a:extLst>
                <a:ext uri="{FF2B5EF4-FFF2-40B4-BE49-F238E27FC236}">
                  <a16:creationId xmlns:a16="http://schemas.microsoft.com/office/drawing/2014/main" id="{656BD045-DAB4-B614-A79A-74EC1585BA1C}"/>
                </a:ext>
              </a:extLst>
            </p:cNvPr>
            <p:cNvSpPr/>
            <p:nvPr/>
          </p:nvSpPr>
          <p:spPr>
            <a:xfrm>
              <a:off x="8225005" y="3564782"/>
              <a:ext cx="71960" cy="105153"/>
            </a:xfrm>
            <a:custGeom>
              <a:avLst/>
              <a:gdLst>
                <a:gd name="connsiteX0" fmla="*/ 0 w 71960"/>
                <a:gd name="connsiteY0" fmla="*/ 27295 h 105153"/>
                <a:gd name="connsiteX1" fmla="*/ 16092 w 71960"/>
                <a:gd name="connsiteY1" fmla="*/ 987 h 105153"/>
                <a:gd name="connsiteX2" fmla="*/ 71961 w 71960"/>
                <a:gd name="connsiteY2" fmla="*/ 49715 h 105153"/>
                <a:gd name="connsiteX3" fmla="*/ 3164 w 71960"/>
                <a:gd name="connsiteY3" fmla="*/ 102781 h 105153"/>
                <a:gd name="connsiteX4" fmla="*/ 0 w 71960"/>
                <a:gd name="connsiteY4" fmla="*/ 27295 h 105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60" h="105153">
                  <a:moveTo>
                    <a:pt x="0" y="27295"/>
                  </a:moveTo>
                  <a:cubicBezTo>
                    <a:pt x="0" y="19791"/>
                    <a:pt x="9040" y="2072"/>
                    <a:pt x="16092" y="987"/>
                  </a:cubicBezTo>
                  <a:cubicBezTo>
                    <a:pt x="35890" y="-2177"/>
                    <a:pt x="71599" y="-550"/>
                    <a:pt x="71961" y="49715"/>
                  </a:cubicBezTo>
                  <a:cubicBezTo>
                    <a:pt x="71961" y="118421"/>
                    <a:pt x="3345" y="104680"/>
                    <a:pt x="3164" y="102781"/>
                  </a:cubicBezTo>
                  <a:cubicBezTo>
                    <a:pt x="2983" y="100883"/>
                    <a:pt x="0" y="53240"/>
                    <a:pt x="0" y="27295"/>
                  </a:cubicBezTo>
                  <a:close/>
                </a:path>
              </a:pathLst>
            </a:custGeom>
            <a:solidFill>
              <a:srgbClr val="FFBF9D"/>
            </a:solidFill>
            <a:ln w="9030" cap="flat">
              <a:noFill/>
              <a:prstDash val="solid"/>
              <a:miter/>
            </a:ln>
          </p:spPr>
          <p:txBody>
            <a:bodyPr rtlCol="0" anchor="ctr"/>
            <a:lstStyle/>
            <a:p>
              <a:endParaRPr lang="zh-CN" altLang="en-US"/>
            </a:p>
          </p:txBody>
        </p:sp>
        <p:sp>
          <p:nvSpPr>
            <p:cNvPr id="1172" name="任意多边形: 形状 1171">
              <a:extLst>
                <a:ext uri="{FF2B5EF4-FFF2-40B4-BE49-F238E27FC236}">
                  <a16:creationId xmlns:a16="http://schemas.microsoft.com/office/drawing/2014/main" id="{6CDE5941-F5C4-6585-369F-CBF9ADFC4F0F}"/>
                </a:ext>
              </a:extLst>
            </p:cNvPr>
            <p:cNvSpPr/>
            <p:nvPr/>
          </p:nvSpPr>
          <p:spPr>
            <a:xfrm>
              <a:off x="8246895" y="3587400"/>
              <a:ext cx="30647" cy="60060"/>
            </a:xfrm>
            <a:custGeom>
              <a:avLst/>
              <a:gdLst>
                <a:gd name="connsiteX0" fmla="*/ 78 w 30647"/>
                <a:gd name="connsiteY0" fmla="*/ 54941 h 60060"/>
                <a:gd name="connsiteX1" fmla="*/ 3332 w 30647"/>
                <a:gd name="connsiteY1" fmla="*/ 56658 h 60060"/>
                <a:gd name="connsiteX2" fmla="*/ 12372 w 30647"/>
                <a:gd name="connsiteY2" fmla="*/ 56658 h 60060"/>
                <a:gd name="connsiteX3" fmla="*/ 25843 w 30647"/>
                <a:gd name="connsiteY3" fmla="*/ 29537 h 60060"/>
                <a:gd name="connsiteX4" fmla="*/ 22407 w 30647"/>
                <a:gd name="connsiteY4" fmla="*/ 12451 h 60060"/>
                <a:gd name="connsiteX5" fmla="*/ 13367 w 30647"/>
                <a:gd name="connsiteY5" fmla="*/ 3411 h 60060"/>
                <a:gd name="connsiteX6" fmla="*/ 6315 w 30647"/>
                <a:gd name="connsiteY6" fmla="*/ 6756 h 60060"/>
                <a:gd name="connsiteX7" fmla="*/ 5502 w 30647"/>
                <a:gd name="connsiteY7" fmla="*/ 10101 h 60060"/>
                <a:gd name="connsiteX8" fmla="*/ 4507 w 30647"/>
                <a:gd name="connsiteY8" fmla="*/ 6123 h 60060"/>
                <a:gd name="connsiteX9" fmla="*/ 7219 w 30647"/>
                <a:gd name="connsiteY9" fmla="*/ 1874 h 60060"/>
                <a:gd name="connsiteX10" fmla="*/ 13819 w 30647"/>
                <a:gd name="connsiteY10" fmla="*/ 66 h 60060"/>
                <a:gd name="connsiteX11" fmla="*/ 26385 w 30647"/>
                <a:gd name="connsiteY11" fmla="*/ 10643 h 60060"/>
                <a:gd name="connsiteX12" fmla="*/ 30634 w 30647"/>
                <a:gd name="connsiteY12" fmla="*/ 29718 h 60060"/>
                <a:gd name="connsiteX13" fmla="*/ 13367 w 30647"/>
                <a:gd name="connsiteY13" fmla="*/ 59551 h 60060"/>
                <a:gd name="connsiteX14" fmla="*/ 2428 w 30647"/>
                <a:gd name="connsiteY14" fmla="*/ 57743 h 60060"/>
                <a:gd name="connsiteX15" fmla="*/ 78 w 30647"/>
                <a:gd name="connsiteY15" fmla="*/ 54941 h 6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647" h="60060">
                  <a:moveTo>
                    <a:pt x="78" y="54941"/>
                  </a:moveTo>
                  <a:cubicBezTo>
                    <a:pt x="78" y="54941"/>
                    <a:pt x="1253" y="55754"/>
                    <a:pt x="3332" y="56658"/>
                  </a:cubicBezTo>
                  <a:cubicBezTo>
                    <a:pt x="6229" y="57844"/>
                    <a:pt x="9476" y="57844"/>
                    <a:pt x="12372" y="56658"/>
                  </a:cubicBezTo>
                  <a:cubicBezTo>
                    <a:pt x="21519" y="50792"/>
                    <a:pt x="26695" y="40370"/>
                    <a:pt x="25843" y="29537"/>
                  </a:cubicBezTo>
                  <a:cubicBezTo>
                    <a:pt x="26018" y="23654"/>
                    <a:pt x="24843" y="17809"/>
                    <a:pt x="22407" y="12451"/>
                  </a:cubicBezTo>
                  <a:cubicBezTo>
                    <a:pt x="21051" y="8142"/>
                    <a:pt x="17676" y="4767"/>
                    <a:pt x="13367" y="3411"/>
                  </a:cubicBezTo>
                  <a:cubicBezTo>
                    <a:pt x="10516" y="2661"/>
                    <a:pt x="7539" y="4073"/>
                    <a:pt x="6315" y="6756"/>
                  </a:cubicBezTo>
                  <a:cubicBezTo>
                    <a:pt x="5411" y="8654"/>
                    <a:pt x="5863" y="10010"/>
                    <a:pt x="5502" y="10101"/>
                  </a:cubicBezTo>
                  <a:cubicBezTo>
                    <a:pt x="5140" y="10191"/>
                    <a:pt x="3965" y="9016"/>
                    <a:pt x="4507" y="6123"/>
                  </a:cubicBezTo>
                  <a:cubicBezTo>
                    <a:pt x="4873" y="4427"/>
                    <a:pt x="5835" y="2919"/>
                    <a:pt x="7219" y="1874"/>
                  </a:cubicBezTo>
                  <a:cubicBezTo>
                    <a:pt x="9097" y="430"/>
                    <a:pt x="11467" y="-219"/>
                    <a:pt x="13819" y="66"/>
                  </a:cubicBezTo>
                  <a:cubicBezTo>
                    <a:pt x="19562" y="1167"/>
                    <a:pt x="24320" y="5172"/>
                    <a:pt x="26385" y="10643"/>
                  </a:cubicBezTo>
                  <a:cubicBezTo>
                    <a:pt x="29344" y="16557"/>
                    <a:pt x="30803" y="23107"/>
                    <a:pt x="30634" y="29718"/>
                  </a:cubicBezTo>
                  <a:cubicBezTo>
                    <a:pt x="30634" y="43550"/>
                    <a:pt x="23311" y="56839"/>
                    <a:pt x="13367" y="59551"/>
                  </a:cubicBezTo>
                  <a:cubicBezTo>
                    <a:pt x="9635" y="60635"/>
                    <a:pt x="5613" y="59970"/>
                    <a:pt x="2428" y="57743"/>
                  </a:cubicBezTo>
                  <a:cubicBezTo>
                    <a:pt x="168" y="56568"/>
                    <a:pt x="-194" y="55031"/>
                    <a:pt x="78" y="54941"/>
                  </a:cubicBezTo>
                  <a:close/>
                </a:path>
              </a:pathLst>
            </a:custGeom>
            <a:solidFill>
              <a:srgbClr val="FF9A6C"/>
            </a:solidFill>
            <a:ln w="9030" cap="flat">
              <a:noFill/>
              <a:prstDash val="solid"/>
              <a:miter/>
            </a:ln>
          </p:spPr>
          <p:txBody>
            <a:bodyPr rtlCol="0" anchor="ctr"/>
            <a:lstStyle/>
            <a:p>
              <a:endParaRPr lang="zh-CN" altLang="en-US"/>
            </a:p>
          </p:txBody>
        </p:sp>
        <p:sp>
          <p:nvSpPr>
            <p:cNvPr id="1173" name="任意多边形: 形状 1172">
              <a:extLst>
                <a:ext uri="{FF2B5EF4-FFF2-40B4-BE49-F238E27FC236}">
                  <a16:creationId xmlns:a16="http://schemas.microsoft.com/office/drawing/2014/main" id="{2ADDAC8D-34E7-AC7B-A1B7-F986AAB2CFC6}"/>
                </a:ext>
              </a:extLst>
            </p:cNvPr>
            <p:cNvSpPr/>
            <p:nvPr/>
          </p:nvSpPr>
          <p:spPr>
            <a:xfrm>
              <a:off x="7911849" y="3301446"/>
              <a:ext cx="365827" cy="281317"/>
            </a:xfrm>
            <a:custGeom>
              <a:avLst/>
              <a:gdLst>
                <a:gd name="connsiteX0" fmla="*/ 0 w 365827"/>
                <a:gd name="connsiteY0" fmla="*/ 168586 h 281317"/>
                <a:gd name="connsiteX1" fmla="*/ 21878 w 365827"/>
                <a:gd name="connsiteY1" fmla="*/ 131792 h 281317"/>
                <a:gd name="connsiteX2" fmla="*/ 45744 w 365827"/>
                <a:gd name="connsiteY2" fmla="*/ 114706 h 281317"/>
                <a:gd name="connsiteX3" fmla="*/ 57316 w 365827"/>
                <a:gd name="connsiteY3" fmla="*/ 93100 h 281317"/>
                <a:gd name="connsiteX4" fmla="*/ 58039 w 365827"/>
                <a:gd name="connsiteY4" fmla="*/ 87585 h 281317"/>
                <a:gd name="connsiteX5" fmla="*/ 65542 w 365827"/>
                <a:gd name="connsiteY5" fmla="*/ 83155 h 281317"/>
                <a:gd name="connsiteX6" fmla="*/ 95827 w 365827"/>
                <a:gd name="connsiteY6" fmla="*/ 51153 h 281317"/>
                <a:gd name="connsiteX7" fmla="*/ 142927 w 365827"/>
                <a:gd name="connsiteY7" fmla="*/ 58927 h 281317"/>
                <a:gd name="connsiteX8" fmla="*/ 194670 w 365827"/>
                <a:gd name="connsiteY8" fmla="*/ 68788 h 281317"/>
                <a:gd name="connsiteX9" fmla="*/ 206210 w 365827"/>
                <a:gd name="connsiteY9" fmla="*/ 56215 h 281317"/>
                <a:gd name="connsiteX10" fmla="*/ 228539 w 365827"/>
                <a:gd name="connsiteY10" fmla="*/ 72669 h 281317"/>
                <a:gd name="connsiteX11" fmla="*/ 257016 w 365827"/>
                <a:gd name="connsiteY11" fmla="*/ 74205 h 281317"/>
                <a:gd name="connsiteX12" fmla="*/ 282962 w 365827"/>
                <a:gd name="connsiteY12" fmla="*/ 118865 h 281317"/>
                <a:gd name="connsiteX13" fmla="*/ 289290 w 365827"/>
                <a:gd name="connsiteY13" fmla="*/ 122661 h 281317"/>
                <a:gd name="connsiteX14" fmla="*/ 288296 w 365827"/>
                <a:gd name="connsiteY14" fmla="*/ 130346 h 281317"/>
                <a:gd name="connsiteX15" fmla="*/ 307977 w 365827"/>
                <a:gd name="connsiteY15" fmla="*/ 169533 h 281317"/>
                <a:gd name="connsiteX16" fmla="*/ 308998 w 365827"/>
                <a:gd name="connsiteY16" fmla="*/ 169852 h 281317"/>
                <a:gd name="connsiteX17" fmla="*/ 307245 w 365827"/>
                <a:gd name="connsiteY17" fmla="*/ 202534 h 281317"/>
                <a:gd name="connsiteX18" fmla="*/ 311167 w 365827"/>
                <a:gd name="connsiteY18" fmla="*/ 206013 h 281317"/>
                <a:gd name="connsiteX19" fmla="*/ 316501 w 365827"/>
                <a:gd name="connsiteY19" fmla="*/ 212160 h 281317"/>
                <a:gd name="connsiteX20" fmla="*/ 314964 w 365827"/>
                <a:gd name="connsiteY20" fmla="*/ 215144 h 281317"/>
                <a:gd name="connsiteX21" fmla="*/ 304116 w 365827"/>
                <a:gd name="connsiteY21" fmla="*/ 237835 h 281317"/>
                <a:gd name="connsiteX22" fmla="*/ 317767 w 365827"/>
                <a:gd name="connsiteY22" fmla="*/ 255916 h 281317"/>
                <a:gd name="connsiteX23" fmla="*/ 308727 w 365827"/>
                <a:gd name="connsiteY23" fmla="*/ 271013 h 281317"/>
                <a:gd name="connsiteX24" fmla="*/ 320298 w 365827"/>
                <a:gd name="connsiteY24" fmla="*/ 280867 h 281317"/>
                <a:gd name="connsiteX25" fmla="*/ 358358 w 365827"/>
                <a:gd name="connsiteY25" fmla="*/ 271194 h 281317"/>
                <a:gd name="connsiteX26" fmla="*/ 351397 w 365827"/>
                <a:gd name="connsiteY26" fmla="*/ 182960 h 281317"/>
                <a:gd name="connsiteX27" fmla="*/ 321745 w 365827"/>
                <a:gd name="connsiteY27" fmla="*/ 90116 h 281317"/>
                <a:gd name="connsiteX28" fmla="*/ 297336 w 365827"/>
                <a:gd name="connsiteY28" fmla="*/ 56938 h 281317"/>
                <a:gd name="connsiteX29" fmla="*/ 259547 w 365827"/>
                <a:gd name="connsiteY29" fmla="*/ 29185 h 281317"/>
                <a:gd name="connsiteX30" fmla="*/ 204492 w 365827"/>
                <a:gd name="connsiteY30" fmla="*/ 2877 h 281317"/>
                <a:gd name="connsiteX31" fmla="*/ 94290 w 365827"/>
                <a:gd name="connsiteY31" fmla="*/ 23580 h 281317"/>
                <a:gd name="connsiteX32" fmla="*/ 56954 w 365827"/>
                <a:gd name="connsiteY32" fmla="*/ 45547 h 281317"/>
                <a:gd name="connsiteX33" fmla="*/ 25494 w 365827"/>
                <a:gd name="connsiteY33" fmla="*/ 86590 h 281317"/>
                <a:gd name="connsiteX34" fmla="*/ 633 w 365827"/>
                <a:gd name="connsiteY34" fmla="*/ 156924 h 281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65827" h="281317">
                  <a:moveTo>
                    <a:pt x="0" y="168586"/>
                  </a:moveTo>
                  <a:cubicBezTo>
                    <a:pt x="13785" y="161575"/>
                    <a:pt x="22301" y="147252"/>
                    <a:pt x="21878" y="131792"/>
                  </a:cubicBezTo>
                  <a:cubicBezTo>
                    <a:pt x="30918" y="134504"/>
                    <a:pt x="40410" y="122752"/>
                    <a:pt x="45744" y="114706"/>
                  </a:cubicBezTo>
                  <a:cubicBezTo>
                    <a:pt x="51078" y="106660"/>
                    <a:pt x="57768" y="102682"/>
                    <a:pt x="57316" y="93100"/>
                  </a:cubicBezTo>
                  <a:cubicBezTo>
                    <a:pt x="57047" y="91230"/>
                    <a:pt x="57297" y="89322"/>
                    <a:pt x="58039" y="87585"/>
                  </a:cubicBezTo>
                  <a:cubicBezTo>
                    <a:pt x="59395" y="84873"/>
                    <a:pt x="62649" y="84059"/>
                    <a:pt x="65542" y="83155"/>
                  </a:cubicBezTo>
                  <a:cubicBezTo>
                    <a:pt x="80430" y="78343"/>
                    <a:pt x="91843" y="66282"/>
                    <a:pt x="95827" y="51153"/>
                  </a:cubicBezTo>
                  <a:cubicBezTo>
                    <a:pt x="110620" y="57676"/>
                    <a:pt x="126823" y="60350"/>
                    <a:pt x="142927" y="58927"/>
                  </a:cubicBezTo>
                  <a:cubicBezTo>
                    <a:pt x="154493" y="75939"/>
                    <a:pt x="177659" y="80353"/>
                    <a:pt x="194670" y="68788"/>
                  </a:cubicBezTo>
                  <a:cubicBezTo>
                    <a:pt x="199438" y="65547"/>
                    <a:pt x="203388" y="61243"/>
                    <a:pt x="206210" y="56215"/>
                  </a:cubicBezTo>
                  <a:cubicBezTo>
                    <a:pt x="210903" y="64689"/>
                    <a:pt x="219056" y="70696"/>
                    <a:pt x="228539" y="72669"/>
                  </a:cubicBezTo>
                  <a:cubicBezTo>
                    <a:pt x="237903" y="74585"/>
                    <a:pt x="247500" y="75103"/>
                    <a:pt x="257016" y="74205"/>
                  </a:cubicBezTo>
                  <a:cubicBezTo>
                    <a:pt x="253307" y="93481"/>
                    <a:pt x="264380" y="112540"/>
                    <a:pt x="282962" y="118865"/>
                  </a:cubicBezTo>
                  <a:cubicBezTo>
                    <a:pt x="285403" y="119588"/>
                    <a:pt x="288205" y="120401"/>
                    <a:pt x="289290" y="122661"/>
                  </a:cubicBezTo>
                  <a:cubicBezTo>
                    <a:pt x="289990" y="125253"/>
                    <a:pt x="289633" y="128017"/>
                    <a:pt x="288296" y="130346"/>
                  </a:cubicBezTo>
                  <a:cubicBezTo>
                    <a:pt x="282909" y="146602"/>
                    <a:pt x="291721" y="164147"/>
                    <a:pt x="307977" y="169533"/>
                  </a:cubicBezTo>
                  <a:cubicBezTo>
                    <a:pt x="308316" y="169645"/>
                    <a:pt x="308656" y="169752"/>
                    <a:pt x="308998" y="169852"/>
                  </a:cubicBezTo>
                  <a:cubicBezTo>
                    <a:pt x="299489" y="178393"/>
                    <a:pt x="298704" y="193025"/>
                    <a:pt x="307245" y="202534"/>
                  </a:cubicBezTo>
                  <a:cubicBezTo>
                    <a:pt x="308416" y="203839"/>
                    <a:pt x="309732" y="205006"/>
                    <a:pt x="311167" y="206013"/>
                  </a:cubicBezTo>
                  <a:cubicBezTo>
                    <a:pt x="313608" y="207459"/>
                    <a:pt x="316863" y="209268"/>
                    <a:pt x="316501" y="212160"/>
                  </a:cubicBezTo>
                  <a:cubicBezTo>
                    <a:pt x="316267" y="213275"/>
                    <a:pt x="315736" y="214306"/>
                    <a:pt x="314964" y="215144"/>
                  </a:cubicBezTo>
                  <a:cubicBezTo>
                    <a:pt x="309275" y="221529"/>
                    <a:pt x="305513" y="229397"/>
                    <a:pt x="304116" y="237835"/>
                  </a:cubicBezTo>
                  <a:cubicBezTo>
                    <a:pt x="303179" y="246521"/>
                    <a:pt x="309157" y="254438"/>
                    <a:pt x="317767" y="255916"/>
                  </a:cubicBezTo>
                  <a:cubicBezTo>
                    <a:pt x="312806" y="259491"/>
                    <a:pt x="309536" y="264952"/>
                    <a:pt x="308727" y="271013"/>
                  </a:cubicBezTo>
                  <a:cubicBezTo>
                    <a:pt x="308727" y="276980"/>
                    <a:pt x="314693" y="283037"/>
                    <a:pt x="320298" y="280867"/>
                  </a:cubicBezTo>
                  <a:cubicBezTo>
                    <a:pt x="333141" y="278294"/>
                    <a:pt x="345845" y="275065"/>
                    <a:pt x="358358" y="271194"/>
                  </a:cubicBezTo>
                  <a:cubicBezTo>
                    <a:pt x="377795" y="244796"/>
                    <a:pt x="353386" y="215686"/>
                    <a:pt x="351397" y="182960"/>
                  </a:cubicBezTo>
                  <a:cubicBezTo>
                    <a:pt x="348838" y="150133"/>
                    <a:pt x="338687" y="118350"/>
                    <a:pt x="321745" y="90116"/>
                  </a:cubicBezTo>
                  <a:cubicBezTo>
                    <a:pt x="315100" y="78033"/>
                    <a:pt x="306894" y="66878"/>
                    <a:pt x="297336" y="56938"/>
                  </a:cubicBezTo>
                  <a:cubicBezTo>
                    <a:pt x="285846" y="46268"/>
                    <a:pt x="273166" y="36956"/>
                    <a:pt x="259547" y="29185"/>
                  </a:cubicBezTo>
                  <a:cubicBezTo>
                    <a:pt x="242749" y="17479"/>
                    <a:pt x="224152" y="8593"/>
                    <a:pt x="204492" y="2877"/>
                  </a:cubicBezTo>
                  <a:cubicBezTo>
                    <a:pt x="167336" y="-6163"/>
                    <a:pt x="128824" y="7578"/>
                    <a:pt x="94290" y="23580"/>
                  </a:cubicBezTo>
                  <a:cubicBezTo>
                    <a:pt x="80912" y="29186"/>
                    <a:pt x="68352" y="36575"/>
                    <a:pt x="56954" y="45547"/>
                  </a:cubicBezTo>
                  <a:cubicBezTo>
                    <a:pt x="44104" y="57243"/>
                    <a:pt x="33450" y="71143"/>
                    <a:pt x="25494" y="86590"/>
                  </a:cubicBezTo>
                  <a:cubicBezTo>
                    <a:pt x="12408" y="108052"/>
                    <a:pt x="3941" y="132006"/>
                    <a:pt x="633" y="156924"/>
                  </a:cubicBezTo>
                </a:path>
              </a:pathLst>
            </a:custGeom>
            <a:solidFill>
              <a:srgbClr val="263238"/>
            </a:solidFill>
            <a:ln w="9030" cap="flat">
              <a:noFill/>
              <a:prstDash val="solid"/>
              <a:miter/>
            </a:ln>
          </p:spPr>
          <p:txBody>
            <a:bodyPr rtlCol="0" anchor="ctr"/>
            <a:lstStyle/>
            <a:p>
              <a:endParaRPr lang="zh-CN" altLang="en-US"/>
            </a:p>
          </p:txBody>
        </p:sp>
        <p:sp>
          <p:nvSpPr>
            <p:cNvPr id="1174" name="任意多边形: 形状 1173">
              <a:extLst>
                <a:ext uri="{FF2B5EF4-FFF2-40B4-BE49-F238E27FC236}">
                  <a16:creationId xmlns:a16="http://schemas.microsoft.com/office/drawing/2014/main" id="{AFD4D099-1E3F-6A4F-F247-C8FE1779D467}"/>
                </a:ext>
              </a:extLst>
            </p:cNvPr>
            <p:cNvSpPr/>
            <p:nvPr/>
          </p:nvSpPr>
          <p:spPr>
            <a:xfrm>
              <a:off x="7898378" y="3257108"/>
              <a:ext cx="441265" cy="325295"/>
            </a:xfrm>
            <a:custGeom>
              <a:avLst/>
              <a:gdLst>
                <a:gd name="connsiteX0" fmla="*/ 0 w 441265"/>
                <a:gd name="connsiteY0" fmla="*/ 188877 h 325295"/>
                <a:gd name="connsiteX1" fmla="*/ 3707 w 441265"/>
                <a:gd name="connsiteY1" fmla="*/ 181555 h 325295"/>
                <a:gd name="connsiteX2" fmla="*/ 9131 w 441265"/>
                <a:gd name="connsiteY2" fmla="*/ 173147 h 325295"/>
                <a:gd name="connsiteX3" fmla="*/ 13018 w 441265"/>
                <a:gd name="connsiteY3" fmla="*/ 160400 h 325295"/>
                <a:gd name="connsiteX4" fmla="*/ 13018 w 441265"/>
                <a:gd name="connsiteY4" fmla="*/ 143314 h 325295"/>
                <a:gd name="connsiteX5" fmla="*/ 13560 w 441265"/>
                <a:gd name="connsiteY5" fmla="*/ 122973 h 325295"/>
                <a:gd name="connsiteX6" fmla="*/ 31099 w 441265"/>
                <a:gd name="connsiteY6" fmla="*/ 91603 h 325295"/>
                <a:gd name="connsiteX7" fmla="*/ 41947 w 441265"/>
                <a:gd name="connsiteY7" fmla="*/ 83557 h 325295"/>
                <a:gd name="connsiteX8" fmla="*/ 52434 w 441265"/>
                <a:gd name="connsiteY8" fmla="*/ 74517 h 325295"/>
                <a:gd name="connsiteX9" fmla="*/ 58943 w 441265"/>
                <a:gd name="connsiteY9" fmla="*/ 61590 h 325295"/>
                <a:gd name="connsiteX10" fmla="*/ 75667 w 441265"/>
                <a:gd name="connsiteY10" fmla="*/ 35102 h 325295"/>
                <a:gd name="connsiteX11" fmla="*/ 102336 w 441265"/>
                <a:gd name="connsiteY11" fmla="*/ 14670 h 325295"/>
                <a:gd name="connsiteX12" fmla="*/ 118880 w 441265"/>
                <a:gd name="connsiteY12" fmla="*/ 8433 h 325295"/>
                <a:gd name="connsiteX13" fmla="*/ 136961 w 441265"/>
                <a:gd name="connsiteY13" fmla="*/ 6444 h 325295"/>
                <a:gd name="connsiteX14" fmla="*/ 146001 w 441265"/>
                <a:gd name="connsiteY14" fmla="*/ 7167 h 325295"/>
                <a:gd name="connsiteX15" fmla="*/ 155041 w 441265"/>
                <a:gd name="connsiteY15" fmla="*/ 8885 h 325295"/>
                <a:gd name="connsiteX16" fmla="*/ 173122 w 441265"/>
                <a:gd name="connsiteY16" fmla="*/ 8885 h 325295"/>
                <a:gd name="connsiteX17" fmla="*/ 191745 w 441265"/>
                <a:gd name="connsiteY17" fmla="*/ 3912 h 325295"/>
                <a:gd name="connsiteX18" fmla="*/ 231342 w 441265"/>
                <a:gd name="connsiteY18" fmla="*/ 387 h 325295"/>
                <a:gd name="connsiteX19" fmla="*/ 251502 w 441265"/>
                <a:gd name="connsiteY19" fmla="*/ 4093 h 325295"/>
                <a:gd name="connsiteX20" fmla="*/ 286036 w 441265"/>
                <a:gd name="connsiteY20" fmla="*/ 26965 h 325295"/>
                <a:gd name="connsiteX21" fmla="*/ 288567 w 441265"/>
                <a:gd name="connsiteY21" fmla="*/ 30401 h 325295"/>
                <a:gd name="connsiteX22" fmla="*/ 287482 w 441265"/>
                <a:gd name="connsiteY22" fmla="*/ 30401 h 325295"/>
                <a:gd name="connsiteX23" fmla="*/ 379693 w 441265"/>
                <a:gd name="connsiteY23" fmla="*/ 89524 h 325295"/>
                <a:gd name="connsiteX24" fmla="*/ 379151 w 441265"/>
                <a:gd name="connsiteY24" fmla="*/ 88801 h 325295"/>
                <a:gd name="connsiteX25" fmla="*/ 403198 w 441265"/>
                <a:gd name="connsiteY25" fmla="*/ 101548 h 325295"/>
                <a:gd name="connsiteX26" fmla="*/ 422815 w 441265"/>
                <a:gd name="connsiteY26" fmla="*/ 119628 h 325295"/>
                <a:gd name="connsiteX27" fmla="*/ 431856 w 441265"/>
                <a:gd name="connsiteY27" fmla="*/ 143404 h 325295"/>
                <a:gd name="connsiteX28" fmla="*/ 425256 w 441265"/>
                <a:gd name="connsiteY28" fmla="*/ 166638 h 325295"/>
                <a:gd name="connsiteX29" fmla="*/ 425256 w 441265"/>
                <a:gd name="connsiteY29" fmla="*/ 165463 h 325295"/>
                <a:gd name="connsiteX30" fmla="*/ 440987 w 441265"/>
                <a:gd name="connsiteY30" fmla="*/ 200810 h 325295"/>
                <a:gd name="connsiteX31" fmla="*/ 433845 w 441265"/>
                <a:gd name="connsiteY31" fmla="*/ 234892 h 325295"/>
                <a:gd name="connsiteX32" fmla="*/ 429234 w 441265"/>
                <a:gd name="connsiteY32" fmla="*/ 241673 h 325295"/>
                <a:gd name="connsiteX33" fmla="*/ 424533 w 441265"/>
                <a:gd name="connsiteY33" fmla="*/ 247820 h 325295"/>
                <a:gd name="connsiteX34" fmla="*/ 422092 w 441265"/>
                <a:gd name="connsiteY34" fmla="*/ 254600 h 325295"/>
                <a:gd name="connsiteX35" fmla="*/ 422092 w 441265"/>
                <a:gd name="connsiteY35" fmla="*/ 261652 h 325295"/>
                <a:gd name="connsiteX36" fmla="*/ 421279 w 441265"/>
                <a:gd name="connsiteY36" fmla="*/ 287778 h 325295"/>
                <a:gd name="connsiteX37" fmla="*/ 414498 w 441265"/>
                <a:gd name="connsiteY37" fmla="*/ 307576 h 325295"/>
                <a:gd name="connsiteX38" fmla="*/ 403740 w 441265"/>
                <a:gd name="connsiteY38" fmla="*/ 318696 h 325295"/>
                <a:gd name="connsiteX39" fmla="*/ 395333 w 441265"/>
                <a:gd name="connsiteY39" fmla="*/ 323216 h 325295"/>
                <a:gd name="connsiteX40" fmla="*/ 392802 w 441265"/>
                <a:gd name="connsiteY40" fmla="*/ 325295 h 325295"/>
                <a:gd name="connsiteX41" fmla="*/ 395152 w 441265"/>
                <a:gd name="connsiteY41" fmla="*/ 323035 h 325295"/>
                <a:gd name="connsiteX42" fmla="*/ 403469 w 441265"/>
                <a:gd name="connsiteY42" fmla="*/ 318334 h 325295"/>
                <a:gd name="connsiteX43" fmla="*/ 413865 w 441265"/>
                <a:gd name="connsiteY43" fmla="*/ 307215 h 325295"/>
                <a:gd name="connsiteX44" fmla="*/ 420284 w 441265"/>
                <a:gd name="connsiteY44" fmla="*/ 287597 h 325295"/>
                <a:gd name="connsiteX45" fmla="*/ 420827 w 441265"/>
                <a:gd name="connsiteY45" fmla="*/ 261742 h 325295"/>
                <a:gd name="connsiteX46" fmla="*/ 420827 w 441265"/>
                <a:gd name="connsiteY46" fmla="*/ 254419 h 325295"/>
                <a:gd name="connsiteX47" fmla="*/ 423448 w 441265"/>
                <a:gd name="connsiteY47" fmla="*/ 247097 h 325295"/>
                <a:gd name="connsiteX48" fmla="*/ 428240 w 441265"/>
                <a:gd name="connsiteY48" fmla="*/ 240859 h 325295"/>
                <a:gd name="connsiteX49" fmla="*/ 432579 w 441265"/>
                <a:gd name="connsiteY49" fmla="*/ 234260 h 325295"/>
                <a:gd name="connsiteX50" fmla="*/ 439449 w 441265"/>
                <a:gd name="connsiteY50" fmla="*/ 200901 h 325295"/>
                <a:gd name="connsiteX51" fmla="*/ 424081 w 441265"/>
                <a:gd name="connsiteY51" fmla="*/ 166638 h 325295"/>
                <a:gd name="connsiteX52" fmla="*/ 423539 w 441265"/>
                <a:gd name="connsiteY52" fmla="*/ 166096 h 325295"/>
                <a:gd name="connsiteX53" fmla="*/ 423991 w 441265"/>
                <a:gd name="connsiteY53" fmla="*/ 165553 h 325295"/>
                <a:gd name="connsiteX54" fmla="*/ 430138 w 441265"/>
                <a:gd name="connsiteY54" fmla="*/ 143495 h 325295"/>
                <a:gd name="connsiteX55" fmla="*/ 421098 w 441265"/>
                <a:gd name="connsiteY55" fmla="*/ 120804 h 325295"/>
                <a:gd name="connsiteX56" fmla="*/ 401932 w 441265"/>
                <a:gd name="connsiteY56" fmla="*/ 103627 h 325295"/>
                <a:gd name="connsiteX57" fmla="*/ 378066 w 441265"/>
                <a:gd name="connsiteY57" fmla="*/ 91061 h 325295"/>
                <a:gd name="connsiteX58" fmla="*/ 378066 w 441265"/>
                <a:gd name="connsiteY58" fmla="*/ 91061 h 325295"/>
                <a:gd name="connsiteX59" fmla="*/ 378066 w 441265"/>
                <a:gd name="connsiteY59" fmla="*/ 90519 h 325295"/>
                <a:gd name="connsiteX60" fmla="*/ 288205 w 441265"/>
                <a:gd name="connsiteY60" fmla="*/ 33022 h 325295"/>
                <a:gd name="connsiteX61" fmla="*/ 287572 w 441265"/>
                <a:gd name="connsiteY61" fmla="*/ 33022 h 325295"/>
                <a:gd name="connsiteX62" fmla="*/ 287120 w 441265"/>
                <a:gd name="connsiteY62" fmla="*/ 32389 h 325295"/>
                <a:gd name="connsiteX63" fmla="*/ 284679 w 441265"/>
                <a:gd name="connsiteY63" fmla="*/ 29135 h 325295"/>
                <a:gd name="connsiteX64" fmla="*/ 251140 w 441265"/>
                <a:gd name="connsiteY64" fmla="*/ 6986 h 325295"/>
                <a:gd name="connsiteX65" fmla="*/ 231432 w 441265"/>
                <a:gd name="connsiteY65" fmla="*/ 3280 h 325295"/>
                <a:gd name="connsiteX66" fmla="*/ 211634 w 441265"/>
                <a:gd name="connsiteY66" fmla="*/ 3280 h 325295"/>
                <a:gd name="connsiteX67" fmla="*/ 192468 w 441265"/>
                <a:gd name="connsiteY67" fmla="*/ 6624 h 325295"/>
                <a:gd name="connsiteX68" fmla="*/ 173845 w 441265"/>
                <a:gd name="connsiteY68" fmla="*/ 11597 h 325295"/>
                <a:gd name="connsiteX69" fmla="*/ 164172 w 441265"/>
                <a:gd name="connsiteY69" fmla="*/ 12591 h 325295"/>
                <a:gd name="connsiteX70" fmla="*/ 155132 w 441265"/>
                <a:gd name="connsiteY70" fmla="*/ 11506 h 325295"/>
                <a:gd name="connsiteX71" fmla="*/ 146091 w 441265"/>
                <a:gd name="connsiteY71" fmla="*/ 9789 h 325295"/>
                <a:gd name="connsiteX72" fmla="*/ 137051 w 441265"/>
                <a:gd name="connsiteY72" fmla="*/ 9065 h 325295"/>
                <a:gd name="connsiteX73" fmla="*/ 119513 w 441265"/>
                <a:gd name="connsiteY73" fmla="*/ 10964 h 325295"/>
                <a:gd name="connsiteX74" fmla="*/ 103331 w 441265"/>
                <a:gd name="connsiteY74" fmla="*/ 17021 h 325295"/>
                <a:gd name="connsiteX75" fmla="*/ 77114 w 441265"/>
                <a:gd name="connsiteY75" fmla="*/ 37000 h 325295"/>
                <a:gd name="connsiteX76" fmla="*/ 60570 w 441265"/>
                <a:gd name="connsiteY76" fmla="*/ 62946 h 325295"/>
                <a:gd name="connsiteX77" fmla="*/ 53790 w 441265"/>
                <a:gd name="connsiteY77" fmla="*/ 76235 h 325295"/>
                <a:gd name="connsiteX78" fmla="*/ 42942 w 441265"/>
                <a:gd name="connsiteY78" fmla="*/ 85275 h 325295"/>
                <a:gd name="connsiteX79" fmla="*/ 32184 w 441265"/>
                <a:gd name="connsiteY79" fmla="*/ 93140 h 325295"/>
                <a:gd name="connsiteX80" fmla="*/ 23867 w 441265"/>
                <a:gd name="connsiteY80" fmla="*/ 102633 h 325295"/>
                <a:gd name="connsiteX81" fmla="*/ 14826 w 441265"/>
                <a:gd name="connsiteY81" fmla="*/ 123697 h 325295"/>
                <a:gd name="connsiteX82" fmla="*/ 14103 w 441265"/>
                <a:gd name="connsiteY82" fmla="*/ 143856 h 325295"/>
                <a:gd name="connsiteX83" fmla="*/ 14103 w 441265"/>
                <a:gd name="connsiteY83" fmla="*/ 160943 h 325295"/>
                <a:gd name="connsiteX84" fmla="*/ 9944 w 441265"/>
                <a:gd name="connsiteY84" fmla="*/ 174051 h 325295"/>
                <a:gd name="connsiteX85" fmla="*/ 4339 w 441265"/>
                <a:gd name="connsiteY85" fmla="*/ 182278 h 325295"/>
                <a:gd name="connsiteX86" fmla="*/ 1175 w 441265"/>
                <a:gd name="connsiteY86" fmla="*/ 187521 h 32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41265" h="325295">
                  <a:moveTo>
                    <a:pt x="0" y="188877"/>
                  </a:moveTo>
                  <a:cubicBezTo>
                    <a:pt x="813" y="186245"/>
                    <a:pt x="2067" y="183769"/>
                    <a:pt x="3707" y="181555"/>
                  </a:cubicBezTo>
                  <a:cubicBezTo>
                    <a:pt x="5153" y="179294"/>
                    <a:pt x="7232" y="176582"/>
                    <a:pt x="9131" y="173147"/>
                  </a:cubicBezTo>
                  <a:cubicBezTo>
                    <a:pt x="11317" y="169222"/>
                    <a:pt x="12642" y="164877"/>
                    <a:pt x="13018" y="160400"/>
                  </a:cubicBezTo>
                  <a:cubicBezTo>
                    <a:pt x="13508" y="154715"/>
                    <a:pt x="13508" y="148999"/>
                    <a:pt x="13018" y="143314"/>
                  </a:cubicBezTo>
                  <a:cubicBezTo>
                    <a:pt x="12262" y="136541"/>
                    <a:pt x="12444" y="129696"/>
                    <a:pt x="13560" y="122973"/>
                  </a:cubicBezTo>
                  <a:cubicBezTo>
                    <a:pt x="15880" y="110902"/>
                    <a:pt x="22030" y="99901"/>
                    <a:pt x="31099" y="91603"/>
                  </a:cubicBezTo>
                  <a:cubicBezTo>
                    <a:pt x="34505" y="88650"/>
                    <a:pt x="38132" y="85960"/>
                    <a:pt x="41947" y="83557"/>
                  </a:cubicBezTo>
                  <a:cubicBezTo>
                    <a:pt x="45923" y="81151"/>
                    <a:pt x="49468" y="78095"/>
                    <a:pt x="52434" y="74517"/>
                  </a:cubicBezTo>
                  <a:cubicBezTo>
                    <a:pt x="55155" y="70508"/>
                    <a:pt x="57343" y="66163"/>
                    <a:pt x="58943" y="61590"/>
                  </a:cubicBezTo>
                  <a:cubicBezTo>
                    <a:pt x="62934" y="51854"/>
                    <a:pt x="68593" y="42890"/>
                    <a:pt x="75667" y="35102"/>
                  </a:cubicBezTo>
                  <a:cubicBezTo>
                    <a:pt x="83169" y="26649"/>
                    <a:pt x="92223" y="19714"/>
                    <a:pt x="102336" y="14670"/>
                  </a:cubicBezTo>
                  <a:cubicBezTo>
                    <a:pt x="107600" y="11979"/>
                    <a:pt x="113149" y="9886"/>
                    <a:pt x="118880" y="8433"/>
                  </a:cubicBezTo>
                  <a:cubicBezTo>
                    <a:pt x="124797" y="6999"/>
                    <a:pt x="130873" y="6330"/>
                    <a:pt x="136961" y="6444"/>
                  </a:cubicBezTo>
                  <a:cubicBezTo>
                    <a:pt x="140034" y="6444"/>
                    <a:pt x="143108" y="6896"/>
                    <a:pt x="146001" y="7167"/>
                  </a:cubicBezTo>
                  <a:cubicBezTo>
                    <a:pt x="148894" y="7438"/>
                    <a:pt x="152148" y="8342"/>
                    <a:pt x="155041" y="8885"/>
                  </a:cubicBezTo>
                  <a:cubicBezTo>
                    <a:pt x="161007" y="10102"/>
                    <a:pt x="167157" y="10102"/>
                    <a:pt x="173122" y="8885"/>
                  </a:cubicBezTo>
                  <a:cubicBezTo>
                    <a:pt x="179360" y="7709"/>
                    <a:pt x="185326" y="5449"/>
                    <a:pt x="191745" y="3912"/>
                  </a:cubicBezTo>
                  <a:cubicBezTo>
                    <a:pt x="204648" y="497"/>
                    <a:pt x="218038" y="-695"/>
                    <a:pt x="231342" y="387"/>
                  </a:cubicBezTo>
                  <a:cubicBezTo>
                    <a:pt x="238167" y="955"/>
                    <a:pt x="244920" y="2197"/>
                    <a:pt x="251502" y="4093"/>
                  </a:cubicBezTo>
                  <a:cubicBezTo>
                    <a:pt x="265097" y="7972"/>
                    <a:pt x="277159" y="15961"/>
                    <a:pt x="286036" y="26965"/>
                  </a:cubicBezTo>
                  <a:lnTo>
                    <a:pt x="288567" y="30401"/>
                  </a:lnTo>
                  <a:lnTo>
                    <a:pt x="287482" y="30401"/>
                  </a:lnTo>
                  <a:cubicBezTo>
                    <a:pt x="329044" y="22489"/>
                    <a:pt x="369538" y="48453"/>
                    <a:pt x="379693" y="89524"/>
                  </a:cubicBezTo>
                  <a:lnTo>
                    <a:pt x="379151" y="88801"/>
                  </a:lnTo>
                  <a:cubicBezTo>
                    <a:pt x="387417" y="92560"/>
                    <a:pt x="395447" y="96817"/>
                    <a:pt x="403198" y="101548"/>
                  </a:cubicBezTo>
                  <a:cubicBezTo>
                    <a:pt x="410784" y="106329"/>
                    <a:pt x="417433" y="112457"/>
                    <a:pt x="422815" y="119628"/>
                  </a:cubicBezTo>
                  <a:cubicBezTo>
                    <a:pt x="427924" y="126590"/>
                    <a:pt x="431048" y="134807"/>
                    <a:pt x="431856" y="143404"/>
                  </a:cubicBezTo>
                  <a:cubicBezTo>
                    <a:pt x="432717" y="151709"/>
                    <a:pt x="430355" y="160027"/>
                    <a:pt x="425256" y="166638"/>
                  </a:cubicBezTo>
                  <a:lnTo>
                    <a:pt x="425256" y="165463"/>
                  </a:lnTo>
                  <a:cubicBezTo>
                    <a:pt x="434503" y="175023"/>
                    <a:pt x="440074" y="187542"/>
                    <a:pt x="440987" y="200810"/>
                  </a:cubicBezTo>
                  <a:cubicBezTo>
                    <a:pt x="442151" y="212634"/>
                    <a:pt x="439658" y="224531"/>
                    <a:pt x="433845" y="234892"/>
                  </a:cubicBezTo>
                  <a:cubicBezTo>
                    <a:pt x="432487" y="237269"/>
                    <a:pt x="430946" y="239537"/>
                    <a:pt x="429234" y="241673"/>
                  </a:cubicBezTo>
                  <a:cubicBezTo>
                    <a:pt x="427607" y="243752"/>
                    <a:pt x="425889" y="245741"/>
                    <a:pt x="424533" y="247820"/>
                  </a:cubicBezTo>
                  <a:cubicBezTo>
                    <a:pt x="423153" y="249834"/>
                    <a:pt x="422313" y="252169"/>
                    <a:pt x="422092" y="254600"/>
                  </a:cubicBezTo>
                  <a:cubicBezTo>
                    <a:pt x="421866" y="256945"/>
                    <a:pt x="421866" y="259307"/>
                    <a:pt x="422092" y="261652"/>
                  </a:cubicBezTo>
                  <a:cubicBezTo>
                    <a:pt x="422799" y="270363"/>
                    <a:pt x="422526" y="279127"/>
                    <a:pt x="421279" y="287778"/>
                  </a:cubicBezTo>
                  <a:cubicBezTo>
                    <a:pt x="420325" y="294755"/>
                    <a:pt x="418022" y="301480"/>
                    <a:pt x="414498" y="307576"/>
                  </a:cubicBezTo>
                  <a:cubicBezTo>
                    <a:pt x="411882" y="312111"/>
                    <a:pt x="408187" y="315931"/>
                    <a:pt x="403740" y="318696"/>
                  </a:cubicBezTo>
                  <a:cubicBezTo>
                    <a:pt x="400215" y="321047"/>
                    <a:pt x="397051" y="321951"/>
                    <a:pt x="395333" y="323216"/>
                  </a:cubicBezTo>
                  <a:cubicBezTo>
                    <a:pt x="394443" y="323852"/>
                    <a:pt x="393598" y="324546"/>
                    <a:pt x="392802" y="325295"/>
                  </a:cubicBezTo>
                  <a:cubicBezTo>
                    <a:pt x="393419" y="324386"/>
                    <a:pt x="394219" y="323616"/>
                    <a:pt x="395152" y="323035"/>
                  </a:cubicBezTo>
                  <a:cubicBezTo>
                    <a:pt x="396960" y="321679"/>
                    <a:pt x="400034" y="320685"/>
                    <a:pt x="403469" y="318334"/>
                  </a:cubicBezTo>
                  <a:cubicBezTo>
                    <a:pt x="407717" y="315445"/>
                    <a:pt x="411268" y="311647"/>
                    <a:pt x="413865" y="307215"/>
                  </a:cubicBezTo>
                  <a:cubicBezTo>
                    <a:pt x="417223" y="301139"/>
                    <a:pt x="419400" y="294483"/>
                    <a:pt x="420284" y="287597"/>
                  </a:cubicBezTo>
                  <a:cubicBezTo>
                    <a:pt x="421479" y="279030"/>
                    <a:pt x="421661" y="270352"/>
                    <a:pt x="420827" y="261742"/>
                  </a:cubicBezTo>
                  <a:cubicBezTo>
                    <a:pt x="420597" y="259307"/>
                    <a:pt x="420597" y="256855"/>
                    <a:pt x="420827" y="254419"/>
                  </a:cubicBezTo>
                  <a:cubicBezTo>
                    <a:pt x="421081" y="251799"/>
                    <a:pt x="421982" y="249283"/>
                    <a:pt x="423448" y="247097"/>
                  </a:cubicBezTo>
                  <a:cubicBezTo>
                    <a:pt x="424908" y="244916"/>
                    <a:pt x="426509" y="242832"/>
                    <a:pt x="428240" y="240859"/>
                  </a:cubicBezTo>
                  <a:cubicBezTo>
                    <a:pt x="429821" y="238751"/>
                    <a:pt x="431270" y="236547"/>
                    <a:pt x="432579" y="234260"/>
                  </a:cubicBezTo>
                  <a:cubicBezTo>
                    <a:pt x="438207" y="224097"/>
                    <a:pt x="440604" y="212460"/>
                    <a:pt x="439449" y="200901"/>
                  </a:cubicBezTo>
                  <a:cubicBezTo>
                    <a:pt x="438455" y="188043"/>
                    <a:pt x="433022" y="175931"/>
                    <a:pt x="424081" y="166638"/>
                  </a:cubicBezTo>
                  <a:lnTo>
                    <a:pt x="423539" y="166096"/>
                  </a:lnTo>
                  <a:lnTo>
                    <a:pt x="423991" y="165553"/>
                  </a:lnTo>
                  <a:cubicBezTo>
                    <a:pt x="428796" y="159262"/>
                    <a:pt x="430997" y="151364"/>
                    <a:pt x="430138" y="143495"/>
                  </a:cubicBezTo>
                  <a:cubicBezTo>
                    <a:pt x="429264" y="135245"/>
                    <a:pt x="426136" y="127394"/>
                    <a:pt x="421098" y="120804"/>
                  </a:cubicBezTo>
                  <a:cubicBezTo>
                    <a:pt x="415778" y="113988"/>
                    <a:pt x="409288" y="108172"/>
                    <a:pt x="401932" y="103627"/>
                  </a:cubicBezTo>
                  <a:cubicBezTo>
                    <a:pt x="394231" y="98973"/>
                    <a:pt x="386261" y="94777"/>
                    <a:pt x="378066" y="91061"/>
                  </a:cubicBezTo>
                  <a:lnTo>
                    <a:pt x="378066" y="91061"/>
                  </a:lnTo>
                  <a:lnTo>
                    <a:pt x="378066" y="90519"/>
                  </a:lnTo>
                  <a:cubicBezTo>
                    <a:pt x="368020" y="50612"/>
                    <a:pt x="328648" y="25420"/>
                    <a:pt x="288205" y="33022"/>
                  </a:cubicBezTo>
                  <a:lnTo>
                    <a:pt x="287572" y="33022"/>
                  </a:lnTo>
                  <a:lnTo>
                    <a:pt x="287120" y="32389"/>
                  </a:lnTo>
                  <a:lnTo>
                    <a:pt x="284679" y="29135"/>
                  </a:lnTo>
                  <a:cubicBezTo>
                    <a:pt x="276062" y="18458"/>
                    <a:pt x="264343" y="10719"/>
                    <a:pt x="251140" y="6986"/>
                  </a:cubicBezTo>
                  <a:cubicBezTo>
                    <a:pt x="244702" y="5134"/>
                    <a:pt x="238103" y="3893"/>
                    <a:pt x="231432" y="3280"/>
                  </a:cubicBezTo>
                  <a:cubicBezTo>
                    <a:pt x="224844" y="2737"/>
                    <a:pt x="218222" y="2737"/>
                    <a:pt x="211634" y="3280"/>
                  </a:cubicBezTo>
                  <a:cubicBezTo>
                    <a:pt x="205161" y="3843"/>
                    <a:pt x="198749" y="4962"/>
                    <a:pt x="192468" y="6624"/>
                  </a:cubicBezTo>
                  <a:cubicBezTo>
                    <a:pt x="186230" y="8161"/>
                    <a:pt x="180173" y="10331"/>
                    <a:pt x="173845" y="11597"/>
                  </a:cubicBezTo>
                  <a:cubicBezTo>
                    <a:pt x="170661" y="12245"/>
                    <a:pt x="167421" y="12578"/>
                    <a:pt x="164172" y="12591"/>
                  </a:cubicBezTo>
                  <a:cubicBezTo>
                    <a:pt x="161137" y="12441"/>
                    <a:pt x="158116" y="12079"/>
                    <a:pt x="155132" y="11506"/>
                  </a:cubicBezTo>
                  <a:cubicBezTo>
                    <a:pt x="151968" y="10964"/>
                    <a:pt x="148984" y="10241"/>
                    <a:pt x="146091" y="9789"/>
                  </a:cubicBezTo>
                  <a:cubicBezTo>
                    <a:pt x="143199" y="9337"/>
                    <a:pt x="140125" y="9065"/>
                    <a:pt x="137051" y="9065"/>
                  </a:cubicBezTo>
                  <a:cubicBezTo>
                    <a:pt x="131149" y="8966"/>
                    <a:pt x="125257" y="9604"/>
                    <a:pt x="119513" y="10964"/>
                  </a:cubicBezTo>
                  <a:cubicBezTo>
                    <a:pt x="113922" y="12412"/>
                    <a:pt x="108499" y="14443"/>
                    <a:pt x="103331" y="17021"/>
                  </a:cubicBezTo>
                  <a:cubicBezTo>
                    <a:pt x="93404" y="21958"/>
                    <a:pt x="84507" y="28738"/>
                    <a:pt x="77114" y="37000"/>
                  </a:cubicBezTo>
                  <a:cubicBezTo>
                    <a:pt x="70157" y="44640"/>
                    <a:pt x="64562" y="53415"/>
                    <a:pt x="60570" y="62946"/>
                  </a:cubicBezTo>
                  <a:cubicBezTo>
                    <a:pt x="58914" y="67659"/>
                    <a:pt x="56634" y="72128"/>
                    <a:pt x="53790" y="76235"/>
                  </a:cubicBezTo>
                  <a:cubicBezTo>
                    <a:pt x="50689" y="79818"/>
                    <a:pt x="47025" y="82872"/>
                    <a:pt x="42942" y="85275"/>
                  </a:cubicBezTo>
                  <a:cubicBezTo>
                    <a:pt x="39179" y="87647"/>
                    <a:pt x="35585" y="90275"/>
                    <a:pt x="32184" y="93140"/>
                  </a:cubicBezTo>
                  <a:cubicBezTo>
                    <a:pt x="29077" y="95995"/>
                    <a:pt x="26288" y="99178"/>
                    <a:pt x="23867" y="102633"/>
                  </a:cubicBezTo>
                  <a:cubicBezTo>
                    <a:pt x="19439" y="108959"/>
                    <a:pt x="16361" y="116129"/>
                    <a:pt x="14826" y="123697"/>
                  </a:cubicBezTo>
                  <a:cubicBezTo>
                    <a:pt x="13698" y="130355"/>
                    <a:pt x="13455" y="137134"/>
                    <a:pt x="14103" y="143856"/>
                  </a:cubicBezTo>
                  <a:cubicBezTo>
                    <a:pt x="14599" y="149541"/>
                    <a:pt x="14599" y="155258"/>
                    <a:pt x="14103" y="160943"/>
                  </a:cubicBezTo>
                  <a:cubicBezTo>
                    <a:pt x="13656" y="165556"/>
                    <a:pt x="12238" y="170023"/>
                    <a:pt x="9944" y="174051"/>
                  </a:cubicBezTo>
                  <a:cubicBezTo>
                    <a:pt x="7956" y="177486"/>
                    <a:pt x="5786" y="180108"/>
                    <a:pt x="4339" y="182278"/>
                  </a:cubicBezTo>
                  <a:cubicBezTo>
                    <a:pt x="3158" y="183946"/>
                    <a:pt x="2100" y="185698"/>
                    <a:pt x="1175" y="187521"/>
                  </a:cubicBezTo>
                  <a:close/>
                </a:path>
              </a:pathLst>
            </a:custGeom>
            <a:solidFill>
              <a:srgbClr val="455A64"/>
            </a:solidFill>
            <a:ln w="9030" cap="flat">
              <a:noFill/>
              <a:prstDash val="solid"/>
              <a:miter/>
            </a:ln>
          </p:spPr>
          <p:txBody>
            <a:bodyPr rtlCol="0" anchor="ctr"/>
            <a:lstStyle/>
            <a:p>
              <a:endParaRPr lang="zh-CN" altLang="en-US"/>
            </a:p>
          </p:txBody>
        </p:sp>
        <p:sp>
          <p:nvSpPr>
            <p:cNvPr id="1175" name="任意多边形: 形状 1174">
              <a:extLst>
                <a:ext uri="{FF2B5EF4-FFF2-40B4-BE49-F238E27FC236}">
                  <a16:creationId xmlns:a16="http://schemas.microsoft.com/office/drawing/2014/main" id="{E9094388-638C-66D2-7DD7-4AC150767E13}"/>
                </a:ext>
              </a:extLst>
            </p:cNvPr>
            <p:cNvSpPr/>
            <p:nvPr/>
          </p:nvSpPr>
          <p:spPr>
            <a:xfrm>
              <a:off x="8051095" y="3263245"/>
              <a:ext cx="103033" cy="71182"/>
            </a:xfrm>
            <a:custGeom>
              <a:avLst/>
              <a:gdLst>
                <a:gd name="connsiteX0" fmla="*/ 103034 w 103033"/>
                <a:gd name="connsiteY0" fmla="*/ 9527 h 71182"/>
                <a:gd name="connsiteX1" fmla="*/ 97881 w 103033"/>
                <a:gd name="connsiteY1" fmla="*/ 6906 h 71182"/>
                <a:gd name="connsiteX2" fmla="*/ 82964 w 103033"/>
                <a:gd name="connsiteY2" fmla="*/ 2476 h 71182"/>
                <a:gd name="connsiteX3" fmla="*/ 60364 w 103033"/>
                <a:gd name="connsiteY3" fmla="*/ 5730 h 71182"/>
                <a:gd name="connsiteX4" fmla="*/ 39752 w 103033"/>
                <a:gd name="connsiteY4" fmla="*/ 23811 h 71182"/>
                <a:gd name="connsiteX5" fmla="*/ 36316 w 103033"/>
                <a:gd name="connsiteY5" fmla="*/ 31586 h 71182"/>
                <a:gd name="connsiteX6" fmla="*/ 36768 w 103033"/>
                <a:gd name="connsiteY6" fmla="*/ 38818 h 71182"/>
                <a:gd name="connsiteX7" fmla="*/ 38486 w 103033"/>
                <a:gd name="connsiteY7" fmla="*/ 41168 h 71182"/>
                <a:gd name="connsiteX8" fmla="*/ 35684 w 103033"/>
                <a:gd name="connsiteY8" fmla="*/ 40355 h 71182"/>
                <a:gd name="connsiteX9" fmla="*/ 14439 w 103033"/>
                <a:gd name="connsiteY9" fmla="*/ 42886 h 71182"/>
                <a:gd name="connsiteX10" fmla="*/ 2777 w 103033"/>
                <a:gd name="connsiteY10" fmla="*/ 55543 h 71182"/>
                <a:gd name="connsiteX11" fmla="*/ 65 w 103033"/>
                <a:gd name="connsiteY11" fmla="*/ 66843 h 71182"/>
                <a:gd name="connsiteX12" fmla="*/ 65 w 103033"/>
                <a:gd name="connsiteY12" fmla="*/ 71182 h 71182"/>
                <a:gd name="connsiteX13" fmla="*/ 65 w 103033"/>
                <a:gd name="connsiteY13" fmla="*/ 70097 h 71182"/>
                <a:gd name="connsiteX14" fmla="*/ 65 w 103033"/>
                <a:gd name="connsiteY14" fmla="*/ 66843 h 71182"/>
                <a:gd name="connsiteX15" fmla="*/ 2325 w 103033"/>
                <a:gd name="connsiteY15" fmla="*/ 55000 h 71182"/>
                <a:gd name="connsiteX16" fmla="*/ 14258 w 103033"/>
                <a:gd name="connsiteY16" fmla="*/ 41349 h 71182"/>
                <a:gd name="connsiteX17" fmla="*/ 36949 w 103033"/>
                <a:gd name="connsiteY17" fmla="*/ 38456 h 71182"/>
                <a:gd name="connsiteX18" fmla="*/ 35864 w 103033"/>
                <a:gd name="connsiteY18" fmla="*/ 39993 h 71182"/>
                <a:gd name="connsiteX19" fmla="*/ 35051 w 103033"/>
                <a:gd name="connsiteY19" fmla="*/ 30953 h 71182"/>
                <a:gd name="connsiteX20" fmla="*/ 38667 w 103033"/>
                <a:gd name="connsiteY20" fmla="*/ 22726 h 71182"/>
                <a:gd name="connsiteX21" fmla="*/ 60273 w 103033"/>
                <a:gd name="connsiteY21" fmla="*/ 3380 h 71182"/>
                <a:gd name="connsiteX22" fmla="*/ 83868 w 103033"/>
                <a:gd name="connsiteY22" fmla="*/ 487 h 71182"/>
                <a:gd name="connsiteX23" fmla="*/ 98966 w 103033"/>
                <a:gd name="connsiteY23" fmla="*/ 5640 h 71182"/>
                <a:gd name="connsiteX24" fmla="*/ 102672 w 103033"/>
                <a:gd name="connsiteY24" fmla="*/ 7990 h 7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3033" h="71182">
                  <a:moveTo>
                    <a:pt x="103034" y="9527"/>
                  </a:moveTo>
                  <a:cubicBezTo>
                    <a:pt x="103034" y="9527"/>
                    <a:pt x="101226" y="8533"/>
                    <a:pt x="97881" y="6906"/>
                  </a:cubicBezTo>
                  <a:cubicBezTo>
                    <a:pt x="93202" y="4578"/>
                    <a:pt x="88155" y="3079"/>
                    <a:pt x="82964" y="2476"/>
                  </a:cubicBezTo>
                  <a:cubicBezTo>
                    <a:pt x="75275" y="1501"/>
                    <a:pt x="67465" y="2626"/>
                    <a:pt x="60364" y="5730"/>
                  </a:cubicBezTo>
                  <a:cubicBezTo>
                    <a:pt x="51760" y="9436"/>
                    <a:pt x="44547" y="15764"/>
                    <a:pt x="39752" y="23811"/>
                  </a:cubicBezTo>
                  <a:cubicBezTo>
                    <a:pt x="38292" y="26252"/>
                    <a:pt x="37138" y="28863"/>
                    <a:pt x="36316" y="31586"/>
                  </a:cubicBezTo>
                  <a:cubicBezTo>
                    <a:pt x="35452" y="33954"/>
                    <a:pt x="35616" y="36576"/>
                    <a:pt x="36768" y="38818"/>
                  </a:cubicBezTo>
                  <a:lnTo>
                    <a:pt x="38486" y="41168"/>
                  </a:lnTo>
                  <a:lnTo>
                    <a:pt x="35684" y="40355"/>
                  </a:lnTo>
                  <a:cubicBezTo>
                    <a:pt x="28544" y="38386"/>
                    <a:pt x="20916" y="39295"/>
                    <a:pt x="14439" y="42886"/>
                  </a:cubicBezTo>
                  <a:cubicBezTo>
                    <a:pt x="9280" y="45727"/>
                    <a:pt x="5187" y="50170"/>
                    <a:pt x="2777" y="55543"/>
                  </a:cubicBezTo>
                  <a:cubicBezTo>
                    <a:pt x="1132" y="59092"/>
                    <a:pt x="210" y="62933"/>
                    <a:pt x="65" y="66843"/>
                  </a:cubicBezTo>
                  <a:cubicBezTo>
                    <a:pt x="159" y="68288"/>
                    <a:pt x="159" y="69737"/>
                    <a:pt x="65" y="71182"/>
                  </a:cubicBezTo>
                  <a:cubicBezTo>
                    <a:pt x="10" y="70823"/>
                    <a:pt x="10" y="70457"/>
                    <a:pt x="65" y="70097"/>
                  </a:cubicBezTo>
                  <a:cubicBezTo>
                    <a:pt x="-22" y="69014"/>
                    <a:pt x="-22" y="67926"/>
                    <a:pt x="65" y="66843"/>
                  </a:cubicBezTo>
                  <a:cubicBezTo>
                    <a:pt x="-80" y="62776"/>
                    <a:pt x="692" y="58728"/>
                    <a:pt x="2325" y="55000"/>
                  </a:cubicBezTo>
                  <a:cubicBezTo>
                    <a:pt x="4692" y="49261"/>
                    <a:pt x="8886" y="44462"/>
                    <a:pt x="14258" y="41349"/>
                  </a:cubicBezTo>
                  <a:cubicBezTo>
                    <a:pt x="21147" y="37437"/>
                    <a:pt x="29299" y="36398"/>
                    <a:pt x="36949" y="38456"/>
                  </a:cubicBezTo>
                  <a:lnTo>
                    <a:pt x="35864" y="39993"/>
                  </a:lnTo>
                  <a:cubicBezTo>
                    <a:pt x="34236" y="37259"/>
                    <a:pt x="33936" y="33934"/>
                    <a:pt x="35051" y="30953"/>
                  </a:cubicBezTo>
                  <a:cubicBezTo>
                    <a:pt x="35898" y="28067"/>
                    <a:pt x="37114" y="25302"/>
                    <a:pt x="38667" y="22726"/>
                  </a:cubicBezTo>
                  <a:cubicBezTo>
                    <a:pt x="43600" y="14121"/>
                    <a:pt x="51178" y="7337"/>
                    <a:pt x="60273" y="3380"/>
                  </a:cubicBezTo>
                  <a:cubicBezTo>
                    <a:pt x="67731" y="297"/>
                    <a:pt x="75886" y="-703"/>
                    <a:pt x="83868" y="487"/>
                  </a:cubicBezTo>
                  <a:cubicBezTo>
                    <a:pt x="89180" y="1240"/>
                    <a:pt x="94302" y="2988"/>
                    <a:pt x="98966" y="5640"/>
                  </a:cubicBezTo>
                  <a:cubicBezTo>
                    <a:pt x="100256" y="6333"/>
                    <a:pt x="101495" y="7119"/>
                    <a:pt x="102672" y="7990"/>
                  </a:cubicBezTo>
                  <a:close/>
                </a:path>
              </a:pathLst>
            </a:custGeom>
            <a:solidFill>
              <a:srgbClr val="455A64"/>
            </a:solidFill>
            <a:ln w="9030" cap="flat">
              <a:noFill/>
              <a:prstDash val="solid"/>
              <a:miter/>
            </a:ln>
          </p:spPr>
          <p:txBody>
            <a:bodyPr rtlCol="0" anchor="ctr"/>
            <a:lstStyle/>
            <a:p>
              <a:endParaRPr lang="zh-CN" altLang="en-US"/>
            </a:p>
          </p:txBody>
        </p:sp>
        <p:sp>
          <p:nvSpPr>
            <p:cNvPr id="1176" name="任意多边形: 形状 1175">
              <a:extLst>
                <a:ext uri="{FF2B5EF4-FFF2-40B4-BE49-F238E27FC236}">
                  <a16:creationId xmlns:a16="http://schemas.microsoft.com/office/drawing/2014/main" id="{3166DCDB-0276-9A03-02A6-1CA8F00DC4F6}"/>
                </a:ext>
              </a:extLst>
            </p:cNvPr>
            <p:cNvSpPr/>
            <p:nvPr/>
          </p:nvSpPr>
          <p:spPr>
            <a:xfrm>
              <a:off x="8173656" y="3352030"/>
              <a:ext cx="91759" cy="25008"/>
            </a:xfrm>
            <a:custGeom>
              <a:avLst/>
              <a:gdLst>
                <a:gd name="connsiteX0" fmla="*/ 91759 w 91759"/>
                <a:gd name="connsiteY0" fmla="*/ 26 h 25008"/>
                <a:gd name="connsiteX1" fmla="*/ 89409 w 91759"/>
                <a:gd name="connsiteY1" fmla="*/ 2467 h 25008"/>
                <a:gd name="connsiteX2" fmla="*/ 81634 w 91759"/>
                <a:gd name="connsiteY2" fmla="*/ 7801 h 25008"/>
                <a:gd name="connsiteX3" fmla="*/ 67893 w 91759"/>
                <a:gd name="connsiteY3" fmla="*/ 11869 h 25008"/>
                <a:gd name="connsiteX4" fmla="*/ 50807 w 91759"/>
                <a:gd name="connsiteY4" fmla="*/ 6716 h 25008"/>
                <a:gd name="connsiteX5" fmla="*/ 52343 w 91759"/>
                <a:gd name="connsiteY5" fmla="*/ 6716 h 25008"/>
                <a:gd name="connsiteX6" fmla="*/ 50355 w 91759"/>
                <a:gd name="connsiteY6" fmla="*/ 9609 h 25008"/>
                <a:gd name="connsiteX7" fmla="*/ 48004 w 91759"/>
                <a:gd name="connsiteY7" fmla="*/ 12231 h 25008"/>
                <a:gd name="connsiteX8" fmla="*/ 14374 w 91759"/>
                <a:gd name="connsiteY8" fmla="*/ 24887 h 25008"/>
                <a:gd name="connsiteX9" fmla="*/ 3616 w 91759"/>
                <a:gd name="connsiteY9" fmla="*/ 22446 h 25008"/>
                <a:gd name="connsiteX10" fmla="*/ 0 w 91759"/>
                <a:gd name="connsiteY10" fmla="*/ 20547 h 25008"/>
                <a:gd name="connsiteX11" fmla="*/ 14465 w 91759"/>
                <a:gd name="connsiteY11" fmla="*/ 23440 h 25008"/>
                <a:gd name="connsiteX12" fmla="*/ 30195 w 91759"/>
                <a:gd name="connsiteY12" fmla="*/ 21090 h 25008"/>
                <a:gd name="connsiteX13" fmla="*/ 46467 w 91759"/>
                <a:gd name="connsiteY13" fmla="*/ 10874 h 25008"/>
                <a:gd name="connsiteX14" fmla="*/ 48727 w 91759"/>
                <a:gd name="connsiteY14" fmla="*/ 8253 h 25008"/>
                <a:gd name="connsiteX15" fmla="*/ 50626 w 91759"/>
                <a:gd name="connsiteY15" fmla="*/ 5631 h 25008"/>
                <a:gd name="connsiteX16" fmla="*/ 51349 w 91759"/>
                <a:gd name="connsiteY16" fmla="*/ 4727 h 25008"/>
                <a:gd name="connsiteX17" fmla="*/ 52163 w 91759"/>
                <a:gd name="connsiteY17" fmla="*/ 5450 h 25008"/>
                <a:gd name="connsiteX18" fmla="*/ 67802 w 91759"/>
                <a:gd name="connsiteY18" fmla="*/ 10332 h 25008"/>
                <a:gd name="connsiteX19" fmla="*/ 81001 w 91759"/>
                <a:gd name="connsiteY19" fmla="*/ 6897 h 25008"/>
                <a:gd name="connsiteX20" fmla="*/ 91759 w 91759"/>
                <a:gd name="connsiteY20" fmla="*/ 26 h 2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59" h="25008">
                  <a:moveTo>
                    <a:pt x="91759" y="26"/>
                  </a:moveTo>
                  <a:cubicBezTo>
                    <a:pt x="91759" y="26"/>
                    <a:pt x="91036" y="1021"/>
                    <a:pt x="89409" y="2467"/>
                  </a:cubicBezTo>
                  <a:cubicBezTo>
                    <a:pt x="87010" y="4511"/>
                    <a:pt x="84404" y="6299"/>
                    <a:pt x="81634" y="7801"/>
                  </a:cubicBezTo>
                  <a:cubicBezTo>
                    <a:pt x="77409" y="10153"/>
                    <a:pt x="72717" y="11542"/>
                    <a:pt x="67893" y="11869"/>
                  </a:cubicBezTo>
                  <a:cubicBezTo>
                    <a:pt x="61751" y="12369"/>
                    <a:pt x="55647" y="10529"/>
                    <a:pt x="50807" y="6716"/>
                  </a:cubicBezTo>
                  <a:lnTo>
                    <a:pt x="52343" y="6716"/>
                  </a:lnTo>
                  <a:lnTo>
                    <a:pt x="50355" y="9609"/>
                  </a:lnTo>
                  <a:cubicBezTo>
                    <a:pt x="49631" y="10513"/>
                    <a:pt x="48818" y="11327"/>
                    <a:pt x="48004" y="12231"/>
                  </a:cubicBezTo>
                  <a:cubicBezTo>
                    <a:pt x="39210" y="21204"/>
                    <a:pt x="26902" y="25836"/>
                    <a:pt x="14374" y="24887"/>
                  </a:cubicBezTo>
                  <a:cubicBezTo>
                    <a:pt x="10690" y="24590"/>
                    <a:pt x="7067" y="23768"/>
                    <a:pt x="3616" y="22446"/>
                  </a:cubicBezTo>
                  <a:cubicBezTo>
                    <a:pt x="2326" y="21990"/>
                    <a:pt x="1108" y="21350"/>
                    <a:pt x="0" y="20547"/>
                  </a:cubicBezTo>
                  <a:cubicBezTo>
                    <a:pt x="4685" y="22099"/>
                    <a:pt x="9543" y="23071"/>
                    <a:pt x="14465" y="23440"/>
                  </a:cubicBezTo>
                  <a:cubicBezTo>
                    <a:pt x="19809" y="23650"/>
                    <a:pt x="25145" y="22852"/>
                    <a:pt x="30195" y="21090"/>
                  </a:cubicBezTo>
                  <a:cubicBezTo>
                    <a:pt x="36345" y="19008"/>
                    <a:pt x="41919" y="15509"/>
                    <a:pt x="46467" y="10874"/>
                  </a:cubicBezTo>
                  <a:lnTo>
                    <a:pt x="48727" y="8253"/>
                  </a:lnTo>
                  <a:lnTo>
                    <a:pt x="50626" y="5631"/>
                  </a:lnTo>
                  <a:lnTo>
                    <a:pt x="51349" y="4727"/>
                  </a:lnTo>
                  <a:lnTo>
                    <a:pt x="52163" y="5450"/>
                  </a:lnTo>
                  <a:cubicBezTo>
                    <a:pt x="56614" y="8915"/>
                    <a:pt x="62170" y="10650"/>
                    <a:pt x="67802" y="10332"/>
                  </a:cubicBezTo>
                  <a:cubicBezTo>
                    <a:pt x="72387" y="10078"/>
                    <a:pt x="76875" y="8910"/>
                    <a:pt x="81001" y="6897"/>
                  </a:cubicBezTo>
                  <a:cubicBezTo>
                    <a:pt x="87962" y="3100"/>
                    <a:pt x="91578" y="-335"/>
                    <a:pt x="91759" y="26"/>
                  </a:cubicBezTo>
                  <a:close/>
                </a:path>
              </a:pathLst>
            </a:custGeom>
            <a:solidFill>
              <a:srgbClr val="455A64"/>
            </a:solidFill>
            <a:ln w="9030" cap="flat">
              <a:noFill/>
              <a:prstDash val="solid"/>
              <a:miter/>
            </a:ln>
          </p:spPr>
          <p:txBody>
            <a:bodyPr rtlCol="0" anchor="ctr"/>
            <a:lstStyle/>
            <a:p>
              <a:endParaRPr lang="zh-CN" altLang="en-US"/>
            </a:p>
          </p:txBody>
        </p:sp>
        <p:sp>
          <p:nvSpPr>
            <p:cNvPr id="1177" name="任意多边形: 形状 1176">
              <a:extLst>
                <a:ext uri="{FF2B5EF4-FFF2-40B4-BE49-F238E27FC236}">
                  <a16:creationId xmlns:a16="http://schemas.microsoft.com/office/drawing/2014/main" id="{27D87B36-0C9F-4828-EC19-986B6E7A590B}"/>
                </a:ext>
              </a:extLst>
            </p:cNvPr>
            <p:cNvSpPr/>
            <p:nvPr/>
          </p:nvSpPr>
          <p:spPr>
            <a:xfrm>
              <a:off x="8196249" y="3409100"/>
              <a:ext cx="105327" cy="19175"/>
            </a:xfrm>
            <a:custGeom>
              <a:avLst/>
              <a:gdLst>
                <a:gd name="connsiteX0" fmla="*/ 105328 w 105327"/>
                <a:gd name="connsiteY0" fmla="*/ 6690 h 19175"/>
                <a:gd name="connsiteX1" fmla="*/ 105328 w 105327"/>
                <a:gd name="connsiteY1" fmla="*/ 7956 h 19175"/>
                <a:gd name="connsiteX2" fmla="*/ 103791 w 105327"/>
                <a:gd name="connsiteY2" fmla="*/ 11300 h 19175"/>
                <a:gd name="connsiteX3" fmla="*/ 92671 w 105327"/>
                <a:gd name="connsiteY3" fmla="*/ 18623 h 19175"/>
                <a:gd name="connsiteX4" fmla="*/ 73054 w 105327"/>
                <a:gd name="connsiteY4" fmla="*/ 16453 h 19175"/>
                <a:gd name="connsiteX5" fmla="*/ 62205 w 105327"/>
                <a:gd name="connsiteY5" fmla="*/ 12204 h 19175"/>
                <a:gd name="connsiteX6" fmla="*/ 53165 w 105327"/>
                <a:gd name="connsiteY6" fmla="*/ 3164 h 19175"/>
                <a:gd name="connsiteX7" fmla="*/ 53165 w 105327"/>
                <a:gd name="connsiteY7" fmla="*/ 2079 h 19175"/>
                <a:gd name="connsiteX8" fmla="*/ 54702 w 105327"/>
                <a:gd name="connsiteY8" fmla="*/ 2531 h 19175"/>
                <a:gd name="connsiteX9" fmla="*/ 34361 w 105327"/>
                <a:gd name="connsiteY9" fmla="*/ 14736 h 19175"/>
                <a:gd name="connsiteX10" fmla="*/ 15015 w 105327"/>
                <a:gd name="connsiteY10" fmla="*/ 16634 h 19175"/>
                <a:gd name="connsiteX11" fmla="*/ 3172 w 105327"/>
                <a:gd name="connsiteY11" fmla="*/ 11210 h 19175"/>
                <a:gd name="connsiteX12" fmla="*/ 641 w 105327"/>
                <a:gd name="connsiteY12" fmla="*/ 8679 h 19175"/>
                <a:gd name="connsiteX13" fmla="*/ 8 w 105327"/>
                <a:gd name="connsiteY13" fmla="*/ 7684 h 19175"/>
                <a:gd name="connsiteX14" fmla="*/ 3624 w 105327"/>
                <a:gd name="connsiteY14" fmla="*/ 10577 h 19175"/>
                <a:gd name="connsiteX15" fmla="*/ 15286 w 105327"/>
                <a:gd name="connsiteY15" fmla="*/ 15278 h 19175"/>
                <a:gd name="connsiteX16" fmla="*/ 33367 w 105327"/>
                <a:gd name="connsiteY16" fmla="*/ 12928 h 19175"/>
                <a:gd name="connsiteX17" fmla="*/ 53165 w 105327"/>
                <a:gd name="connsiteY17" fmla="*/ 904 h 19175"/>
                <a:gd name="connsiteX18" fmla="*/ 54340 w 105327"/>
                <a:gd name="connsiteY18" fmla="*/ 0 h 19175"/>
                <a:gd name="connsiteX19" fmla="*/ 54792 w 105327"/>
                <a:gd name="connsiteY19" fmla="*/ 1356 h 19175"/>
                <a:gd name="connsiteX20" fmla="*/ 54792 w 105327"/>
                <a:gd name="connsiteY20" fmla="*/ 2350 h 19175"/>
                <a:gd name="connsiteX21" fmla="*/ 63290 w 105327"/>
                <a:gd name="connsiteY21" fmla="*/ 10035 h 19175"/>
                <a:gd name="connsiteX22" fmla="*/ 73867 w 105327"/>
                <a:gd name="connsiteY22" fmla="*/ 14284 h 19175"/>
                <a:gd name="connsiteX23" fmla="*/ 92490 w 105327"/>
                <a:gd name="connsiteY23" fmla="*/ 16905 h 19175"/>
                <a:gd name="connsiteX24" fmla="*/ 103248 w 105327"/>
                <a:gd name="connsiteY24" fmla="*/ 10487 h 19175"/>
                <a:gd name="connsiteX25" fmla="*/ 105327 w 105327"/>
                <a:gd name="connsiteY25" fmla="*/ 6690 h 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5327" h="19175">
                  <a:moveTo>
                    <a:pt x="105328" y="6690"/>
                  </a:moveTo>
                  <a:cubicBezTo>
                    <a:pt x="105328" y="6690"/>
                    <a:pt x="105328" y="7142"/>
                    <a:pt x="105328" y="7956"/>
                  </a:cubicBezTo>
                  <a:cubicBezTo>
                    <a:pt x="104980" y="9139"/>
                    <a:pt x="104462" y="10266"/>
                    <a:pt x="103791" y="11300"/>
                  </a:cubicBezTo>
                  <a:cubicBezTo>
                    <a:pt x="101151" y="15067"/>
                    <a:pt x="97174" y="17685"/>
                    <a:pt x="92671" y="18623"/>
                  </a:cubicBezTo>
                  <a:cubicBezTo>
                    <a:pt x="86060" y="19818"/>
                    <a:pt x="79244" y="19064"/>
                    <a:pt x="73054" y="16453"/>
                  </a:cubicBezTo>
                  <a:cubicBezTo>
                    <a:pt x="69528" y="15188"/>
                    <a:pt x="65912" y="13922"/>
                    <a:pt x="62205" y="12204"/>
                  </a:cubicBezTo>
                  <a:cubicBezTo>
                    <a:pt x="58246" y="10315"/>
                    <a:pt x="55055" y="7123"/>
                    <a:pt x="53165" y="3164"/>
                  </a:cubicBezTo>
                  <a:lnTo>
                    <a:pt x="53165" y="2079"/>
                  </a:lnTo>
                  <a:lnTo>
                    <a:pt x="54702" y="2531"/>
                  </a:lnTo>
                  <a:cubicBezTo>
                    <a:pt x="48589" y="7621"/>
                    <a:pt x="41728" y="11737"/>
                    <a:pt x="34361" y="14736"/>
                  </a:cubicBezTo>
                  <a:cubicBezTo>
                    <a:pt x="28219" y="17174"/>
                    <a:pt x="21514" y="17832"/>
                    <a:pt x="15015" y="16634"/>
                  </a:cubicBezTo>
                  <a:cubicBezTo>
                    <a:pt x="10645" y="15946"/>
                    <a:pt x="6548" y="14069"/>
                    <a:pt x="3172" y="11210"/>
                  </a:cubicBezTo>
                  <a:cubicBezTo>
                    <a:pt x="2260" y="10437"/>
                    <a:pt x="1414" y="9591"/>
                    <a:pt x="641" y="8679"/>
                  </a:cubicBezTo>
                  <a:cubicBezTo>
                    <a:pt x="641" y="8046"/>
                    <a:pt x="-83" y="7684"/>
                    <a:pt x="8" y="7684"/>
                  </a:cubicBezTo>
                  <a:cubicBezTo>
                    <a:pt x="98" y="7684"/>
                    <a:pt x="1183" y="8859"/>
                    <a:pt x="3624" y="10577"/>
                  </a:cubicBezTo>
                  <a:cubicBezTo>
                    <a:pt x="7089" y="13036"/>
                    <a:pt x="11084" y="14646"/>
                    <a:pt x="15286" y="15278"/>
                  </a:cubicBezTo>
                  <a:cubicBezTo>
                    <a:pt x="21415" y="16052"/>
                    <a:pt x="27639" y="15243"/>
                    <a:pt x="33367" y="12928"/>
                  </a:cubicBezTo>
                  <a:cubicBezTo>
                    <a:pt x="40517" y="9907"/>
                    <a:pt x="47187" y="5856"/>
                    <a:pt x="53165" y="904"/>
                  </a:cubicBezTo>
                  <a:lnTo>
                    <a:pt x="54340" y="0"/>
                  </a:lnTo>
                  <a:lnTo>
                    <a:pt x="54792" y="1356"/>
                  </a:lnTo>
                  <a:lnTo>
                    <a:pt x="54792" y="2350"/>
                  </a:lnTo>
                  <a:cubicBezTo>
                    <a:pt x="56717" y="5765"/>
                    <a:pt x="59699" y="8462"/>
                    <a:pt x="63290" y="10035"/>
                  </a:cubicBezTo>
                  <a:cubicBezTo>
                    <a:pt x="66816" y="11662"/>
                    <a:pt x="70432" y="13018"/>
                    <a:pt x="73867" y="14284"/>
                  </a:cubicBezTo>
                  <a:cubicBezTo>
                    <a:pt x="79713" y="16864"/>
                    <a:pt x="86159" y="17771"/>
                    <a:pt x="92490" y="16905"/>
                  </a:cubicBezTo>
                  <a:cubicBezTo>
                    <a:pt x="96707" y="16065"/>
                    <a:pt x="100506" y="13799"/>
                    <a:pt x="103248" y="10487"/>
                  </a:cubicBezTo>
                  <a:cubicBezTo>
                    <a:pt x="104074" y="9299"/>
                    <a:pt x="104771" y="8026"/>
                    <a:pt x="105327" y="6690"/>
                  </a:cubicBezTo>
                  <a:close/>
                </a:path>
              </a:pathLst>
            </a:custGeom>
            <a:solidFill>
              <a:srgbClr val="455A64"/>
            </a:solidFill>
            <a:ln w="9030" cap="flat">
              <a:noFill/>
              <a:prstDash val="solid"/>
              <a:miter/>
            </a:ln>
          </p:spPr>
          <p:txBody>
            <a:bodyPr rtlCol="0" anchor="ctr"/>
            <a:lstStyle/>
            <a:p>
              <a:endParaRPr lang="zh-CN" altLang="en-US"/>
            </a:p>
          </p:txBody>
        </p:sp>
        <p:sp>
          <p:nvSpPr>
            <p:cNvPr id="1178" name="任意多边形: 形状 1177">
              <a:extLst>
                <a:ext uri="{FF2B5EF4-FFF2-40B4-BE49-F238E27FC236}">
                  <a16:creationId xmlns:a16="http://schemas.microsoft.com/office/drawing/2014/main" id="{9A2AE698-47D5-E2AF-13F7-08C3375DCF1F}"/>
                </a:ext>
              </a:extLst>
            </p:cNvPr>
            <p:cNvSpPr/>
            <p:nvPr/>
          </p:nvSpPr>
          <p:spPr>
            <a:xfrm>
              <a:off x="8297032" y="3170617"/>
              <a:ext cx="78674" cy="147292"/>
            </a:xfrm>
            <a:custGeom>
              <a:avLst/>
              <a:gdLst>
                <a:gd name="connsiteX0" fmla="*/ 78675 w 78674"/>
                <a:gd name="connsiteY0" fmla="*/ 0 h 147292"/>
                <a:gd name="connsiteX1" fmla="*/ 75420 w 78674"/>
                <a:gd name="connsiteY1" fmla="*/ 542 h 147292"/>
                <a:gd name="connsiteX2" fmla="*/ 67736 w 78674"/>
                <a:gd name="connsiteY2" fmla="*/ 5515 h 147292"/>
                <a:gd name="connsiteX3" fmla="*/ 62583 w 78674"/>
                <a:gd name="connsiteY3" fmla="*/ 18623 h 147292"/>
                <a:gd name="connsiteX4" fmla="*/ 65114 w 78674"/>
                <a:gd name="connsiteY4" fmla="*/ 37337 h 147292"/>
                <a:gd name="connsiteX5" fmla="*/ 65114 w 78674"/>
                <a:gd name="connsiteY5" fmla="*/ 38512 h 147292"/>
                <a:gd name="connsiteX6" fmla="*/ 63939 w 78674"/>
                <a:gd name="connsiteY6" fmla="*/ 38512 h 147292"/>
                <a:gd name="connsiteX7" fmla="*/ 40163 w 78674"/>
                <a:gd name="connsiteY7" fmla="*/ 45744 h 147292"/>
                <a:gd name="connsiteX8" fmla="*/ 27055 w 78674"/>
                <a:gd name="connsiteY8" fmla="*/ 69791 h 147292"/>
                <a:gd name="connsiteX9" fmla="*/ 36999 w 78674"/>
                <a:gd name="connsiteY9" fmla="*/ 92663 h 147292"/>
                <a:gd name="connsiteX10" fmla="*/ 39349 w 78674"/>
                <a:gd name="connsiteY10" fmla="*/ 94471 h 147292"/>
                <a:gd name="connsiteX11" fmla="*/ 36366 w 78674"/>
                <a:gd name="connsiteY11" fmla="*/ 94471 h 147292"/>
                <a:gd name="connsiteX12" fmla="*/ 10330 w 78674"/>
                <a:gd name="connsiteY12" fmla="*/ 105862 h 147292"/>
                <a:gd name="connsiteX13" fmla="*/ 1290 w 78674"/>
                <a:gd name="connsiteY13" fmla="*/ 126926 h 147292"/>
                <a:gd name="connsiteX14" fmla="*/ 3640 w 78674"/>
                <a:gd name="connsiteY14" fmla="*/ 142114 h 147292"/>
                <a:gd name="connsiteX15" fmla="*/ 5810 w 78674"/>
                <a:gd name="connsiteY15" fmla="*/ 147267 h 147292"/>
                <a:gd name="connsiteX16" fmla="*/ 4996 w 78674"/>
                <a:gd name="connsiteY16" fmla="*/ 146091 h 147292"/>
                <a:gd name="connsiteX17" fmla="*/ 3007 w 78674"/>
                <a:gd name="connsiteY17" fmla="*/ 142385 h 147292"/>
                <a:gd name="connsiteX18" fmla="*/ 8883 w 78674"/>
                <a:gd name="connsiteY18" fmla="*/ 104687 h 147292"/>
                <a:gd name="connsiteX19" fmla="*/ 36004 w 78674"/>
                <a:gd name="connsiteY19" fmla="*/ 92482 h 147292"/>
                <a:gd name="connsiteX20" fmla="*/ 35372 w 78674"/>
                <a:gd name="connsiteY20" fmla="*/ 94291 h 147292"/>
                <a:gd name="connsiteX21" fmla="*/ 24523 w 78674"/>
                <a:gd name="connsiteY21" fmla="*/ 69701 h 147292"/>
                <a:gd name="connsiteX22" fmla="*/ 28682 w 78674"/>
                <a:gd name="connsiteY22" fmla="*/ 54965 h 147292"/>
                <a:gd name="connsiteX23" fmla="*/ 38536 w 78674"/>
                <a:gd name="connsiteY23" fmla="*/ 44117 h 147292"/>
                <a:gd name="connsiteX24" fmla="*/ 63577 w 78674"/>
                <a:gd name="connsiteY24" fmla="*/ 36794 h 147292"/>
                <a:gd name="connsiteX25" fmla="*/ 62673 w 78674"/>
                <a:gd name="connsiteY25" fmla="*/ 37879 h 147292"/>
                <a:gd name="connsiteX26" fmla="*/ 60413 w 78674"/>
                <a:gd name="connsiteY26" fmla="*/ 18623 h 147292"/>
                <a:gd name="connsiteX27" fmla="*/ 66289 w 78674"/>
                <a:gd name="connsiteY27" fmla="*/ 4882 h 147292"/>
                <a:gd name="connsiteX28" fmla="*/ 74606 w 78674"/>
                <a:gd name="connsiteY28" fmla="*/ 181 h 147292"/>
                <a:gd name="connsiteX29" fmla="*/ 77138 w 78674"/>
                <a:gd name="connsiteY29" fmla="*/ 181 h 14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674" h="147292">
                  <a:moveTo>
                    <a:pt x="78675" y="0"/>
                  </a:moveTo>
                  <a:cubicBezTo>
                    <a:pt x="78675" y="0"/>
                    <a:pt x="77499" y="0"/>
                    <a:pt x="75420" y="542"/>
                  </a:cubicBezTo>
                  <a:cubicBezTo>
                    <a:pt x="72438" y="1435"/>
                    <a:pt x="69772" y="3160"/>
                    <a:pt x="67736" y="5515"/>
                  </a:cubicBezTo>
                  <a:cubicBezTo>
                    <a:pt x="64590" y="9179"/>
                    <a:pt x="62774" y="13798"/>
                    <a:pt x="62583" y="18623"/>
                  </a:cubicBezTo>
                  <a:cubicBezTo>
                    <a:pt x="62431" y="24955"/>
                    <a:pt x="63285" y="31272"/>
                    <a:pt x="65114" y="37337"/>
                  </a:cubicBezTo>
                  <a:lnTo>
                    <a:pt x="65114" y="38512"/>
                  </a:lnTo>
                  <a:lnTo>
                    <a:pt x="63939" y="38512"/>
                  </a:lnTo>
                  <a:cubicBezTo>
                    <a:pt x="55439" y="38283"/>
                    <a:pt x="47095" y="40821"/>
                    <a:pt x="40163" y="45744"/>
                  </a:cubicBezTo>
                  <a:cubicBezTo>
                    <a:pt x="32223" y="51223"/>
                    <a:pt x="27357" y="60149"/>
                    <a:pt x="27055" y="69791"/>
                  </a:cubicBezTo>
                  <a:cubicBezTo>
                    <a:pt x="26663" y="78541"/>
                    <a:pt x="30333" y="86982"/>
                    <a:pt x="36999" y="92663"/>
                  </a:cubicBezTo>
                  <a:lnTo>
                    <a:pt x="39349" y="94471"/>
                  </a:lnTo>
                  <a:lnTo>
                    <a:pt x="36366" y="94471"/>
                  </a:lnTo>
                  <a:cubicBezTo>
                    <a:pt x="26481" y="94481"/>
                    <a:pt x="17046" y="98608"/>
                    <a:pt x="10330" y="105862"/>
                  </a:cubicBezTo>
                  <a:cubicBezTo>
                    <a:pt x="5018" y="111657"/>
                    <a:pt x="1831" y="119084"/>
                    <a:pt x="1290" y="126926"/>
                  </a:cubicBezTo>
                  <a:cubicBezTo>
                    <a:pt x="1001" y="132097"/>
                    <a:pt x="1801" y="137272"/>
                    <a:pt x="3640" y="142114"/>
                  </a:cubicBezTo>
                  <a:cubicBezTo>
                    <a:pt x="4906" y="145549"/>
                    <a:pt x="5991" y="147176"/>
                    <a:pt x="5810" y="147267"/>
                  </a:cubicBezTo>
                  <a:cubicBezTo>
                    <a:pt x="5629" y="147357"/>
                    <a:pt x="5810" y="147267"/>
                    <a:pt x="4996" y="146091"/>
                  </a:cubicBezTo>
                  <a:cubicBezTo>
                    <a:pt x="4191" y="144938"/>
                    <a:pt x="3524" y="143694"/>
                    <a:pt x="3007" y="142385"/>
                  </a:cubicBezTo>
                  <a:cubicBezTo>
                    <a:pt x="-2566" y="129750"/>
                    <a:pt x="-271" y="115026"/>
                    <a:pt x="8883" y="104687"/>
                  </a:cubicBezTo>
                  <a:cubicBezTo>
                    <a:pt x="15817" y="97002"/>
                    <a:pt x="25654" y="92575"/>
                    <a:pt x="36004" y="92482"/>
                  </a:cubicBezTo>
                  <a:lnTo>
                    <a:pt x="35372" y="94291"/>
                  </a:lnTo>
                  <a:cubicBezTo>
                    <a:pt x="28140" y="88218"/>
                    <a:pt x="24133" y="79136"/>
                    <a:pt x="24523" y="69701"/>
                  </a:cubicBezTo>
                  <a:cubicBezTo>
                    <a:pt x="24682" y="64523"/>
                    <a:pt x="26110" y="59463"/>
                    <a:pt x="28682" y="54965"/>
                  </a:cubicBezTo>
                  <a:cubicBezTo>
                    <a:pt x="31124" y="50665"/>
                    <a:pt x="34490" y="46960"/>
                    <a:pt x="38536" y="44117"/>
                  </a:cubicBezTo>
                  <a:cubicBezTo>
                    <a:pt x="45853" y="38993"/>
                    <a:pt x="54653" y="36419"/>
                    <a:pt x="63577" y="36794"/>
                  </a:cubicBezTo>
                  <a:lnTo>
                    <a:pt x="62673" y="37879"/>
                  </a:lnTo>
                  <a:cubicBezTo>
                    <a:pt x="60955" y="31611"/>
                    <a:pt x="60193" y="25119"/>
                    <a:pt x="60413" y="18623"/>
                  </a:cubicBezTo>
                  <a:cubicBezTo>
                    <a:pt x="60750" y="13507"/>
                    <a:pt x="62823" y="8659"/>
                    <a:pt x="66289" y="4882"/>
                  </a:cubicBezTo>
                  <a:cubicBezTo>
                    <a:pt x="68484" y="2461"/>
                    <a:pt x="71401" y="812"/>
                    <a:pt x="74606" y="181"/>
                  </a:cubicBezTo>
                  <a:cubicBezTo>
                    <a:pt x="75446" y="62"/>
                    <a:pt x="76298" y="62"/>
                    <a:pt x="77138" y="181"/>
                  </a:cubicBezTo>
                  <a:close/>
                </a:path>
              </a:pathLst>
            </a:custGeom>
            <a:solidFill>
              <a:srgbClr val="455A64"/>
            </a:solidFill>
            <a:ln w="9030" cap="flat">
              <a:noFill/>
              <a:prstDash val="solid"/>
              <a:miter/>
            </a:ln>
          </p:spPr>
          <p:txBody>
            <a:bodyPr rtlCol="0" anchor="ctr"/>
            <a:lstStyle/>
            <a:p>
              <a:endParaRPr lang="zh-CN" altLang="en-US"/>
            </a:p>
          </p:txBody>
        </p:sp>
        <p:sp>
          <p:nvSpPr>
            <p:cNvPr id="1179" name="任意多边形: 形状 1178">
              <a:extLst>
                <a:ext uri="{FF2B5EF4-FFF2-40B4-BE49-F238E27FC236}">
                  <a16:creationId xmlns:a16="http://schemas.microsoft.com/office/drawing/2014/main" id="{9F61F8ED-6BB2-71CF-A552-EA9D729EF2CB}"/>
                </a:ext>
              </a:extLst>
            </p:cNvPr>
            <p:cNvSpPr/>
            <p:nvPr/>
          </p:nvSpPr>
          <p:spPr>
            <a:xfrm>
              <a:off x="8314413" y="3305318"/>
              <a:ext cx="183609" cy="25422"/>
            </a:xfrm>
            <a:custGeom>
              <a:avLst/>
              <a:gdLst>
                <a:gd name="connsiteX0" fmla="*/ 183609 w 183609"/>
                <a:gd name="connsiteY0" fmla="*/ 14464 h 25422"/>
                <a:gd name="connsiteX1" fmla="*/ 182524 w 183609"/>
                <a:gd name="connsiteY1" fmla="*/ 15097 h 25422"/>
                <a:gd name="connsiteX2" fmla="*/ 179089 w 183609"/>
                <a:gd name="connsiteY2" fmla="*/ 16634 h 25422"/>
                <a:gd name="connsiteX3" fmla="*/ 165257 w 183609"/>
                <a:gd name="connsiteY3" fmla="*/ 19798 h 25422"/>
                <a:gd name="connsiteX4" fmla="*/ 143651 w 183609"/>
                <a:gd name="connsiteY4" fmla="*/ 17177 h 25422"/>
                <a:gd name="connsiteX5" fmla="*/ 120508 w 183609"/>
                <a:gd name="connsiteY5" fmla="*/ 1899 h 25422"/>
                <a:gd name="connsiteX6" fmla="*/ 122044 w 183609"/>
                <a:gd name="connsiteY6" fmla="*/ 1898 h 25422"/>
                <a:gd name="connsiteX7" fmla="*/ 91127 w 183609"/>
                <a:gd name="connsiteY7" fmla="*/ 23053 h 25422"/>
                <a:gd name="connsiteX8" fmla="*/ 56954 w 183609"/>
                <a:gd name="connsiteY8" fmla="*/ 4972 h 25422"/>
                <a:gd name="connsiteX9" fmla="*/ 58672 w 183609"/>
                <a:gd name="connsiteY9" fmla="*/ 4972 h 25422"/>
                <a:gd name="connsiteX10" fmla="*/ 50445 w 183609"/>
                <a:gd name="connsiteY10" fmla="*/ 16634 h 25422"/>
                <a:gd name="connsiteX11" fmla="*/ 39145 w 183609"/>
                <a:gd name="connsiteY11" fmla="*/ 22962 h 25422"/>
                <a:gd name="connsiteX12" fmla="*/ 18171 w 183609"/>
                <a:gd name="connsiteY12" fmla="*/ 25132 h 25422"/>
                <a:gd name="connsiteX13" fmla="*/ 4701 w 183609"/>
                <a:gd name="connsiteY13" fmla="*/ 22962 h 25422"/>
                <a:gd name="connsiteX14" fmla="*/ 0 w 183609"/>
                <a:gd name="connsiteY14" fmla="*/ 21606 h 25422"/>
                <a:gd name="connsiteX15" fmla="*/ 4792 w 183609"/>
                <a:gd name="connsiteY15" fmla="*/ 22330 h 25422"/>
                <a:gd name="connsiteX16" fmla="*/ 18262 w 183609"/>
                <a:gd name="connsiteY16" fmla="*/ 23957 h 25422"/>
                <a:gd name="connsiteX17" fmla="*/ 38602 w 183609"/>
                <a:gd name="connsiteY17" fmla="*/ 21516 h 25422"/>
                <a:gd name="connsiteX18" fmla="*/ 56683 w 183609"/>
                <a:gd name="connsiteY18" fmla="*/ 4339 h 25422"/>
                <a:gd name="connsiteX19" fmla="*/ 57497 w 183609"/>
                <a:gd name="connsiteY19" fmla="*/ 2079 h 25422"/>
                <a:gd name="connsiteX20" fmla="*/ 58491 w 183609"/>
                <a:gd name="connsiteY20" fmla="*/ 4249 h 25422"/>
                <a:gd name="connsiteX21" fmla="*/ 90675 w 183609"/>
                <a:gd name="connsiteY21" fmla="*/ 21245 h 25422"/>
                <a:gd name="connsiteX22" fmla="*/ 120236 w 183609"/>
                <a:gd name="connsiteY22" fmla="*/ 1175 h 25422"/>
                <a:gd name="connsiteX23" fmla="*/ 120960 w 183609"/>
                <a:gd name="connsiteY23" fmla="*/ 0 h 25422"/>
                <a:gd name="connsiteX24" fmla="*/ 121773 w 183609"/>
                <a:gd name="connsiteY24" fmla="*/ 1085 h 25422"/>
                <a:gd name="connsiteX25" fmla="*/ 144013 w 183609"/>
                <a:gd name="connsiteY25" fmla="*/ 16001 h 25422"/>
                <a:gd name="connsiteX26" fmla="*/ 164986 w 183609"/>
                <a:gd name="connsiteY26" fmla="*/ 18985 h 25422"/>
                <a:gd name="connsiteX27" fmla="*/ 183609 w 183609"/>
                <a:gd name="connsiteY27" fmla="*/ 14464 h 2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3609" h="25422">
                  <a:moveTo>
                    <a:pt x="183609" y="14464"/>
                  </a:moveTo>
                  <a:lnTo>
                    <a:pt x="182524" y="15097"/>
                  </a:lnTo>
                  <a:cubicBezTo>
                    <a:pt x="181407" y="15670"/>
                    <a:pt x="180260" y="16183"/>
                    <a:pt x="179089" y="16634"/>
                  </a:cubicBezTo>
                  <a:cubicBezTo>
                    <a:pt x="174660" y="18366"/>
                    <a:pt x="169999" y="19432"/>
                    <a:pt x="165257" y="19798"/>
                  </a:cubicBezTo>
                  <a:cubicBezTo>
                    <a:pt x="157953" y="20342"/>
                    <a:pt x="150613" y="19452"/>
                    <a:pt x="143651" y="17177"/>
                  </a:cubicBezTo>
                  <a:cubicBezTo>
                    <a:pt x="134691" y="14282"/>
                    <a:pt x="126690" y="9000"/>
                    <a:pt x="120508" y="1899"/>
                  </a:cubicBezTo>
                  <a:lnTo>
                    <a:pt x="122044" y="1898"/>
                  </a:lnTo>
                  <a:cubicBezTo>
                    <a:pt x="115441" y="13237"/>
                    <a:pt x="104088" y="21005"/>
                    <a:pt x="91127" y="23053"/>
                  </a:cubicBezTo>
                  <a:cubicBezTo>
                    <a:pt x="77038" y="24971"/>
                    <a:pt x="63294" y="17699"/>
                    <a:pt x="56954" y="4972"/>
                  </a:cubicBezTo>
                  <a:lnTo>
                    <a:pt x="58672" y="4972"/>
                  </a:lnTo>
                  <a:cubicBezTo>
                    <a:pt x="56997" y="9512"/>
                    <a:pt x="54160" y="13533"/>
                    <a:pt x="50445" y="16634"/>
                  </a:cubicBezTo>
                  <a:cubicBezTo>
                    <a:pt x="47090" y="19406"/>
                    <a:pt x="43262" y="21550"/>
                    <a:pt x="39145" y="22962"/>
                  </a:cubicBezTo>
                  <a:cubicBezTo>
                    <a:pt x="32384" y="25155"/>
                    <a:pt x="25237" y="25894"/>
                    <a:pt x="18171" y="25132"/>
                  </a:cubicBezTo>
                  <a:cubicBezTo>
                    <a:pt x="13643" y="24672"/>
                    <a:pt x="9145" y="23948"/>
                    <a:pt x="4701" y="22962"/>
                  </a:cubicBezTo>
                  <a:cubicBezTo>
                    <a:pt x="3094" y="22664"/>
                    <a:pt x="1519" y="22209"/>
                    <a:pt x="0" y="21606"/>
                  </a:cubicBezTo>
                  <a:lnTo>
                    <a:pt x="4792" y="22330"/>
                  </a:lnTo>
                  <a:cubicBezTo>
                    <a:pt x="7956" y="22781"/>
                    <a:pt x="12476" y="23595"/>
                    <a:pt x="18262" y="23957"/>
                  </a:cubicBezTo>
                  <a:cubicBezTo>
                    <a:pt x="25137" y="24533"/>
                    <a:pt x="32058" y="23702"/>
                    <a:pt x="38602" y="21516"/>
                  </a:cubicBezTo>
                  <a:cubicBezTo>
                    <a:pt x="46842" y="18694"/>
                    <a:pt x="53443" y="12423"/>
                    <a:pt x="56683" y="4339"/>
                  </a:cubicBezTo>
                  <a:lnTo>
                    <a:pt x="57497" y="2079"/>
                  </a:lnTo>
                  <a:lnTo>
                    <a:pt x="58491" y="4249"/>
                  </a:lnTo>
                  <a:cubicBezTo>
                    <a:pt x="64480" y="16215"/>
                    <a:pt x="77416" y="23046"/>
                    <a:pt x="90675" y="21245"/>
                  </a:cubicBezTo>
                  <a:cubicBezTo>
                    <a:pt x="103032" y="19308"/>
                    <a:pt x="113876" y="11946"/>
                    <a:pt x="120236" y="1175"/>
                  </a:cubicBezTo>
                  <a:lnTo>
                    <a:pt x="120960" y="0"/>
                  </a:lnTo>
                  <a:lnTo>
                    <a:pt x="121773" y="1085"/>
                  </a:lnTo>
                  <a:cubicBezTo>
                    <a:pt x="127751" y="7920"/>
                    <a:pt x="135420" y="13064"/>
                    <a:pt x="144013" y="16001"/>
                  </a:cubicBezTo>
                  <a:cubicBezTo>
                    <a:pt x="150746" y="18337"/>
                    <a:pt x="157868" y="19350"/>
                    <a:pt x="164986" y="18985"/>
                  </a:cubicBezTo>
                  <a:cubicBezTo>
                    <a:pt x="171387" y="18432"/>
                    <a:pt x="177667" y="16908"/>
                    <a:pt x="183609" y="14464"/>
                  </a:cubicBezTo>
                  <a:close/>
                </a:path>
              </a:pathLst>
            </a:custGeom>
            <a:solidFill>
              <a:srgbClr val="455A64"/>
            </a:solidFill>
            <a:ln w="9030" cap="flat">
              <a:noFill/>
              <a:prstDash val="solid"/>
              <a:miter/>
            </a:ln>
          </p:spPr>
          <p:txBody>
            <a:bodyPr rtlCol="0" anchor="ctr"/>
            <a:lstStyle/>
            <a:p>
              <a:endParaRPr lang="zh-CN" altLang="en-US"/>
            </a:p>
          </p:txBody>
        </p:sp>
        <p:sp>
          <p:nvSpPr>
            <p:cNvPr id="1180" name="任意多边形: 形状 1179">
              <a:extLst>
                <a:ext uri="{FF2B5EF4-FFF2-40B4-BE49-F238E27FC236}">
                  <a16:creationId xmlns:a16="http://schemas.microsoft.com/office/drawing/2014/main" id="{2C32D7E0-F988-0212-E918-E31C92E928E0}"/>
                </a:ext>
              </a:extLst>
            </p:cNvPr>
            <p:cNvSpPr/>
            <p:nvPr/>
          </p:nvSpPr>
          <p:spPr>
            <a:xfrm>
              <a:off x="8322550" y="3359288"/>
              <a:ext cx="103240" cy="63919"/>
            </a:xfrm>
            <a:custGeom>
              <a:avLst/>
              <a:gdLst>
                <a:gd name="connsiteX0" fmla="*/ 103240 w 103240"/>
                <a:gd name="connsiteY0" fmla="*/ 60841 h 63919"/>
                <a:gd name="connsiteX1" fmla="*/ 102427 w 103240"/>
                <a:gd name="connsiteY1" fmla="*/ 62107 h 63919"/>
                <a:gd name="connsiteX2" fmla="*/ 98539 w 103240"/>
                <a:gd name="connsiteY2" fmla="*/ 63825 h 63919"/>
                <a:gd name="connsiteX3" fmla="*/ 83352 w 103240"/>
                <a:gd name="connsiteY3" fmla="*/ 61293 h 63919"/>
                <a:gd name="connsiteX4" fmla="*/ 65904 w 103240"/>
                <a:gd name="connsiteY4" fmla="*/ 46648 h 63919"/>
                <a:gd name="connsiteX5" fmla="*/ 60932 w 103240"/>
                <a:gd name="connsiteY5" fmla="*/ 19527 h 63919"/>
                <a:gd name="connsiteX6" fmla="*/ 60932 w 103240"/>
                <a:gd name="connsiteY6" fmla="*/ 19527 h 63919"/>
                <a:gd name="connsiteX7" fmla="*/ 62469 w 103240"/>
                <a:gd name="connsiteY7" fmla="*/ 20702 h 63919"/>
                <a:gd name="connsiteX8" fmla="*/ 34896 w 103240"/>
                <a:gd name="connsiteY8" fmla="*/ 24409 h 63919"/>
                <a:gd name="connsiteX9" fmla="*/ 14013 w 103240"/>
                <a:gd name="connsiteY9" fmla="*/ 15369 h 63919"/>
                <a:gd name="connsiteX10" fmla="*/ 3074 w 103240"/>
                <a:gd name="connsiteY10" fmla="*/ 4701 h 63919"/>
                <a:gd name="connsiteX11" fmla="*/ 0 w 103240"/>
                <a:gd name="connsiteY11" fmla="*/ 0 h 63919"/>
                <a:gd name="connsiteX12" fmla="*/ 14826 w 103240"/>
                <a:gd name="connsiteY12" fmla="*/ 14193 h 63919"/>
                <a:gd name="connsiteX13" fmla="*/ 35167 w 103240"/>
                <a:gd name="connsiteY13" fmla="*/ 22510 h 63919"/>
                <a:gd name="connsiteX14" fmla="*/ 61474 w 103240"/>
                <a:gd name="connsiteY14" fmla="*/ 18804 h 63919"/>
                <a:gd name="connsiteX15" fmla="*/ 63373 w 103240"/>
                <a:gd name="connsiteY15" fmla="*/ 17900 h 63919"/>
                <a:gd name="connsiteX16" fmla="*/ 63373 w 103240"/>
                <a:gd name="connsiteY16" fmla="*/ 19979 h 63919"/>
                <a:gd name="connsiteX17" fmla="*/ 63373 w 103240"/>
                <a:gd name="connsiteY17" fmla="*/ 19979 h 63919"/>
                <a:gd name="connsiteX18" fmla="*/ 67983 w 103240"/>
                <a:gd name="connsiteY18" fmla="*/ 45925 h 63919"/>
                <a:gd name="connsiteX19" fmla="*/ 84437 w 103240"/>
                <a:gd name="connsiteY19" fmla="*/ 60208 h 63919"/>
                <a:gd name="connsiteX20" fmla="*/ 98901 w 103240"/>
                <a:gd name="connsiteY20" fmla="*/ 63282 h 63919"/>
                <a:gd name="connsiteX21" fmla="*/ 103240 w 103240"/>
                <a:gd name="connsiteY21" fmla="*/ 60841 h 6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3240" h="63919">
                  <a:moveTo>
                    <a:pt x="103240" y="60841"/>
                  </a:moveTo>
                  <a:cubicBezTo>
                    <a:pt x="103240" y="60841"/>
                    <a:pt x="103240" y="61384"/>
                    <a:pt x="102427" y="62107"/>
                  </a:cubicBezTo>
                  <a:cubicBezTo>
                    <a:pt x="101360" y="63098"/>
                    <a:pt x="99991" y="63703"/>
                    <a:pt x="98539" y="63825"/>
                  </a:cubicBezTo>
                  <a:cubicBezTo>
                    <a:pt x="93347" y="64226"/>
                    <a:pt x="88134" y="63357"/>
                    <a:pt x="83352" y="61293"/>
                  </a:cubicBezTo>
                  <a:cubicBezTo>
                    <a:pt x="76165" y="58328"/>
                    <a:pt x="70071" y="53212"/>
                    <a:pt x="65904" y="46648"/>
                  </a:cubicBezTo>
                  <a:cubicBezTo>
                    <a:pt x="60940" y="38537"/>
                    <a:pt x="59168" y="28871"/>
                    <a:pt x="60932" y="19527"/>
                  </a:cubicBezTo>
                  <a:lnTo>
                    <a:pt x="60932" y="19527"/>
                  </a:lnTo>
                  <a:lnTo>
                    <a:pt x="62469" y="20702"/>
                  </a:lnTo>
                  <a:cubicBezTo>
                    <a:pt x="53907" y="24842"/>
                    <a:pt x="44247" y="26141"/>
                    <a:pt x="34896" y="24409"/>
                  </a:cubicBezTo>
                  <a:cubicBezTo>
                    <a:pt x="27331" y="23044"/>
                    <a:pt x="20184" y="19950"/>
                    <a:pt x="14013" y="15369"/>
                  </a:cubicBezTo>
                  <a:cubicBezTo>
                    <a:pt x="9895" y="12330"/>
                    <a:pt x="6214" y="8741"/>
                    <a:pt x="3074" y="4701"/>
                  </a:cubicBezTo>
                  <a:cubicBezTo>
                    <a:pt x="1818" y="3298"/>
                    <a:pt x="782" y="1713"/>
                    <a:pt x="0" y="0"/>
                  </a:cubicBezTo>
                  <a:cubicBezTo>
                    <a:pt x="4342" y="5320"/>
                    <a:pt x="9322" y="10087"/>
                    <a:pt x="14826" y="14193"/>
                  </a:cubicBezTo>
                  <a:cubicBezTo>
                    <a:pt x="20911" y="18429"/>
                    <a:pt x="27857" y="21269"/>
                    <a:pt x="35167" y="22510"/>
                  </a:cubicBezTo>
                  <a:cubicBezTo>
                    <a:pt x="44108" y="24074"/>
                    <a:pt x="53314" y="22777"/>
                    <a:pt x="61474" y="18804"/>
                  </a:cubicBezTo>
                  <a:lnTo>
                    <a:pt x="63373" y="17900"/>
                  </a:lnTo>
                  <a:lnTo>
                    <a:pt x="63373" y="19979"/>
                  </a:lnTo>
                  <a:lnTo>
                    <a:pt x="63373" y="19979"/>
                  </a:lnTo>
                  <a:cubicBezTo>
                    <a:pt x="61671" y="28900"/>
                    <a:pt x="63312" y="38136"/>
                    <a:pt x="67983" y="45925"/>
                  </a:cubicBezTo>
                  <a:cubicBezTo>
                    <a:pt x="71869" y="52264"/>
                    <a:pt x="77614" y="57252"/>
                    <a:pt x="84437" y="60208"/>
                  </a:cubicBezTo>
                  <a:cubicBezTo>
                    <a:pt x="88965" y="62308"/>
                    <a:pt x="93910" y="63359"/>
                    <a:pt x="98901" y="63282"/>
                  </a:cubicBezTo>
                  <a:cubicBezTo>
                    <a:pt x="100596" y="63023"/>
                    <a:pt x="102139" y="62155"/>
                    <a:pt x="103240" y="60841"/>
                  </a:cubicBezTo>
                  <a:close/>
                </a:path>
              </a:pathLst>
            </a:custGeom>
            <a:solidFill>
              <a:srgbClr val="455A64"/>
            </a:solidFill>
            <a:ln w="9030" cap="flat">
              <a:noFill/>
              <a:prstDash val="solid"/>
              <a:miter/>
            </a:ln>
          </p:spPr>
          <p:txBody>
            <a:bodyPr rtlCol="0" anchor="ctr"/>
            <a:lstStyle/>
            <a:p>
              <a:endParaRPr lang="zh-CN" altLang="en-US"/>
            </a:p>
          </p:txBody>
        </p:sp>
        <p:sp>
          <p:nvSpPr>
            <p:cNvPr id="1181" name="任意多边形: 形状 1180">
              <a:extLst>
                <a:ext uri="{FF2B5EF4-FFF2-40B4-BE49-F238E27FC236}">
                  <a16:creationId xmlns:a16="http://schemas.microsoft.com/office/drawing/2014/main" id="{34E5A9A7-9021-E1A3-C397-9EF900A9439E}"/>
                </a:ext>
              </a:extLst>
            </p:cNvPr>
            <p:cNvSpPr/>
            <p:nvPr/>
          </p:nvSpPr>
          <p:spPr>
            <a:xfrm>
              <a:off x="8221269" y="3172787"/>
              <a:ext cx="56391" cy="115914"/>
            </a:xfrm>
            <a:custGeom>
              <a:avLst/>
              <a:gdLst>
                <a:gd name="connsiteX0" fmla="*/ 4279 w 56391"/>
                <a:gd name="connsiteY0" fmla="*/ 0 h 115914"/>
                <a:gd name="connsiteX1" fmla="*/ 1115 w 56391"/>
                <a:gd name="connsiteY1" fmla="*/ 21154 h 115914"/>
                <a:gd name="connsiteX2" fmla="*/ 7714 w 56391"/>
                <a:gd name="connsiteY2" fmla="*/ 43032 h 115914"/>
                <a:gd name="connsiteX3" fmla="*/ 44327 w 56391"/>
                <a:gd name="connsiteY3" fmla="*/ 65452 h 115914"/>
                <a:gd name="connsiteX4" fmla="*/ 45231 w 56391"/>
                <a:gd name="connsiteY4" fmla="*/ 65452 h 115914"/>
                <a:gd name="connsiteX5" fmla="*/ 45231 w 56391"/>
                <a:gd name="connsiteY5" fmla="*/ 66627 h 115914"/>
                <a:gd name="connsiteX6" fmla="*/ 42610 w 56391"/>
                <a:gd name="connsiteY6" fmla="*/ 88866 h 115914"/>
                <a:gd name="connsiteX7" fmla="*/ 46497 w 56391"/>
                <a:gd name="connsiteY7" fmla="*/ 106314 h 115914"/>
                <a:gd name="connsiteX8" fmla="*/ 49299 w 56391"/>
                <a:gd name="connsiteY8" fmla="*/ 112461 h 115914"/>
                <a:gd name="connsiteX9" fmla="*/ 52915 w 56391"/>
                <a:gd name="connsiteY9" fmla="*/ 115264 h 115914"/>
                <a:gd name="connsiteX10" fmla="*/ 55718 w 56391"/>
                <a:gd name="connsiteY10" fmla="*/ 114360 h 115914"/>
                <a:gd name="connsiteX11" fmla="*/ 56351 w 56391"/>
                <a:gd name="connsiteY11" fmla="*/ 113546 h 115914"/>
                <a:gd name="connsiteX12" fmla="*/ 56351 w 56391"/>
                <a:gd name="connsiteY12" fmla="*/ 114631 h 115914"/>
                <a:gd name="connsiteX13" fmla="*/ 53277 w 56391"/>
                <a:gd name="connsiteY13" fmla="*/ 115897 h 115914"/>
                <a:gd name="connsiteX14" fmla="*/ 48847 w 56391"/>
                <a:gd name="connsiteY14" fmla="*/ 113004 h 115914"/>
                <a:gd name="connsiteX15" fmla="*/ 45683 w 56391"/>
                <a:gd name="connsiteY15" fmla="*/ 106766 h 115914"/>
                <a:gd name="connsiteX16" fmla="*/ 41253 w 56391"/>
                <a:gd name="connsiteY16" fmla="*/ 88685 h 115914"/>
                <a:gd name="connsiteX17" fmla="*/ 43604 w 56391"/>
                <a:gd name="connsiteY17" fmla="*/ 65813 h 115914"/>
                <a:gd name="connsiteX18" fmla="*/ 44508 w 56391"/>
                <a:gd name="connsiteY18" fmla="*/ 67079 h 115914"/>
                <a:gd name="connsiteX19" fmla="*/ 28145 w 56391"/>
                <a:gd name="connsiteY19" fmla="*/ 62920 h 115914"/>
                <a:gd name="connsiteX20" fmla="*/ 30 w 56391"/>
                <a:gd name="connsiteY20" fmla="*/ 20883 h 115914"/>
                <a:gd name="connsiteX21" fmla="*/ 2199 w 56391"/>
                <a:gd name="connsiteY21" fmla="*/ 5063 h 115914"/>
                <a:gd name="connsiteX22" fmla="*/ 3827 w 56391"/>
                <a:gd name="connsiteY22" fmla="*/ 994 h 115914"/>
                <a:gd name="connsiteX23" fmla="*/ 4279 w 56391"/>
                <a:gd name="connsiteY23" fmla="*/ 0 h 11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391" h="115914">
                  <a:moveTo>
                    <a:pt x="4279" y="0"/>
                  </a:moveTo>
                  <a:cubicBezTo>
                    <a:pt x="1945" y="6800"/>
                    <a:pt x="872" y="13969"/>
                    <a:pt x="1115" y="21154"/>
                  </a:cubicBezTo>
                  <a:cubicBezTo>
                    <a:pt x="1549" y="28867"/>
                    <a:pt x="3811" y="36366"/>
                    <a:pt x="7714" y="43032"/>
                  </a:cubicBezTo>
                  <a:cubicBezTo>
                    <a:pt x="15658" y="55903"/>
                    <a:pt x="29252" y="64227"/>
                    <a:pt x="44327" y="65452"/>
                  </a:cubicBezTo>
                  <a:lnTo>
                    <a:pt x="45231" y="65452"/>
                  </a:lnTo>
                  <a:lnTo>
                    <a:pt x="45231" y="66627"/>
                  </a:lnTo>
                  <a:cubicBezTo>
                    <a:pt x="42993" y="73815"/>
                    <a:pt x="42104" y="81355"/>
                    <a:pt x="42610" y="88866"/>
                  </a:cubicBezTo>
                  <a:cubicBezTo>
                    <a:pt x="43073" y="94837"/>
                    <a:pt x="44382" y="100711"/>
                    <a:pt x="46497" y="106314"/>
                  </a:cubicBezTo>
                  <a:cubicBezTo>
                    <a:pt x="47310" y="108416"/>
                    <a:pt x="48246" y="110469"/>
                    <a:pt x="49299" y="112461"/>
                  </a:cubicBezTo>
                  <a:cubicBezTo>
                    <a:pt x="50012" y="113900"/>
                    <a:pt x="51345" y="114933"/>
                    <a:pt x="52915" y="115264"/>
                  </a:cubicBezTo>
                  <a:cubicBezTo>
                    <a:pt x="53939" y="115412"/>
                    <a:pt x="54974" y="115078"/>
                    <a:pt x="55718" y="114360"/>
                  </a:cubicBezTo>
                  <a:cubicBezTo>
                    <a:pt x="56170" y="114360"/>
                    <a:pt x="56260" y="113546"/>
                    <a:pt x="56351" y="113546"/>
                  </a:cubicBezTo>
                  <a:cubicBezTo>
                    <a:pt x="56441" y="113546"/>
                    <a:pt x="56351" y="113998"/>
                    <a:pt x="56351" y="114631"/>
                  </a:cubicBezTo>
                  <a:cubicBezTo>
                    <a:pt x="55602" y="115540"/>
                    <a:pt x="54449" y="116015"/>
                    <a:pt x="53277" y="115897"/>
                  </a:cubicBezTo>
                  <a:cubicBezTo>
                    <a:pt x="51410" y="115734"/>
                    <a:pt x="49747" y="114648"/>
                    <a:pt x="48847" y="113004"/>
                  </a:cubicBezTo>
                  <a:cubicBezTo>
                    <a:pt x="47594" y="111032"/>
                    <a:pt x="46534" y="108943"/>
                    <a:pt x="45683" y="106766"/>
                  </a:cubicBezTo>
                  <a:cubicBezTo>
                    <a:pt x="43225" y="101023"/>
                    <a:pt x="41728" y="94914"/>
                    <a:pt x="41253" y="88685"/>
                  </a:cubicBezTo>
                  <a:cubicBezTo>
                    <a:pt x="40556" y="80981"/>
                    <a:pt x="41354" y="73215"/>
                    <a:pt x="43604" y="65813"/>
                  </a:cubicBezTo>
                  <a:lnTo>
                    <a:pt x="44508" y="67079"/>
                  </a:lnTo>
                  <a:cubicBezTo>
                    <a:pt x="38848" y="66692"/>
                    <a:pt x="33304" y="65283"/>
                    <a:pt x="28145" y="62920"/>
                  </a:cubicBezTo>
                  <a:cubicBezTo>
                    <a:pt x="11362" y="55608"/>
                    <a:pt x="379" y="39187"/>
                    <a:pt x="30" y="20883"/>
                  </a:cubicBezTo>
                  <a:cubicBezTo>
                    <a:pt x="-162" y="15524"/>
                    <a:pt x="572" y="10172"/>
                    <a:pt x="2199" y="5063"/>
                  </a:cubicBezTo>
                  <a:cubicBezTo>
                    <a:pt x="2662" y="3676"/>
                    <a:pt x="3205" y="2317"/>
                    <a:pt x="3827" y="994"/>
                  </a:cubicBezTo>
                  <a:cubicBezTo>
                    <a:pt x="4068" y="331"/>
                    <a:pt x="4218" y="0"/>
                    <a:pt x="4279" y="0"/>
                  </a:cubicBezTo>
                  <a:close/>
                </a:path>
              </a:pathLst>
            </a:custGeom>
            <a:solidFill>
              <a:srgbClr val="455A64"/>
            </a:solidFill>
            <a:ln w="9030" cap="flat">
              <a:noFill/>
              <a:prstDash val="solid"/>
              <a:miter/>
            </a:ln>
          </p:spPr>
          <p:txBody>
            <a:bodyPr rtlCol="0" anchor="ctr"/>
            <a:lstStyle/>
            <a:p>
              <a:endParaRPr lang="zh-CN" altLang="en-US"/>
            </a:p>
          </p:txBody>
        </p:sp>
        <p:sp>
          <p:nvSpPr>
            <p:cNvPr id="1182" name="任意多边形: 形状 1181">
              <a:extLst>
                <a:ext uri="{FF2B5EF4-FFF2-40B4-BE49-F238E27FC236}">
                  <a16:creationId xmlns:a16="http://schemas.microsoft.com/office/drawing/2014/main" id="{5039DE48-DF6D-5879-CB88-C89CC5B46F61}"/>
                </a:ext>
              </a:extLst>
            </p:cNvPr>
            <p:cNvSpPr/>
            <p:nvPr/>
          </p:nvSpPr>
          <p:spPr>
            <a:xfrm>
              <a:off x="7875416" y="3512354"/>
              <a:ext cx="397140" cy="96617"/>
            </a:xfrm>
            <a:custGeom>
              <a:avLst/>
              <a:gdLst>
                <a:gd name="connsiteX0" fmla="*/ 397141 w 397140"/>
                <a:gd name="connsiteY0" fmla="*/ 55946 h 96617"/>
                <a:gd name="connsiteX1" fmla="*/ 397141 w 397140"/>
                <a:gd name="connsiteY1" fmla="*/ 45007 h 96617"/>
                <a:gd name="connsiteX2" fmla="*/ 287120 w 397140"/>
                <a:gd name="connsiteY2" fmla="*/ 9569 h 96617"/>
                <a:gd name="connsiteX3" fmla="*/ 287120 w 397140"/>
                <a:gd name="connsiteY3" fmla="*/ 9569 h 96617"/>
                <a:gd name="connsiteX4" fmla="*/ 159019 w 397140"/>
                <a:gd name="connsiteY4" fmla="*/ 22768 h 96617"/>
                <a:gd name="connsiteX5" fmla="*/ 130452 w 397140"/>
                <a:gd name="connsiteY5" fmla="*/ 23491 h 96617"/>
                <a:gd name="connsiteX6" fmla="*/ 130452 w 397140"/>
                <a:gd name="connsiteY6" fmla="*/ 23491 h 96617"/>
                <a:gd name="connsiteX7" fmla="*/ 0 w 397140"/>
                <a:gd name="connsiteY7" fmla="*/ 11106 h 96617"/>
                <a:gd name="connsiteX8" fmla="*/ 1085 w 397140"/>
                <a:gd name="connsiteY8" fmla="*/ 15717 h 96617"/>
                <a:gd name="connsiteX9" fmla="*/ 1085 w 397140"/>
                <a:gd name="connsiteY9" fmla="*/ 15717 h 96617"/>
                <a:gd name="connsiteX10" fmla="*/ 1085 w 397140"/>
                <a:gd name="connsiteY10" fmla="*/ 17615 h 96617"/>
                <a:gd name="connsiteX11" fmla="*/ 1989 w 397140"/>
                <a:gd name="connsiteY11" fmla="*/ 21774 h 96617"/>
                <a:gd name="connsiteX12" fmla="*/ 21335 w 397140"/>
                <a:gd name="connsiteY12" fmla="*/ 80988 h 96617"/>
                <a:gd name="connsiteX13" fmla="*/ 53790 w 397140"/>
                <a:gd name="connsiteY13" fmla="*/ 90028 h 96617"/>
                <a:gd name="connsiteX14" fmla="*/ 66085 w 397140"/>
                <a:gd name="connsiteY14" fmla="*/ 91113 h 96617"/>
                <a:gd name="connsiteX15" fmla="*/ 109026 w 397140"/>
                <a:gd name="connsiteY15" fmla="*/ 88310 h 96617"/>
                <a:gd name="connsiteX16" fmla="*/ 128915 w 397140"/>
                <a:gd name="connsiteY16" fmla="*/ 29458 h 96617"/>
                <a:gd name="connsiteX17" fmla="*/ 158206 w 397140"/>
                <a:gd name="connsiteY17" fmla="*/ 28825 h 96617"/>
                <a:gd name="connsiteX18" fmla="*/ 181710 w 397140"/>
                <a:gd name="connsiteY18" fmla="*/ 91474 h 96617"/>
                <a:gd name="connsiteX19" fmla="*/ 264248 w 397140"/>
                <a:gd name="connsiteY19" fmla="*/ 87316 h 96617"/>
                <a:gd name="connsiteX20" fmla="*/ 290285 w 397140"/>
                <a:gd name="connsiteY20" fmla="*/ 23310 h 96617"/>
                <a:gd name="connsiteX21" fmla="*/ 290917 w 397140"/>
                <a:gd name="connsiteY21" fmla="*/ 22135 h 96617"/>
                <a:gd name="connsiteX22" fmla="*/ 106495 w 397140"/>
                <a:gd name="connsiteY22" fmla="*/ 83609 h 96617"/>
                <a:gd name="connsiteX23" fmla="*/ 25765 w 397140"/>
                <a:gd name="connsiteY23" fmla="*/ 76739 h 96617"/>
                <a:gd name="connsiteX24" fmla="*/ 7684 w 397140"/>
                <a:gd name="connsiteY24" fmla="*/ 19966 h 96617"/>
                <a:gd name="connsiteX25" fmla="*/ 7684 w 397140"/>
                <a:gd name="connsiteY25" fmla="*/ 19423 h 96617"/>
                <a:gd name="connsiteX26" fmla="*/ 123762 w 397140"/>
                <a:gd name="connsiteY26" fmla="*/ 31447 h 96617"/>
                <a:gd name="connsiteX27" fmla="*/ 106495 w 397140"/>
                <a:gd name="connsiteY27" fmla="*/ 83609 h 96617"/>
                <a:gd name="connsiteX28" fmla="*/ 260903 w 397140"/>
                <a:gd name="connsiteY28" fmla="*/ 83609 h 96617"/>
                <a:gd name="connsiteX29" fmla="*/ 185146 w 397140"/>
                <a:gd name="connsiteY29" fmla="*/ 86141 h 96617"/>
                <a:gd name="connsiteX30" fmla="*/ 165257 w 397140"/>
                <a:gd name="connsiteY30" fmla="*/ 31899 h 96617"/>
                <a:gd name="connsiteX31" fmla="*/ 287030 w 397140"/>
                <a:gd name="connsiteY31" fmla="*/ 21954 h 96617"/>
                <a:gd name="connsiteX32" fmla="*/ 260903 w 397140"/>
                <a:gd name="connsiteY32" fmla="*/ 83609 h 9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7140" h="96617">
                  <a:moveTo>
                    <a:pt x="397141" y="55946"/>
                  </a:moveTo>
                  <a:lnTo>
                    <a:pt x="397141" y="45007"/>
                  </a:lnTo>
                  <a:lnTo>
                    <a:pt x="287120" y="9569"/>
                  </a:lnTo>
                  <a:lnTo>
                    <a:pt x="287120" y="9569"/>
                  </a:lnTo>
                  <a:cubicBezTo>
                    <a:pt x="247885" y="-7246"/>
                    <a:pt x="191926" y="2518"/>
                    <a:pt x="159019" y="22768"/>
                  </a:cubicBezTo>
                  <a:lnTo>
                    <a:pt x="130452" y="23491"/>
                  </a:lnTo>
                  <a:lnTo>
                    <a:pt x="130452" y="23491"/>
                  </a:lnTo>
                  <a:cubicBezTo>
                    <a:pt x="97816" y="-2274"/>
                    <a:pt x="42761" y="-7517"/>
                    <a:pt x="0" y="11106"/>
                  </a:cubicBezTo>
                  <a:lnTo>
                    <a:pt x="1085" y="15717"/>
                  </a:lnTo>
                  <a:lnTo>
                    <a:pt x="1085" y="15717"/>
                  </a:lnTo>
                  <a:cubicBezTo>
                    <a:pt x="1085" y="15717"/>
                    <a:pt x="1085" y="16711"/>
                    <a:pt x="1085" y="17615"/>
                  </a:cubicBezTo>
                  <a:lnTo>
                    <a:pt x="1989" y="21774"/>
                  </a:lnTo>
                  <a:cubicBezTo>
                    <a:pt x="7775" y="46996"/>
                    <a:pt x="14555" y="73846"/>
                    <a:pt x="21335" y="80988"/>
                  </a:cubicBezTo>
                  <a:cubicBezTo>
                    <a:pt x="25946" y="85869"/>
                    <a:pt x="41314" y="88491"/>
                    <a:pt x="53790" y="90028"/>
                  </a:cubicBezTo>
                  <a:cubicBezTo>
                    <a:pt x="58581" y="90570"/>
                    <a:pt x="62830" y="90932"/>
                    <a:pt x="66085" y="91113"/>
                  </a:cubicBezTo>
                  <a:cubicBezTo>
                    <a:pt x="69339" y="91294"/>
                    <a:pt x="103240" y="93463"/>
                    <a:pt x="109026" y="88310"/>
                  </a:cubicBezTo>
                  <a:cubicBezTo>
                    <a:pt x="114812" y="83157"/>
                    <a:pt x="125841" y="41933"/>
                    <a:pt x="128915" y="29458"/>
                  </a:cubicBezTo>
                  <a:lnTo>
                    <a:pt x="158206" y="28825"/>
                  </a:lnTo>
                  <a:cubicBezTo>
                    <a:pt x="161641" y="38679"/>
                    <a:pt x="167246" y="83067"/>
                    <a:pt x="181710" y="91474"/>
                  </a:cubicBezTo>
                  <a:cubicBezTo>
                    <a:pt x="196175" y="99882"/>
                    <a:pt x="257287" y="97622"/>
                    <a:pt x="264248" y="87316"/>
                  </a:cubicBezTo>
                  <a:cubicBezTo>
                    <a:pt x="274506" y="66658"/>
                    <a:pt x="283209" y="45263"/>
                    <a:pt x="290285" y="23310"/>
                  </a:cubicBezTo>
                  <a:lnTo>
                    <a:pt x="290917" y="22135"/>
                  </a:lnTo>
                  <a:close/>
                  <a:moveTo>
                    <a:pt x="106495" y="83609"/>
                  </a:moveTo>
                  <a:cubicBezTo>
                    <a:pt x="100347" y="88491"/>
                    <a:pt x="33720" y="85056"/>
                    <a:pt x="25765" y="76739"/>
                  </a:cubicBezTo>
                  <a:cubicBezTo>
                    <a:pt x="17809" y="68422"/>
                    <a:pt x="10939" y="33616"/>
                    <a:pt x="7684" y="19966"/>
                  </a:cubicBezTo>
                  <a:lnTo>
                    <a:pt x="7684" y="19423"/>
                  </a:lnTo>
                  <a:cubicBezTo>
                    <a:pt x="45744" y="4959"/>
                    <a:pt x="95375" y="9569"/>
                    <a:pt x="123762" y="31447"/>
                  </a:cubicBezTo>
                  <a:cubicBezTo>
                    <a:pt x="118247" y="52872"/>
                    <a:pt x="110111" y="80445"/>
                    <a:pt x="106495" y="83609"/>
                  </a:cubicBezTo>
                  <a:close/>
                  <a:moveTo>
                    <a:pt x="260903" y="83609"/>
                  </a:moveTo>
                  <a:cubicBezTo>
                    <a:pt x="256564" y="90118"/>
                    <a:pt x="199701" y="95271"/>
                    <a:pt x="185146" y="86141"/>
                  </a:cubicBezTo>
                  <a:cubicBezTo>
                    <a:pt x="175111" y="79903"/>
                    <a:pt x="169777" y="49166"/>
                    <a:pt x="165257" y="31899"/>
                  </a:cubicBezTo>
                  <a:cubicBezTo>
                    <a:pt x="197350" y="12733"/>
                    <a:pt x="252225" y="4778"/>
                    <a:pt x="287030" y="21954"/>
                  </a:cubicBezTo>
                  <a:cubicBezTo>
                    <a:pt x="280186" y="43247"/>
                    <a:pt x="271442" y="63882"/>
                    <a:pt x="260903" y="83609"/>
                  </a:cubicBezTo>
                  <a:close/>
                </a:path>
              </a:pathLst>
            </a:custGeom>
            <a:solidFill>
              <a:srgbClr val="263238"/>
            </a:solidFill>
            <a:ln w="9030" cap="flat">
              <a:noFill/>
              <a:prstDash val="solid"/>
              <a:miter/>
            </a:ln>
          </p:spPr>
          <p:txBody>
            <a:bodyPr rtlCol="0" anchor="ctr"/>
            <a:lstStyle/>
            <a:p>
              <a:endParaRPr lang="zh-CN" altLang="en-US"/>
            </a:p>
          </p:txBody>
        </p:sp>
        <p:sp>
          <p:nvSpPr>
            <p:cNvPr id="1183" name="任意多边形: 形状 1182">
              <a:extLst>
                <a:ext uri="{FF2B5EF4-FFF2-40B4-BE49-F238E27FC236}">
                  <a16:creationId xmlns:a16="http://schemas.microsoft.com/office/drawing/2014/main" id="{24D024E4-5EDA-1FF1-296B-2C825753E053}"/>
                </a:ext>
              </a:extLst>
            </p:cNvPr>
            <p:cNvSpPr/>
            <p:nvPr/>
          </p:nvSpPr>
          <p:spPr>
            <a:xfrm>
              <a:off x="8046549" y="3529427"/>
              <a:ext cx="45201" cy="63334"/>
            </a:xfrm>
            <a:custGeom>
              <a:avLst/>
              <a:gdLst>
                <a:gd name="connsiteX0" fmla="*/ 0 w 45201"/>
                <a:gd name="connsiteY0" fmla="*/ 18081 h 63334"/>
                <a:gd name="connsiteX1" fmla="*/ 18081 w 45201"/>
                <a:gd name="connsiteY1" fmla="*/ 63282 h 63334"/>
                <a:gd name="connsiteX2" fmla="*/ 45202 w 45201"/>
                <a:gd name="connsiteY2" fmla="*/ 0 h 63334"/>
                <a:gd name="connsiteX3" fmla="*/ 0 w 45201"/>
                <a:gd name="connsiteY3" fmla="*/ 18081 h 63334"/>
              </a:gdLst>
              <a:ahLst/>
              <a:cxnLst>
                <a:cxn ang="0">
                  <a:pos x="connsiteX0" y="connsiteY0"/>
                </a:cxn>
                <a:cxn ang="0">
                  <a:pos x="connsiteX1" y="connsiteY1"/>
                </a:cxn>
                <a:cxn ang="0">
                  <a:pos x="connsiteX2" y="connsiteY2"/>
                </a:cxn>
                <a:cxn ang="0">
                  <a:pos x="connsiteX3" y="connsiteY3"/>
                </a:cxn>
              </a:cxnLst>
              <a:rect l="l" t="t" r="r" b="b"/>
              <a:pathLst>
                <a:path w="45201" h="63334">
                  <a:moveTo>
                    <a:pt x="0" y="18081"/>
                  </a:moveTo>
                  <a:cubicBezTo>
                    <a:pt x="0" y="18081"/>
                    <a:pt x="5967" y="61112"/>
                    <a:pt x="18081" y="63282"/>
                  </a:cubicBezTo>
                  <a:cubicBezTo>
                    <a:pt x="30195" y="65452"/>
                    <a:pt x="45202" y="0"/>
                    <a:pt x="45202" y="0"/>
                  </a:cubicBezTo>
                  <a:cubicBezTo>
                    <a:pt x="45202" y="0"/>
                    <a:pt x="7775" y="7503"/>
                    <a:pt x="0" y="18081"/>
                  </a:cubicBezTo>
                  <a:close/>
                </a:path>
              </a:pathLst>
            </a:custGeom>
            <a:solidFill>
              <a:srgbClr val="FFFFFF"/>
            </a:solidFill>
            <a:ln w="9030" cap="flat">
              <a:noFill/>
              <a:prstDash val="solid"/>
              <a:miter/>
            </a:ln>
          </p:spPr>
          <p:txBody>
            <a:bodyPr rtlCol="0" anchor="ctr"/>
            <a:lstStyle/>
            <a:p>
              <a:endParaRPr lang="zh-CN" altLang="en-US"/>
            </a:p>
          </p:txBody>
        </p:sp>
        <p:sp>
          <p:nvSpPr>
            <p:cNvPr id="1184" name="任意多边形: 形状 1183">
              <a:extLst>
                <a:ext uri="{FF2B5EF4-FFF2-40B4-BE49-F238E27FC236}">
                  <a16:creationId xmlns:a16="http://schemas.microsoft.com/office/drawing/2014/main" id="{EB85C70F-40B3-621C-0B7E-E1FD7D15B518}"/>
                </a:ext>
              </a:extLst>
            </p:cNvPr>
            <p:cNvSpPr/>
            <p:nvPr/>
          </p:nvSpPr>
          <p:spPr>
            <a:xfrm>
              <a:off x="7887982" y="3526323"/>
              <a:ext cx="55417" cy="58298"/>
            </a:xfrm>
            <a:custGeom>
              <a:avLst/>
              <a:gdLst>
                <a:gd name="connsiteX0" fmla="*/ 0 w 55417"/>
                <a:gd name="connsiteY0" fmla="*/ 7443 h 58298"/>
                <a:gd name="connsiteX1" fmla="*/ 18081 w 55417"/>
                <a:gd name="connsiteY1" fmla="*/ 58250 h 58298"/>
                <a:gd name="connsiteX2" fmla="*/ 55417 w 55417"/>
                <a:gd name="connsiteY2" fmla="*/ 663 h 58298"/>
                <a:gd name="connsiteX3" fmla="*/ 0 w 55417"/>
                <a:gd name="connsiteY3" fmla="*/ 7443 h 58298"/>
              </a:gdLst>
              <a:ahLst/>
              <a:cxnLst>
                <a:cxn ang="0">
                  <a:pos x="connsiteX0" y="connsiteY0"/>
                </a:cxn>
                <a:cxn ang="0">
                  <a:pos x="connsiteX1" y="connsiteY1"/>
                </a:cxn>
                <a:cxn ang="0">
                  <a:pos x="connsiteX2" y="connsiteY2"/>
                </a:cxn>
                <a:cxn ang="0">
                  <a:pos x="connsiteX3" y="connsiteY3"/>
                </a:cxn>
              </a:cxnLst>
              <a:rect l="l" t="t" r="r" b="b"/>
              <a:pathLst>
                <a:path w="55417" h="58298">
                  <a:moveTo>
                    <a:pt x="0" y="7443"/>
                  </a:moveTo>
                  <a:cubicBezTo>
                    <a:pt x="0" y="7443"/>
                    <a:pt x="6057" y="56261"/>
                    <a:pt x="18081" y="58250"/>
                  </a:cubicBezTo>
                  <a:cubicBezTo>
                    <a:pt x="30104" y="60239"/>
                    <a:pt x="55417" y="663"/>
                    <a:pt x="55417" y="663"/>
                  </a:cubicBezTo>
                  <a:cubicBezTo>
                    <a:pt x="55417" y="663"/>
                    <a:pt x="7865" y="-3134"/>
                    <a:pt x="0" y="7443"/>
                  </a:cubicBezTo>
                  <a:close/>
                </a:path>
              </a:pathLst>
            </a:custGeom>
            <a:solidFill>
              <a:srgbClr val="FFFFFF"/>
            </a:solidFill>
            <a:ln w="9030" cap="flat">
              <a:noFill/>
              <a:prstDash val="solid"/>
              <a:miter/>
            </a:ln>
          </p:spPr>
          <p:txBody>
            <a:bodyPr rtlCol="0" anchor="ctr"/>
            <a:lstStyle/>
            <a:p>
              <a:endParaRPr lang="zh-CN" altLang="en-US"/>
            </a:p>
          </p:txBody>
        </p:sp>
        <p:sp>
          <p:nvSpPr>
            <p:cNvPr id="1185" name="任意多边形: 形状 1184">
              <a:extLst>
                <a:ext uri="{FF2B5EF4-FFF2-40B4-BE49-F238E27FC236}">
                  <a16:creationId xmlns:a16="http://schemas.microsoft.com/office/drawing/2014/main" id="{6FF4B9C3-9C40-0FCA-29BE-2AF0912F7D12}"/>
                </a:ext>
              </a:extLst>
            </p:cNvPr>
            <p:cNvSpPr/>
            <p:nvPr/>
          </p:nvSpPr>
          <p:spPr>
            <a:xfrm>
              <a:off x="8500751" y="3549044"/>
              <a:ext cx="208465" cy="306104"/>
            </a:xfrm>
            <a:custGeom>
              <a:avLst/>
              <a:gdLst>
                <a:gd name="connsiteX0" fmla="*/ 71673 w 208465"/>
                <a:gd name="connsiteY0" fmla="*/ 156126 h 306104"/>
                <a:gd name="connsiteX1" fmla="*/ 36326 w 208465"/>
                <a:gd name="connsiteY1" fmla="*/ 129909 h 306104"/>
                <a:gd name="connsiteX2" fmla="*/ 5227 w 208465"/>
                <a:gd name="connsiteY2" fmla="*/ 161279 h 306104"/>
                <a:gd name="connsiteX3" fmla="*/ 14267 w 208465"/>
                <a:gd name="connsiteY3" fmla="*/ 181439 h 306104"/>
                <a:gd name="connsiteX4" fmla="*/ 33252 w 208465"/>
                <a:gd name="connsiteY4" fmla="*/ 168150 h 306104"/>
                <a:gd name="connsiteX5" fmla="*/ 54316 w 208465"/>
                <a:gd name="connsiteY5" fmla="*/ 190570 h 306104"/>
                <a:gd name="connsiteX6" fmla="*/ 50790 w 208465"/>
                <a:gd name="connsiteY6" fmla="*/ 222934 h 306104"/>
                <a:gd name="connsiteX7" fmla="*/ 33704 w 208465"/>
                <a:gd name="connsiteY7" fmla="*/ 234958 h 306104"/>
                <a:gd name="connsiteX8" fmla="*/ 20144 w 208465"/>
                <a:gd name="connsiteY8" fmla="*/ 214436 h 306104"/>
                <a:gd name="connsiteX9" fmla="*/ 21048 w 208465"/>
                <a:gd name="connsiteY9" fmla="*/ 189123 h 306104"/>
                <a:gd name="connsiteX10" fmla="*/ 2967 w 208465"/>
                <a:gd name="connsiteY10" fmla="*/ 201057 h 306104"/>
                <a:gd name="connsiteX11" fmla="*/ 17974 w 208465"/>
                <a:gd name="connsiteY11" fmla="*/ 273379 h 306104"/>
                <a:gd name="connsiteX12" fmla="*/ 81256 w 208465"/>
                <a:gd name="connsiteY12" fmla="*/ 306105 h 306104"/>
                <a:gd name="connsiteX13" fmla="*/ 170213 w 208465"/>
                <a:gd name="connsiteY13" fmla="*/ 286126 h 306104"/>
                <a:gd name="connsiteX14" fmla="*/ 177264 w 208465"/>
                <a:gd name="connsiteY14" fmla="*/ 177009 h 306104"/>
                <a:gd name="connsiteX15" fmla="*/ 208453 w 208465"/>
                <a:gd name="connsiteY15" fmla="*/ 120327 h 306104"/>
                <a:gd name="connsiteX16" fmla="*/ 204385 w 208465"/>
                <a:gd name="connsiteY16" fmla="*/ 59124 h 306104"/>
                <a:gd name="connsiteX17" fmla="*/ 189430 w 208465"/>
                <a:gd name="connsiteY17" fmla="*/ 62548 h 306104"/>
                <a:gd name="connsiteX18" fmla="*/ 188022 w 208465"/>
                <a:gd name="connsiteY18" fmla="*/ 65994 h 306104"/>
                <a:gd name="connsiteX19" fmla="*/ 182508 w 208465"/>
                <a:gd name="connsiteY19" fmla="*/ 117163 h 306104"/>
                <a:gd name="connsiteX20" fmla="*/ 156471 w 208465"/>
                <a:gd name="connsiteY20" fmla="*/ 150340 h 306104"/>
                <a:gd name="connsiteX21" fmla="*/ 150414 w 208465"/>
                <a:gd name="connsiteY21" fmla="*/ 18623 h 306104"/>
                <a:gd name="connsiteX22" fmla="*/ 127362 w 208465"/>
                <a:gd name="connsiteY22" fmla="*/ 39687 h 306104"/>
                <a:gd name="connsiteX23" fmla="*/ 122118 w 208465"/>
                <a:gd name="connsiteY23" fmla="*/ 143741 h 306104"/>
                <a:gd name="connsiteX24" fmla="*/ 107021 w 208465"/>
                <a:gd name="connsiteY24" fmla="*/ 130452 h 306104"/>
                <a:gd name="connsiteX25" fmla="*/ 85595 w 208465"/>
                <a:gd name="connsiteY25" fmla="*/ 0 h 306104"/>
                <a:gd name="connsiteX26" fmla="*/ 65345 w 208465"/>
                <a:gd name="connsiteY26" fmla="*/ 33540 h 306104"/>
                <a:gd name="connsiteX27" fmla="*/ 80262 w 208465"/>
                <a:gd name="connsiteY27" fmla="*/ 140306 h 306104"/>
                <a:gd name="connsiteX28" fmla="*/ 71673 w 208465"/>
                <a:gd name="connsiteY28" fmla="*/ 156126 h 3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8465" h="306104">
                  <a:moveTo>
                    <a:pt x="71673" y="156126"/>
                  </a:moveTo>
                  <a:cubicBezTo>
                    <a:pt x="71673" y="156126"/>
                    <a:pt x="49705" y="125028"/>
                    <a:pt x="36326" y="129909"/>
                  </a:cubicBezTo>
                  <a:cubicBezTo>
                    <a:pt x="22946" y="134791"/>
                    <a:pt x="6041" y="149708"/>
                    <a:pt x="5227" y="161279"/>
                  </a:cubicBezTo>
                  <a:cubicBezTo>
                    <a:pt x="4413" y="172851"/>
                    <a:pt x="9024" y="182614"/>
                    <a:pt x="14267" y="181439"/>
                  </a:cubicBezTo>
                  <a:cubicBezTo>
                    <a:pt x="21173" y="177898"/>
                    <a:pt x="27561" y="173427"/>
                    <a:pt x="33252" y="168150"/>
                  </a:cubicBezTo>
                  <a:lnTo>
                    <a:pt x="54316" y="190570"/>
                  </a:lnTo>
                  <a:lnTo>
                    <a:pt x="50790" y="222934"/>
                  </a:lnTo>
                  <a:lnTo>
                    <a:pt x="33704" y="234958"/>
                  </a:lnTo>
                  <a:lnTo>
                    <a:pt x="20144" y="214436"/>
                  </a:lnTo>
                  <a:lnTo>
                    <a:pt x="21048" y="189123"/>
                  </a:lnTo>
                  <a:cubicBezTo>
                    <a:pt x="21048" y="189123"/>
                    <a:pt x="7125" y="180083"/>
                    <a:pt x="2967" y="201057"/>
                  </a:cubicBezTo>
                  <a:cubicBezTo>
                    <a:pt x="-1192" y="222030"/>
                    <a:pt x="-4356" y="258553"/>
                    <a:pt x="17974" y="273379"/>
                  </a:cubicBezTo>
                  <a:cubicBezTo>
                    <a:pt x="38375" y="285579"/>
                    <a:pt x="59509" y="296508"/>
                    <a:pt x="81256" y="306105"/>
                  </a:cubicBezTo>
                  <a:lnTo>
                    <a:pt x="170213" y="286126"/>
                  </a:lnTo>
                  <a:lnTo>
                    <a:pt x="177264" y="177009"/>
                  </a:lnTo>
                  <a:cubicBezTo>
                    <a:pt x="177264" y="177009"/>
                    <a:pt x="208182" y="135514"/>
                    <a:pt x="208453" y="120327"/>
                  </a:cubicBezTo>
                  <a:cubicBezTo>
                    <a:pt x="208724" y="105139"/>
                    <a:pt x="204385" y="59124"/>
                    <a:pt x="204385" y="59124"/>
                  </a:cubicBezTo>
                  <a:cubicBezTo>
                    <a:pt x="199310" y="55940"/>
                    <a:pt x="192614" y="57473"/>
                    <a:pt x="189430" y="62548"/>
                  </a:cubicBezTo>
                  <a:cubicBezTo>
                    <a:pt x="188766" y="63607"/>
                    <a:pt x="188289" y="64773"/>
                    <a:pt x="188022" y="65994"/>
                  </a:cubicBezTo>
                  <a:cubicBezTo>
                    <a:pt x="184611" y="82844"/>
                    <a:pt x="182765" y="99973"/>
                    <a:pt x="182508" y="117163"/>
                  </a:cubicBezTo>
                  <a:lnTo>
                    <a:pt x="156471" y="150340"/>
                  </a:lnTo>
                  <a:lnTo>
                    <a:pt x="150414" y="18623"/>
                  </a:lnTo>
                  <a:cubicBezTo>
                    <a:pt x="150414" y="18623"/>
                    <a:pt x="130707" y="9583"/>
                    <a:pt x="127362" y="39687"/>
                  </a:cubicBezTo>
                  <a:cubicBezTo>
                    <a:pt x="124017" y="69791"/>
                    <a:pt x="125734" y="143289"/>
                    <a:pt x="122118" y="143741"/>
                  </a:cubicBezTo>
                  <a:cubicBezTo>
                    <a:pt x="118502" y="144193"/>
                    <a:pt x="107473" y="145730"/>
                    <a:pt x="107021" y="130452"/>
                  </a:cubicBezTo>
                  <a:cubicBezTo>
                    <a:pt x="106569" y="115174"/>
                    <a:pt x="85595" y="0"/>
                    <a:pt x="85595" y="0"/>
                  </a:cubicBezTo>
                  <a:cubicBezTo>
                    <a:pt x="85595" y="0"/>
                    <a:pt x="60373" y="9040"/>
                    <a:pt x="65345" y="33540"/>
                  </a:cubicBezTo>
                  <a:cubicBezTo>
                    <a:pt x="70317" y="58039"/>
                    <a:pt x="79900" y="134520"/>
                    <a:pt x="80262" y="140306"/>
                  </a:cubicBezTo>
                  <a:cubicBezTo>
                    <a:pt x="80623" y="146091"/>
                    <a:pt x="71673" y="156126"/>
                    <a:pt x="71673" y="156126"/>
                  </a:cubicBezTo>
                  <a:close/>
                </a:path>
              </a:pathLst>
            </a:custGeom>
            <a:solidFill>
              <a:srgbClr val="FFBF9D"/>
            </a:solidFill>
            <a:ln w="9030" cap="flat">
              <a:noFill/>
              <a:prstDash val="solid"/>
              <a:miter/>
            </a:ln>
          </p:spPr>
          <p:txBody>
            <a:bodyPr rtlCol="0" anchor="ctr"/>
            <a:lstStyle/>
            <a:p>
              <a:endParaRPr lang="zh-CN" altLang="en-US"/>
            </a:p>
          </p:txBody>
        </p:sp>
        <p:sp>
          <p:nvSpPr>
            <p:cNvPr id="1186" name="任意多边形: 形状 1185">
              <a:extLst>
                <a:ext uri="{FF2B5EF4-FFF2-40B4-BE49-F238E27FC236}">
                  <a16:creationId xmlns:a16="http://schemas.microsoft.com/office/drawing/2014/main" id="{5E58701B-AC87-0DAB-759B-7041CF25800A}"/>
                </a:ext>
              </a:extLst>
            </p:cNvPr>
            <p:cNvSpPr/>
            <p:nvPr/>
          </p:nvSpPr>
          <p:spPr>
            <a:xfrm>
              <a:off x="8554343" y="3778920"/>
              <a:ext cx="58785" cy="33378"/>
            </a:xfrm>
            <a:custGeom>
              <a:avLst/>
              <a:gdLst>
                <a:gd name="connsiteX0" fmla="*/ 58672 w 58785"/>
                <a:gd name="connsiteY0" fmla="*/ 33378 h 33378"/>
                <a:gd name="connsiteX1" fmla="*/ 52253 w 58785"/>
                <a:gd name="connsiteY1" fmla="*/ 25152 h 33378"/>
                <a:gd name="connsiteX2" fmla="*/ 10396 w 58785"/>
                <a:gd name="connsiteY2" fmla="*/ 2732 h 33378"/>
                <a:gd name="connsiteX3" fmla="*/ 0 w 58785"/>
                <a:gd name="connsiteY3" fmla="*/ 2009 h 33378"/>
                <a:gd name="connsiteX4" fmla="*/ 10487 w 58785"/>
                <a:gd name="connsiteY4" fmla="*/ 110 h 33378"/>
                <a:gd name="connsiteX5" fmla="*/ 54784 w 58785"/>
                <a:gd name="connsiteY5" fmla="*/ 23796 h 33378"/>
                <a:gd name="connsiteX6" fmla="*/ 58672 w 58785"/>
                <a:gd name="connsiteY6" fmla="*/ 33378 h 3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85" h="33378">
                  <a:moveTo>
                    <a:pt x="58672" y="33378"/>
                  </a:moveTo>
                  <a:cubicBezTo>
                    <a:pt x="58039" y="33378"/>
                    <a:pt x="56231" y="30033"/>
                    <a:pt x="52253" y="25152"/>
                  </a:cubicBezTo>
                  <a:cubicBezTo>
                    <a:pt x="41989" y="12226"/>
                    <a:pt x="26843" y="4114"/>
                    <a:pt x="10396" y="2732"/>
                  </a:cubicBezTo>
                  <a:cubicBezTo>
                    <a:pt x="6916" y="2805"/>
                    <a:pt x="3436" y="2563"/>
                    <a:pt x="0" y="2009"/>
                  </a:cubicBezTo>
                  <a:cubicBezTo>
                    <a:pt x="3239" y="378"/>
                    <a:pt x="6881" y="-282"/>
                    <a:pt x="10487" y="110"/>
                  </a:cubicBezTo>
                  <a:cubicBezTo>
                    <a:pt x="28341" y="-127"/>
                    <a:pt x="45066" y="8816"/>
                    <a:pt x="54784" y="23796"/>
                  </a:cubicBezTo>
                  <a:cubicBezTo>
                    <a:pt x="58310" y="29129"/>
                    <a:pt x="59124" y="33198"/>
                    <a:pt x="58672" y="33378"/>
                  </a:cubicBezTo>
                  <a:close/>
                </a:path>
              </a:pathLst>
            </a:custGeom>
            <a:solidFill>
              <a:srgbClr val="FF9A6C"/>
            </a:solidFill>
            <a:ln w="9030" cap="flat">
              <a:noFill/>
              <a:prstDash val="solid"/>
              <a:miter/>
            </a:ln>
          </p:spPr>
          <p:txBody>
            <a:bodyPr rtlCol="0" anchor="ctr"/>
            <a:lstStyle/>
            <a:p>
              <a:endParaRPr lang="zh-CN" altLang="en-US"/>
            </a:p>
          </p:txBody>
        </p:sp>
        <p:sp>
          <p:nvSpPr>
            <p:cNvPr id="1187" name="任意多边形: 形状 1186">
              <a:extLst>
                <a:ext uri="{FF2B5EF4-FFF2-40B4-BE49-F238E27FC236}">
                  <a16:creationId xmlns:a16="http://schemas.microsoft.com/office/drawing/2014/main" id="{C7388D0B-82BD-A79F-8DED-919C81F0668B}"/>
                </a:ext>
              </a:extLst>
            </p:cNvPr>
            <p:cNvSpPr/>
            <p:nvPr/>
          </p:nvSpPr>
          <p:spPr>
            <a:xfrm>
              <a:off x="8364768" y="3826130"/>
              <a:ext cx="413954" cy="460881"/>
            </a:xfrm>
            <a:custGeom>
              <a:avLst/>
              <a:gdLst>
                <a:gd name="connsiteX0" fmla="*/ 203859 w 413954"/>
                <a:gd name="connsiteY0" fmla="*/ 27211 h 460881"/>
                <a:gd name="connsiteX1" fmla="*/ 234054 w 413954"/>
                <a:gd name="connsiteY1" fmla="*/ 225465 h 460881"/>
                <a:gd name="connsiteX2" fmla="*/ 105500 w 413954"/>
                <a:gd name="connsiteY2" fmla="*/ 107941 h 460881"/>
                <a:gd name="connsiteX3" fmla="*/ 14555 w 413954"/>
                <a:gd name="connsiteY3" fmla="*/ 49902 h 460881"/>
                <a:gd name="connsiteX4" fmla="*/ 10577 w 413954"/>
                <a:gd name="connsiteY4" fmla="*/ 49902 h 460881"/>
                <a:gd name="connsiteX5" fmla="*/ 0 w 413954"/>
                <a:gd name="connsiteY5" fmla="*/ 284227 h 460881"/>
                <a:gd name="connsiteX6" fmla="*/ 171133 w 413954"/>
                <a:gd name="connsiteY6" fmla="*/ 394971 h 460881"/>
                <a:gd name="connsiteX7" fmla="*/ 265424 w 413954"/>
                <a:gd name="connsiteY7" fmla="*/ 446411 h 460881"/>
                <a:gd name="connsiteX8" fmla="*/ 388733 w 413954"/>
                <a:gd name="connsiteY8" fmla="*/ 431946 h 460881"/>
                <a:gd name="connsiteX9" fmla="*/ 373727 w 413954"/>
                <a:gd name="connsiteY9" fmla="*/ 203678 h 460881"/>
                <a:gd name="connsiteX10" fmla="*/ 317767 w 413954"/>
                <a:gd name="connsiteY10" fmla="*/ 0 h 46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954" h="460881">
                  <a:moveTo>
                    <a:pt x="203859" y="27211"/>
                  </a:moveTo>
                  <a:lnTo>
                    <a:pt x="234054" y="225465"/>
                  </a:lnTo>
                  <a:lnTo>
                    <a:pt x="105500" y="107941"/>
                  </a:lnTo>
                  <a:cubicBezTo>
                    <a:pt x="78173" y="84270"/>
                    <a:pt x="47534" y="64717"/>
                    <a:pt x="14555" y="49902"/>
                  </a:cubicBezTo>
                  <a:lnTo>
                    <a:pt x="10577" y="49902"/>
                  </a:lnTo>
                  <a:lnTo>
                    <a:pt x="0" y="284227"/>
                  </a:lnTo>
                  <a:cubicBezTo>
                    <a:pt x="56140" y="328615"/>
                    <a:pt x="108032" y="351126"/>
                    <a:pt x="171133" y="394971"/>
                  </a:cubicBezTo>
                  <a:cubicBezTo>
                    <a:pt x="201310" y="414322"/>
                    <a:pt x="232819" y="431511"/>
                    <a:pt x="265424" y="446411"/>
                  </a:cubicBezTo>
                  <a:cubicBezTo>
                    <a:pt x="299054" y="463316"/>
                    <a:pt x="352663" y="472808"/>
                    <a:pt x="388733" y="431946"/>
                  </a:cubicBezTo>
                  <a:cubicBezTo>
                    <a:pt x="439088" y="374811"/>
                    <a:pt x="403379" y="296341"/>
                    <a:pt x="373727" y="203678"/>
                  </a:cubicBezTo>
                  <a:cubicBezTo>
                    <a:pt x="340820" y="100709"/>
                    <a:pt x="317767" y="0"/>
                    <a:pt x="317767" y="0"/>
                  </a:cubicBezTo>
                  <a:close/>
                </a:path>
              </a:pathLst>
            </a:custGeom>
            <a:solidFill>
              <a:srgbClr val="455A64"/>
            </a:solidFill>
            <a:ln w="9030" cap="flat">
              <a:noFill/>
              <a:prstDash val="solid"/>
              <a:miter/>
            </a:ln>
          </p:spPr>
          <p:txBody>
            <a:bodyPr rtlCol="0" anchor="ctr"/>
            <a:lstStyle/>
            <a:p>
              <a:endParaRPr lang="zh-CN" altLang="en-US"/>
            </a:p>
          </p:txBody>
        </p:sp>
        <p:sp>
          <p:nvSpPr>
            <p:cNvPr id="1188" name="任意多边形: 形状 1187">
              <a:extLst>
                <a:ext uri="{FF2B5EF4-FFF2-40B4-BE49-F238E27FC236}">
                  <a16:creationId xmlns:a16="http://schemas.microsoft.com/office/drawing/2014/main" id="{B935A692-493B-F6DF-5613-CB6AD348F24C}"/>
                </a:ext>
              </a:extLst>
            </p:cNvPr>
            <p:cNvSpPr/>
            <p:nvPr/>
          </p:nvSpPr>
          <p:spPr>
            <a:xfrm>
              <a:off x="8600268" y="4048612"/>
              <a:ext cx="27844" cy="91216"/>
            </a:xfrm>
            <a:custGeom>
              <a:avLst/>
              <a:gdLst>
                <a:gd name="connsiteX0" fmla="*/ 27844 w 27844"/>
                <a:gd name="connsiteY0" fmla="*/ 91217 h 91216"/>
                <a:gd name="connsiteX1" fmla="*/ 10577 w 27844"/>
                <a:gd name="connsiteY1" fmla="*/ 46648 h 91216"/>
                <a:gd name="connsiteX2" fmla="*/ 0 w 27844"/>
                <a:gd name="connsiteY2" fmla="*/ 0 h 91216"/>
                <a:gd name="connsiteX3" fmla="*/ 14736 w 27844"/>
                <a:gd name="connsiteY3" fmla="*/ 45202 h 91216"/>
                <a:gd name="connsiteX4" fmla="*/ 27844 w 27844"/>
                <a:gd name="connsiteY4" fmla="*/ 91217 h 9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4" h="91216">
                  <a:moveTo>
                    <a:pt x="27844" y="91217"/>
                  </a:moveTo>
                  <a:cubicBezTo>
                    <a:pt x="20334" y="77101"/>
                    <a:pt x="14538" y="62139"/>
                    <a:pt x="10577" y="46648"/>
                  </a:cubicBezTo>
                  <a:cubicBezTo>
                    <a:pt x="5240" y="31566"/>
                    <a:pt x="1690" y="15909"/>
                    <a:pt x="0" y="0"/>
                  </a:cubicBezTo>
                  <a:cubicBezTo>
                    <a:pt x="5895" y="14729"/>
                    <a:pt x="10817" y="29829"/>
                    <a:pt x="14736" y="45202"/>
                  </a:cubicBezTo>
                  <a:cubicBezTo>
                    <a:pt x="20046" y="60256"/>
                    <a:pt x="24424" y="75624"/>
                    <a:pt x="27844" y="91217"/>
                  </a:cubicBezTo>
                  <a:close/>
                </a:path>
              </a:pathLst>
            </a:custGeom>
            <a:solidFill>
              <a:srgbClr val="263238"/>
            </a:solidFill>
            <a:ln w="9030" cap="flat">
              <a:noFill/>
              <a:prstDash val="solid"/>
              <a:miter/>
            </a:ln>
          </p:spPr>
          <p:txBody>
            <a:bodyPr rtlCol="0" anchor="ctr"/>
            <a:lstStyle/>
            <a:p>
              <a:endParaRPr lang="zh-CN" altLang="en-US"/>
            </a:p>
          </p:txBody>
        </p:sp>
        <p:sp>
          <p:nvSpPr>
            <p:cNvPr id="1189" name="任意多边形: 形状 1188">
              <a:extLst>
                <a:ext uri="{FF2B5EF4-FFF2-40B4-BE49-F238E27FC236}">
                  <a16:creationId xmlns:a16="http://schemas.microsoft.com/office/drawing/2014/main" id="{9A5A191A-ED09-8FA6-0AE6-C3804AA9B6AD}"/>
                </a:ext>
              </a:extLst>
            </p:cNvPr>
            <p:cNvSpPr/>
            <p:nvPr/>
          </p:nvSpPr>
          <p:spPr>
            <a:xfrm>
              <a:off x="7489645" y="5563045"/>
              <a:ext cx="350785" cy="327078"/>
            </a:xfrm>
            <a:custGeom>
              <a:avLst/>
              <a:gdLst>
                <a:gd name="connsiteX0" fmla="*/ 115014 w 350785"/>
                <a:gd name="connsiteY0" fmla="*/ 59214 h 327078"/>
                <a:gd name="connsiteX1" fmla="*/ 153073 w 350785"/>
                <a:gd name="connsiteY1" fmla="*/ 171043 h 327078"/>
                <a:gd name="connsiteX2" fmla="*/ 292 w 350785"/>
                <a:gd name="connsiteY2" fmla="*/ 327078 h 327078"/>
                <a:gd name="connsiteX3" fmla="*/ 350785 w 350785"/>
                <a:gd name="connsiteY3" fmla="*/ 221216 h 327078"/>
                <a:gd name="connsiteX4" fmla="*/ 293198 w 350785"/>
                <a:gd name="connsiteY4" fmla="*/ 0 h 32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85" h="327078">
                  <a:moveTo>
                    <a:pt x="115014" y="59214"/>
                  </a:moveTo>
                  <a:lnTo>
                    <a:pt x="153073" y="171043"/>
                  </a:lnTo>
                  <a:cubicBezTo>
                    <a:pt x="153073" y="171043"/>
                    <a:pt x="-7754" y="292997"/>
                    <a:pt x="292" y="327078"/>
                  </a:cubicBezTo>
                  <a:lnTo>
                    <a:pt x="350785" y="221216"/>
                  </a:lnTo>
                  <a:lnTo>
                    <a:pt x="293198" y="0"/>
                  </a:lnTo>
                  <a:close/>
                </a:path>
              </a:pathLst>
            </a:custGeom>
            <a:solidFill>
              <a:srgbClr val="263238"/>
            </a:solidFill>
            <a:ln w="9030" cap="flat">
              <a:noFill/>
              <a:prstDash val="solid"/>
              <a:miter/>
            </a:ln>
          </p:spPr>
          <p:txBody>
            <a:bodyPr rtlCol="0" anchor="ctr"/>
            <a:lstStyle/>
            <a:p>
              <a:endParaRPr lang="zh-CN" altLang="en-US"/>
            </a:p>
          </p:txBody>
        </p:sp>
        <p:sp>
          <p:nvSpPr>
            <p:cNvPr id="1190" name="任意多边形: 形状 1189">
              <a:extLst>
                <a:ext uri="{FF2B5EF4-FFF2-40B4-BE49-F238E27FC236}">
                  <a16:creationId xmlns:a16="http://schemas.microsoft.com/office/drawing/2014/main" id="{1993A8B4-2C46-AE53-7CDE-AFFE7F108225}"/>
                </a:ext>
              </a:extLst>
            </p:cNvPr>
            <p:cNvSpPr/>
            <p:nvPr/>
          </p:nvSpPr>
          <p:spPr>
            <a:xfrm>
              <a:off x="7488444" y="5755423"/>
              <a:ext cx="351986" cy="134700"/>
            </a:xfrm>
            <a:custGeom>
              <a:avLst/>
              <a:gdLst>
                <a:gd name="connsiteX0" fmla="*/ 351986 w 351986"/>
                <a:gd name="connsiteY0" fmla="*/ 28839 h 134700"/>
                <a:gd name="connsiteX1" fmla="*/ 344483 w 351986"/>
                <a:gd name="connsiteY1" fmla="*/ 0 h 134700"/>
                <a:gd name="connsiteX2" fmla="*/ 9630 w 351986"/>
                <a:gd name="connsiteY2" fmla="*/ 112733 h 134700"/>
                <a:gd name="connsiteX3" fmla="*/ 1132 w 351986"/>
                <a:gd name="connsiteY3" fmla="*/ 134701 h 134700"/>
              </a:gdLst>
              <a:ahLst/>
              <a:cxnLst>
                <a:cxn ang="0">
                  <a:pos x="connsiteX0" y="connsiteY0"/>
                </a:cxn>
                <a:cxn ang="0">
                  <a:pos x="connsiteX1" y="connsiteY1"/>
                </a:cxn>
                <a:cxn ang="0">
                  <a:pos x="connsiteX2" y="connsiteY2"/>
                </a:cxn>
                <a:cxn ang="0">
                  <a:pos x="connsiteX3" y="connsiteY3"/>
                </a:cxn>
              </a:cxnLst>
              <a:rect l="l" t="t" r="r" b="b"/>
              <a:pathLst>
                <a:path w="351986" h="134700">
                  <a:moveTo>
                    <a:pt x="351986" y="28839"/>
                  </a:moveTo>
                  <a:lnTo>
                    <a:pt x="344483" y="0"/>
                  </a:lnTo>
                  <a:lnTo>
                    <a:pt x="9630" y="112733"/>
                  </a:lnTo>
                  <a:cubicBezTo>
                    <a:pt x="9630" y="112733"/>
                    <a:pt x="-3931" y="124304"/>
                    <a:pt x="1132" y="134701"/>
                  </a:cubicBezTo>
                  <a:close/>
                </a:path>
              </a:pathLst>
            </a:custGeom>
            <a:solidFill>
              <a:srgbClr val="455A64"/>
            </a:solidFill>
            <a:ln w="9030" cap="flat">
              <a:noFill/>
              <a:prstDash val="solid"/>
              <a:miter/>
            </a:ln>
          </p:spPr>
          <p:txBody>
            <a:bodyPr rtlCol="0" anchor="ctr"/>
            <a:lstStyle/>
            <a:p>
              <a:endParaRPr lang="zh-CN" altLang="en-US"/>
            </a:p>
          </p:txBody>
        </p:sp>
        <p:sp>
          <p:nvSpPr>
            <p:cNvPr id="1191" name="任意多边形: 形状 1190">
              <a:extLst>
                <a:ext uri="{FF2B5EF4-FFF2-40B4-BE49-F238E27FC236}">
                  <a16:creationId xmlns:a16="http://schemas.microsoft.com/office/drawing/2014/main" id="{AC96CA84-9085-3885-C9D9-23CDD2C3B829}"/>
                </a:ext>
              </a:extLst>
            </p:cNvPr>
            <p:cNvSpPr/>
            <p:nvPr/>
          </p:nvSpPr>
          <p:spPr>
            <a:xfrm>
              <a:off x="7636614" y="5729712"/>
              <a:ext cx="37763" cy="14963"/>
            </a:xfrm>
            <a:custGeom>
              <a:avLst/>
              <a:gdLst>
                <a:gd name="connsiteX0" fmla="*/ 48 w 37763"/>
                <a:gd name="connsiteY0" fmla="*/ 4286 h 14963"/>
                <a:gd name="connsiteX1" fmla="*/ 19485 w 37763"/>
                <a:gd name="connsiteY1" fmla="*/ 7088 h 14963"/>
                <a:gd name="connsiteX2" fmla="*/ 37565 w 37763"/>
                <a:gd name="connsiteY2" fmla="*/ 14773 h 14963"/>
                <a:gd name="connsiteX3" fmla="*/ 21112 w 37763"/>
                <a:gd name="connsiteY3" fmla="*/ 1122 h 14963"/>
                <a:gd name="connsiteX4" fmla="*/ 48 w 37763"/>
                <a:gd name="connsiteY4" fmla="*/ 4286 h 14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63" h="14963">
                  <a:moveTo>
                    <a:pt x="48" y="4286"/>
                  </a:moveTo>
                  <a:cubicBezTo>
                    <a:pt x="590" y="6004"/>
                    <a:pt x="9088" y="4286"/>
                    <a:pt x="19485" y="7088"/>
                  </a:cubicBezTo>
                  <a:cubicBezTo>
                    <a:pt x="29881" y="9891"/>
                    <a:pt x="36209" y="16129"/>
                    <a:pt x="37565" y="14773"/>
                  </a:cubicBezTo>
                  <a:cubicBezTo>
                    <a:pt x="38921" y="13417"/>
                    <a:pt x="33316" y="4467"/>
                    <a:pt x="21112" y="1122"/>
                  </a:cubicBezTo>
                  <a:cubicBezTo>
                    <a:pt x="8907" y="-2223"/>
                    <a:pt x="-766" y="2839"/>
                    <a:pt x="48" y="4286"/>
                  </a:cubicBezTo>
                  <a:close/>
                </a:path>
              </a:pathLst>
            </a:custGeom>
            <a:solidFill>
              <a:srgbClr val="455A64"/>
            </a:solidFill>
            <a:ln w="9030" cap="flat">
              <a:noFill/>
              <a:prstDash val="solid"/>
              <a:miter/>
            </a:ln>
          </p:spPr>
          <p:txBody>
            <a:bodyPr rtlCol="0" anchor="ctr"/>
            <a:lstStyle/>
            <a:p>
              <a:endParaRPr lang="zh-CN" altLang="en-US"/>
            </a:p>
          </p:txBody>
        </p:sp>
        <p:sp>
          <p:nvSpPr>
            <p:cNvPr id="1192" name="任意多边形: 形状 1191">
              <a:extLst>
                <a:ext uri="{FF2B5EF4-FFF2-40B4-BE49-F238E27FC236}">
                  <a16:creationId xmlns:a16="http://schemas.microsoft.com/office/drawing/2014/main" id="{BED43CDD-601D-B5A1-EAFB-5AAF297D933C}"/>
                </a:ext>
              </a:extLst>
            </p:cNvPr>
            <p:cNvSpPr/>
            <p:nvPr/>
          </p:nvSpPr>
          <p:spPr>
            <a:xfrm>
              <a:off x="7604463" y="5758609"/>
              <a:ext cx="30700" cy="21703"/>
            </a:xfrm>
            <a:custGeom>
              <a:avLst/>
              <a:gdLst>
                <a:gd name="connsiteX0" fmla="*/ 15 w 30700"/>
                <a:gd name="connsiteY0" fmla="*/ 1695 h 21703"/>
                <a:gd name="connsiteX1" fmla="*/ 16468 w 30700"/>
                <a:gd name="connsiteY1" fmla="*/ 9651 h 21703"/>
                <a:gd name="connsiteX2" fmla="*/ 30119 w 30700"/>
                <a:gd name="connsiteY2" fmla="*/ 21674 h 21703"/>
                <a:gd name="connsiteX3" fmla="*/ 19903 w 30700"/>
                <a:gd name="connsiteY3" fmla="*/ 4407 h 21703"/>
                <a:gd name="connsiteX4" fmla="*/ 15 w 30700"/>
                <a:gd name="connsiteY4" fmla="*/ 1695 h 21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00" h="21703">
                  <a:moveTo>
                    <a:pt x="15" y="1695"/>
                  </a:moveTo>
                  <a:cubicBezTo>
                    <a:pt x="15" y="3503"/>
                    <a:pt x="8422" y="4136"/>
                    <a:pt x="16468" y="9651"/>
                  </a:cubicBezTo>
                  <a:cubicBezTo>
                    <a:pt x="24514" y="15165"/>
                    <a:pt x="28401" y="22217"/>
                    <a:pt x="30119" y="21674"/>
                  </a:cubicBezTo>
                  <a:cubicBezTo>
                    <a:pt x="31837" y="21132"/>
                    <a:pt x="30119" y="11097"/>
                    <a:pt x="19903" y="4407"/>
                  </a:cubicBezTo>
                  <a:cubicBezTo>
                    <a:pt x="9688" y="-2282"/>
                    <a:pt x="-437" y="249"/>
                    <a:pt x="15" y="1695"/>
                  </a:cubicBezTo>
                  <a:close/>
                </a:path>
              </a:pathLst>
            </a:custGeom>
            <a:solidFill>
              <a:srgbClr val="455A64"/>
            </a:solidFill>
            <a:ln w="9030" cap="flat">
              <a:noFill/>
              <a:prstDash val="solid"/>
              <a:miter/>
            </a:ln>
          </p:spPr>
          <p:txBody>
            <a:bodyPr rtlCol="0" anchor="ctr"/>
            <a:lstStyle/>
            <a:p>
              <a:endParaRPr lang="zh-CN" altLang="en-US"/>
            </a:p>
          </p:txBody>
        </p:sp>
        <p:sp>
          <p:nvSpPr>
            <p:cNvPr id="1193" name="任意多边形: 形状 1192">
              <a:extLst>
                <a:ext uri="{FF2B5EF4-FFF2-40B4-BE49-F238E27FC236}">
                  <a16:creationId xmlns:a16="http://schemas.microsoft.com/office/drawing/2014/main" id="{E843AD38-2085-8B5F-CBE3-B4624EFBD365}"/>
                </a:ext>
              </a:extLst>
            </p:cNvPr>
            <p:cNvSpPr/>
            <p:nvPr/>
          </p:nvSpPr>
          <p:spPr>
            <a:xfrm>
              <a:off x="7574546" y="5784947"/>
              <a:ext cx="23234" cy="25636"/>
            </a:xfrm>
            <a:custGeom>
              <a:avLst/>
              <a:gdLst>
                <a:gd name="connsiteX0" fmla="*/ 22338 w 23234"/>
                <a:gd name="connsiteY0" fmla="*/ 25622 h 25636"/>
                <a:gd name="connsiteX1" fmla="*/ 16643 w 23234"/>
                <a:gd name="connsiteY1" fmla="*/ 8265 h 25636"/>
                <a:gd name="connsiteX2" fmla="*/ 8 w 23234"/>
                <a:gd name="connsiteY2" fmla="*/ 490 h 25636"/>
                <a:gd name="connsiteX3" fmla="*/ 11942 w 23234"/>
                <a:gd name="connsiteY3" fmla="*/ 12423 h 25636"/>
                <a:gd name="connsiteX4" fmla="*/ 22338 w 23234"/>
                <a:gd name="connsiteY4" fmla="*/ 25622 h 25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34" h="25636">
                  <a:moveTo>
                    <a:pt x="22338" y="25622"/>
                  </a:moveTo>
                  <a:cubicBezTo>
                    <a:pt x="24056" y="25622"/>
                    <a:pt x="23875" y="16582"/>
                    <a:pt x="16643" y="8265"/>
                  </a:cubicBezTo>
                  <a:cubicBezTo>
                    <a:pt x="9410" y="-52"/>
                    <a:pt x="280" y="-776"/>
                    <a:pt x="8" y="490"/>
                  </a:cubicBezTo>
                  <a:cubicBezTo>
                    <a:pt x="-263" y="1756"/>
                    <a:pt x="6156" y="5643"/>
                    <a:pt x="11942" y="12423"/>
                  </a:cubicBezTo>
                  <a:cubicBezTo>
                    <a:pt x="17727" y="19204"/>
                    <a:pt x="20620" y="25984"/>
                    <a:pt x="22338" y="25622"/>
                  </a:cubicBezTo>
                  <a:close/>
                </a:path>
              </a:pathLst>
            </a:custGeom>
            <a:solidFill>
              <a:srgbClr val="455A64"/>
            </a:solidFill>
            <a:ln w="9030" cap="flat">
              <a:noFill/>
              <a:prstDash val="solid"/>
              <a:miter/>
            </a:ln>
          </p:spPr>
          <p:txBody>
            <a:bodyPr rtlCol="0" anchor="ctr"/>
            <a:lstStyle/>
            <a:p>
              <a:endParaRPr lang="zh-CN" altLang="en-US"/>
            </a:p>
          </p:txBody>
        </p:sp>
        <p:sp>
          <p:nvSpPr>
            <p:cNvPr id="1194" name="任意多边形: 形状 1193">
              <a:extLst>
                <a:ext uri="{FF2B5EF4-FFF2-40B4-BE49-F238E27FC236}">
                  <a16:creationId xmlns:a16="http://schemas.microsoft.com/office/drawing/2014/main" id="{09B5C4B9-266C-76D4-A2D7-EFE6103A326A}"/>
                </a:ext>
              </a:extLst>
            </p:cNvPr>
            <p:cNvSpPr/>
            <p:nvPr/>
          </p:nvSpPr>
          <p:spPr>
            <a:xfrm>
              <a:off x="7627098" y="5679028"/>
              <a:ext cx="37085" cy="12988"/>
            </a:xfrm>
            <a:custGeom>
              <a:avLst/>
              <a:gdLst>
                <a:gd name="connsiteX0" fmla="*/ 161 w 37085"/>
                <a:gd name="connsiteY0" fmla="*/ 12751 h 12988"/>
                <a:gd name="connsiteX1" fmla="*/ 18242 w 37085"/>
                <a:gd name="connsiteY1" fmla="*/ 7056 h 12988"/>
                <a:gd name="connsiteX2" fmla="*/ 37046 w 37085"/>
                <a:gd name="connsiteY2" fmla="*/ 3801 h 12988"/>
                <a:gd name="connsiteX3" fmla="*/ 16796 w 37085"/>
                <a:gd name="connsiteY3" fmla="*/ 999 h 12988"/>
                <a:gd name="connsiteX4" fmla="*/ 161 w 37085"/>
                <a:gd name="connsiteY4" fmla="*/ 12751 h 1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85" h="12988">
                  <a:moveTo>
                    <a:pt x="161" y="12751"/>
                  </a:moveTo>
                  <a:cubicBezTo>
                    <a:pt x="1337" y="14107"/>
                    <a:pt x="8478" y="9316"/>
                    <a:pt x="18242" y="7056"/>
                  </a:cubicBezTo>
                  <a:cubicBezTo>
                    <a:pt x="28006" y="4796"/>
                    <a:pt x="36323" y="5610"/>
                    <a:pt x="37046" y="3801"/>
                  </a:cubicBezTo>
                  <a:cubicBezTo>
                    <a:pt x="37769" y="1993"/>
                    <a:pt x="28458" y="-1804"/>
                    <a:pt x="16796" y="999"/>
                  </a:cubicBezTo>
                  <a:cubicBezTo>
                    <a:pt x="5134" y="3801"/>
                    <a:pt x="-1104" y="11666"/>
                    <a:pt x="161" y="12751"/>
                  </a:cubicBezTo>
                  <a:close/>
                </a:path>
              </a:pathLst>
            </a:custGeom>
            <a:solidFill>
              <a:srgbClr val="455A64"/>
            </a:solidFill>
            <a:ln w="9030" cap="flat">
              <a:noFill/>
              <a:prstDash val="solid"/>
              <a:miter/>
            </a:ln>
          </p:spPr>
          <p:txBody>
            <a:bodyPr rtlCol="0" anchor="ctr"/>
            <a:lstStyle/>
            <a:p>
              <a:endParaRPr lang="zh-CN" altLang="en-US"/>
            </a:p>
          </p:txBody>
        </p:sp>
        <p:sp>
          <p:nvSpPr>
            <p:cNvPr id="1195" name="任意多边形: 形状 1194">
              <a:extLst>
                <a:ext uri="{FF2B5EF4-FFF2-40B4-BE49-F238E27FC236}">
                  <a16:creationId xmlns:a16="http://schemas.microsoft.com/office/drawing/2014/main" id="{BFE7D2A2-62F9-F153-53E7-B54565484816}"/>
                </a:ext>
              </a:extLst>
            </p:cNvPr>
            <p:cNvSpPr/>
            <p:nvPr/>
          </p:nvSpPr>
          <p:spPr>
            <a:xfrm>
              <a:off x="7355688" y="4666865"/>
              <a:ext cx="1085323" cy="996166"/>
            </a:xfrm>
            <a:custGeom>
              <a:avLst/>
              <a:gdLst>
                <a:gd name="connsiteX0" fmla="*/ 207294 w 1085323"/>
                <a:gd name="connsiteY0" fmla="*/ 996166 h 996166"/>
                <a:gd name="connsiteX1" fmla="*/ 0 w 1085323"/>
                <a:gd name="connsiteY1" fmla="*/ 351230 h 996166"/>
                <a:gd name="connsiteX2" fmla="*/ 30737 w 1085323"/>
                <a:gd name="connsiteY2" fmla="*/ 213275 h 996166"/>
                <a:gd name="connsiteX3" fmla="*/ 648642 w 1085323"/>
                <a:gd name="connsiteY3" fmla="*/ 10682 h 996166"/>
                <a:gd name="connsiteX4" fmla="*/ 898697 w 1085323"/>
                <a:gd name="connsiteY4" fmla="*/ 21078 h 996166"/>
                <a:gd name="connsiteX5" fmla="*/ 1084205 w 1085323"/>
                <a:gd name="connsiteY5" fmla="*/ 179916 h 996166"/>
                <a:gd name="connsiteX6" fmla="*/ 1075164 w 1085323"/>
                <a:gd name="connsiteY6" fmla="*/ 211106 h 996166"/>
                <a:gd name="connsiteX7" fmla="*/ 832432 w 1085323"/>
                <a:gd name="connsiteY7" fmla="*/ 373831 h 996166"/>
                <a:gd name="connsiteX8" fmla="*/ 754233 w 1085323"/>
                <a:gd name="connsiteY8" fmla="*/ 379346 h 996166"/>
                <a:gd name="connsiteX9" fmla="*/ 354019 w 1085323"/>
                <a:gd name="connsiteY9" fmla="*/ 438650 h 996166"/>
                <a:gd name="connsiteX10" fmla="*/ 328353 w 1085323"/>
                <a:gd name="connsiteY10" fmla="*/ 473257 h 996166"/>
                <a:gd name="connsiteX11" fmla="*/ 328977 w 1085323"/>
                <a:gd name="connsiteY11" fmla="*/ 476349 h 996166"/>
                <a:gd name="connsiteX12" fmla="*/ 439450 w 1085323"/>
                <a:gd name="connsiteY12" fmla="*/ 909108 h 996166"/>
                <a:gd name="connsiteX13" fmla="*/ 207294 w 1085323"/>
                <a:gd name="connsiteY13" fmla="*/ 996166 h 99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5323" h="996166">
                  <a:moveTo>
                    <a:pt x="207294" y="996166"/>
                  </a:moveTo>
                  <a:lnTo>
                    <a:pt x="0" y="351230"/>
                  </a:lnTo>
                  <a:cubicBezTo>
                    <a:pt x="0" y="351230"/>
                    <a:pt x="9944" y="245820"/>
                    <a:pt x="30737" y="213275"/>
                  </a:cubicBezTo>
                  <a:cubicBezTo>
                    <a:pt x="51530" y="180730"/>
                    <a:pt x="648642" y="10682"/>
                    <a:pt x="648642" y="10682"/>
                  </a:cubicBezTo>
                  <a:cubicBezTo>
                    <a:pt x="648642" y="10682"/>
                    <a:pt x="800158" y="-19242"/>
                    <a:pt x="898697" y="21078"/>
                  </a:cubicBezTo>
                  <a:cubicBezTo>
                    <a:pt x="997237" y="61398"/>
                    <a:pt x="1097042" y="110125"/>
                    <a:pt x="1084205" y="179916"/>
                  </a:cubicBezTo>
                  <a:cubicBezTo>
                    <a:pt x="1082065" y="190546"/>
                    <a:pt x="1079041" y="200979"/>
                    <a:pt x="1075164" y="211106"/>
                  </a:cubicBezTo>
                  <a:cubicBezTo>
                    <a:pt x="1036390" y="310888"/>
                    <a:pt x="939464" y="375867"/>
                    <a:pt x="832432" y="373831"/>
                  </a:cubicBezTo>
                  <a:lnTo>
                    <a:pt x="754233" y="379346"/>
                  </a:lnTo>
                  <a:lnTo>
                    <a:pt x="354019" y="438650"/>
                  </a:lnTo>
                  <a:cubicBezTo>
                    <a:pt x="337375" y="441120"/>
                    <a:pt x="325884" y="456613"/>
                    <a:pt x="328353" y="473257"/>
                  </a:cubicBezTo>
                  <a:cubicBezTo>
                    <a:pt x="328508" y="474298"/>
                    <a:pt x="328716" y="475329"/>
                    <a:pt x="328977" y="476349"/>
                  </a:cubicBezTo>
                  <a:lnTo>
                    <a:pt x="439450" y="909108"/>
                  </a:lnTo>
                  <a:cubicBezTo>
                    <a:pt x="439450" y="909108"/>
                    <a:pt x="296613" y="972029"/>
                    <a:pt x="207294" y="996166"/>
                  </a:cubicBezTo>
                  <a:close/>
                </a:path>
              </a:pathLst>
            </a:custGeom>
            <a:solidFill>
              <a:srgbClr val="263238"/>
            </a:solidFill>
            <a:ln w="9030" cap="flat">
              <a:noFill/>
              <a:prstDash val="solid"/>
              <a:miter/>
            </a:ln>
          </p:spPr>
          <p:txBody>
            <a:bodyPr rtlCol="0" anchor="ctr"/>
            <a:lstStyle/>
            <a:p>
              <a:endParaRPr lang="zh-CN" altLang="en-US"/>
            </a:p>
          </p:txBody>
        </p:sp>
        <p:sp>
          <p:nvSpPr>
            <p:cNvPr id="1196" name="任意多边形: 形状 1195">
              <a:extLst>
                <a:ext uri="{FF2B5EF4-FFF2-40B4-BE49-F238E27FC236}">
                  <a16:creationId xmlns:a16="http://schemas.microsoft.com/office/drawing/2014/main" id="{70D0CFEB-D612-7201-E60A-ED18CE92AD58}"/>
                </a:ext>
              </a:extLst>
            </p:cNvPr>
            <p:cNvSpPr/>
            <p:nvPr/>
          </p:nvSpPr>
          <p:spPr>
            <a:xfrm>
              <a:off x="7150564" y="5324923"/>
              <a:ext cx="404915" cy="255931"/>
            </a:xfrm>
            <a:custGeom>
              <a:avLst/>
              <a:gdLst>
                <a:gd name="connsiteX0" fmla="*/ 229986 w 404915"/>
                <a:gd name="connsiteY0" fmla="*/ 0 h 255931"/>
                <a:gd name="connsiteX1" fmla="*/ 205215 w 404915"/>
                <a:gd name="connsiteY1" fmla="*/ 125660 h 255931"/>
                <a:gd name="connsiteX2" fmla="*/ 0 w 404915"/>
                <a:gd name="connsiteY2" fmla="*/ 200785 h 255931"/>
                <a:gd name="connsiteX3" fmla="*/ 361612 w 404915"/>
                <a:gd name="connsiteY3" fmla="*/ 255931 h 255931"/>
                <a:gd name="connsiteX4" fmla="*/ 404916 w 404915"/>
                <a:gd name="connsiteY4" fmla="*/ 31460 h 255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915" h="255931">
                  <a:moveTo>
                    <a:pt x="229986" y="0"/>
                  </a:moveTo>
                  <a:lnTo>
                    <a:pt x="205215" y="125660"/>
                  </a:lnTo>
                  <a:cubicBezTo>
                    <a:pt x="205215" y="125660"/>
                    <a:pt x="7413" y="166523"/>
                    <a:pt x="0" y="200785"/>
                  </a:cubicBezTo>
                  <a:lnTo>
                    <a:pt x="361612" y="255931"/>
                  </a:lnTo>
                  <a:lnTo>
                    <a:pt x="404916" y="31460"/>
                  </a:lnTo>
                  <a:close/>
                </a:path>
              </a:pathLst>
            </a:custGeom>
            <a:solidFill>
              <a:srgbClr val="263238"/>
            </a:solidFill>
            <a:ln w="9030" cap="flat">
              <a:noFill/>
              <a:prstDash val="solid"/>
              <a:miter/>
            </a:ln>
          </p:spPr>
          <p:txBody>
            <a:bodyPr rtlCol="0" anchor="ctr"/>
            <a:lstStyle/>
            <a:p>
              <a:endParaRPr lang="zh-CN" altLang="en-US"/>
            </a:p>
          </p:txBody>
        </p:sp>
        <p:sp>
          <p:nvSpPr>
            <p:cNvPr id="1197" name="任意多边形: 形状 1196">
              <a:extLst>
                <a:ext uri="{FF2B5EF4-FFF2-40B4-BE49-F238E27FC236}">
                  <a16:creationId xmlns:a16="http://schemas.microsoft.com/office/drawing/2014/main" id="{5D7470DB-0B94-3DEE-1EFA-A86075AD611F}"/>
                </a:ext>
              </a:extLst>
            </p:cNvPr>
            <p:cNvSpPr/>
            <p:nvPr/>
          </p:nvSpPr>
          <p:spPr>
            <a:xfrm>
              <a:off x="7150111" y="5509436"/>
              <a:ext cx="365409" cy="71327"/>
            </a:xfrm>
            <a:custGeom>
              <a:avLst/>
              <a:gdLst>
                <a:gd name="connsiteX0" fmla="*/ 361884 w 365409"/>
                <a:gd name="connsiteY0" fmla="*/ 71328 h 71327"/>
                <a:gd name="connsiteX1" fmla="*/ 365410 w 365409"/>
                <a:gd name="connsiteY1" fmla="*/ 41857 h 71327"/>
                <a:gd name="connsiteX2" fmla="*/ 17087 w 365409"/>
                <a:gd name="connsiteY2" fmla="*/ 0 h 71327"/>
                <a:gd name="connsiteX3" fmla="*/ 0 w 365409"/>
                <a:gd name="connsiteY3" fmla="*/ 16182 h 71327"/>
              </a:gdLst>
              <a:ahLst/>
              <a:cxnLst>
                <a:cxn ang="0">
                  <a:pos x="connsiteX0" y="connsiteY0"/>
                </a:cxn>
                <a:cxn ang="0">
                  <a:pos x="connsiteX1" y="connsiteY1"/>
                </a:cxn>
                <a:cxn ang="0">
                  <a:pos x="connsiteX2" y="connsiteY2"/>
                </a:cxn>
                <a:cxn ang="0">
                  <a:pos x="connsiteX3" y="connsiteY3"/>
                </a:cxn>
              </a:cxnLst>
              <a:rect l="l" t="t" r="r" b="b"/>
              <a:pathLst>
                <a:path w="365409" h="71327">
                  <a:moveTo>
                    <a:pt x="361884" y="71328"/>
                  </a:moveTo>
                  <a:lnTo>
                    <a:pt x="365410" y="41857"/>
                  </a:lnTo>
                  <a:lnTo>
                    <a:pt x="17087" y="0"/>
                  </a:lnTo>
                  <a:cubicBezTo>
                    <a:pt x="17087" y="0"/>
                    <a:pt x="-90" y="4520"/>
                    <a:pt x="0" y="16182"/>
                  </a:cubicBezTo>
                  <a:close/>
                </a:path>
              </a:pathLst>
            </a:custGeom>
            <a:solidFill>
              <a:srgbClr val="455A64"/>
            </a:solidFill>
            <a:ln w="9030" cap="flat">
              <a:noFill/>
              <a:prstDash val="solid"/>
              <a:miter/>
            </a:ln>
          </p:spPr>
          <p:txBody>
            <a:bodyPr rtlCol="0" anchor="ctr"/>
            <a:lstStyle/>
            <a:p>
              <a:endParaRPr lang="zh-CN" altLang="en-US"/>
            </a:p>
          </p:txBody>
        </p:sp>
        <p:sp>
          <p:nvSpPr>
            <p:cNvPr id="1198" name="任意多边形: 形状 1197">
              <a:extLst>
                <a:ext uri="{FF2B5EF4-FFF2-40B4-BE49-F238E27FC236}">
                  <a16:creationId xmlns:a16="http://schemas.microsoft.com/office/drawing/2014/main" id="{AB5DDD9B-3C70-EB2B-BFB2-54E2CF84B26C}"/>
                </a:ext>
              </a:extLst>
            </p:cNvPr>
            <p:cNvSpPr/>
            <p:nvPr/>
          </p:nvSpPr>
          <p:spPr>
            <a:xfrm>
              <a:off x="7349720" y="5446787"/>
              <a:ext cx="30055" cy="26596"/>
            </a:xfrm>
            <a:custGeom>
              <a:avLst/>
              <a:gdLst>
                <a:gd name="connsiteX0" fmla="*/ 2 w 30055"/>
                <a:gd name="connsiteY0" fmla="*/ 994 h 26596"/>
                <a:gd name="connsiteX1" fmla="*/ 16365 w 30055"/>
                <a:gd name="connsiteY1" fmla="*/ 11933 h 26596"/>
                <a:gd name="connsiteX2" fmla="*/ 29383 w 30055"/>
                <a:gd name="connsiteY2" fmla="*/ 26579 h 26596"/>
                <a:gd name="connsiteX3" fmla="*/ 20343 w 30055"/>
                <a:gd name="connsiteY3" fmla="*/ 7232 h 26596"/>
                <a:gd name="connsiteX4" fmla="*/ 2 w 30055"/>
                <a:gd name="connsiteY4" fmla="*/ 994 h 2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55" h="26596">
                  <a:moveTo>
                    <a:pt x="2" y="994"/>
                  </a:moveTo>
                  <a:cubicBezTo>
                    <a:pt x="2" y="2712"/>
                    <a:pt x="8500" y="4882"/>
                    <a:pt x="16365" y="11933"/>
                  </a:cubicBezTo>
                  <a:cubicBezTo>
                    <a:pt x="24230" y="18985"/>
                    <a:pt x="27666" y="27031"/>
                    <a:pt x="29383" y="26579"/>
                  </a:cubicBezTo>
                  <a:cubicBezTo>
                    <a:pt x="31101" y="26127"/>
                    <a:pt x="30016" y="15550"/>
                    <a:pt x="20343" y="7232"/>
                  </a:cubicBezTo>
                  <a:cubicBezTo>
                    <a:pt x="10670" y="-1085"/>
                    <a:pt x="-179" y="-723"/>
                    <a:pt x="2" y="994"/>
                  </a:cubicBezTo>
                  <a:close/>
                </a:path>
              </a:pathLst>
            </a:custGeom>
            <a:solidFill>
              <a:srgbClr val="455A64"/>
            </a:solidFill>
            <a:ln w="9030" cap="flat">
              <a:noFill/>
              <a:prstDash val="solid"/>
              <a:miter/>
            </a:ln>
          </p:spPr>
          <p:txBody>
            <a:bodyPr rtlCol="0" anchor="ctr"/>
            <a:lstStyle/>
            <a:p>
              <a:endParaRPr lang="zh-CN" altLang="en-US"/>
            </a:p>
          </p:txBody>
        </p:sp>
        <p:sp>
          <p:nvSpPr>
            <p:cNvPr id="1199" name="任意多边形: 形状 1198">
              <a:extLst>
                <a:ext uri="{FF2B5EF4-FFF2-40B4-BE49-F238E27FC236}">
                  <a16:creationId xmlns:a16="http://schemas.microsoft.com/office/drawing/2014/main" id="{A246284B-D973-29BA-E65B-6667BC817108}"/>
                </a:ext>
              </a:extLst>
            </p:cNvPr>
            <p:cNvSpPr/>
            <p:nvPr/>
          </p:nvSpPr>
          <p:spPr>
            <a:xfrm>
              <a:off x="7309352" y="5457166"/>
              <a:ext cx="20703" cy="31480"/>
            </a:xfrm>
            <a:custGeom>
              <a:avLst/>
              <a:gdLst>
                <a:gd name="connsiteX0" fmla="*/ 50 w 20703"/>
                <a:gd name="connsiteY0" fmla="*/ 470 h 31480"/>
                <a:gd name="connsiteX1" fmla="*/ 11441 w 20703"/>
                <a:gd name="connsiteY1" fmla="*/ 14663 h 31480"/>
                <a:gd name="connsiteX2" fmla="*/ 18583 w 20703"/>
                <a:gd name="connsiteY2" fmla="*/ 31478 h 31480"/>
                <a:gd name="connsiteX3" fmla="*/ 16775 w 20703"/>
                <a:gd name="connsiteY3" fmla="*/ 11499 h 31480"/>
                <a:gd name="connsiteX4" fmla="*/ 50 w 20703"/>
                <a:gd name="connsiteY4" fmla="*/ 470 h 31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03" h="31480">
                  <a:moveTo>
                    <a:pt x="50" y="470"/>
                  </a:moveTo>
                  <a:cubicBezTo>
                    <a:pt x="-673" y="2097"/>
                    <a:pt x="6559" y="6346"/>
                    <a:pt x="11441" y="14663"/>
                  </a:cubicBezTo>
                  <a:cubicBezTo>
                    <a:pt x="16323" y="22980"/>
                    <a:pt x="16775" y="31297"/>
                    <a:pt x="18583" y="31478"/>
                  </a:cubicBezTo>
                  <a:cubicBezTo>
                    <a:pt x="20391" y="31659"/>
                    <a:pt x="23013" y="21805"/>
                    <a:pt x="16775" y="11499"/>
                  </a:cubicBezTo>
                  <a:cubicBezTo>
                    <a:pt x="10537" y="1193"/>
                    <a:pt x="322" y="-1158"/>
                    <a:pt x="50" y="470"/>
                  </a:cubicBezTo>
                  <a:close/>
                </a:path>
              </a:pathLst>
            </a:custGeom>
            <a:solidFill>
              <a:srgbClr val="455A64"/>
            </a:solidFill>
            <a:ln w="9030" cap="flat">
              <a:noFill/>
              <a:prstDash val="solid"/>
              <a:miter/>
            </a:ln>
          </p:spPr>
          <p:txBody>
            <a:bodyPr rtlCol="0" anchor="ctr"/>
            <a:lstStyle/>
            <a:p>
              <a:endParaRPr lang="zh-CN" altLang="en-US"/>
            </a:p>
          </p:txBody>
        </p:sp>
        <p:sp>
          <p:nvSpPr>
            <p:cNvPr id="1200" name="任意多边形: 形状 1199">
              <a:extLst>
                <a:ext uri="{FF2B5EF4-FFF2-40B4-BE49-F238E27FC236}">
                  <a16:creationId xmlns:a16="http://schemas.microsoft.com/office/drawing/2014/main" id="{395BEBD6-EA20-6B77-A513-531E227F158A}"/>
                </a:ext>
              </a:extLst>
            </p:cNvPr>
            <p:cNvSpPr/>
            <p:nvPr/>
          </p:nvSpPr>
          <p:spPr>
            <a:xfrm>
              <a:off x="7271468" y="5467366"/>
              <a:ext cx="13064" cy="32430"/>
            </a:xfrm>
            <a:custGeom>
              <a:avLst/>
              <a:gdLst>
                <a:gd name="connsiteX0" fmla="*/ 9638 w 13064"/>
                <a:gd name="connsiteY0" fmla="*/ 32397 h 32430"/>
                <a:gd name="connsiteX1" fmla="*/ 11898 w 13064"/>
                <a:gd name="connsiteY1" fmla="*/ 14316 h 32430"/>
                <a:gd name="connsiteX2" fmla="*/ 146 w 13064"/>
                <a:gd name="connsiteY2" fmla="*/ 213 h 32430"/>
                <a:gd name="connsiteX3" fmla="*/ 5931 w 13064"/>
                <a:gd name="connsiteY3" fmla="*/ 16034 h 32430"/>
                <a:gd name="connsiteX4" fmla="*/ 9638 w 13064"/>
                <a:gd name="connsiteY4" fmla="*/ 32397 h 32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4" h="32430">
                  <a:moveTo>
                    <a:pt x="9638" y="32397"/>
                  </a:moveTo>
                  <a:cubicBezTo>
                    <a:pt x="11175" y="33030"/>
                    <a:pt x="14972" y="24622"/>
                    <a:pt x="11898" y="14316"/>
                  </a:cubicBezTo>
                  <a:cubicBezTo>
                    <a:pt x="8824" y="4010"/>
                    <a:pt x="1140" y="-1143"/>
                    <a:pt x="146" y="213"/>
                  </a:cubicBezTo>
                  <a:cubicBezTo>
                    <a:pt x="-849" y="1569"/>
                    <a:pt x="3490" y="7536"/>
                    <a:pt x="5931" y="16034"/>
                  </a:cubicBezTo>
                  <a:cubicBezTo>
                    <a:pt x="8372" y="24532"/>
                    <a:pt x="7649" y="32035"/>
                    <a:pt x="9638" y="32397"/>
                  </a:cubicBezTo>
                  <a:close/>
                </a:path>
              </a:pathLst>
            </a:custGeom>
            <a:solidFill>
              <a:srgbClr val="455A64"/>
            </a:solidFill>
            <a:ln w="9030" cap="flat">
              <a:noFill/>
              <a:prstDash val="solid"/>
              <a:miter/>
            </a:ln>
          </p:spPr>
          <p:txBody>
            <a:bodyPr rtlCol="0" anchor="ctr"/>
            <a:lstStyle/>
            <a:p>
              <a:endParaRPr lang="zh-CN" altLang="en-US"/>
            </a:p>
          </p:txBody>
        </p:sp>
        <p:sp>
          <p:nvSpPr>
            <p:cNvPr id="1201" name="任意多边形: 形状 1200">
              <a:extLst>
                <a:ext uri="{FF2B5EF4-FFF2-40B4-BE49-F238E27FC236}">
                  <a16:creationId xmlns:a16="http://schemas.microsoft.com/office/drawing/2014/main" id="{48DFFCBB-281B-8793-FB4F-5642817BAA55}"/>
                </a:ext>
              </a:extLst>
            </p:cNvPr>
            <p:cNvSpPr/>
            <p:nvPr/>
          </p:nvSpPr>
          <p:spPr>
            <a:xfrm>
              <a:off x="7359363" y="5401585"/>
              <a:ext cx="37091" cy="12128"/>
            </a:xfrm>
            <a:custGeom>
              <a:avLst/>
              <a:gdLst>
                <a:gd name="connsiteX0" fmla="*/ 32 w 37091"/>
                <a:gd name="connsiteY0" fmla="*/ 3978 h 12128"/>
                <a:gd name="connsiteX1" fmla="*/ 18926 w 37091"/>
                <a:gd name="connsiteY1" fmla="*/ 6690 h 12128"/>
                <a:gd name="connsiteX2" fmla="*/ 37007 w 37091"/>
                <a:gd name="connsiteY2" fmla="*/ 11843 h 12128"/>
                <a:gd name="connsiteX3" fmla="*/ 19921 w 37091"/>
                <a:gd name="connsiteY3" fmla="*/ 633 h 12128"/>
                <a:gd name="connsiteX4" fmla="*/ 32 w 37091"/>
                <a:gd name="connsiteY4" fmla="*/ 3978 h 1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91" h="12128">
                  <a:moveTo>
                    <a:pt x="32" y="3978"/>
                  </a:moveTo>
                  <a:cubicBezTo>
                    <a:pt x="574" y="5696"/>
                    <a:pt x="9072" y="4521"/>
                    <a:pt x="18926" y="6690"/>
                  </a:cubicBezTo>
                  <a:cubicBezTo>
                    <a:pt x="28780" y="8860"/>
                    <a:pt x="36103" y="13290"/>
                    <a:pt x="37007" y="11843"/>
                  </a:cubicBezTo>
                  <a:cubicBezTo>
                    <a:pt x="37911" y="10397"/>
                    <a:pt x="31583" y="2803"/>
                    <a:pt x="19921" y="633"/>
                  </a:cubicBezTo>
                  <a:cubicBezTo>
                    <a:pt x="8259" y="-1536"/>
                    <a:pt x="-601" y="2441"/>
                    <a:pt x="32" y="3978"/>
                  </a:cubicBezTo>
                  <a:close/>
                </a:path>
              </a:pathLst>
            </a:custGeom>
            <a:solidFill>
              <a:srgbClr val="455A64"/>
            </a:solidFill>
            <a:ln w="9030" cap="flat">
              <a:noFill/>
              <a:prstDash val="solid"/>
              <a:miter/>
            </a:ln>
          </p:spPr>
          <p:txBody>
            <a:bodyPr rtlCol="0" anchor="ctr"/>
            <a:lstStyle/>
            <a:p>
              <a:endParaRPr lang="zh-CN" altLang="en-US"/>
            </a:p>
          </p:txBody>
        </p:sp>
        <p:sp>
          <p:nvSpPr>
            <p:cNvPr id="1202" name="任意多边形: 形状 1201">
              <a:extLst>
                <a:ext uri="{FF2B5EF4-FFF2-40B4-BE49-F238E27FC236}">
                  <a16:creationId xmlns:a16="http://schemas.microsoft.com/office/drawing/2014/main" id="{8FAC306A-90E3-7D8D-4076-BE6E2BBB4B66}"/>
                </a:ext>
              </a:extLst>
            </p:cNvPr>
            <p:cNvSpPr/>
            <p:nvPr/>
          </p:nvSpPr>
          <p:spPr>
            <a:xfrm>
              <a:off x="7322691" y="4596778"/>
              <a:ext cx="681639" cy="789800"/>
            </a:xfrm>
            <a:custGeom>
              <a:avLst/>
              <a:gdLst>
                <a:gd name="connsiteX0" fmla="*/ 175382 w 681639"/>
                <a:gd name="connsiteY0" fmla="*/ 942 h 789800"/>
                <a:gd name="connsiteX1" fmla="*/ 60209 w 681639"/>
                <a:gd name="connsiteY1" fmla="*/ 96770 h 789800"/>
                <a:gd name="connsiteX2" fmla="*/ 0 w 681639"/>
                <a:gd name="connsiteY2" fmla="*/ 746949 h 789800"/>
                <a:gd name="connsiteX3" fmla="*/ 235681 w 681639"/>
                <a:gd name="connsiteY3" fmla="*/ 789800 h 789800"/>
                <a:gd name="connsiteX4" fmla="*/ 302850 w 681639"/>
                <a:gd name="connsiteY4" fmla="*/ 223696 h 789800"/>
                <a:gd name="connsiteX5" fmla="*/ 681640 w 681639"/>
                <a:gd name="connsiteY5" fmla="*/ 80769 h 789800"/>
                <a:gd name="connsiteX6" fmla="*/ 175382 w 681639"/>
                <a:gd name="connsiteY6" fmla="*/ 942 h 78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1639" h="789800">
                  <a:moveTo>
                    <a:pt x="175382" y="942"/>
                  </a:moveTo>
                  <a:cubicBezTo>
                    <a:pt x="175382" y="942"/>
                    <a:pt x="75939" y="-11172"/>
                    <a:pt x="60209" y="96770"/>
                  </a:cubicBezTo>
                  <a:cubicBezTo>
                    <a:pt x="44478" y="204711"/>
                    <a:pt x="0" y="746949"/>
                    <a:pt x="0" y="746949"/>
                  </a:cubicBezTo>
                  <a:lnTo>
                    <a:pt x="235681" y="789800"/>
                  </a:lnTo>
                  <a:lnTo>
                    <a:pt x="302850" y="223696"/>
                  </a:lnTo>
                  <a:lnTo>
                    <a:pt x="681640" y="80769"/>
                  </a:lnTo>
                  <a:cubicBezTo>
                    <a:pt x="681640" y="80769"/>
                    <a:pt x="242552" y="-10177"/>
                    <a:pt x="175382" y="942"/>
                  </a:cubicBezTo>
                  <a:close/>
                </a:path>
              </a:pathLst>
            </a:custGeom>
            <a:solidFill>
              <a:srgbClr val="263238"/>
            </a:solidFill>
            <a:ln w="9030" cap="flat">
              <a:noFill/>
              <a:prstDash val="solid"/>
              <a:miter/>
            </a:ln>
          </p:spPr>
          <p:txBody>
            <a:bodyPr rtlCol="0" anchor="ctr"/>
            <a:lstStyle/>
            <a:p>
              <a:endParaRPr lang="zh-CN" altLang="en-US"/>
            </a:p>
          </p:txBody>
        </p:sp>
        <p:sp>
          <p:nvSpPr>
            <p:cNvPr id="1203" name="任意多边形: 形状 1202">
              <a:extLst>
                <a:ext uri="{FF2B5EF4-FFF2-40B4-BE49-F238E27FC236}">
                  <a16:creationId xmlns:a16="http://schemas.microsoft.com/office/drawing/2014/main" id="{505E3068-F3DB-F107-8694-DDD10D69C922}"/>
                </a:ext>
              </a:extLst>
            </p:cNvPr>
            <p:cNvSpPr/>
            <p:nvPr/>
          </p:nvSpPr>
          <p:spPr>
            <a:xfrm>
              <a:off x="7857621" y="4497373"/>
              <a:ext cx="595562" cy="427878"/>
            </a:xfrm>
            <a:custGeom>
              <a:avLst/>
              <a:gdLst>
                <a:gd name="connsiteX0" fmla="*/ 53685 w 595562"/>
                <a:gd name="connsiteY0" fmla="*/ 17629 h 427878"/>
                <a:gd name="connsiteX1" fmla="*/ 1251 w 595562"/>
                <a:gd name="connsiteY1" fmla="*/ 158025 h 427878"/>
                <a:gd name="connsiteX2" fmla="*/ 164790 w 595562"/>
                <a:gd name="connsiteY2" fmla="*/ 261898 h 427878"/>
                <a:gd name="connsiteX3" fmla="*/ 548642 w 595562"/>
                <a:gd name="connsiteY3" fmla="*/ 427878 h 427878"/>
                <a:gd name="connsiteX4" fmla="*/ 595471 w 595562"/>
                <a:gd name="connsiteY4" fmla="*/ 267955 h 427878"/>
                <a:gd name="connsiteX5" fmla="*/ 467641 w 595562"/>
                <a:gd name="connsiteY5" fmla="*/ 0 h 4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562" h="427878">
                  <a:moveTo>
                    <a:pt x="53685" y="17629"/>
                  </a:moveTo>
                  <a:cubicBezTo>
                    <a:pt x="53685" y="17629"/>
                    <a:pt x="-9598" y="138678"/>
                    <a:pt x="1251" y="158025"/>
                  </a:cubicBezTo>
                  <a:cubicBezTo>
                    <a:pt x="12099" y="177371"/>
                    <a:pt x="164790" y="261898"/>
                    <a:pt x="164790" y="261898"/>
                  </a:cubicBezTo>
                  <a:lnTo>
                    <a:pt x="548642" y="427878"/>
                  </a:lnTo>
                  <a:cubicBezTo>
                    <a:pt x="577816" y="379516"/>
                    <a:pt x="593951" y="324415"/>
                    <a:pt x="595471" y="267955"/>
                  </a:cubicBezTo>
                  <a:cubicBezTo>
                    <a:pt x="599539" y="170048"/>
                    <a:pt x="467641" y="0"/>
                    <a:pt x="467641" y="0"/>
                  </a:cubicBezTo>
                  <a:close/>
                </a:path>
              </a:pathLst>
            </a:custGeom>
            <a:solidFill>
              <a:srgbClr val="263238"/>
            </a:solidFill>
            <a:ln w="9030" cap="flat">
              <a:noFill/>
              <a:prstDash val="solid"/>
              <a:miter/>
            </a:ln>
          </p:spPr>
          <p:txBody>
            <a:bodyPr rtlCol="0" anchor="ctr"/>
            <a:lstStyle/>
            <a:p>
              <a:endParaRPr lang="zh-CN" altLang="en-US"/>
            </a:p>
          </p:txBody>
        </p:sp>
        <p:sp>
          <p:nvSpPr>
            <p:cNvPr id="1204" name="任意多边形: 形状 1203">
              <a:extLst>
                <a:ext uri="{FF2B5EF4-FFF2-40B4-BE49-F238E27FC236}">
                  <a16:creationId xmlns:a16="http://schemas.microsoft.com/office/drawing/2014/main" id="{1E46041A-3AF7-FCED-19FD-C814A768E161}"/>
                </a:ext>
              </a:extLst>
            </p:cNvPr>
            <p:cNvSpPr/>
            <p:nvPr/>
          </p:nvSpPr>
          <p:spPr>
            <a:xfrm>
              <a:off x="8054233" y="4646502"/>
              <a:ext cx="278531" cy="53012"/>
            </a:xfrm>
            <a:custGeom>
              <a:avLst/>
              <a:gdLst>
                <a:gd name="connsiteX0" fmla="*/ 278532 w 278531"/>
                <a:gd name="connsiteY0" fmla="*/ 53012 h 53012"/>
                <a:gd name="connsiteX1" fmla="*/ 267684 w 278531"/>
                <a:gd name="connsiteY1" fmla="*/ 49577 h 53012"/>
                <a:gd name="connsiteX2" fmla="*/ 238755 w 278531"/>
                <a:gd name="connsiteY2" fmla="*/ 38909 h 53012"/>
                <a:gd name="connsiteX3" fmla="*/ 141481 w 278531"/>
                <a:gd name="connsiteY3" fmla="*/ 9980 h 53012"/>
                <a:gd name="connsiteX4" fmla="*/ 40772 w 278531"/>
                <a:gd name="connsiteY4" fmla="*/ 7087 h 53012"/>
                <a:gd name="connsiteX5" fmla="*/ 0 w 278531"/>
                <a:gd name="connsiteY5" fmla="*/ 17122 h 53012"/>
                <a:gd name="connsiteX6" fmla="*/ 10306 w 278531"/>
                <a:gd name="connsiteY6" fmla="*/ 12421 h 53012"/>
                <a:gd name="connsiteX7" fmla="*/ 40229 w 278531"/>
                <a:gd name="connsiteY7" fmla="*/ 4104 h 53012"/>
                <a:gd name="connsiteX8" fmla="*/ 142294 w 278531"/>
                <a:gd name="connsiteY8" fmla="*/ 5731 h 53012"/>
                <a:gd name="connsiteX9" fmla="*/ 239839 w 278531"/>
                <a:gd name="connsiteY9" fmla="*/ 36016 h 53012"/>
                <a:gd name="connsiteX10" fmla="*/ 268316 w 278531"/>
                <a:gd name="connsiteY10" fmla="*/ 48040 h 53012"/>
                <a:gd name="connsiteX11" fmla="*/ 278532 w 278531"/>
                <a:gd name="connsiteY11" fmla="*/ 53012 h 5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531" h="53012">
                  <a:moveTo>
                    <a:pt x="278532" y="53012"/>
                  </a:moveTo>
                  <a:cubicBezTo>
                    <a:pt x="274804" y="52258"/>
                    <a:pt x="271167" y="51106"/>
                    <a:pt x="267684" y="49577"/>
                  </a:cubicBezTo>
                  <a:lnTo>
                    <a:pt x="238755" y="38909"/>
                  </a:lnTo>
                  <a:cubicBezTo>
                    <a:pt x="207131" y="26753"/>
                    <a:pt x="174608" y="17080"/>
                    <a:pt x="141481" y="9980"/>
                  </a:cubicBezTo>
                  <a:cubicBezTo>
                    <a:pt x="108342" y="3103"/>
                    <a:pt x="74250" y="2124"/>
                    <a:pt x="40772" y="7087"/>
                  </a:cubicBezTo>
                  <a:cubicBezTo>
                    <a:pt x="27018" y="9731"/>
                    <a:pt x="13410" y="13081"/>
                    <a:pt x="0" y="17122"/>
                  </a:cubicBezTo>
                  <a:cubicBezTo>
                    <a:pt x="3231" y="15140"/>
                    <a:pt x="6692" y="13562"/>
                    <a:pt x="10306" y="12421"/>
                  </a:cubicBezTo>
                  <a:cubicBezTo>
                    <a:pt x="20020" y="8784"/>
                    <a:pt x="30032" y="6001"/>
                    <a:pt x="40229" y="4104"/>
                  </a:cubicBezTo>
                  <a:cubicBezTo>
                    <a:pt x="74043" y="-1870"/>
                    <a:pt x="108688" y="-1317"/>
                    <a:pt x="142294" y="5731"/>
                  </a:cubicBezTo>
                  <a:cubicBezTo>
                    <a:pt x="175692" y="12727"/>
                    <a:pt x="208352" y="22867"/>
                    <a:pt x="239839" y="36016"/>
                  </a:cubicBezTo>
                  <a:cubicBezTo>
                    <a:pt x="251953" y="40898"/>
                    <a:pt x="261627" y="45057"/>
                    <a:pt x="268316" y="48040"/>
                  </a:cubicBezTo>
                  <a:cubicBezTo>
                    <a:pt x="271886" y="49335"/>
                    <a:pt x="275310" y="51002"/>
                    <a:pt x="278532" y="53012"/>
                  </a:cubicBezTo>
                  <a:close/>
                </a:path>
              </a:pathLst>
            </a:custGeom>
            <a:solidFill>
              <a:srgbClr val="455A64"/>
            </a:solidFill>
            <a:ln w="9030" cap="flat">
              <a:noFill/>
              <a:prstDash val="solid"/>
              <a:miter/>
            </a:ln>
          </p:spPr>
          <p:txBody>
            <a:bodyPr rtlCol="0" anchor="ctr"/>
            <a:lstStyle/>
            <a:p>
              <a:endParaRPr lang="zh-CN" altLang="en-US"/>
            </a:p>
          </p:txBody>
        </p:sp>
        <p:sp>
          <p:nvSpPr>
            <p:cNvPr id="1205" name="任意多边形: 形状 1204">
              <a:extLst>
                <a:ext uri="{FF2B5EF4-FFF2-40B4-BE49-F238E27FC236}">
                  <a16:creationId xmlns:a16="http://schemas.microsoft.com/office/drawing/2014/main" id="{F0A9A987-AADF-0E82-C043-89254F533172}"/>
                </a:ext>
              </a:extLst>
            </p:cNvPr>
            <p:cNvSpPr/>
            <p:nvPr/>
          </p:nvSpPr>
          <p:spPr>
            <a:xfrm>
              <a:off x="8060200" y="4602686"/>
              <a:ext cx="221125" cy="55876"/>
            </a:xfrm>
            <a:custGeom>
              <a:avLst/>
              <a:gdLst>
                <a:gd name="connsiteX0" fmla="*/ 221126 w 221125"/>
                <a:gd name="connsiteY0" fmla="*/ 4979 h 55876"/>
                <a:gd name="connsiteX1" fmla="*/ 187044 w 221125"/>
                <a:gd name="connsiteY1" fmla="*/ 3352 h 55876"/>
                <a:gd name="connsiteX2" fmla="*/ 149979 w 221125"/>
                <a:gd name="connsiteY2" fmla="*/ 5793 h 55876"/>
                <a:gd name="connsiteX3" fmla="*/ 104777 w 221125"/>
                <a:gd name="connsiteY3" fmla="*/ 10403 h 55876"/>
                <a:gd name="connsiteX4" fmla="*/ 27121 w 221125"/>
                <a:gd name="connsiteY4" fmla="*/ 35626 h 55876"/>
                <a:gd name="connsiteX5" fmla="*/ 0 w 221125"/>
                <a:gd name="connsiteY5" fmla="*/ 55876 h 55876"/>
                <a:gd name="connsiteX6" fmla="*/ 5967 w 221125"/>
                <a:gd name="connsiteY6" fmla="*/ 48734 h 55876"/>
                <a:gd name="connsiteX7" fmla="*/ 25765 w 221125"/>
                <a:gd name="connsiteY7" fmla="*/ 33004 h 55876"/>
                <a:gd name="connsiteX8" fmla="*/ 104416 w 221125"/>
                <a:gd name="connsiteY8" fmla="*/ 5883 h 55876"/>
                <a:gd name="connsiteX9" fmla="*/ 149617 w 221125"/>
                <a:gd name="connsiteY9" fmla="*/ 1544 h 55876"/>
                <a:gd name="connsiteX10" fmla="*/ 186954 w 221125"/>
                <a:gd name="connsiteY10" fmla="*/ 7 h 55876"/>
                <a:gd name="connsiteX11" fmla="*/ 212086 w 221125"/>
                <a:gd name="connsiteY11" fmla="*/ 2176 h 55876"/>
                <a:gd name="connsiteX12" fmla="*/ 221126 w 221125"/>
                <a:gd name="connsiteY12" fmla="*/ 4979 h 5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1125" h="55876">
                  <a:moveTo>
                    <a:pt x="221126" y="4979"/>
                  </a:moveTo>
                  <a:cubicBezTo>
                    <a:pt x="209804" y="3808"/>
                    <a:pt x="198426" y="3264"/>
                    <a:pt x="187044" y="3352"/>
                  </a:cubicBezTo>
                  <a:cubicBezTo>
                    <a:pt x="176467" y="3352"/>
                    <a:pt x="163901" y="4708"/>
                    <a:pt x="149979" y="5793"/>
                  </a:cubicBezTo>
                  <a:cubicBezTo>
                    <a:pt x="136057" y="6878"/>
                    <a:pt x="120688" y="8143"/>
                    <a:pt x="104777" y="10403"/>
                  </a:cubicBezTo>
                  <a:cubicBezTo>
                    <a:pt x="77487" y="13631"/>
                    <a:pt x="51099" y="22202"/>
                    <a:pt x="27121" y="35626"/>
                  </a:cubicBezTo>
                  <a:cubicBezTo>
                    <a:pt x="17638" y="41762"/>
                    <a:pt x="8577" y="48527"/>
                    <a:pt x="0" y="55876"/>
                  </a:cubicBezTo>
                  <a:cubicBezTo>
                    <a:pt x="1581" y="53183"/>
                    <a:pt x="3597" y="50769"/>
                    <a:pt x="5967" y="48734"/>
                  </a:cubicBezTo>
                  <a:cubicBezTo>
                    <a:pt x="12007" y="42823"/>
                    <a:pt x="18642" y="37552"/>
                    <a:pt x="25765" y="33004"/>
                  </a:cubicBezTo>
                  <a:cubicBezTo>
                    <a:pt x="49736" y="18435"/>
                    <a:pt x="76559" y="9185"/>
                    <a:pt x="104416" y="5883"/>
                  </a:cubicBezTo>
                  <a:cubicBezTo>
                    <a:pt x="120507" y="3442"/>
                    <a:pt x="135966" y="2357"/>
                    <a:pt x="149617" y="1544"/>
                  </a:cubicBezTo>
                  <a:cubicBezTo>
                    <a:pt x="163268" y="730"/>
                    <a:pt x="176196" y="-83"/>
                    <a:pt x="186954" y="7"/>
                  </a:cubicBezTo>
                  <a:cubicBezTo>
                    <a:pt x="195379" y="-30"/>
                    <a:pt x="203791" y="696"/>
                    <a:pt x="212086" y="2176"/>
                  </a:cubicBezTo>
                  <a:cubicBezTo>
                    <a:pt x="215230" y="2619"/>
                    <a:pt x="218283" y="3565"/>
                    <a:pt x="221126" y="4979"/>
                  </a:cubicBezTo>
                  <a:close/>
                </a:path>
              </a:pathLst>
            </a:custGeom>
            <a:solidFill>
              <a:srgbClr val="455A64"/>
            </a:solidFill>
            <a:ln w="9030" cap="flat">
              <a:noFill/>
              <a:prstDash val="solid"/>
              <a:miter/>
            </a:ln>
          </p:spPr>
          <p:txBody>
            <a:bodyPr rtlCol="0" anchor="ctr"/>
            <a:lstStyle/>
            <a:p>
              <a:endParaRPr lang="zh-CN" altLang="en-US"/>
            </a:p>
          </p:txBody>
        </p:sp>
        <p:sp>
          <p:nvSpPr>
            <p:cNvPr id="1206" name="任意多边形: 形状 1205">
              <a:extLst>
                <a:ext uri="{FF2B5EF4-FFF2-40B4-BE49-F238E27FC236}">
                  <a16:creationId xmlns:a16="http://schemas.microsoft.com/office/drawing/2014/main" id="{DE496E05-C6DA-87B6-F23A-F748DE0D5944}"/>
                </a:ext>
              </a:extLst>
            </p:cNvPr>
            <p:cNvSpPr/>
            <p:nvPr/>
          </p:nvSpPr>
          <p:spPr>
            <a:xfrm>
              <a:off x="7511855" y="5384951"/>
              <a:ext cx="38069" cy="195814"/>
            </a:xfrm>
            <a:custGeom>
              <a:avLst/>
              <a:gdLst>
                <a:gd name="connsiteX0" fmla="*/ 37929 w 38069"/>
                <a:gd name="connsiteY0" fmla="*/ 1 h 195814"/>
                <a:gd name="connsiteX1" fmla="*/ 21385 w 38069"/>
                <a:gd name="connsiteY1" fmla="*/ 98359 h 195814"/>
                <a:gd name="connsiteX2" fmla="*/ 141 w 38069"/>
                <a:gd name="connsiteY2" fmla="*/ 195813 h 195814"/>
                <a:gd name="connsiteX3" fmla="*/ 16685 w 38069"/>
                <a:gd name="connsiteY3" fmla="*/ 97455 h 195814"/>
                <a:gd name="connsiteX4" fmla="*/ 37929 w 38069"/>
                <a:gd name="connsiteY4" fmla="*/ 1 h 195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69" h="195814">
                  <a:moveTo>
                    <a:pt x="37929" y="1"/>
                  </a:moveTo>
                  <a:cubicBezTo>
                    <a:pt x="39195" y="1"/>
                    <a:pt x="31782" y="44298"/>
                    <a:pt x="21385" y="98359"/>
                  </a:cubicBezTo>
                  <a:cubicBezTo>
                    <a:pt x="10989" y="152420"/>
                    <a:pt x="1406" y="196085"/>
                    <a:pt x="141" y="195813"/>
                  </a:cubicBezTo>
                  <a:cubicBezTo>
                    <a:pt x="-1125" y="195542"/>
                    <a:pt x="6288" y="151516"/>
                    <a:pt x="16685" y="97455"/>
                  </a:cubicBezTo>
                  <a:cubicBezTo>
                    <a:pt x="27081" y="43394"/>
                    <a:pt x="36664" y="-180"/>
                    <a:pt x="37929" y="1"/>
                  </a:cubicBezTo>
                  <a:close/>
                </a:path>
              </a:pathLst>
            </a:custGeom>
            <a:solidFill>
              <a:srgbClr val="455A64"/>
            </a:solidFill>
            <a:ln w="9030" cap="flat">
              <a:noFill/>
              <a:prstDash val="solid"/>
              <a:miter/>
            </a:ln>
          </p:spPr>
          <p:txBody>
            <a:bodyPr rtlCol="0" anchor="ctr"/>
            <a:lstStyle/>
            <a:p>
              <a:endParaRPr lang="zh-CN" altLang="en-US"/>
            </a:p>
          </p:txBody>
        </p:sp>
        <p:sp>
          <p:nvSpPr>
            <p:cNvPr id="1207" name="任意多边形: 形状 1206">
              <a:extLst>
                <a:ext uri="{FF2B5EF4-FFF2-40B4-BE49-F238E27FC236}">
                  <a16:creationId xmlns:a16="http://schemas.microsoft.com/office/drawing/2014/main" id="{69C7CE72-3F2A-0B79-971D-2EB893CADF56}"/>
                </a:ext>
              </a:extLst>
            </p:cNvPr>
            <p:cNvSpPr/>
            <p:nvPr/>
          </p:nvSpPr>
          <p:spPr>
            <a:xfrm>
              <a:off x="7322782" y="4673027"/>
              <a:ext cx="710478" cy="715721"/>
            </a:xfrm>
            <a:custGeom>
              <a:avLst/>
              <a:gdLst>
                <a:gd name="connsiteX0" fmla="*/ 710478 w 710478"/>
                <a:gd name="connsiteY0" fmla="*/ 0 h 715721"/>
                <a:gd name="connsiteX1" fmla="*/ 708670 w 710478"/>
                <a:gd name="connsiteY1" fmla="*/ 904 h 715721"/>
                <a:gd name="connsiteX2" fmla="*/ 703065 w 710478"/>
                <a:gd name="connsiteY2" fmla="*/ 3254 h 715721"/>
                <a:gd name="connsiteX3" fmla="*/ 681368 w 710478"/>
                <a:gd name="connsiteY3" fmla="*/ 11752 h 715721"/>
                <a:gd name="connsiteX4" fmla="*/ 600005 w 710478"/>
                <a:gd name="connsiteY4" fmla="*/ 43303 h 715721"/>
                <a:gd name="connsiteX5" fmla="*/ 316501 w 710478"/>
                <a:gd name="connsiteY5" fmla="*/ 151154 h 715721"/>
                <a:gd name="connsiteX6" fmla="*/ 317857 w 710478"/>
                <a:gd name="connsiteY6" fmla="*/ 149436 h 715721"/>
                <a:gd name="connsiteX7" fmla="*/ 290736 w 710478"/>
                <a:gd name="connsiteY7" fmla="*/ 341272 h 715721"/>
                <a:gd name="connsiteX8" fmla="*/ 237308 w 710478"/>
                <a:gd name="connsiteY8" fmla="*/ 713732 h 715721"/>
                <a:gd name="connsiteX9" fmla="*/ 237308 w 710478"/>
                <a:gd name="connsiteY9" fmla="*/ 715721 h 715721"/>
                <a:gd name="connsiteX10" fmla="*/ 235410 w 710478"/>
                <a:gd name="connsiteY10" fmla="*/ 715721 h 715721"/>
                <a:gd name="connsiteX11" fmla="*/ 63644 w 710478"/>
                <a:gd name="connsiteY11" fmla="*/ 683719 h 715721"/>
                <a:gd name="connsiteX12" fmla="*/ 16453 w 710478"/>
                <a:gd name="connsiteY12" fmla="*/ 674678 h 715721"/>
                <a:gd name="connsiteX13" fmla="*/ 4159 w 710478"/>
                <a:gd name="connsiteY13" fmla="*/ 672147 h 715721"/>
                <a:gd name="connsiteX14" fmla="*/ 0 w 710478"/>
                <a:gd name="connsiteY14" fmla="*/ 671153 h 715721"/>
                <a:gd name="connsiteX15" fmla="*/ 4249 w 710478"/>
                <a:gd name="connsiteY15" fmla="*/ 671605 h 715721"/>
                <a:gd name="connsiteX16" fmla="*/ 16725 w 710478"/>
                <a:gd name="connsiteY16" fmla="*/ 673593 h 715721"/>
                <a:gd name="connsiteX17" fmla="*/ 64005 w 710478"/>
                <a:gd name="connsiteY17" fmla="*/ 681730 h 715721"/>
                <a:gd name="connsiteX18" fmla="*/ 235771 w 710478"/>
                <a:gd name="connsiteY18" fmla="*/ 712105 h 715721"/>
                <a:gd name="connsiteX19" fmla="*/ 233602 w 710478"/>
                <a:gd name="connsiteY19" fmla="*/ 713732 h 715721"/>
                <a:gd name="connsiteX20" fmla="*/ 286126 w 710478"/>
                <a:gd name="connsiteY20" fmla="*/ 341000 h 715721"/>
                <a:gd name="connsiteX21" fmla="*/ 313247 w 710478"/>
                <a:gd name="connsiteY21" fmla="*/ 149255 h 715721"/>
                <a:gd name="connsiteX22" fmla="*/ 313247 w 710478"/>
                <a:gd name="connsiteY22" fmla="*/ 147899 h 715721"/>
                <a:gd name="connsiteX23" fmla="*/ 314422 w 710478"/>
                <a:gd name="connsiteY23" fmla="*/ 147447 h 715721"/>
                <a:gd name="connsiteX24" fmla="*/ 598378 w 710478"/>
                <a:gd name="connsiteY24" fmla="*/ 41133 h 715721"/>
                <a:gd name="connsiteX25" fmla="*/ 680464 w 710478"/>
                <a:gd name="connsiteY25" fmla="*/ 10848 h 715721"/>
                <a:gd name="connsiteX26" fmla="*/ 702342 w 710478"/>
                <a:gd name="connsiteY26" fmla="*/ 2983 h 715721"/>
                <a:gd name="connsiteX27" fmla="*/ 708670 w 710478"/>
                <a:gd name="connsiteY27" fmla="*/ 994 h 7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0478" h="715721">
                  <a:moveTo>
                    <a:pt x="710478" y="0"/>
                  </a:moveTo>
                  <a:cubicBezTo>
                    <a:pt x="710478" y="0"/>
                    <a:pt x="709936" y="0"/>
                    <a:pt x="708670" y="904"/>
                  </a:cubicBezTo>
                  <a:lnTo>
                    <a:pt x="703065" y="3254"/>
                  </a:lnTo>
                  <a:lnTo>
                    <a:pt x="681368" y="11752"/>
                  </a:lnTo>
                  <a:lnTo>
                    <a:pt x="600005" y="43303"/>
                  </a:lnTo>
                  <a:lnTo>
                    <a:pt x="316501" y="151154"/>
                  </a:lnTo>
                  <a:lnTo>
                    <a:pt x="317857" y="149436"/>
                  </a:lnTo>
                  <a:cubicBezTo>
                    <a:pt x="309450" y="208921"/>
                    <a:pt x="300319" y="273831"/>
                    <a:pt x="290736" y="341272"/>
                  </a:cubicBezTo>
                  <a:cubicBezTo>
                    <a:pt x="270577" y="482210"/>
                    <a:pt x="251954" y="612029"/>
                    <a:pt x="237308" y="713732"/>
                  </a:cubicBezTo>
                  <a:lnTo>
                    <a:pt x="237308" y="715721"/>
                  </a:lnTo>
                  <a:lnTo>
                    <a:pt x="235410" y="715721"/>
                  </a:lnTo>
                  <a:lnTo>
                    <a:pt x="63644" y="683719"/>
                  </a:lnTo>
                  <a:lnTo>
                    <a:pt x="16453" y="674678"/>
                  </a:lnTo>
                  <a:lnTo>
                    <a:pt x="4159" y="672147"/>
                  </a:lnTo>
                  <a:cubicBezTo>
                    <a:pt x="2746" y="671937"/>
                    <a:pt x="1355" y="671604"/>
                    <a:pt x="0" y="671153"/>
                  </a:cubicBezTo>
                  <a:lnTo>
                    <a:pt x="4249" y="671605"/>
                  </a:lnTo>
                  <a:lnTo>
                    <a:pt x="16725" y="673593"/>
                  </a:lnTo>
                  <a:lnTo>
                    <a:pt x="64005" y="681730"/>
                  </a:lnTo>
                  <a:lnTo>
                    <a:pt x="235771" y="712105"/>
                  </a:lnTo>
                  <a:lnTo>
                    <a:pt x="233602" y="713732"/>
                  </a:lnTo>
                  <a:cubicBezTo>
                    <a:pt x="247976" y="611848"/>
                    <a:pt x="266237" y="482029"/>
                    <a:pt x="286126" y="341000"/>
                  </a:cubicBezTo>
                  <a:cubicBezTo>
                    <a:pt x="295709" y="273560"/>
                    <a:pt x="305020" y="208741"/>
                    <a:pt x="313247" y="149255"/>
                  </a:cubicBezTo>
                  <a:lnTo>
                    <a:pt x="313247" y="147899"/>
                  </a:lnTo>
                  <a:lnTo>
                    <a:pt x="314422" y="147447"/>
                  </a:lnTo>
                  <a:lnTo>
                    <a:pt x="598378" y="41133"/>
                  </a:lnTo>
                  <a:lnTo>
                    <a:pt x="680464" y="10848"/>
                  </a:lnTo>
                  <a:lnTo>
                    <a:pt x="702342" y="2983"/>
                  </a:lnTo>
                  <a:lnTo>
                    <a:pt x="708670" y="994"/>
                  </a:lnTo>
                  <a:close/>
                </a:path>
              </a:pathLst>
            </a:custGeom>
            <a:solidFill>
              <a:srgbClr val="455A64"/>
            </a:solidFill>
            <a:ln w="9030" cap="flat">
              <a:noFill/>
              <a:prstDash val="solid"/>
              <a:miter/>
            </a:ln>
          </p:spPr>
          <p:txBody>
            <a:bodyPr rtlCol="0" anchor="ctr"/>
            <a:lstStyle/>
            <a:p>
              <a:endParaRPr lang="zh-CN" altLang="en-US"/>
            </a:p>
          </p:txBody>
        </p:sp>
        <p:sp>
          <p:nvSpPr>
            <p:cNvPr id="1208" name="任意多边形: 形状 1207">
              <a:extLst>
                <a:ext uri="{FF2B5EF4-FFF2-40B4-BE49-F238E27FC236}">
                  <a16:creationId xmlns:a16="http://schemas.microsoft.com/office/drawing/2014/main" id="{C3F38319-DB49-2BE3-BBD4-015A6FD34FAB}"/>
                </a:ext>
              </a:extLst>
            </p:cNvPr>
            <p:cNvSpPr/>
            <p:nvPr/>
          </p:nvSpPr>
          <p:spPr>
            <a:xfrm>
              <a:off x="7470952" y="3785087"/>
              <a:ext cx="964330" cy="861812"/>
            </a:xfrm>
            <a:custGeom>
              <a:avLst/>
              <a:gdLst>
                <a:gd name="connsiteX0" fmla="*/ 964330 w 964330"/>
                <a:gd name="connsiteY0" fmla="*/ 139582 h 861812"/>
                <a:gd name="connsiteX1" fmla="*/ 916597 w 964330"/>
                <a:gd name="connsiteY1" fmla="*/ 90855 h 861812"/>
                <a:gd name="connsiteX2" fmla="*/ 777467 w 964330"/>
                <a:gd name="connsiteY2" fmla="*/ 56050 h 861812"/>
                <a:gd name="connsiteX3" fmla="*/ 756855 w 964330"/>
                <a:gd name="connsiteY3" fmla="*/ 0 h 861812"/>
                <a:gd name="connsiteX4" fmla="*/ 611035 w 964330"/>
                <a:gd name="connsiteY4" fmla="*/ 67170 h 861812"/>
                <a:gd name="connsiteX5" fmla="*/ 586264 w 964330"/>
                <a:gd name="connsiteY5" fmla="*/ 143289 h 861812"/>
                <a:gd name="connsiteX6" fmla="*/ 586264 w 964330"/>
                <a:gd name="connsiteY6" fmla="*/ 70334 h 861812"/>
                <a:gd name="connsiteX7" fmla="*/ 542780 w 964330"/>
                <a:gd name="connsiteY7" fmla="*/ 36794 h 861812"/>
                <a:gd name="connsiteX8" fmla="*/ 519908 w 964330"/>
                <a:gd name="connsiteY8" fmla="*/ 61112 h 861812"/>
                <a:gd name="connsiteX9" fmla="*/ 451112 w 964330"/>
                <a:gd name="connsiteY9" fmla="*/ 78018 h 861812"/>
                <a:gd name="connsiteX10" fmla="*/ 451112 w 964330"/>
                <a:gd name="connsiteY10" fmla="*/ 78651 h 861812"/>
                <a:gd name="connsiteX11" fmla="*/ 337475 w 964330"/>
                <a:gd name="connsiteY11" fmla="*/ 182795 h 861812"/>
                <a:gd name="connsiteX12" fmla="*/ 207023 w 964330"/>
                <a:gd name="connsiteY12" fmla="*/ 655152 h 861812"/>
                <a:gd name="connsiteX13" fmla="*/ 0 w 964330"/>
                <a:gd name="connsiteY13" fmla="*/ 811730 h 861812"/>
                <a:gd name="connsiteX14" fmla="*/ 98539 w 964330"/>
                <a:gd name="connsiteY14" fmla="*/ 861813 h 861812"/>
                <a:gd name="connsiteX15" fmla="*/ 333588 w 964330"/>
                <a:gd name="connsiteY15" fmla="*/ 749894 h 861812"/>
                <a:gd name="connsiteX16" fmla="*/ 428511 w 964330"/>
                <a:gd name="connsiteY16" fmla="*/ 526960 h 861812"/>
                <a:gd name="connsiteX17" fmla="*/ 421459 w 964330"/>
                <a:gd name="connsiteY17" fmla="*/ 613385 h 861812"/>
                <a:gd name="connsiteX18" fmla="*/ 429505 w 964330"/>
                <a:gd name="connsiteY18" fmla="*/ 759567 h 861812"/>
                <a:gd name="connsiteX19" fmla="*/ 892550 w 964330"/>
                <a:gd name="connsiteY19" fmla="*/ 761737 h 861812"/>
                <a:gd name="connsiteX20" fmla="*/ 910179 w 964330"/>
                <a:gd name="connsiteY20" fmla="*/ 652078 h 861812"/>
                <a:gd name="connsiteX21" fmla="*/ 964330 w 964330"/>
                <a:gd name="connsiteY21" fmla="*/ 139582 h 861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4330" h="861812">
                  <a:moveTo>
                    <a:pt x="964330" y="139582"/>
                  </a:moveTo>
                  <a:cubicBezTo>
                    <a:pt x="964330" y="139582"/>
                    <a:pt x="941097" y="101884"/>
                    <a:pt x="916597" y="90855"/>
                  </a:cubicBezTo>
                  <a:lnTo>
                    <a:pt x="777467" y="56050"/>
                  </a:lnTo>
                  <a:lnTo>
                    <a:pt x="756855" y="0"/>
                  </a:lnTo>
                  <a:lnTo>
                    <a:pt x="611035" y="67170"/>
                  </a:lnTo>
                  <a:lnTo>
                    <a:pt x="586264" y="143289"/>
                  </a:lnTo>
                  <a:lnTo>
                    <a:pt x="586264" y="70334"/>
                  </a:lnTo>
                  <a:lnTo>
                    <a:pt x="542780" y="36794"/>
                  </a:lnTo>
                  <a:lnTo>
                    <a:pt x="519908" y="61112"/>
                  </a:lnTo>
                  <a:lnTo>
                    <a:pt x="451112" y="78018"/>
                  </a:lnTo>
                  <a:lnTo>
                    <a:pt x="451112" y="78651"/>
                  </a:lnTo>
                  <a:cubicBezTo>
                    <a:pt x="446953" y="79826"/>
                    <a:pt x="356821" y="107851"/>
                    <a:pt x="337475" y="182795"/>
                  </a:cubicBezTo>
                  <a:cubicBezTo>
                    <a:pt x="306015" y="304116"/>
                    <a:pt x="207023" y="655152"/>
                    <a:pt x="207023" y="655152"/>
                  </a:cubicBezTo>
                  <a:lnTo>
                    <a:pt x="0" y="811730"/>
                  </a:lnTo>
                  <a:lnTo>
                    <a:pt x="98539" y="861813"/>
                  </a:lnTo>
                  <a:cubicBezTo>
                    <a:pt x="98539" y="861813"/>
                    <a:pt x="286216" y="808114"/>
                    <a:pt x="333588" y="749894"/>
                  </a:cubicBezTo>
                  <a:cubicBezTo>
                    <a:pt x="371014" y="703608"/>
                    <a:pt x="414408" y="585541"/>
                    <a:pt x="428511" y="526960"/>
                  </a:cubicBezTo>
                  <a:cubicBezTo>
                    <a:pt x="428511" y="541786"/>
                    <a:pt x="423358" y="568816"/>
                    <a:pt x="421459" y="613385"/>
                  </a:cubicBezTo>
                  <a:cubicBezTo>
                    <a:pt x="418566" y="680193"/>
                    <a:pt x="386112" y="758030"/>
                    <a:pt x="429505" y="759567"/>
                  </a:cubicBezTo>
                  <a:cubicBezTo>
                    <a:pt x="472899" y="761104"/>
                    <a:pt x="892550" y="761737"/>
                    <a:pt x="892550" y="761737"/>
                  </a:cubicBezTo>
                  <a:cubicBezTo>
                    <a:pt x="892550" y="761737"/>
                    <a:pt x="928711" y="765263"/>
                    <a:pt x="910179" y="652078"/>
                  </a:cubicBezTo>
                  <a:cubicBezTo>
                    <a:pt x="901048" y="596390"/>
                    <a:pt x="964330" y="139582"/>
                    <a:pt x="964330" y="139582"/>
                  </a:cubicBezTo>
                  <a:close/>
                </a:path>
              </a:pathLst>
            </a:custGeom>
            <a:solidFill>
              <a:srgbClr val="455A64"/>
            </a:solidFill>
            <a:ln w="9030" cap="flat">
              <a:noFill/>
              <a:prstDash val="solid"/>
              <a:miter/>
            </a:ln>
          </p:spPr>
          <p:txBody>
            <a:bodyPr rtlCol="0" anchor="ctr"/>
            <a:lstStyle/>
            <a:p>
              <a:endParaRPr lang="zh-CN" altLang="en-US"/>
            </a:p>
          </p:txBody>
        </p:sp>
        <p:sp>
          <p:nvSpPr>
            <p:cNvPr id="1209" name="任意多边形: 形状 1208">
              <a:extLst>
                <a:ext uri="{FF2B5EF4-FFF2-40B4-BE49-F238E27FC236}">
                  <a16:creationId xmlns:a16="http://schemas.microsoft.com/office/drawing/2014/main" id="{1081E392-3EE4-8C39-4884-840C5F4F3B5E}"/>
                </a:ext>
              </a:extLst>
            </p:cNvPr>
            <p:cNvSpPr/>
            <p:nvPr/>
          </p:nvSpPr>
          <p:spPr>
            <a:xfrm>
              <a:off x="7985527" y="3854155"/>
              <a:ext cx="63643" cy="86154"/>
            </a:xfrm>
            <a:custGeom>
              <a:avLst/>
              <a:gdLst>
                <a:gd name="connsiteX0" fmla="*/ 0 w 63643"/>
                <a:gd name="connsiteY0" fmla="*/ 0 h 86154"/>
                <a:gd name="connsiteX1" fmla="*/ 11029 w 63643"/>
                <a:gd name="connsiteY1" fmla="*/ 23053 h 86154"/>
                <a:gd name="connsiteX2" fmla="*/ 36161 w 63643"/>
                <a:gd name="connsiteY2" fmla="*/ 79012 h 86154"/>
                <a:gd name="connsiteX3" fmla="*/ 36884 w 63643"/>
                <a:gd name="connsiteY3" fmla="*/ 80459 h 86154"/>
                <a:gd name="connsiteX4" fmla="*/ 33088 w 63643"/>
                <a:gd name="connsiteY4" fmla="*/ 80459 h 86154"/>
                <a:gd name="connsiteX5" fmla="*/ 54604 w 63643"/>
                <a:gd name="connsiteY5" fmla="*/ 24318 h 86154"/>
                <a:gd name="connsiteX6" fmla="*/ 63644 w 63643"/>
                <a:gd name="connsiteY6" fmla="*/ 1085 h 86154"/>
                <a:gd name="connsiteX7" fmla="*/ 57497 w 63643"/>
                <a:gd name="connsiteY7" fmla="*/ 25222 h 86154"/>
                <a:gd name="connsiteX8" fmla="*/ 37065 w 63643"/>
                <a:gd name="connsiteY8" fmla="*/ 82176 h 86154"/>
                <a:gd name="connsiteX9" fmla="*/ 35257 w 63643"/>
                <a:gd name="connsiteY9" fmla="*/ 86154 h 86154"/>
                <a:gd name="connsiteX10" fmla="*/ 33178 w 63643"/>
                <a:gd name="connsiteY10" fmla="*/ 82448 h 86154"/>
                <a:gd name="connsiteX11" fmla="*/ 32274 w 63643"/>
                <a:gd name="connsiteY11" fmla="*/ 80820 h 86154"/>
                <a:gd name="connsiteX12" fmla="*/ 8136 w 63643"/>
                <a:gd name="connsiteY12" fmla="*/ 23957 h 86154"/>
                <a:gd name="connsiteX13" fmla="*/ 0 w 63643"/>
                <a:gd name="connsiteY13" fmla="*/ 0 h 8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643" h="86154">
                  <a:moveTo>
                    <a:pt x="0" y="0"/>
                  </a:moveTo>
                  <a:cubicBezTo>
                    <a:pt x="4324" y="7357"/>
                    <a:pt x="8014" y="15069"/>
                    <a:pt x="11029" y="23053"/>
                  </a:cubicBezTo>
                  <a:cubicBezTo>
                    <a:pt x="17538" y="37337"/>
                    <a:pt x="25674" y="57768"/>
                    <a:pt x="36161" y="79012"/>
                  </a:cubicBezTo>
                  <a:lnTo>
                    <a:pt x="36884" y="80459"/>
                  </a:lnTo>
                  <a:lnTo>
                    <a:pt x="33088" y="80459"/>
                  </a:lnTo>
                  <a:cubicBezTo>
                    <a:pt x="42761" y="59124"/>
                    <a:pt x="49270" y="38783"/>
                    <a:pt x="54604" y="24318"/>
                  </a:cubicBezTo>
                  <a:cubicBezTo>
                    <a:pt x="56963" y="16335"/>
                    <a:pt x="59987" y="8563"/>
                    <a:pt x="63644" y="1085"/>
                  </a:cubicBezTo>
                  <a:cubicBezTo>
                    <a:pt x="62354" y="9305"/>
                    <a:pt x="60296" y="17386"/>
                    <a:pt x="57497" y="25222"/>
                  </a:cubicBezTo>
                  <a:cubicBezTo>
                    <a:pt x="51950" y="44637"/>
                    <a:pt x="45124" y="63663"/>
                    <a:pt x="37065" y="82176"/>
                  </a:cubicBezTo>
                  <a:lnTo>
                    <a:pt x="35257" y="86154"/>
                  </a:lnTo>
                  <a:lnTo>
                    <a:pt x="33178" y="82448"/>
                  </a:lnTo>
                  <a:lnTo>
                    <a:pt x="32274" y="80820"/>
                  </a:lnTo>
                  <a:cubicBezTo>
                    <a:pt x="21516" y="58853"/>
                    <a:pt x="14193" y="38602"/>
                    <a:pt x="8136" y="23957"/>
                  </a:cubicBezTo>
                  <a:cubicBezTo>
                    <a:pt x="4730" y="16224"/>
                    <a:pt x="2007" y="8208"/>
                    <a:pt x="0" y="0"/>
                  </a:cubicBezTo>
                  <a:close/>
                </a:path>
              </a:pathLst>
            </a:custGeom>
            <a:solidFill>
              <a:srgbClr val="263238"/>
            </a:solidFill>
            <a:ln w="9030" cap="flat">
              <a:noFill/>
              <a:prstDash val="solid"/>
              <a:miter/>
            </a:ln>
          </p:spPr>
          <p:txBody>
            <a:bodyPr rtlCol="0" anchor="ctr"/>
            <a:lstStyle/>
            <a:p>
              <a:endParaRPr lang="zh-CN" altLang="en-US"/>
            </a:p>
          </p:txBody>
        </p:sp>
        <p:sp>
          <p:nvSpPr>
            <p:cNvPr id="1210" name="任意多边形: 形状 1209">
              <a:extLst>
                <a:ext uri="{FF2B5EF4-FFF2-40B4-BE49-F238E27FC236}">
                  <a16:creationId xmlns:a16="http://schemas.microsoft.com/office/drawing/2014/main" id="{3BBC61B2-9F9E-7A57-AB0E-B7156B1BC5F3}"/>
                </a:ext>
              </a:extLst>
            </p:cNvPr>
            <p:cNvSpPr/>
            <p:nvPr/>
          </p:nvSpPr>
          <p:spPr>
            <a:xfrm>
              <a:off x="8073300" y="3842312"/>
              <a:ext cx="156224" cy="101432"/>
            </a:xfrm>
            <a:custGeom>
              <a:avLst/>
              <a:gdLst>
                <a:gd name="connsiteX0" fmla="*/ 156225 w 156224"/>
                <a:gd name="connsiteY0" fmla="*/ 0 h 101432"/>
                <a:gd name="connsiteX1" fmla="*/ 147908 w 156224"/>
                <a:gd name="connsiteY1" fmla="*/ 6509 h 101432"/>
                <a:gd name="connsiteX2" fmla="*/ 124132 w 156224"/>
                <a:gd name="connsiteY2" fmla="*/ 22962 h 101432"/>
                <a:gd name="connsiteX3" fmla="*/ 44938 w 156224"/>
                <a:gd name="connsiteY3" fmla="*/ 75848 h 101432"/>
                <a:gd name="connsiteX4" fmla="*/ 8054 w 156224"/>
                <a:gd name="connsiteY4" fmla="*/ 99443 h 101432"/>
                <a:gd name="connsiteX5" fmla="*/ 4980 w 156224"/>
                <a:gd name="connsiteY5" fmla="*/ 101432 h 101432"/>
                <a:gd name="connsiteX6" fmla="*/ 4980 w 156224"/>
                <a:gd name="connsiteY6" fmla="*/ 97997 h 101432"/>
                <a:gd name="connsiteX7" fmla="*/ 1003 w 156224"/>
                <a:gd name="connsiteY7" fmla="*/ 34715 h 101432"/>
                <a:gd name="connsiteX8" fmla="*/ 189 w 156224"/>
                <a:gd name="connsiteY8" fmla="*/ 16634 h 101432"/>
                <a:gd name="connsiteX9" fmla="*/ 189 w 156224"/>
                <a:gd name="connsiteY9" fmla="*/ 10035 h 101432"/>
                <a:gd name="connsiteX10" fmla="*/ 1364 w 156224"/>
                <a:gd name="connsiteY10" fmla="*/ 16544 h 101432"/>
                <a:gd name="connsiteX11" fmla="*/ 3353 w 156224"/>
                <a:gd name="connsiteY11" fmla="*/ 34624 h 101432"/>
                <a:gd name="connsiteX12" fmla="*/ 8868 w 156224"/>
                <a:gd name="connsiteY12" fmla="*/ 97906 h 101432"/>
                <a:gd name="connsiteX13" fmla="*/ 5703 w 156224"/>
                <a:gd name="connsiteY13" fmla="*/ 96370 h 101432"/>
                <a:gd name="connsiteX14" fmla="*/ 42407 w 156224"/>
                <a:gd name="connsiteY14" fmla="*/ 72051 h 101432"/>
                <a:gd name="connsiteX15" fmla="*/ 122414 w 156224"/>
                <a:gd name="connsiteY15" fmla="*/ 20250 h 101432"/>
                <a:gd name="connsiteX16" fmla="*/ 146913 w 156224"/>
                <a:gd name="connsiteY16" fmla="*/ 4882 h 101432"/>
                <a:gd name="connsiteX17" fmla="*/ 156225 w 156224"/>
                <a:gd name="connsiteY17" fmla="*/ 0 h 10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224" h="101432">
                  <a:moveTo>
                    <a:pt x="156225" y="0"/>
                  </a:moveTo>
                  <a:cubicBezTo>
                    <a:pt x="153727" y="2499"/>
                    <a:pt x="150934" y="4685"/>
                    <a:pt x="147908" y="6509"/>
                  </a:cubicBezTo>
                  <a:lnTo>
                    <a:pt x="124132" y="22962"/>
                  </a:lnTo>
                  <a:cubicBezTo>
                    <a:pt x="103972" y="36704"/>
                    <a:pt x="75947" y="55327"/>
                    <a:pt x="44938" y="75848"/>
                  </a:cubicBezTo>
                  <a:lnTo>
                    <a:pt x="8054" y="99443"/>
                  </a:lnTo>
                  <a:lnTo>
                    <a:pt x="4980" y="101432"/>
                  </a:lnTo>
                  <a:lnTo>
                    <a:pt x="4980" y="97997"/>
                  </a:lnTo>
                  <a:cubicBezTo>
                    <a:pt x="3172" y="72322"/>
                    <a:pt x="1816" y="50355"/>
                    <a:pt x="1003" y="34715"/>
                  </a:cubicBezTo>
                  <a:cubicBezTo>
                    <a:pt x="1003" y="27573"/>
                    <a:pt x="460" y="21516"/>
                    <a:pt x="189" y="16634"/>
                  </a:cubicBezTo>
                  <a:cubicBezTo>
                    <a:pt x="-63" y="14442"/>
                    <a:pt x="-63" y="12227"/>
                    <a:pt x="189" y="10035"/>
                  </a:cubicBezTo>
                  <a:cubicBezTo>
                    <a:pt x="890" y="12137"/>
                    <a:pt x="1286" y="14329"/>
                    <a:pt x="1364" y="16544"/>
                  </a:cubicBezTo>
                  <a:cubicBezTo>
                    <a:pt x="1906" y="21516"/>
                    <a:pt x="2630" y="27482"/>
                    <a:pt x="3353" y="34624"/>
                  </a:cubicBezTo>
                  <a:cubicBezTo>
                    <a:pt x="4890" y="50174"/>
                    <a:pt x="6788" y="72142"/>
                    <a:pt x="8868" y="97906"/>
                  </a:cubicBezTo>
                  <a:lnTo>
                    <a:pt x="5703" y="96370"/>
                  </a:lnTo>
                  <a:lnTo>
                    <a:pt x="42407" y="72051"/>
                  </a:lnTo>
                  <a:cubicBezTo>
                    <a:pt x="73506" y="51620"/>
                    <a:pt x="101802" y="33268"/>
                    <a:pt x="122414" y="20250"/>
                  </a:cubicBezTo>
                  <a:lnTo>
                    <a:pt x="146913" y="4882"/>
                  </a:lnTo>
                  <a:cubicBezTo>
                    <a:pt x="149869" y="2986"/>
                    <a:pt x="152985" y="1353"/>
                    <a:pt x="156225" y="0"/>
                  </a:cubicBezTo>
                  <a:close/>
                </a:path>
              </a:pathLst>
            </a:custGeom>
            <a:solidFill>
              <a:srgbClr val="263238"/>
            </a:solidFill>
            <a:ln w="9030" cap="flat">
              <a:noFill/>
              <a:prstDash val="solid"/>
              <a:miter/>
            </a:ln>
          </p:spPr>
          <p:txBody>
            <a:bodyPr rtlCol="0" anchor="ctr"/>
            <a:lstStyle/>
            <a:p>
              <a:endParaRPr lang="zh-CN" altLang="en-US"/>
            </a:p>
          </p:txBody>
        </p:sp>
        <p:sp>
          <p:nvSpPr>
            <p:cNvPr id="1211" name="任意多边形: 形状 1210">
              <a:extLst>
                <a:ext uri="{FF2B5EF4-FFF2-40B4-BE49-F238E27FC236}">
                  <a16:creationId xmlns:a16="http://schemas.microsoft.com/office/drawing/2014/main" id="{09B843DA-35E0-DEC8-BBAD-10D6E5ED5583}"/>
                </a:ext>
              </a:extLst>
            </p:cNvPr>
            <p:cNvSpPr/>
            <p:nvPr/>
          </p:nvSpPr>
          <p:spPr>
            <a:xfrm>
              <a:off x="7836680" y="3987589"/>
              <a:ext cx="55460" cy="527412"/>
            </a:xfrm>
            <a:custGeom>
              <a:avLst/>
              <a:gdLst>
                <a:gd name="connsiteX0" fmla="*/ 55460 w 55460"/>
                <a:gd name="connsiteY0" fmla="*/ 527413 h 527412"/>
                <a:gd name="connsiteX1" fmla="*/ 53562 w 55460"/>
                <a:gd name="connsiteY1" fmla="*/ 523887 h 527412"/>
                <a:gd name="connsiteX2" fmla="*/ 50398 w 55460"/>
                <a:gd name="connsiteY2" fmla="*/ 512948 h 527412"/>
                <a:gd name="connsiteX3" fmla="*/ 46510 w 55460"/>
                <a:gd name="connsiteY3" fmla="*/ 470730 h 527412"/>
                <a:gd name="connsiteX4" fmla="*/ 47686 w 55460"/>
                <a:gd name="connsiteY4" fmla="*/ 406544 h 527412"/>
                <a:gd name="connsiteX5" fmla="*/ 50850 w 55460"/>
                <a:gd name="connsiteY5" fmla="*/ 325723 h 527412"/>
                <a:gd name="connsiteX6" fmla="*/ 51392 w 55460"/>
                <a:gd name="connsiteY6" fmla="*/ 327170 h 527412"/>
                <a:gd name="connsiteX7" fmla="*/ 12700 w 55460"/>
                <a:gd name="connsiteY7" fmla="*/ 267232 h 527412"/>
                <a:gd name="connsiteX8" fmla="*/ 314 w 55460"/>
                <a:gd name="connsiteY8" fmla="*/ 212991 h 527412"/>
                <a:gd name="connsiteX9" fmla="*/ 3659 w 55460"/>
                <a:gd name="connsiteY9" fmla="*/ 161551 h 527412"/>
                <a:gd name="connsiteX10" fmla="*/ 26712 w 55460"/>
                <a:gd name="connsiteY10" fmla="*/ 77567 h 527412"/>
                <a:gd name="connsiteX11" fmla="*/ 41538 w 55460"/>
                <a:gd name="connsiteY11" fmla="*/ 21065 h 527412"/>
                <a:gd name="connsiteX12" fmla="*/ 45245 w 55460"/>
                <a:gd name="connsiteY12" fmla="*/ 1 h 527412"/>
                <a:gd name="connsiteX13" fmla="*/ 45245 w 55460"/>
                <a:gd name="connsiteY13" fmla="*/ 5515 h 527412"/>
                <a:gd name="connsiteX14" fmla="*/ 43346 w 55460"/>
                <a:gd name="connsiteY14" fmla="*/ 21336 h 527412"/>
                <a:gd name="connsiteX15" fmla="*/ 29876 w 55460"/>
                <a:gd name="connsiteY15" fmla="*/ 78380 h 527412"/>
                <a:gd name="connsiteX16" fmla="*/ 7637 w 55460"/>
                <a:gd name="connsiteY16" fmla="*/ 162094 h 527412"/>
                <a:gd name="connsiteX17" fmla="*/ 4563 w 55460"/>
                <a:gd name="connsiteY17" fmla="*/ 212629 h 527412"/>
                <a:gd name="connsiteX18" fmla="*/ 16768 w 55460"/>
                <a:gd name="connsiteY18" fmla="*/ 265515 h 527412"/>
                <a:gd name="connsiteX19" fmla="*/ 54556 w 55460"/>
                <a:gd name="connsiteY19" fmla="*/ 324186 h 527412"/>
                <a:gd name="connsiteX20" fmla="*/ 55099 w 55460"/>
                <a:gd name="connsiteY20" fmla="*/ 324819 h 527412"/>
                <a:gd name="connsiteX21" fmla="*/ 55099 w 55460"/>
                <a:gd name="connsiteY21" fmla="*/ 325723 h 527412"/>
                <a:gd name="connsiteX22" fmla="*/ 51302 w 55460"/>
                <a:gd name="connsiteY22" fmla="*/ 406544 h 527412"/>
                <a:gd name="connsiteX23" fmla="*/ 49222 w 55460"/>
                <a:gd name="connsiteY23" fmla="*/ 470549 h 527412"/>
                <a:gd name="connsiteX24" fmla="*/ 51844 w 55460"/>
                <a:gd name="connsiteY24" fmla="*/ 512496 h 527412"/>
                <a:gd name="connsiteX25" fmla="*/ 55460 w 55460"/>
                <a:gd name="connsiteY25" fmla="*/ 527413 h 52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460" h="527412">
                  <a:moveTo>
                    <a:pt x="55460" y="527413"/>
                  </a:moveTo>
                  <a:cubicBezTo>
                    <a:pt x="54737" y="526288"/>
                    <a:pt x="54102" y="525109"/>
                    <a:pt x="53562" y="523887"/>
                  </a:cubicBezTo>
                  <a:cubicBezTo>
                    <a:pt x="52134" y="520359"/>
                    <a:pt x="51073" y="516693"/>
                    <a:pt x="50398" y="512948"/>
                  </a:cubicBezTo>
                  <a:cubicBezTo>
                    <a:pt x="47938" y="499007"/>
                    <a:pt x="46638" y="484886"/>
                    <a:pt x="46510" y="470730"/>
                  </a:cubicBezTo>
                  <a:cubicBezTo>
                    <a:pt x="46510" y="452649"/>
                    <a:pt x="46510" y="430952"/>
                    <a:pt x="47686" y="406544"/>
                  </a:cubicBezTo>
                  <a:cubicBezTo>
                    <a:pt x="48861" y="382135"/>
                    <a:pt x="49674" y="354833"/>
                    <a:pt x="50850" y="325723"/>
                  </a:cubicBezTo>
                  <a:lnTo>
                    <a:pt x="51392" y="327170"/>
                  </a:lnTo>
                  <a:cubicBezTo>
                    <a:pt x="34729" y="309889"/>
                    <a:pt x="21587" y="289532"/>
                    <a:pt x="12700" y="267232"/>
                  </a:cubicBezTo>
                  <a:cubicBezTo>
                    <a:pt x="5690" y="249933"/>
                    <a:pt x="1509" y="231618"/>
                    <a:pt x="314" y="212991"/>
                  </a:cubicBezTo>
                  <a:cubicBezTo>
                    <a:pt x="-612" y="195772"/>
                    <a:pt x="511" y="178505"/>
                    <a:pt x="3659" y="161551"/>
                  </a:cubicBezTo>
                  <a:cubicBezTo>
                    <a:pt x="9675" y="133125"/>
                    <a:pt x="17372" y="105081"/>
                    <a:pt x="26712" y="77567"/>
                  </a:cubicBezTo>
                  <a:cubicBezTo>
                    <a:pt x="32680" y="59017"/>
                    <a:pt x="37630" y="40155"/>
                    <a:pt x="41538" y="21065"/>
                  </a:cubicBezTo>
                  <a:cubicBezTo>
                    <a:pt x="44160" y="7595"/>
                    <a:pt x="44793" y="-90"/>
                    <a:pt x="45245" y="1"/>
                  </a:cubicBezTo>
                  <a:cubicBezTo>
                    <a:pt x="45464" y="1832"/>
                    <a:pt x="45464" y="3684"/>
                    <a:pt x="45245" y="5515"/>
                  </a:cubicBezTo>
                  <a:cubicBezTo>
                    <a:pt x="44877" y="10817"/>
                    <a:pt x="44243" y="16097"/>
                    <a:pt x="43346" y="21336"/>
                  </a:cubicBezTo>
                  <a:cubicBezTo>
                    <a:pt x="40118" y="40627"/>
                    <a:pt x="35618" y="59683"/>
                    <a:pt x="29876" y="78380"/>
                  </a:cubicBezTo>
                  <a:cubicBezTo>
                    <a:pt x="20925" y="105853"/>
                    <a:pt x="13500" y="133800"/>
                    <a:pt x="7637" y="162094"/>
                  </a:cubicBezTo>
                  <a:cubicBezTo>
                    <a:pt x="4677" y="178765"/>
                    <a:pt x="3646" y="195722"/>
                    <a:pt x="4563" y="212629"/>
                  </a:cubicBezTo>
                  <a:cubicBezTo>
                    <a:pt x="5839" y="230788"/>
                    <a:pt x="9957" y="248633"/>
                    <a:pt x="16768" y="265515"/>
                  </a:cubicBezTo>
                  <a:cubicBezTo>
                    <a:pt x="25434" y="287340"/>
                    <a:pt x="38269" y="307269"/>
                    <a:pt x="54556" y="324186"/>
                  </a:cubicBezTo>
                  <a:lnTo>
                    <a:pt x="55099" y="324819"/>
                  </a:lnTo>
                  <a:lnTo>
                    <a:pt x="55099" y="325723"/>
                  </a:lnTo>
                  <a:cubicBezTo>
                    <a:pt x="53743" y="354833"/>
                    <a:pt x="52477" y="382044"/>
                    <a:pt x="51302" y="406544"/>
                  </a:cubicBezTo>
                  <a:cubicBezTo>
                    <a:pt x="50126" y="431043"/>
                    <a:pt x="49132" y="452559"/>
                    <a:pt x="49222" y="470549"/>
                  </a:cubicBezTo>
                  <a:cubicBezTo>
                    <a:pt x="49094" y="484576"/>
                    <a:pt x="49971" y="498594"/>
                    <a:pt x="51844" y="512496"/>
                  </a:cubicBezTo>
                  <a:cubicBezTo>
                    <a:pt x="52650" y="517557"/>
                    <a:pt x="53859" y="522545"/>
                    <a:pt x="55460" y="527413"/>
                  </a:cubicBezTo>
                  <a:close/>
                </a:path>
              </a:pathLst>
            </a:custGeom>
            <a:solidFill>
              <a:srgbClr val="263238"/>
            </a:solidFill>
            <a:ln w="9030" cap="flat">
              <a:noFill/>
              <a:prstDash val="solid"/>
              <a:miter/>
            </a:ln>
          </p:spPr>
          <p:txBody>
            <a:bodyPr rtlCol="0" anchor="ctr"/>
            <a:lstStyle/>
            <a:p>
              <a:endParaRPr lang="zh-CN" altLang="en-US"/>
            </a:p>
          </p:txBody>
        </p:sp>
        <p:sp>
          <p:nvSpPr>
            <p:cNvPr id="1212" name="任意多边形: 形状 1211">
              <a:extLst>
                <a:ext uri="{FF2B5EF4-FFF2-40B4-BE49-F238E27FC236}">
                  <a16:creationId xmlns:a16="http://schemas.microsoft.com/office/drawing/2014/main" id="{777BB14E-8624-FC86-C220-F020AE6548AD}"/>
                </a:ext>
              </a:extLst>
            </p:cNvPr>
            <p:cNvSpPr/>
            <p:nvPr/>
          </p:nvSpPr>
          <p:spPr>
            <a:xfrm>
              <a:off x="8011043" y="3928105"/>
              <a:ext cx="31617" cy="585179"/>
            </a:xfrm>
            <a:custGeom>
              <a:avLst/>
              <a:gdLst>
                <a:gd name="connsiteX0" fmla="*/ 5673 w 31617"/>
                <a:gd name="connsiteY0" fmla="*/ 585179 h 585179"/>
                <a:gd name="connsiteX1" fmla="*/ 4950 w 31617"/>
                <a:gd name="connsiteY1" fmla="*/ 579213 h 585179"/>
                <a:gd name="connsiteX2" fmla="*/ 3865 w 31617"/>
                <a:gd name="connsiteY2" fmla="*/ 562127 h 585179"/>
                <a:gd name="connsiteX3" fmla="*/ 1153 w 31617"/>
                <a:gd name="connsiteY3" fmla="*/ 499387 h 585179"/>
                <a:gd name="connsiteX4" fmla="*/ 2780 w 31617"/>
                <a:gd name="connsiteY4" fmla="*/ 292002 h 585179"/>
                <a:gd name="connsiteX5" fmla="*/ 19414 w 31617"/>
                <a:gd name="connsiteY5" fmla="*/ 85160 h 585179"/>
                <a:gd name="connsiteX6" fmla="*/ 27641 w 31617"/>
                <a:gd name="connsiteY6" fmla="*/ 22781 h 585179"/>
                <a:gd name="connsiteX7" fmla="*/ 30263 w 31617"/>
                <a:gd name="connsiteY7" fmla="*/ 5876 h 585179"/>
                <a:gd name="connsiteX8" fmla="*/ 31438 w 31617"/>
                <a:gd name="connsiteY8" fmla="*/ 0 h 585179"/>
                <a:gd name="connsiteX9" fmla="*/ 31438 w 31617"/>
                <a:gd name="connsiteY9" fmla="*/ 5967 h 585179"/>
                <a:gd name="connsiteX10" fmla="*/ 29539 w 31617"/>
                <a:gd name="connsiteY10" fmla="*/ 22962 h 585179"/>
                <a:gd name="connsiteX11" fmla="*/ 22759 w 31617"/>
                <a:gd name="connsiteY11" fmla="*/ 85431 h 585179"/>
                <a:gd name="connsiteX12" fmla="*/ 7481 w 31617"/>
                <a:gd name="connsiteY12" fmla="*/ 292183 h 585179"/>
                <a:gd name="connsiteX13" fmla="*/ 4498 w 31617"/>
                <a:gd name="connsiteY13" fmla="*/ 499296 h 585179"/>
                <a:gd name="connsiteX14" fmla="*/ 5854 w 31617"/>
                <a:gd name="connsiteY14" fmla="*/ 562127 h 585179"/>
                <a:gd name="connsiteX15" fmla="*/ 5854 w 31617"/>
                <a:gd name="connsiteY15" fmla="*/ 579213 h 585179"/>
                <a:gd name="connsiteX16" fmla="*/ 5673 w 31617"/>
                <a:gd name="connsiteY16" fmla="*/ 585179 h 585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617" h="585179">
                  <a:moveTo>
                    <a:pt x="5673" y="585179"/>
                  </a:moveTo>
                  <a:cubicBezTo>
                    <a:pt x="5246" y="583217"/>
                    <a:pt x="5004" y="581220"/>
                    <a:pt x="4950" y="579213"/>
                  </a:cubicBezTo>
                  <a:lnTo>
                    <a:pt x="3865" y="562127"/>
                  </a:lnTo>
                  <a:cubicBezTo>
                    <a:pt x="2871" y="547391"/>
                    <a:pt x="1967" y="525965"/>
                    <a:pt x="1153" y="499387"/>
                  </a:cubicBezTo>
                  <a:cubicBezTo>
                    <a:pt x="-474" y="446320"/>
                    <a:pt x="-746" y="372822"/>
                    <a:pt x="2780" y="292002"/>
                  </a:cubicBezTo>
                  <a:cubicBezTo>
                    <a:pt x="6306" y="211182"/>
                    <a:pt x="13176" y="137864"/>
                    <a:pt x="19414" y="85160"/>
                  </a:cubicBezTo>
                  <a:cubicBezTo>
                    <a:pt x="22488" y="58762"/>
                    <a:pt x="25381" y="37517"/>
                    <a:pt x="27641" y="22781"/>
                  </a:cubicBezTo>
                  <a:cubicBezTo>
                    <a:pt x="28726" y="15820"/>
                    <a:pt x="29539" y="10125"/>
                    <a:pt x="30263" y="5876"/>
                  </a:cubicBezTo>
                  <a:cubicBezTo>
                    <a:pt x="30519" y="3893"/>
                    <a:pt x="30911" y="1929"/>
                    <a:pt x="31438" y="0"/>
                  </a:cubicBezTo>
                  <a:cubicBezTo>
                    <a:pt x="31677" y="1982"/>
                    <a:pt x="31677" y="3985"/>
                    <a:pt x="31438" y="5967"/>
                  </a:cubicBezTo>
                  <a:cubicBezTo>
                    <a:pt x="30896" y="10306"/>
                    <a:pt x="30353" y="15911"/>
                    <a:pt x="29539" y="22962"/>
                  </a:cubicBezTo>
                  <a:cubicBezTo>
                    <a:pt x="27912" y="38240"/>
                    <a:pt x="25562" y="59123"/>
                    <a:pt x="22759" y="85431"/>
                  </a:cubicBezTo>
                  <a:cubicBezTo>
                    <a:pt x="17245" y="138226"/>
                    <a:pt x="11007" y="211272"/>
                    <a:pt x="7481" y="292183"/>
                  </a:cubicBezTo>
                  <a:cubicBezTo>
                    <a:pt x="3955" y="373094"/>
                    <a:pt x="3684" y="445868"/>
                    <a:pt x="4498" y="499296"/>
                  </a:cubicBezTo>
                  <a:cubicBezTo>
                    <a:pt x="5040" y="525423"/>
                    <a:pt x="5492" y="546758"/>
                    <a:pt x="5854" y="562127"/>
                  </a:cubicBezTo>
                  <a:cubicBezTo>
                    <a:pt x="5854" y="569178"/>
                    <a:pt x="5854" y="574873"/>
                    <a:pt x="5854" y="579213"/>
                  </a:cubicBezTo>
                  <a:cubicBezTo>
                    <a:pt x="5989" y="581203"/>
                    <a:pt x="5928" y="583201"/>
                    <a:pt x="5673" y="585179"/>
                  </a:cubicBezTo>
                  <a:close/>
                </a:path>
              </a:pathLst>
            </a:custGeom>
            <a:solidFill>
              <a:srgbClr val="263238"/>
            </a:solidFill>
            <a:ln w="9030" cap="flat">
              <a:noFill/>
              <a:prstDash val="solid"/>
              <a:miter/>
            </a:ln>
          </p:spPr>
          <p:txBody>
            <a:bodyPr rtlCol="0" anchor="ctr"/>
            <a:lstStyle/>
            <a:p>
              <a:endParaRPr lang="zh-CN" altLang="en-US"/>
            </a:p>
          </p:txBody>
        </p:sp>
        <p:sp>
          <p:nvSpPr>
            <p:cNvPr id="1213" name="任意多边形: 形状 1212">
              <a:extLst>
                <a:ext uri="{FF2B5EF4-FFF2-40B4-BE49-F238E27FC236}">
                  <a16:creationId xmlns:a16="http://schemas.microsoft.com/office/drawing/2014/main" id="{67855006-75D1-907E-CB0A-EF6D6FBDC200}"/>
                </a:ext>
              </a:extLst>
            </p:cNvPr>
            <p:cNvSpPr/>
            <p:nvPr/>
          </p:nvSpPr>
          <p:spPr>
            <a:xfrm>
              <a:off x="8097796" y="4286900"/>
              <a:ext cx="163279" cy="22402"/>
            </a:xfrm>
            <a:custGeom>
              <a:avLst/>
              <a:gdLst>
                <a:gd name="connsiteX0" fmla="*/ 163279 w 163279"/>
                <a:gd name="connsiteY0" fmla="*/ 6433 h 22402"/>
                <a:gd name="connsiteX1" fmla="*/ 157403 w 163279"/>
                <a:gd name="connsiteY1" fmla="*/ 9416 h 22402"/>
                <a:gd name="connsiteX2" fmla="*/ 140317 w 163279"/>
                <a:gd name="connsiteY2" fmla="*/ 15383 h 22402"/>
                <a:gd name="connsiteX3" fmla="*/ 22160 w 163279"/>
                <a:gd name="connsiteY3" fmla="*/ 10772 h 22402"/>
                <a:gd name="connsiteX4" fmla="*/ 5616 w 163279"/>
                <a:gd name="connsiteY4" fmla="*/ 3540 h 22402"/>
                <a:gd name="connsiteX5" fmla="*/ 11 w 163279"/>
                <a:gd name="connsiteY5" fmla="*/ 14 h 22402"/>
                <a:gd name="connsiteX6" fmla="*/ 23154 w 163279"/>
                <a:gd name="connsiteY6" fmla="*/ 7970 h 22402"/>
                <a:gd name="connsiteX7" fmla="*/ 139503 w 163279"/>
                <a:gd name="connsiteY7" fmla="*/ 12490 h 22402"/>
                <a:gd name="connsiteX8" fmla="*/ 163279 w 163279"/>
                <a:gd name="connsiteY8" fmla="*/ 6433 h 2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279" h="22402">
                  <a:moveTo>
                    <a:pt x="163279" y="6433"/>
                  </a:moveTo>
                  <a:cubicBezTo>
                    <a:pt x="163279" y="6433"/>
                    <a:pt x="161290" y="7699"/>
                    <a:pt x="157403" y="9416"/>
                  </a:cubicBezTo>
                  <a:cubicBezTo>
                    <a:pt x="151863" y="11824"/>
                    <a:pt x="146152" y="13819"/>
                    <a:pt x="140317" y="15383"/>
                  </a:cubicBezTo>
                  <a:cubicBezTo>
                    <a:pt x="101404" y="26119"/>
                    <a:pt x="60118" y="24508"/>
                    <a:pt x="22160" y="10772"/>
                  </a:cubicBezTo>
                  <a:cubicBezTo>
                    <a:pt x="16489" y="8737"/>
                    <a:pt x="10962" y="6320"/>
                    <a:pt x="5616" y="3540"/>
                  </a:cubicBezTo>
                  <a:cubicBezTo>
                    <a:pt x="1819" y="1551"/>
                    <a:pt x="-169" y="286"/>
                    <a:pt x="11" y="14"/>
                  </a:cubicBezTo>
                  <a:cubicBezTo>
                    <a:pt x="192" y="-257"/>
                    <a:pt x="9052" y="3359"/>
                    <a:pt x="23154" y="7970"/>
                  </a:cubicBezTo>
                  <a:cubicBezTo>
                    <a:pt x="60821" y="19936"/>
                    <a:pt x="101022" y="21498"/>
                    <a:pt x="139503" y="12490"/>
                  </a:cubicBezTo>
                  <a:cubicBezTo>
                    <a:pt x="154239" y="9055"/>
                    <a:pt x="163008" y="5710"/>
                    <a:pt x="163279" y="6433"/>
                  </a:cubicBezTo>
                  <a:close/>
                </a:path>
              </a:pathLst>
            </a:custGeom>
            <a:solidFill>
              <a:srgbClr val="263238"/>
            </a:solidFill>
            <a:ln w="9030" cap="flat">
              <a:noFill/>
              <a:prstDash val="solid"/>
              <a:miter/>
            </a:ln>
          </p:spPr>
          <p:txBody>
            <a:bodyPr rtlCol="0" anchor="ctr"/>
            <a:lstStyle/>
            <a:p>
              <a:endParaRPr lang="zh-CN" altLang="en-US"/>
            </a:p>
          </p:txBody>
        </p:sp>
        <p:sp>
          <p:nvSpPr>
            <p:cNvPr id="1214" name="任意多边形: 形状 1213">
              <a:extLst>
                <a:ext uri="{FF2B5EF4-FFF2-40B4-BE49-F238E27FC236}">
                  <a16:creationId xmlns:a16="http://schemas.microsoft.com/office/drawing/2014/main" id="{C7FC6CD6-8124-DC72-8D8E-1ABCE3CBE6AB}"/>
                </a:ext>
              </a:extLst>
            </p:cNvPr>
            <p:cNvSpPr/>
            <p:nvPr/>
          </p:nvSpPr>
          <p:spPr>
            <a:xfrm>
              <a:off x="8322759" y="3875895"/>
              <a:ext cx="56563" cy="169823"/>
            </a:xfrm>
            <a:custGeom>
              <a:avLst/>
              <a:gdLst>
                <a:gd name="connsiteX0" fmla="*/ 28810 w 56563"/>
                <a:gd name="connsiteY0" fmla="*/ 169824 h 169823"/>
                <a:gd name="connsiteX1" fmla="*/ 23657 w 56563"/>
                <a:gd name="connsiteY1" fmla="*/ 163767 h 169823"/>
                <a:gd name="connsiteX2" fmla="*/ 12989 w 56563"/>
                <a:gd name="connsiteY2" fmla="*/ 145144 h 169823"/>
                <a:gd name="connsiteX3" fmla="*/ 423 w 56563"/>
                <a:gd name="connsiteY3" fmla="*/ 75624 h 169823"/>
                <a:gd name="connsiteX4" fmla="*/ 29895 w 56563"/>
                <a:gd name="connsiteY4" fmla="*/ 11799 h 169823"/>
                <a:gd name="connsiteX5" fmla="*/ 48698 w 56563"/>
                <a:gd name="connsiteY5" fmla="*/ 1132 h 169823"/>
                <a:gd name="connsiteX6" fmla="*/ 56563 w 56563"/>
                <a:gd name="connsiteY6" fmla="*/ 47 h 169823"/>
                <a:gd name="connsiteX7" fmla="*/ 32155 w 56563"/>
                <a:gd name="connsiteY7" fmla="*/ 14240 h 169823"/>
                <a:gd name="connsiteX8" fmla="*/ 5034 w 56563"/>
                <a:gd name="connsiteY8" fmla="*/ 76076 h 169823"/>
                <a:gd name="connsiteX9" fmla="*/ 15882 w 56563"/>
                <a:gd name="connsiteY9" fmla="*/ 143788 h 169823"/>
                <a:gd name="connsiteX10" fmla="*/ 28810 w 56563"/>
                <a:gd name="connsiteY10" fmla="*/ 169824 h 16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563" h="169823">
                  <a:moveTo>
                    <a:pt x="28810" y="169824"/>
                  </a:moveTo>
                  <a:cubicBezTo>
                    <a:pt x="28810" y="169824"/>
                    <a:pt x="26640" y="167926"/>
                    <a:pt x="23657" y="163767"/>
                  </a:cubicBezTo>
                  <a:cubicBezTo>
                    <a:pt x="19540" y="157898"/>
                    <a:pt x="15970" y="151664"/>
                    <a:pt x="12989" y="145144"/>
                  </a:cubicBezTo>
                  <a:cubicBezTo>
                    <a:pt x="2885" y="123439"/>
                    <a:pt x="-1443" y="99493"/>
                    <a:pt x="423" y="75624"/>
                  </a:cubicBezTo>
                  <a:cubicBezTo>
                    <a:pt x="2149" y="51470"/>
                    <a:pt x="12628" y="28776"/>
                    <a:pt x="29895" y="11799"/>
                  </a:cubicBezTo>
                  <a:cubicBezTo>
                    <a:pt x="35256" y="6841"/>
                    <a:pt x="41692" y="3190"/>
                    <a:pt x="48698" y="1132"/>
                  </a:cubicBezTo>
                  <a:cubicBezTo>
                    <a:pt x="51217" y="230"/>
                    <a:pt x="53895" y="-139"/>
                    <a:pt x="56563" y="47"/>
                  </a:cubicBezTo>
                  <a:cubicBezTo>
                    <a:pt x="47484" y="2930"/>
                    <a:pt x="39151" y="7775"/>
                    <a:pt x="32155" y="14240"/>
                  </a:cubicBezTo>
                  <a:cubicBezTo>
                    <a:pt x="16324" y="31154"/>
                    <a:pt x="6754" y="52973"/>
                    <a:pt x="5034" y="76076"/>
                  </a:cubicBezTo>
                  <a:cubicBezTo>
                    <a:pt x="3299" y="99185"/>
                    <a:pt x="7014" y="122378"/>
                    <a:pt x="15882" y="143788"/>
                  </a:cubicBezTo>
                  <a:cubicBezTo>
                    <a:pt x="22843" y="160241"/>
                    <a:pt x="29443" y="169372"/>
                    <a:pt x="28810" y="169824"/>
                  </a:cubicBezTo>
                  <a:close/>
                </a:path>
              </a:pathLst>
            </a:custGeom>
            <a:solidFill>
              <a:srgbClr val="263238"/>
            </a:solidFill>
            <a:ln w="9030" cap="flat">
              <a:noFill/>
              <a:prstDash val="solid"/>
              <a:miter/>
            </a:ln>
          </p:spPr>
          <p:txBody>
            <a:bodyPr rtlCol="0" anchor="ctr"/>
            <a:lstStyle/>
            <a:p>
              <a:endParaRPr lang="zh-CN" altLang="en-US"/>
            </a:p>
          </p:txBody>
        </p:sp>
        <p:sp>
          <p:nvSpPr>
            <p:cNvPr id="1215" name="任意多边形: 形状 1214">
              <a:extLst>
                <a:ext uri="{FF2B5EF4-FFF2-40B4-BE49-F238E27FC236}">
                  <a16:creationId xmlns:a16="http://schemas.microsoft.com/office/drawing/2014/main" id="{13D66273-8CF1-D5B7-73FC-F9A7EE30A82D}"/>
                </a:ext>
              </a:extLst>
            </p:cNvPr>
            <p:cNvSpPr/>
            <p:nvPr/>
          </p:nvSpPr>
          <p:spPr>
            <a:xfrm>
              <a:off x="7280946" y="4213386"/>
              <a:ext cx="872165" cy="453669"/>
            </a:xfrm>
            <a:custGeom>
              <a:avLst/>
              <a:gdLst>
                <a:gd name="connsiteX0" fmla="*/ 33970 w 872165"/>
                <a:gd name="connsiteY0" fmla="*/ 31 h 453669"/>
                <a:gd name="connsiteX1" fmla="*/ 529470 w 872165"/>
                <a:gd name="connsiteY1" fmla="*/ 24620 h 453669"/>
                <a:gd name="connsiteX2" fmla="*/ 562377 w 872165"/>
                <a:gd name="connsiteY2" fmla="*/ 49662 h 453669"/>
                <a:gd name="connsiteX3" fmla="*/ 601521 w 872165"/>
                <a:gd name="connsiteY3" fmla="*/ 413264 h 453669"/>
                <a:gd name="connsiteX4" fmla="*/ 856910 w 872165"/>
                <a:gd name="connsiteY4" fmla="*/ 423841 h 453669"/>
                <a:gd name="connsiteX5" fmla="*/ 872162 w 872165"/>
                <a:gd name="connsiteY5" fmla="*/ 438415 h 453669"/>
                <a:gd name="connsiteX6" fmla="*/ 857588 w 872165"/>
                <a:gd name="connsiteY6" fmla="*/ 453666 h 453669"/>
                <a:gd name="connsiteX7" fmla="*/ 855644 w 872165"/>
                <a:gd name="connsiteY7" fmla="*/ 453583 h 453669"/>
                <a:gd name="connsiteX8" fmla="*/ 604776 w 872165"/>
                <a:gd name="connsiteY8" fmla="*/ 443187 h 453669"/>
                <a:gd name="connsiteX9" fmla="*/ 557133 w 872165"/>
                <a:gd name="connsiteY9" fmla="*/ 441198 h 453669"/>
                <a:gd name="connsiteX10" fmla="*/ 40118 w 872165"/>
                <a:gd name="connsiteY10" fmla="*/ 419773 h 453669"/>
                <a:gd name="connsiteX11" fmla="*/ 160 w 872165"/>
                <a:gd name="connsiteY11" fmla="*/ 35740 h 453669"/>
                <a:gd name="connsiteX12" fmla="*/ 29352 w 872165"/>
                <a:gd name="connsiteY12" fmla="*/ 157 h 453669"/>
                <a:gd name="connsiteX13" fmla="*/ 33970 w 872165"/>
                <a:gd name="connsiteY13" fmla="*/ 31 h 45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2165" h="453669">
                  <a:moveTo>
                    <a:pt x="33970" y="31"/>
                  </a:moveTo>
                  <a:lnTo>
                    <a:pt x="529470" y="24620"/>
                  </a:lnTo>
                  <a:cubicBezTo>
                    <a:pt x="545562" y="25344"/>
                    <a:pt x="560659" y="33661"/>
                    <a:pt x="562377" y="49662"/>
                  </a:cubicBezTo>
                  <a:lnTo>
                    <a:pt x="601521" y="413264"/>
                  </a:lnTo>
                  <a:lnTo>
                    <a:pt x="856910" y="423841"/>
                  </a:lnTo>
                  <a:cubicBezTo>
                    <a:pt x="865146" y="423654"/>
                    <a:pt x="871974" y="430178"/>
                    <a:pt x="872162" y="438415"/>
                  </a:cubicBezTo>
                  <a:cubicBezTo>
                    <a:pt x="872349" y="446651"/>
                    <a:pt x="865824" y="453479"/>
                    <a:pt x="857588" y="453666"/>
                  </a:cubicBezTo>
                  <a:cubicBezTo>
                    <a:pt x="856939" y="453681"/>
                    <a:pt x="856290" y="453653"/>
                    <a:pt x="855644" y="453583"/>
                  </a:cubicBezTo>
                  <a:lnTo>
                    <a:pt x="604776" y="443187"/>
                  </a:lnTo>
                  <a:lnTo>
                    <a:pt x="557133" y="441198"/>
                  </a:lnTo>
                  <a:lnTo>
                    <a:pt x="40118" y="419773"/>
                  </a:lnTo>
                  <a:lnTo>
                    <a:pt x="160" y="35740"/>
                  </a:lnTo>
                  <a:cubicBezTo>
                    <a:pt x="-1605" y="17853"/>
                    <a:pt x="11465" y="1922"/>
                    <a:pt x="29352" y="157"/>
                  </a:cubicBezTo>
                  <a:cubicBezTo>
                    <a:pt x="30887" y="6"/>
                    <a:pt x="32430" y="-36"/>
                    <a:pt x="33970" y="31"/>
                  </a:cubicBezTo>
                  <a:close/>
                </a:path>
              </a:pathLst>
            </a:custGeom>
            <a:solidFill>
              <a:srgbClr val="E0E0E0"/>
            </a:solidFill>
            <a:ln w="9030" cap="flat">
              <a:noFill/>
              <a:prstDash val="solid"/>
              <a:miter/>
            </a:ln>
          </p:spPr>
          <p:txBody>
            <a:bodyPr rtlCol="0" anchor="ctr"/>
            <a:lstStyle/>
            <a:p>
              <a:endParaRPr lang="zh-CN" altLang="en-US"/>
            </a:p>
          </p:txBody>
        </p:sp>
        <p:sp>
          <p:nvSpPr>
            <p:cNvPr id="1216" name="任意多边形: 形状 1215">
              <a:extLst>
                <a:ext uri="{FF2B5EF4-FFF2-40B4-BE49-F238E27FC236}">
                  <a16:creationId xmlns:a16="http://schemas.microsoft.com/office/drawing/2014/main" id="{54C80385-8C91-9E4E-C5B9-8050486CA8D9}"/>
                </a:ext>
              </a:extLst>
            </p:cNvPr>
            <p:cNvSpPr/>
            <p:nvPr/>
          </p:nvSpPr>
          <p:spPr>
            <a:xfrm>
              <a:off x="7280634" y="4213146"/>
              <a:ext cx="873321" cy="455637"/>
            </a:xfrm>
            <a:custGeom>
              <a:avLst/>
              <a:gdLst>
                <a:gd name="connsiteX0" fmla="*/ 34282 w 873321"/>
                <a:gd name="connsiteY0" fmla="*/ 271 h 455637"/>
                <a:gd name="connsiteX1" fmla="*/ 26417 w 873321"/>
                <a:gd name="connsiteY1" fmla="*/ 723 h 455637"/>
                <a:gd name="connsiteX2" fmla="*/ 200 w 873321"/>
                <a:gd name="connsiteY2" fmla="*/ 27844 h 455637"/>
                <a:gd name="connsiteX3" fmla="*/ 1195 w 873321"/>
                <a:gd name="connsiteY3" fmla="*/ 48365 h 455637"/>
                <a:gd name="connsiteX4" fmla="*/ 6257 w 873321"/>
                <a:gd name="connsiteY4" fmla="*/ 98992 h 455637"/>
                <a:gd name="connsiteX5" fmla="*/ 38893 w 873321"/>
                <a:gd name="connsiteY5" fmla="*/ 420013 h 455637"/>
                <a:gd name="connsiteX6" fmla="*/ 38893 w 873321"/>
                <a:gd name="connsiteY6" fmla="*/ 421279 h 455637"/>
                <a:gd name="connsiteX7" fmla="*/ 40249 w 873321"/>
                <a:gd name="connsiteY7" fmla="*/ 421279 h 455637"/>
                <a:gd name="connsiteX8" fmla="*/ 831367 w 873321"/>
                <a:gd name="connsiteY8" fmla="*/ 454547 h 455637"/>
                <a:gd name="connsiteX9" fmla="*/ 852702 w 873321"/>
                <a:gd name="connsiteY9" fmla="*/ 455451 h 455637"/>
                <a:gd name="connsiteX10" fmla="*/ 864002 w 873321"/>
                <a:gd name="connsiteY10" fmla="*/ 453824 h 455637"/>
                <a:gd name="connsiteX11" fmla="*/ 871519 w 873321"/>
                <a:gd name="connsiteY11" fmla="*/ 431128 h 455637"/>
                <a:gd name="connsiteX12" fmla="*/ 865177 w 873321"/>
                <a:gd name="connsiteY12" fmla="*/ 424262 h 455637"/>
                <a:gd name="connsiteX13" fmla="*/ 854058 w 873321"/>
                <a:gd name="connsiteY13" fmla="*/ 421731 h 455637"/>
                <a:gd name="connsiteX14" fmla="*/ 843571 w 873321"/>
                <a:gd name="connsiteY14" fmla="*/ 421279 h 455637"/>
                <a:gd name="connsiteX15" fmla="*/ 760762 w 873321"/>
                <a:gd name="connsiteY15" fmla="*/ 417843 h 455637"/>
                <a:gd name="connsiteX16" fmla="*/ 601743 w 873321"/>
                <a:gd name="connsiteY16" fmla="*/ 411244 h 455637"/>
                <a:gd name="connsiteX17" fmla="*/ 603641 w 873321"/>
                <a:gd name="connsiteY17" fmla="*/ 413052 h 455637"/>
                <a:gd name="connsiteX18" fmla="*/ 564497 w 873321"/>
                <a:gd name="connsiteY18" fmla="*/ 52343 h 455637"/>
                <a:gd name="connsiteX19" fmla="*/ 556089 w 873321"/>
                <a:gd name="connsiteY19" fmla="*/ 33088 h 455637"/>
                <a:gd name="connsiteX20" fmla="*/ 537466 w 873321"/>
                <a:gd name="connsiteY20" fmla="*/ 24047 h 455637"/>
                <a:gd name="connsiteX21" fmla="*/ 517487 w 873321"/>
                <a:gd name="connsiteY21" fmla="*/ 22510 h 455637"/>
                <a:gd name="connsiteX22" fmla="*/ 498050 w 873321"/>
                <a:gd name="connsiteY22" fmla="*/ 21606 h 455637"/>
                <a:gd name="connsiteX23" fmla="*/ 423468 w 873321"/>
                <a:gd name="connsiteY23" fmla="*/ 17990 h 455637"/>
                <a:gd name="connsiteX24" fmla="*/ 290847 w 873321"/>
                <a:gd name="connsiteY24" fmla="*/ 11662 h 455637"/>
                <a:gd name="connsiteX25" fmla="*/ 102085 w 873321"/>
                <a:gd name="connsiteY25" fmla="*/ 2622 h 455637"/>
                <a:gd name="connsiteX26" fmla="*/ 51549 w 873321"/>
                <a:gd name="connsiteY26" fmla="*/ 452 h 455637"/>
                <a:gd name="connsiteX27" fmla="*/ 38531 w 873321"/>
                <a:gd name="connsiteY27" fmla="*/ 0 h 455637"/>
                <a:gd name="connsiteX28" fmla="*/ 34102 w 873321"/>
                <a:gd name="connsiteY28" fmla="*/ 0 h 455637"/>
                <a:gd name="connsiteX29" fmla="*/ 38531 w 873321"/>
                <a:gd name="connsiteY29" fmla="*/ 452 h 455637"/>
                <a:gd name="connsiteX30" fmla="*/ 51549 w 873321"/>
                <a:gd name="connsiteY30" fmla="*/ 1266 h 455637"/>
                <a:gd name="connsiteX31" fmla="*/ 101994 w 873321"/>
                <a:gd name="connsiteY31" fmla="*/ 4068 h 455637"/>
                <a:gd name="connsiteX32" fmla="*/ 290756 w 873321"/>
                <a:gd name="connsiteY32" fmla="*/ 14013 h 455637"/>
                <a:gd name="connsiteX33" fmla="*/ 423287 w 873321"/>
                <a:gd name="connsiteY33" fmla="*/ 20793 h 455637"/>
                <a:gd name="connsiteX34" fmla="*/ 497960 w 873321"/>
                <a:gd name="connsiteY34" fmla="*/ 24590 h 455637"/>
                <a:gd name="connsiteX35" fmla="*/ 517397 w 873321"/>
                <a:gd name="connsiteY35" fmla="*/ 25584 h 455637"/>
                <a:gd name="connsiteX36" fmla="*/ 536833 w 873321"/>
                <a:gd name="connsiteY36" fmla="*/ 27121 h 455637"/>
                <a:gd name="connsiteX37" fmla="*/ 553829 w 873321"/>
                <a:gd name="connsiteY37" fmla="*/ 35438 h 455637"/>
                <a:gd name="connsiteX38" fmla="*/ 561152 w 873321"/>
                <a:gd name="connsiteY38" fmla="*/ 52705 h 455637"/>
                <a:gd name="connsiteX39" fmla="*/ 599754 w 873321"/>
                <a:gd name="connsiteY39" fmla="*/ 413414 h 455637"/>
                <a:gd name="connsiteX40" fmla="*/ 599754 w 873321"/>
                <a:gd name="connsiteY40" fmla="*/ 415041 h 455637"/>
                <a:gd name="connsiteX41" fmla="*/ 601472 w 873321"/>
                <a:gd name="connsiteY41" fmla="*/ 415041 h 455637"/>
                <a:gd name="connsiteX42" fmla="*/ 760400 w 873321"/>
                <a:gd name="connsiteY42" fmla="*/ 421731 h 455637"/>
                <a:gd name="connsiteX43" fmla="*/ 843300 w 873321"/>
                <a:gd name="connsiteY43" fmla="*/ 425166 h 455637"/>
                <a:gd name="connsiteX44" fmla="*/ 853787 w 873321"/>
                <a:gd name="connsiteY44" fmla="*/ 425618 h 455637"/>
                <a:gd name="connsiteX45" fmla="*/ 862827 w 873321"/>
                <a:gd name="connsiteY45" fmla="*/ 427607 h 455637"/>
                <a:gd name="connsiteX46" fmla="*/ 867231 w 873321"/>
                <a:gd name="connsiteY46" fmla="*/ 445219 h 455637"/>
                <a:gd name="connsiteX47" fmla="*/ 861923 w 873321"/>
                <a:gd name="connsiteY47" fmla="*/ 450118 h 455637"/>
                <a:gd name="connsiteX48" fmla="*/ 852883 w 873321"/>
                <a:gd name="connsiteY48" fmla="*/ 451383 h 455637"/>
                <a:gd name="connsiteX49" fmla="*/ 831638 w 873321"/>
                <a:gd name="connsiteY49" fmla="*/ 450479 h 455637"/>
                <a:gd name="connsiteX50" fmla="*/ 40430 w 873321"/>
                <a:gd name="connsiteY50" fmla="*/ 418114 h 455637"/>
                <a:gd name="connsiteX51" fmla="*/ 41876 w 873321"/>
                <a:gd name="connsiteY51" fmla="*/ 419471 h 455637"/>
                <a:gd name="connsiteX52" fmla="*/ 7885 w 873321"/>
                <a:gd name="connsiteY52" fmla="*/ 99263 h 455637"/>
                <a:gd name="connsiteX53" fmla="*/ 2461 w 873321"/>
                <a:gd name="connsiteY53" fmla="*/ 48637 h 455637"/>
                <a:gd name="connsiteX54" fmla="*/ 1285 w 873321"/>
                <a:gd name="connsiteY54" fmla="*/ 28477 h 455637"/>
                <a:gd name="connsiteX55" fmla="*/ 7704 w 873321"/>
                <a:gd name="connsiteY55" fmla="*/ 13289 h 455637"/>
                <a:gd name="connsiteX56" fmla="*/ 26508 w 873321"/>
                <a:gd name="connsiteY56" fmla="*/ 1446 h 455637"/>
                <a:gd name="connsiteX57" fmla="*/ 34282 w 873321"/>
                <a:gd name="connsiteY57" fmla="*/ 271 h 45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873321" h="455637">
                  <a:moveTo>
                    <a:pt x="34282" y="271"/>
                  </a:moveTo>
                  <a:cubicBezTo>
                    <a:pt x="31653" y="21"/>
                    <a:pt x="29001" y="173"/>
                    <a:pt x="26417" y="723"/>
                  </a:cubicBezTo>
                  <a:cubicBezTo>
                    <a:pt x="12823" y="3311"/>
                    <a:pt x="2326" y="14170"/>
                    <a:pt x="200" y="27844"/>
                  </a:cubicBezTo>
                  <a:cubicBezTo>
                    <a:pt x="-260" y="34700"/>
                    <a:pt x="74" y="41586"/>
                    <a:pt x="1195" y="48365"/>
                  </a:cubicBezTo>
                  <a:cubicBezTo>
                    <a:pt x="2641" y="63011"/>
                    <a:pt x="4269" y="79916"/>
                    <a:pt x="6257" y="98992"/>
                  </a:cubicBezTo>
                  <a:cubicBezTo>
                    <a:pt x="13942" y="175111"/>
                    <a:pt x="25152" y="284951"/>
                    <a:pt x="38893" y="420013"/>
                  </a:cubicBezTo>
                  <a:lnTo>
                    <a:pt x="38893" y="421279"/>
                  </a:lnTo>
                  <a:lnTo>
                    <a:pt x="40249" y="421279"/>
                  </a:lnTo>
                  <a:lnTo>
                    <a:pt x="831367" y="454547"/>
                  </a:lnTo>
                  <a:lnTo>
                    <a:pt x="852702" y="455451"/>
                  </a:lnTo>
                  <a:cubicBezTo>
                    <a:pt x="856547" y="455969"/>
                    <a:pt x="860460" y="455405"/>
                    <a:pt x="864002" y="453824"/>
                  </a:cubicBezTo>
                  <a:cubicBezTo>
                    <a:pt x="872345" y="449632"/>
                    <a:pt x="875710" y="439471"/>
                    <a:pt x="871519" y="431128"/>
                  </a:cubicBezTo>
                  <a:cubicBezTo>
                    <a:pt x="870092" y="428289"/>
                    <a:pt x="867895" y="425909"/>
                    <a:pt x="865177" y="424262"/>
                  </a:cubicBezTo>
                  <a:cubicBezTo>
                    <a:pt x="861774" y="422412"/>
                    <a:pt x="857927" y="421536"/>
                    <a:pt x="854058" y="421731"/>
                  </a:cubicBezTo>
                  <a:lnTo>
                    <a:pt x="843571" y="421279"/>
                  </a:lnTo>
                  <a:lnTo>
                    <a:pt x="760762" y="417843"/>
                  </a:lnTo>
                  <a:lnTo>
                    <a:pt x="601743" y="411244"/>
                  </a:lnTo>
                  <a:lnTo>
                    <a:pt x="603641" y="413052"/>
                  </a:lnTo>
                  <a:cubicBezTo>
                    <a:pt x="589448" y="282781"/>
                    <a:pt x="576520" y="161370"/>
                    <a:pt x="564497" y="52343"/>
                  </a:cubicBezTo>
                  <a:cubicBezTo>
                    <a:pt x="564288" y="45080"/>
                    <a:pt x="561275" y="38179"/>
                    <a:pt x="556089" y="33088"/>
                  </a:cubicBezTo>
                  <a:cubicBezTo>
                    <a:pt x="550861" y="28375"/>
                    <a:pt x="544403" y="25240"/>
                    <a:pt x="537466" y="24047"/>
                  </a:cubicBezTo>
                  <a:cubicBezTo>
                    <a:pt x="530843" y="23141"/>
                    <a:pt x="524171" y="22628"/>
                    <a:pt x="517487" y="22510"/>
                  </a:cubicBezTo>
                  <a:lnTo>
                    <a:pt x="498050" y="21606"/>
                  </a:lnTo>
                  <a:lnTo>
                    <a:pt x="423468" y="17990"/>
                  </a:lnTo>
                  <a:lnTo>
                    <a:pt x="290847" y="11662"/>
                  </a:lnTo>
                  <a:lnTo>
                    <a:pt x="102085" y="2622"/>
                  </a:lnTo>
                  <a:lnTo>
                    <a:pt x="51549" y="452"/>
                  </a:lnTo>
                  <a:lnTo>
                    <a:pt x="38531" y="0"/>
                  </a:lnTo>
                  <a:lnTo>
                    <a:pt x="34102" y="0"/>
                  </a:lnTo>
                  <a:lnTo>
                    <a:pt x="38531" y="452"/>
                  </a:lnTo>
                  <a:lnTo>
                    <a:pt x="51549" y="1266"/>
                  </a:lnTo>
                  <a:lnTo>
                    <a:pt x="101994" y="4068"/>
                  </a:lnTo>
                  <a:lnTo>
                    <a:pt x="290756" y="14013"/>
                  </a:lnTo>
                  <a:lnTo>
                    <a:pt x="423287" y="20793"/>
                  </a:lnTo>
                  <a:lnTo>
                    <a:pt x="497960" y="24590"/>
                  </a:lnTo>
                  <a:lnTo>
                    <a:pt x="517397" y="25584"/>
                  </a:lnTo>
                  <a:cubicBezTo>
                    <a:pt x="523900" y="25726"/>
                    <a:pt x="530389" y="26239"/>
                    <a:pt x="536833" y="27121"/>
                  </a:cubicBezTo>
                  <a:cubicBezTo>
                    <a:pt x="543169" y="28239"/>
                    <a:pt x="549060" y="31122"/>
                    <a:pt x="553829" y="35438"/>
                  </a:cubicBezTo>
                  <a:cubicBezTo>
                    <a:pt x="558456" y="40001"/>
                    <a:pt x="561088" y="46208"/>
                    <a:pt x="561152" y="52705"/>
                  </a:cubicBezTo>
                  <a:lnTo>
                    <a:pt x="599754" y="413414"/>
                  </a:lnTo>
                  <a:lnTo>
                    <a:pt x="599754" y="415041"/>
                  </a:lnTo>
                  <a:lnTo>
                    <a:pt x="601472" y="415041"/>
                  </a:lnTo>
                  <a:lnTo>
                    <a:pt x="760400" y="421731"/>
                  </a:lnTo>
                  <a:lnTo>
                    <a:pt x="843300" y="425166"/>
                  </a:lnTo>
                  <a:lnTo>
                    <a:pt x="853787" y="425618"/>
                  </a:lnTo>
                  <a:cubicBezTo>
                    <a:pt x="856931" y="425359"/>
                    <a:pt x="860081" y="426052"/>
                    <a:pt x="862827" y="427607"/>
                  </a:cubicBezTo>
                  <a:cubicBezTo>
                    <a:pt x="868907" y="431254"/>
                    <a:pt x="870878" y="439140"/>
                    <a:pt x="867231" y="445219"/>
                  </a:cubicBezTo>
                  <a:cubicBezTo>
                    <a:pt x="865967" y="447326"/>
                    <a:pt x="864125" y="449026"/>
                    <a:pt x="861923" y="450118"/>
                  </a:cubicBezTo>
                  <a:cubicBezTo>
                    <a:pt x="859087" y="451374"/>
                    <a:pt x="855955" y="451813"/>
                    <a:pt x="852883" y="451383"/>
                  </a:cubicBezTo>
                  <a:lnTo>
                    <a:pt x="831638" y="450479"/>
                  </a:lnTo>
                  <a:lnTo>
                    <a:pt x="40430" y="418114"/>
                  </a:lnTo>
                  <a:lnTo>
                    <a:pt x="41876" y="419471"/>
                  </a:lnTo>
                  <a:cubicBezTo>
                    <a:pt x="27593" y="284860"/>
                    <a:pt x="16021" y="175111"/>
                    <a:pt x="7885" y="99263"/>
                  </a:cubicBezTo>
                  <a:cubicBezTo>
                    <a:pt x="5896" y="80157"/>
                    <a:pt x="4088" y="63282"/>
                    <a:pt x="2461" y="48637"/>
                  </a:cubicBezTo>
                  <a:cubicBezTo>
                    <a:pt x="1339" y="41979"/>
                    <a:pt x="945" y="35220"/>
                    <a:pt x="1285" y="28477"/>
                  </a:cubicBezTo>
                  <a:cubicBezTo>
                    <a:pt x="2037" y="22934"/>
                    <a:pt x="4252" y="17691"/>
                    <a:pt x="7704" y="13289"/>
                  </a:cubicBezTo>
                  <a:cubicBezTo>
                    <a:pt x="12367" y="7234"/>
                    <a:pt x="19033" y="3036"/>
                    <a:pt x="26508" y="1446"/>
                  </a:cubicBezTo>
                  <a:cubicBezTo>
                    <a:pt x="31570" y="-181"/>
                    <a:pt x="34282" y="542"/>
                    <a:pt x="34282" y="271"/>
                  </a:cubicBezTo>
                  <a:close/>
                </a:path>
              </a:pathLst>
            </a:custGeom>
            <a:solidFill>
              <a:srgbClr val="263238"/>
            </a:solidFill>
            <a:ln w="9030" cap="flat">
              <a:noFill/>
              <a:prstDash val="solid"/>
              <a:miter/>
            </a:ln>
          </p:spPr>
          <p:txBody>
            <a:bodyPr rtlCol="0" anchor="ctr"/>
            <a:lstStyle/>
            <a:p>
              <a:endParaRPr lang="zh-CN" altLang="en-US"/>
            </a:p>
          </p:txBody>
        </p:sp>
        <p:sp>
          <p:nvSpPr>
            <p:cNvPr id="1217" name="任意多边形: 形状 1216">
              <a:extLst>
                <a:ext uri="{FF2B5EF4-FFF2-40B4-BE49-F238E27FC236}">
                  <a16:creationId xmlns:a16="http://schemas.microsoft.com/office/drawing/2014/main" id="{4E1D3969-775F-2DC6-EA3B-74FAA301F127}"/>
                </a:ext>
              </a:extLst>
            </p:cNvPr>
            <p:cNvSpPr/>
            <p:nvPr/>
          </p:nvSpPr>
          <p:spPr>
            <a:xfrm>
              <a:off x="7522238" y="4397539"/>
              <a:ext cx="62202" cy="62198"/>
            </a:xfrm>
            <a:custGeom>
              <a:avLst/>
              <a:gdLst>
                <a:gd name="connsiteX0" fmla="*/ 62171 w 62202"/>
                <a:gd name="connsiteY0" fmla="*/ 32393 h 62198"/>
                <a:gd name="connsiteX1" fmla="*/ 29805 w 62202"/>
                <a:gd name="connsiteY1" fmla="*/ 62171 h 62198"/>
                <a:gd name="connsiteX2" fmla="*/ 27 w 62202"/>
                <a:gd name="connsiteY2" fmla="*/ 29805 h 62198"/>
                <a:gd name="connsiteX3" fmla="*/ 32393 w 62202"/>
                <a:gd name="connsiteY3" fmla="*/ 27 h 62198"/>
                <a:gd name="connsiteX4" fmla="*/ 32428 w 62202"/>
                <a:gd name="connsiteY4" fmla="*/ 29 h 62198"/>
                <a:gd name="connsiteX5" fmla="*/ 62177 w 62202"/>
                <a:gd name="connsiteY5" fmla="*/ 32247 h 62198"/>
                <a:gd name="connsiteX6" fmla="*/ 62171 w 62202"/>
                <a:gd name="connsiteY6" fmla="*/ 32393 h 6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02" h="62198">
                  <a:moveTo>
                    <a:pt x="62171" y="32393"/>
                  </a:moveTo>
                  <a:cubicBezTo>
                    <a:pt x="61456" y="49554"/>
                    <a:pt x="46966" y="62886"/>
                    <a:pt x="29805" y="62171"/>
                  </a:cubicBezTo>
                  <a:cubicBezTo>
                    <a:pt x="12645" y="61456"/>
                    <a:pt x="-687" y="46966"/>
                    <a:pt x="27" y="29805"/>
                  </a:cubicBezTo>
                  <a:cubicBezTo>
                    <a:pt x="742" y="12645"/>
                    <a:pt x="15233" y="-687"/>
                    <a:pt x="32393" y="27"/>
                  </a:cubicBezTo>
                  <a:cubicBezTo>
                    <a:pt x="32405" y="28"/>
                    <a:pt x="32417" y="29"/>
                    <a:pt x="32428" y="29"/>
                  </a:cubicBezTo>
                  <a:cubicBezTo>
                    <a:pt x="49540" y="711"/>
                    <a:pt x="62859" y="15136"/>
                    <a:pt x="62177" y="32247"/>
                  </a:cubicBezTo>
                  <a:cubicBezTo>
                    <a:pt x="62175" y="32296"/>
                    <a:pt x="62173" y="32344"/>
                    <a:pt x="62171" y="32393"/>
                  </a:cubicBezTo>
                  <a:close/>
                </a:path>
              </a:pathLst>
            </a:custGeom>
            <a:solidFill>
              <a:srgbClr val="FFFFFF"/>
            </a:solidFill>
            <a:ln w="9030" cap="flat">
              <a:noFill/>
              <a:prstDash val="solid"/>
              <a:miter/>
            </a:ln>
          </p:spPr>
          <p:txBody>
            <a:bodyPr rtlCol="0" anchor="ctr"/>
            <a:lstStyle/>
            <a:p>
              <a:endParaRPr lang="zh-CN" altLang="en-US"/>
            </a:p>
          </p:txBody>
        </p:sp>
        <p:sp>
          <p:nvSpPr>
            <p:cNvPr id="1218" name="任意多边形: 形状 1217">
              <a:extLst>
                <a:ext uri="{FF2B5EF4-FFF2-40B4-BE49-F238E27FC236}">
                  <a16:creationId xmlns:a16="http://schemas.microsoft.com/office/drawing/2014/main" id="{58BF99F7-8918-48D5-9165-27AE7E95DBC0}"/>
                </a:ext>
              </a:extLst>
            </p:cNvPr>
            <p:cNvSpPr/>
            <p:nvPr/>
          </p:nvSpPr>
          <p:spPr>
            <a:xfrm>
              <a:off x="7809937" y="4238006"/>
              <a:ext cx="51411" cy="414227"/>
            </a:xfrm>
            <a:custGeom>
              <a:avLst/>
              <a:gdLst>
                <a:gd name="connsiteX0" fmla="*/ 51376 w 51411"/>
                <a:gd name="connsiteY0" fmla="*/ 414227 h 414227"/>
                <a:gd name="connsiteX1" fmla="*/ 24255 w 51411"/>
                <a:gd name="connsiteY1" fmla="*/ 207295 h 414227"/>
                <a:gd name="connsiteX2" fmla="*/ 27 w 51411"/>
                <a:gd name="connsiteY2" fmla="*/ 0 h 414227"/>
                <a:gd name="connsiteX3" fmla="*/ 27148 w 51411"/>
                <a:gd name="connsiteY3" fmla="*/ 207023 h 414227"/>
                <a:gd name="connsiteX4" fmla="*/ 51376 w 51411"/>
                <a:gd name="connsiteY4" fmla="*/ 414227 h 41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11" h="414227">
                  <a:moveTo>
                    <a:pt x="51376" y="414227"/>
                  </a:moveTo>
                  <a:cubicBezTo>
                    <a:pt x="50653" y="414227"/>
                    <a:pt x="38720" y="321655"/>
                    <a:pt x="24255" y="207295"/>
                  </a:cubicBezTo>
                  <a:cubicBezTo>
                    <a:pt x="9791" y="92934"/>
                    <a:pt x="-605" y="91"/>
                    <a:pt x="27" y="0"/>
                  </a:cubicBezTo>
                  <a:cubicBezTo>
                    <a:pt x="660" y="-90"/>
                    <a:pt x="12684" y="92573"/>
                    <a:pt x="27148" y="207023"/>
                  </a:cubicBezTo>
                  <a:cubicBezTo>
                    <a:pt x="41613" y="321474"/>
                    <a:pt x="52100" y="414137"/>
                    <a:pt x="51376" y="414227"/>
                  </a:cubicBezTo>
                  <a:close/>
                </a:path>
              </a:pathLst>
            </a:custGeom>
            <a:solidFill>
              <a:srgbClr val="263238"/>
            </a:solidFill>
            <a:ln w="903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058078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矩形 7">
            <a:extLst>
              <a:ext uri="{FF2B5EF4-FFF2-40B4-BE49-F238E27FC236}">
                <a16:creationId xmlns:a16="http://schemas.microsoft.com/office/drawing/2014/main" id="{306ACEBD-9F9A-5C0D-B008-339061A366B3}"/>
              </a:ext>
            </a:extLst>
          </p:cNvPr>
          <p:cNvSpPr/>
          <p:nvPr/>
        </p:nvSpPr>
        <p:spPr>
          <a:xfrm flipH="1" flipV="1">
            <a:off x="-107358" y="5627230"/>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3223378" y="5672996"/>
            <a:ext cx="1376175" cy="157104"/>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id="{8568D9EB-6127-7509-03EE-0D8361AB85D4}"/>
              </a:ext>
            </a:extLst>
          </p:cNvPr>
          <p:cNvSpPr txBox="1"/>
          <p:nvPr/>
        </p:nvSpPr>
        <p:spPr>
          <a:xfrm>
            <a:off x="5687024" y="3513604"/>
            <a:ext cx="2986750" cy="356214"/>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5722298"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5722298"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579962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579962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587695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587695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5955728"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5955728"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603305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603305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611038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611038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618771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618771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6264317"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6264317"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634164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634164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6421142"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6421142"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649847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649847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657507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657507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665240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665240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672973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672973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680706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6807060"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6885833" y="1159062"/>
            <a:ext cx="4336"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6885833" y="1159062"/>
            <a:ext cx="4336"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696316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696316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70404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70404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71178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71178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719514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7195145"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727247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727247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7351247" y="1197384"/>
            <a:ext cx="4336"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7351247" y="1197384"/>
            <a:ext cx="4336"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742857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742857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7505903"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7505903"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758323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758323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766055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766055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773716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7737164"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7816661"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7816661" y="1159062"/>
            <a:ext cx="3613"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78939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789398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79713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7971317"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804792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8047922"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8125251"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8125251"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820257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8202579"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8282074"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8282074" y="1197384"/>
            <a:ext cx="3613"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835868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8358681"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8436008"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8436008" y="1159062"/>
            <a:ext cx="5781" cy="63151"/>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851333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8513336"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859066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8590665"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8667993"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8667993" y="1197384"/>
            <a:ext cx="5781" cy="2482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7254329" y="3588274"/>
            <a:ext cx="1395519" cy="0"/>
          </a:xfrm>
          <a:prstGeom prst="line">
            <a:avLst/>
          </a:prstGeom>
          <a:solidFill>
            <a:srgbClr val="00FFFF"/>
          </a:solid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896096" y="593693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7" name="文本框 6">
            <a:extLst>
              <a:ext uri="{FF2B5EF4-FFF2-40B4-BE49-F238E27FC236}">
                <a16:creationId xmlns:a16="http://schemas.microsoft.com/office/drawing/2014/main" id="{C459F7AD-A120-EAFD-E374-9166AE60E3B7}"/>
              </a:ext>
            </a:extLst>
          </p:cNvPr>
          <p:cNvSpPr txBox="1"/>
          <p:nvPr/>
        </p:nvSpPr>
        <p:spPr>
          <a:xfrm>
            <a:off x="5683568" y="736641"/>
            <a:ext cx="696245" cy="337626"/>
          </a:xfrm>
          <a:custGeom>
            <a:avLst/>
            <a:gdLst/>
            <a:ahLst/>
            <a:cxnLst/>
            <a:rect l="l" t="t" r="r" b="b"/>
            <a:pathLst>
              <a:path w="696245" h="337626">
                <a:moveTo>
                  <a:pt x="144549" y="197207"/>
                </a:moveTo>
                <a:lnTo>
                  <a:pt x="144549" y="249520"/>
                </a:lnTo>
                <a:lnTo>
                  <a:pt x="286001" y="249520"/>
                </a:lnTo>
                <a:lnTo>
                  <a:pt x="286001" y="197207"/>
                </a:lnTo>
                <a:close/>
                <a:moveTo>
                  <a:pt x="3441" y="125620"/>
                </a:moveTo>
                <a:lnTo>
                  <a:pt x="69521" y="125620"/>
                </a:lnTo>
                <a:lnTo>
                  <a:pt x="69521" y="276192"/>
                </a:lnTo>
                <a:cubicBezTo>
                  <a:pt x="86041" y="296383"/>
                  <a:pt x="110190" y="307053"/>
                  <a:pt x="141968" y="308200"/>
                </a:cubicBezTo>
                <a:lnTo>
                  <a:pt x="221298" y="309749"/>
                </a:lnTo>
                <a:lnTo>
                  <a:pt x="343132" y="306651"/>
                </a:lnTo>
                <a:cubicBezTo>
                  <a:pt x="339232" y="315829"/>
                  <a:pt x="335446" y="324662"/>
                  <a:pt x="331775" y="333152"/>
                </a:cubicBezTo>
                <a:lnTo>
                  <a:pt x="214759" y="334873"/>
                </a:lnTo>
                <a:lnTo>
                  <a:pt x="139903" y="332808"/>
                </a:lnTo>
                <a:cubicBezTo>
                  <a:pt x="101471" y="332349"/>
                  <a:pt x="73192" y="319271"/>
                  <a:pt x="55066" y="293573"/>
                </a:cubicBezTo>
                <a:cubicBezTo>
                  <a:pt x="48412" y="298850"/>
                  <a:pt x="34990" y="313534"/>
                  <a:pt x="14799" y="337626"/>
                </a:cubicBezTo>
                <a:lnTo>
                  <a:pt x="0" y="308372"/>
                </a:lnTo>
                <a:cubicBezTo>
                  <a:pt x="14340" y="295408"/>
                  <a:pt x="28565" y="282904"/>
                  <a:pt x="42676" y="270858"/>
                </a:cubicBezTo>
                <a:lnTo>
                  <a:pt x="42676" y="150744"/>
                </a:lnTo>
                <a:lnTo>
                  <a:pt x="3441" y="150744"/>
                </a:lnTo>
                <a:close/>
                <a:moveTo>
                  <a:pt x="354834" y="125276"/>
                </a:moveTo>
                <a:lnTo>
                  <a:pt x="420569" y="125276"/>
                </a:lnTo>
                <a:lnTo>
                  <a:pt x="420569" y="269481"/>
                </a:lnTo>
                <a:cubicBezTo>
                  <a:pt x="434336" y="294261"/>
                  <a:pt x="459345" y="306881"/>
                  <a:pt x="495597" y="307339"/>
                </a:cubicBezTo>
                <a:lnTo>
                  <a:pt x="576132" y="308716"/>
                </a:lnTo>
                <a:lnTo>
                  <a:pt x="694525" y="305274"/>
                </a:lnTo>
                <a:cubicBezTo>
                  <a:pt x="692001" y="312846"/>
                  <a:pt x="688789" y="321909"/>
                  <a:pt x="684888" y="332463"/>
                </a:cubicBezTo>
                <a:lnTo>
                  <a:pt x="569248" y="333496"/>
                </a:lnTo>
                <a:lnTo>
                  <a:pt x="486993" y="331431"/>
                </a:lnTo>
                <a:cubicBezTo>
                  <a:pt x="449594" y="330743"/>
                  <a:pt x="422978" y="317320"/>
                  <a:pt x="407147" y="291164"/>
                </a:cubicBezTo>
                <a:cubicBezTo>
                  <a:pt x="397740" y="299882"/>
                  <a:pt x="383973" y="315255"/>
                  <a:pt x="365847" y="337282"/>
                </a:cubicBezTo>
                <a:lnTo>
                  <a:pt x="351736" y="308716"/>
                </a:lnTo>
                <a:cubicBezTo>
                  <a:pt x="370780" y="290361"/>
                  <a:pt x="384891" y="276881"/>
                  <a:pt x="394069" y="268277"/>
                </a:cubicBezTo>
                <a:lnTo>
                  <a:pt x="394069" y="150744"/>
                </a:lnTo>
                <a:lnTo>
                  <a:pt x="354834" y="150744"/>
                </a:lnTo>
                <a:close/>
                <a:moveTo>
                  <a:pt x="144549" y="64703"/>
                </a:moveTo>
                <a:lnTo>
                  <a:pt x="144549" y="112886"/>
                </a:lnTo>
                <a:lnTo>
                  <a:pt x="279117" y="112886"/>
                </a:lnTo>
                <a:lnTo>
                  <a:pt x="279117" y="64703"/>
                </a:lnTo>
                <a:close/>
                <a:moveTo>
                  <a:pt x="459116" y="21682"/>
                </a:moveTo>
                <a:lnTo>
                  <a:pt x="684544" y="21682"/>
                </a:lnTo>
                <a:lnTo>
                  <a:pt x="684544" y="46462"/>
                </a:lnTo>
                <a:lnTo>
                  <a:pt x="581122" y="46462"/>
                </a:lnTo>
                <a:cubicBezTo>
                  <a:pt x="572862" y="56099"/>
                  <a:pt x="563799" y="65277"/>
                  <a:pt x="553933" y="73995"/>
                </a:cubicBezTo>
                <a:cubicBezTo>
                  <a:pt x="568503" y="89827"/>
                  <a:pt x="580204" y="106863"/>
                  <a:pt x="589038" y="125104"/>
                </a:cubicBezTo>
                <a:cubicBezTo>
                  <a:pt x="612900" y="107093"/>
                  <a:pt x="634984" y="88336"/>
                  <a:pt x="655290" y="68833"/>
                </a:cubicBezTo>
                <a:lnTo>
                  <a:pt x="675595" y="88450"/>
                </a:lnTo>
                <a:cubicBezTo>
                  <a:pt x="652307" y="108527"/>
                  <a:pt x="626896" y="128259"/>
                  <a:pt x="599363" y="147647"/>
                </a:cubicBezTo>
                <a:cubicBezTo>
                  <a:pt x="634009" y="171279"/>
                  <a:pt x="666303" y="194453"/>
                  <a:pt x="696245" y="217168"/>
                </a:cubicBezTo>
                <a:lnTo>
                  <a:pt x="677316" y="241260"/>
                </a:lnTo>
                <a:cubicBezTo>
                  <a:pt x="654257" y="221413"/>
                  <a:pt x="630911" y="202312"/>
                  <a:pt x="607279" y="183956"/>
                </a:cubicBezTo>
                <a:cubicBezTo>
                  <a:pt x="609229" y="195887"/>
                  <a:pt x="610204" y="208220"/>
                  <a:pt x="610204" y="220954"/>
                </a:cubicBezTo>
                <a:cubicBezTo>
                  <a:pt x="610204" y="266613"/>
                  <a:pt x="589669" y="289443"/>
                  <a:pt x="548599" y="289443"/>
                </a:cubicBezTo>
                <a:cubicBezTo>
                  <a:pt x="538044" y="289443"/>
                  <a:pt x="525884" y="288984"/>
                  <a:pt x="512117" y="288066"/>
                </a:cubicBezTo>
                <a:cubicBezTo>
                  <a:pt x="510740" y="279118"/>
                  <a:pt x="509020" y="269711"/>
                  <a:pt x="506955" y="259845"/>
                </a:cubicBezTo>
                <a:cubicBezTo>
                  <a:pt x="522786" y="262139"/>
                  <a:pt x="536438" y="263286"/>
                  <a:pt x="547910" y="263286"/>
                </a:cubicBezTo>
                <a:cubicBezTo>
                  <a:pt x="571772" y="263286"/>
                  <a:pt x="583703" y="248717"/>
                  <a:pt x="583703" y="219577"/>
                </a:cubicBezTo>
                <a:cubicBezTo>
                  <a:pt x="583589" y="207532"/>
                  <a:pt x="582556" y="195830"/>
                  <a:pt x="580606" y="184472"/>
                </a:cubicBezTo>
                <a:cubicBezTo>
                  <a:pt x="543551" y="221872"/>
                  <a:pt x="499612" y="250667"/>
                  <a:pt x="448791" y="270858"/>
                </a:cubicBezTo>
                <a:cubicBezTo>
                  <a:pt x="445120" y="262139"/>
                  <a:pt x="440531" y="253994"/>
                  <a:pt x="435024" y="246422"/>
                </a:cubicBezTo>
                <a:cubicBezTo>
                  <a:pt x="487567" y="228755"/>
                  <a:pt x="533685" y="198411"/>
                  <a:pt x="573378" y="155391"/>
                </a:cubicBezTo>
                <a:cubicBezTo>
                  <a:pt x="570281" y="146213"/>
                  <a:pt x="566438" y="137322"/>
                  <a:pt x="561849" y="128718"/>
                </a:cubicBezTo>
                <a:cubicBezTo>
                  <a:pt x="533168" y="158545"/>
                  <a:pt x="497892" y="181490"/>
                  <a:pt x="456018" y="197551"/>
                </a:cubicBezTo>
                <a:cubicBezTo>
                  <a:pt x="453035" y="189979"/>
                  <a:pt x="448217" y="181949"/>
                  <a:pt x="441563" y="173459"/>
                </a:cubicBezTo>
                <a:cubicBezTo>
                  <a:pt x="486419" y="159234"/>
                  <a:pt x="521868" y="136806"/>
                  <a:pt x="547910" y="106175"/>
                </a:cubicBezTo>
                <a:cubicBezTo>
                  <a:pt x="543895" y="100439"/>
                  <a:pt x="539478" y="94932"/>
                  <a:pt x="534660" y="89655"/>
                </a:cubicBezTo>
                <a:cubicBezTo>
                  <a:pt x="511027" y="107207"/>
                  <a:pt x="483781" y="122293"/>
                  <a:pt x="452921" y="134913"/>
                </a:cubicBezTo>
                <a:cubicBezTo>
                  <a:pt x="449479" y="126194"/>
                  <a:pt x="444546" y="118049"/>
                  <a:pt x="438122" y="110477"/>
                </a:cubicBezTo>
                <a:cubicBezTo>
                  <a:pt x="482289" y="96710"/>
                  <a:pt x="518943" y="75372"/>
                  <a:pt x="548082" y="46462"/>
                </a:cubicBezTo>
                <a:lnTo>
                  <a:pt x="459116" y="46462"/>
                </a:lnTo>
                <a:close/>
                <a:moveTo>
                  <a:pt x="394757" y="9637"/>
                </a:moveTo>
                <a:cubicBezTo>
                  <a:pt x="406458" y="23862"/>
                  <a:pt x="422519" y="45545"/>
                  <a:pt x="442940" y="74684"/>
                </a:cubicBezTo>
                <a:lnTo>
                  <a:pt x="418504" y="91892"/>
                </a:lnTo>
                <a:cubicBezTo>
                  <a:pt x="399919" y="62753"/>
                  <a:pt x="384661" y="40267"/>
                  <a:pt x="372730" y="24436"/>
                </a:cubicBezTo>
                <a:close/>
                <a:moveTo>
                  <a:pt x="35449" y="6195"/>
                </a:moveTo>
                <a:cubicBezTo>
                  <a:pt x="52427" y="26157"/>
                  <a:pt x="70095" y="48527"/>
                  <a:pt x="88450" y="73307"/>
                </a:cubicBezTo>
                <a:lnTo>
                  <a:pt x="63670" y="89827"/>
                </a:lnTo>
                <a:cubicBezTo>
                  <a:pt x="48756" y="66883"/>
                  <a:pt x="32236" y="44168"/>
                  <a:pt x="14110" y="21682"/>
                </a:cubicBezTo>
                <a:close/>
                <a:moveTo>
                  <a:pt x="185849" y="0"/>
                </a:moveTo>
                <a:lnTo>
                  <a:pt x="212349" y="4818"/>
                </a:lnTo>
                <a:cubicBezTo>
                  <a:pt x="207990" y="18011"/>
                  <a:pt x="203286" y="30401"/>
                  <a:pt x="198239" y="41988"/>
                </a:cubicBezTo>
                <a:lnTo>
                  <a:pt x="304586" y="41988"/>
                </a:lnTo>
                <a:lnTo>
                  <a:pt x="304586" y="148679"/>
                </a:lnTo>
                <a:lnTo>
                  <a:pt x="279117" y="148679"/>
                </a:lnTo>
                <a:lnTo>
                  <a:pt x="279117" y="135601"/>
                </a:lnTo>
                <a:lnTo>
                  <a:pt x="144549" y="135601"/>
                </a:lnTo>
                <a:lnTo>
                  <a:pt x="144549" y="174492"/>
                </a:lnTo>
                <a:lnTo>
                  <a:pt x="311469" y="174492"/>
                </a:lnTo>
                <a:lnTo>
                  <a:pt x="311469" y="290131"/>
                </a:lnTo>
                <a:lnTo>
                  <a:pt x="286001" y="290131"/>
                </a:lnTo>
                <a:lnTo>
                  <a:pt x="286001" y="272235"/>
                </a:lnTo>
                <a:lnTo>
                  <a:pt x="144549" y="272235"/>
                </a:lnTo>
                <a:lnTo>
                  <a:pt x="144549" y="292540"/>
                </a:lnTo>
                <a:lnTo>
                  <a:pt x="118392" y="292540"/>
                </a:lnTo>
                <a:lnTo>
                  <a:pt x="118392" y="41988"/>
                </a:lnTo>
                <a:lnTo>
                  <a:pt x="173115" y="41988"/>
                </a:lnTo>
                <a:cubicBezTo>
                  <a:pt x="178621" y="27533"/>
                  <a:pt x="182866" y="13537"/>
                  <a:pt x="185849" y="0"/>
                </a:cubicBezTo>
                <a:close/>
              </a:path>
            </a:pathLst>
          </a:custGeom>
          <a:gradFill>
            <a:gsLst>
              <a:gs pos="0">
                <a:prstClr val="white"/>
              </a:gs>
              <a:gs pos="100000">
                <a:srgbClr val="00FFFF"/>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ZHUIZHU</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8" name="文本框 7">
            <a:extLst>
              <a:ext uri="{FF2B5EF4-FFF2-40B4-BE49-F238E27FC236}">
                <a16:creationId xmlns:a16="http://schemas.microsoft.com/office/drawing/2014/main" id="{F3DA25B5-920B-0AA9-DD90-F043FBB8E194}"/>
              </a:ext>
            </a:extLst>
          </p:cNvPr>
          <p:cNvSpPr txBox="1"/>
          <p:nvPr/>
        </p:nvSpPr>
        <p:spPr>
          <a:xfrm>
            <a:off x="5696973" y="1472614"/>
            <a:ext cx="3355218" cy="1051694"/>
          </a:xfrm>
          <a:custGeom>
            <a:avLst/>
            <a:gdLst/>
            <a:ahLst/>
            <a:cxnLst/>
            <a:rect l="l" t="t" r="r" b="b"/>
            <a:pathLst>
              <a:path w="3355218" h="1051694">
                <a:moveTo>
                  <a:pt x="326715" y="979810"/>
                </a:moveTo>
                <a:lnTo>
                  <a:pt x="326715" y="1023342"/>
                </a:lnTo>
                <a:lnTo>
                  <a:pt x="449498" y="1023342"/>
                </a:lnTo>
                <a:lnTo>
                  <a:pt x="449498" y="979810"/>
                </a:lnTo>
                <a:close/>
                <a:moveTo>
                  <a:pt x="309302" y="964183"/>
                </a:moveTo>
                <a:lnTo>
                  <a:pt x="466911" y="964183"/>
                </a:lnTo>
                <a:lnTo>
                  <a:pt x="466911" y="1051247"/>
                </a:lnTo>
                <a:lnTo>
                  <a:pt x="449498" y="1051247"/>
                </a:lnTo>
                <a:lnTo>
                  <a:pt x="449498" y="1038969"/>
                </a:lnTo>
                <a:lnTo>
                  <a:pt x="326715" y="1038969"/>
                </a:lnTo>
                <a:lnTo>
                  <a:pt x="326715" y="1051694"/>
                </a:lnTo>
                <a:lnTo>
                  <a:pt x="309302" y="1051694"/>
                </a:lnTo>
                <a:close/>
                <a:moveTo>
                  <a:pt x="612837" y="958378"/>
                </a:moveTo>
                <a:lnTo>
                  <a:pt x="612837" y="987177"/>
                </a:lnTo>
                <a:lnTo>
                  <a:pt x="662397" y="987177"/>
                </a:lnTo>
                <a:lnTo>
                  <a:pt x="662397" y="958378"/>
                </a:lnTo>
                <a:close/>
                <a:moveTo>
                  <a:pt x="612837" y="915739"/>
                </a:moveTo>
                <a:lnTo>
                  <a:pt x="612837" y="943644"/>
                </a:lnTo>
                <a:lnTo>
                  <a:pt x="662397" y="943644"/>
                </a:lnTo>
                <a:lnTo>
                  <a:pt x="662397" y="915739"/>
                </a:lnTo>
                <a:close/>
                <a:moveTo>
                  <a:pt x="28240" y="911944"/>
                </a:moveTo>
                <a:cubicBezTo>
                  <a:pt x="36054" y="911944"/>
                  <a:pt x="42732" y="914697"/>
                  <a:pt x="48276" y="920204"/>
                </a:cubicBezTo>
                <a:cubicBezTo>
                  <a:pt x="53820" y="925711"/>
                  <a:pt x="56592" y="932371"/>
                  <a:pt x="56592" y="940184"/>
                </a:cubicBezTo>
                <a:cubicBezTo>
                  <a:pt x="56592" y="947998"/>
                  <a:pt x="53820" y="954676"/>
                  <a:pt x="48276" y="960220"/>
                </a:cubicBezTo>
                <a:cubicBezTo>
                  <a:pt x="42732" y="965764"/>
                  <a:pt x="36054" y="968536"/>
                  <a:pt x="28240" y="968536"/>
                </a:cubicBezTo>
                <a:cubicBezTo>
                  <a:pt x="20501" y="968536"/>
                  <a:pt x="13860" y="965764"/>
                  <a:pt x="8316" y="960220"/>
                </a:cubicBezTo>
                <a:cubicBezTo>
                  <a:pt x="2772" y="954676"/>
                  <a:pt x="0" y="947998"/>
                  <a:pt x="0" y="940184"/>
                </a:cubicBezTo>
                <a:cubicBezTo>
                  <a:pt x="0" y="932371"/>
                  <a:pt x="2772" y="925711"/>
                  <a:pt x="8316" y="920204"/>
                </a:cubicBezTo>
                <a:cubicBezTo>
                  <a:pt x="13860" y="914697"/>
                  <a:pt x="20501" y="911944"/>
                  <a:pt x="28240" y="911944"/>
                </a:cubicBezTo>
                <a:close/>
                <a:moveTo>
                  <a:pt x="515280" y="907256"/>
                </a:moveTo>
                <a:lnTo>
                  <a:pt x="558589" y="907256"/>
                </a:lnTo>
                <a:lnTo>
                  <a:pt x="558589" y="1015082"/>
                </a:lnTo>
                <a:cubicBezTo>
                  <a:pt x="567072" y="1009427"/>
                  <a:pt x="575630" y="1003473"/>
                  <a:pt x="584262" y="997223"/>
                </a:cubicBezTo>
                <a:cubicBezTo>
                  <a:pt x="584708" y="1004962"/>
                  <a:pt x="585229" y="1011361"/>
                  <a:pt x="585825" y="1016421"/>
                </a:cubicBezTo>
                <a:cubicBezTo>
                  <a:pt x="566923" y="1028774"/>
                  <a:pt x="553082" y="1038671"/>
                  <a:pt x="544302" y="1046113"/>
                </a:cubicBezTo>
                <a:lnTo>
                  <a:pt x="533809" y="1031155"/>
                </a:lnTo>
                <a:cubicBezTo>
                  <a:pt x="538869" y="1026839"/>
                  <a:pt x="541399" y="1020440"/>
                  <a:pt x="541399" y="1011957"/>
                </a:cubicBezTo>
                <a:lnTo>
                  <a:pt x="541399" y="923329"/>
                </a:lnTo>
                <a:lnTo>
                  <a:pt x="515280" y="923329"/>
                </a:lnTo>
                <a:close/>
                <a:moveTo>
                  <a:pt x="596763" y="900559"/>
                </a:moveTo>
                <a:lnTo>
                  <a:pt x="678470" y="900559"/>
                </a:lnTo>
                <a:lnTo>
                  <a:pt x="678470" y="1002357"/>
                </a:lnTo>
                <a:lnTo>
                  <a:pt x="612837" y="1002357"/>
                </a:lnTo>
                <a:lnTo>
                  <a:pt x="612837" y="1015529"/>
                </a:lnTo>
                <a:lnTo>
                  <a:pt x="596763" y="1015529"/>
                </a:lnTo>
                <a:close/>
                <a:moveTo>
                  <a:pt x="320687" y="885378"/>
                </a:moveTo>
                <a:cubicBezTo>
                  <a:pt x="325599" y="889843"/>
                  <a:pt x="330584" y="893936"/>
                  <a:pt x="335645" y="897657"/>
                </a:cubicBezTo>
                <a:cubicBezTo>
                  <a:pt x="322548" y="916855"/>
                  <a:pt x="308781" y="937691"/>
                  <a:pt x="294345" y="960164"/>
                </a:cubicBezTo>
                <a:lnTo>
                  <a:pt x="278495" y="948333"/>
                </a:lnTo>
                <a:cubicBezTo>
                  <a:pt x="292633" y="929878"/>
                  <a:pt x="306698" y="908893"/>
                  <a:pt x="320687" y="885378"/>
                </a:cubicBezTo>
                <a:close/>
                <a:moveTo>
                  <a:pt x="898289" y="876672"/>
                </a:moveTo>
                <a:lnTo>
                  <a:pt x="898289" y="1005483"/>
                </a:lnTo>
                <a:lnTo>
                  <a:pt x="947849" y="1005483"/>
                </a:lnTo>
                <a:lnTo>
                  <a:pt x="947849" y="876672"/>
                </a:lnTo>
                <a:close/>
                <a:moveTo>
                  <a:pt x="403287" y="873770"/>
                </a:moveTo>
                <a:cubicBezTo>
                  <a:pt x="408496" y="873770"/>
                  <a:pt x="413705" y="873770"/>
                  <a:pt x="418914" y="873770"/>
                </a:cubicBezTo>
                <a:cubicBezTo>
                  <a:pt x="418765" y="875258"/>
                  <a:pt x="418393" y="878160"/>
                  <a:pt x="417798" y="882476"/>
                </a:cubicBezTo>
                <a:cubicBezTo>
                  <a:pt x="431936" y="915069"/>
                  <a:pt x="459321" y="935236"/>
                  <a:pt x="499951" y="942975"/>
                </a:cubicBezTo>
                <a:cubicBezTo>
                  <a:pt x="496230" y="948630"/>
                  <a:pt x="492658" y="954360"/>
                  <a:pt x="489235" y="960164"/>
                </a:cubicBezTo>
                <a:cubicBezTo>
                  <a:pt x="451284" y="948407"/>
                  <a:pt x="425686" y="929134"/>
                  <a:pt x="412440" y="902345"/>
                </a:cubicBezTo>
                <a:cubicBezTo>
                  <a:pt x="400236" y="930324"/>
                  <a:pt x="373968" y="949672"/>
                  <a:pt x="333635" y="960388"/>
                </a:cubicBezTo>
                <a:cubicBezTo>
                  <a:pt x="331254" y="955774"/>
                  <a:pt x="327831" y="950267"/>
                  <a:pt x="323366" y="943868"/>
                </a:cubicBezTo>
                <a:cubicBezTo>
                  <a:pt x="372033" y="933896"/>
                  <a:pt x="398673" y="910530"/>
                  <a:pt x="403287" y="873770"/>
                </a:cubicBezTo>
                <a:close/>
                <a:moveTo>
                  <a:pt x="880653" y="860152"/>
                </a:moveTo>
                <a:lnTo>
                  <a:pt x="965485" y="860152"/>
                </a:lnTo>
                <a:lnTo>
                  <a:pt x="965485" y="1044104"/>
                </a:lnTo>
                <a:lnTo>
                  <a:pt x="947849" y="1044104"/>
                </a:lnTo>
                <a:lnTo>
                  <a:pt x="947849" y="1021556"/>
                </a:lnTo>
                <a:lnTo>
                  <a:pt x="898289" y="1021556"/>
                </a:lnTo>
                <a:lnTo>
                  <a:pt x="898289" y="1044104"/>
                </a:lnTo>
                <a:lnTo>
                  <a:pt x="880653" y="1044104"/>
                </a:lnTo>
                <a:close/>
                <a:moveTo>
                  <a:pt x="991307" y="858031"/>
                </a:moveTo>
                <a:lnTo>
                  <a:pt x="1012180" y="858031"/>
                </a:lnTo>
                <a:lnTo>
                  <a:pt x="1055042" y="991418"/>
                </a:lnTo>
                <a:lnTo>
                  <a:pt x="1097905" y="858031"/>
                </a:lnTo>
                <a:lnTo>
                  <a:pt x="1118778" y="858031"/>
                </a:lnTo>
                <a:lnTo>
                  <a:pt x="1064195" y="1020328"/>
                </a:lnTo>
                <a:lnTo>
                  <a:pt x="1045890" y="1020328"/>
                </a:lnTo>
                <a:close/>
                <a:moveTo>
                  <a:pt x="537604" y="834256"/>
                </a:moveTo>
                <a:cubicBezTo>
                  <a:pt x="553827" y="850925"/>
                  <a:pt x="565584" y="863277"/>
                  <a:pt x="572877" y="871314"/>
                </a:cubicBezTo>
                <a:lnTo>
                  <a:pt x="557696" y="884039"/>
                </a:lnTo>
                <a:cubicBezTo>
                  <a:pt x="548320" y="871686"/>
                  <a:pt x="537232" y="858887"/>
                  <a:pt x="524433" y="845641"/>
                </a:cubicBezTo>
                <a:close/>
                <a:moveTo>
                  <a:pt x="299033" y="831354"/>
                </a:moveTo>
                <a:cubicBezTo>
                  <a:pt x="311386" y="841772"/>
                  <a:pt x="322994" y="852115"/>
                  <a:pt x="333859" y="862384"/>
                </a:cubicBezTo>
                <a:cubicBezTo>
                  <a:pt x="328798" y="867147"/>
                  <a:pt x="324185" y="871537"/>
                  <a:pt x="320018" y="875556"/>
                </a:cubicBezTo>
                <a:cubicBezTo>
                  <a:pt x="309600" y="864394"/>
                  <a:pt x="298438" y="853455"/>
                  <a:pt x="286531" y="842739"/>
                </a:cubicBezTo>
                <a:close/>
                <a:moveTo>
                  <a:pt x="789347" y="831130"/>
                </a:moveTo>
                <a:lnTo>
                  <a:pt x="806983" y="831130"/>
                </a:lnTo>
                <a:cubicBezTo>
                  <a:pt x="806983" y="845939"/>
                  <a:pt x="806909" y="859259"/>
                  <a:pt x="806760" y="871091"/>
                </a:cubicBezTo>
                <a:lnTo>
                  <a:pt x="858775" y="871091"/>
                </a:lnTo>
                <a:cubicBezTo>
                  <a:pt x="858031" y="928241"/>
                  <a:pt x="857064" y="973112"/>
                  <a:pt x="855873" y="1005706"/>
                </a:cubicBezTo>
                <a:cubicBezTo>
                  <a:pt x="855278" y="1032495"/>
                  <a:pt x="845158" y="1045369"/>
                  <a:pt x="825512" y="1044327"/>
                </a:cubicBezTo>
                <a:cubicBezTo>
                  <a:pt x="819708" y="1044327"/>
                  <a:pt x="811150" y="1044104"/>
                  <a:pt x="799839" y="1043657"/>
                </a:cubicBezTo>
                <a:cubicBezTo>
                  <a:pt x="798798" y="1037406"/>
                  <a:pt x="797607" y="1030932"/>
                  <a:pt x="796268" y="1024235"/>
                </a:cubicBezTo>
                <a:cubicBezTo>
                  <a:pt x="806686" y="1025574"/>
                  <a:pt x="815169" y="1026244"/>
                  <a:pt x="821717" y="1026244"/>
                </a:cubicBezTo>
                <a:cubicBezTo>
                  <a:pt x="831689" y="1026542"/>
                  <a:pt x="837121" y="1019472"/>
                  <a:pt x="838014" y="1005036"/>
                </a:cubicBezTo>
                <a:cubicBezTo>
                  <a:pt x="839651" y="969764"/>
                  <a:pt x="840618" y="930771"/>
                  <a:pt x="840916" y="888057"/>
                </a:cubicBezTo>
                <a:lnTo>
                  <a:pt x="806537" y="888057"/>
                </a:lnTo>
                <a:cubicBezTo>
                  <a:pt x="806388" y="899443"/>
                  <a:pt x="806165" y="909116"/>
                  <a:pt x="805867" y="917079"/>
                </a:cubicBezTo>
                <a:cubicBezTo>
                  <a:pt x="805272" y="975270"/>
                  <a:pt x="791282" y="1020068"/>
                  <a:pt x="763897" y="1051471"/>
                </a:cubicBezTo>
                <a:cubicBezTo>
                  <a:pt x="760177" y="1046857"/>
                  <a:pt x="755786" y="1041871"/>
                  <a:pt x="750726" y="1036513"/>
                </a:cubicBezTo>
                <a:cubicBezTo>
                  <a:pt x="775432" y="1009427"/>
                  <a:pt x="788008" y="969020"/>
                  <a:pt x="788454" y="915293"/>
                </a:cubicBezTo>
                <a:cubicBezTo>
                  <a:pt x="788752" y="907479"/>
                  <a:pt x="788975" y="898401"/>
                  <a:pt x="789124" y="888057"/>
                </a:cubicBezTo>
                <a:lnTo>
                  <a:pt x="758093" y="888057"/>
                </a:lnTo>
                <a:lnTo>
                  <a:pt x="758093" y="871091"/>
                </a:lnTo>
                <a:lnTo>
                  <a:pt x="789235" y="871091"/>
                </a:lnTo>
                <a:cubicBezTo>
                  <a:pt x="789384" y="859110"/>
                  <a:pt x="789421" y="845790"/>
                  <a:pt x="789347" y="831130"/>
                </a:cubicBezTo>
                <a:close/>
                <a:moveTo>
                  <a:pt x="372256" y="830684"/>
                </a:moveTo>
                <a:lnTo>
                  <a:pt x="390339" y="830684"/>
                </a:lnTo>
                <a:cubicBezTo>
                  <a:pt x="387958" y="838869"/>
                  <a:pt x="385279" y="846683"/>
                  <a:pt x="382302" y="854124"/>
                </a:cubicBezTo>
                <a:lnTo>
                  <a:pt x="486780" y="854124"/>
                </a:lnTo>
                <a:lnTo>
                  <a:pt x="486780" y="869528"/>
                </a:lnTo>
                <a:cubicBezTo>
                  <a:pt x="480975" y="878904"/>
                  <a:pt x="474799" y="889248"/>
                  <a:pt x="468250" y="900559"/>
                </a:cubicBezTo>
                <a:cubicBezTo>
                  <a:pt x="462148" y="898029"/>
                  <a:pt x="456419" y="896168"/>
                  <a:pt x="451061" y="894978"/>
                </a:cubicBezTo>
                <a:cubicBezTo>
                  <a:pt x="456865" y="886494"/>
                  <a:pt x="462148" y="878011"/>
                  <a:pt x="466911" y="869528"/>
                </a:cubicBezTo>
                <a:lnTo>
                  <a:pt x="375382" y="869528"/>
                </a:lnTo>
                <a:cubicBezTo>
                  <a:pt x="368982" y="882327"/>
                  <a:pt x="361466" y="893713"/>
                  <a:pt x="352834" y="903684"/>
                </a:cubicBezTo>
                <a:cubicBezTo>
                  <a:pt x="348965" y="900112"/>
                  <a:pt x="343756" y="896392"/>
                  <a:pt x="337207" y="892522"/>
                </a:cubicBezTo>
                <a:cubicBezTo>
                  <a:pt x="354025" y="875258"/>
                  <a:pt x="365708" y="854645"/>
                  <a:pt x="372256" y="830684"/>
                </a:cubicBezTo>
                <a:close/>
                <a:moveTo>
                  <a:pt x="615069" y="828675"/>
                </a:moveTo>
                <a:lnTo>
                  <a:pt x="632036" y="835149"/>
                </a:lnTo>
                <a:cubicBezTo>
                  <a:pt x="628092" y="843186"/>
                  <a:pt x="624111" y="850850"/>
                  <a:pt x="620092" y="858143"/>
                </a:cubicBezTo>
                <a:lnTo>
                  <a:pt x="728923" y="858143"/>
                </a:lnTo>
                <a:cubicBezTo>
                  <a:pt x="727137" y="926157"/>
                  <a:pt x="725649" y="975419"/>
                  <a:pt x="724458" y="1005929"/>
                </a:cubicBezTo>
                <a:cubicBezTo>
                  <a:pt x="723267" y="1032718"/>
                  <a:pt x="711659" y="1046113"/>
                  <a:pt x="689632" y="1046113"/>
                </a:cubicBezTo>
                <a:cubicBezTo>
                  <a:pt x="676089" y="1046113"/>
                  <a:pt x="663959" y="1045741"/>
                  <a:pt x="653244" y="1044996"/>
                </a:cubicBezTo>
                <a:cubicBezTo>
                  <a:pt x="652351" y="1039043"/>
                  <a:pt x="651086" y="1032495"/>
                  <a:pt x="649449" y="1025351"/>
                </a:cubicBezTo>
                <a:cubicBezTo>
                  <a:pt x="662694" y="1027435"/>
                  <a:pt x="674675" y="1028477"/>
                  <a:pt x="685391" y="1028477"/>
                </a:cubicBezTo>
                <a:cubicBezTo>
                  <a:pt x="698785" y="1028477"/>
                  <a:pt x="706003" y="1019845"/>
                  <a:pt x="707045" y="1002580"/>
                </a:cubicBezTo>
                <a:cubicBezTo>
                  <a:pt x="708533" y="969094"/>
                  <a:pt x="709798" y="926306"/>
                  <a:pt x="710840" y="874216"/>
                </a:cubicBezTo>
                <a:lnTo>
                  <a:pt x="610828" y="874216"/>
                </a:lnTo>
                <a:cubicBezTo>
                  <a:pt x="601972" y="888801"/>
                  <a:pt x="592820" y="901824"/>
                  <a:pt x="583369" y="913284"/>
                </a:cubicBezTo>
                <a:cubicBezTo>
                  <a:pt x="579797" y="910307"/>
                  <a:pt x="574960" y="906958"/>
                  <a:pt x="568858" y="903238"/>
                </a:cubicBezTo>
                <a:cubicBezTo>
                  <a:pt x="587313" y="881806"/>
                  <a:pt x="602717" y="856952"/>
                  <a:pt x="615069" y="828675"/>
                </a:cubicBezTo>
                <a:close/>
                <a:moveTo>
                  <a:pt x="1286731" y="668536"/>
                </a:moveTo>
                <a:cubicBezTo>
                  <a:pt x="1294247" y="687511"/>
                  <a:pt x="1306041" y="704217"/>
                  <a:pt x="1322115" y="718654"/>
                </a:cubicBezTo>
                <a:cubicBezTo>
                  <a:pt x="1337890" y="706450"/>
                  <a:pt x="1350504" y="689744"/>
                  <a:pt x="1359954" y="668536"/>
                </a:cubicBezTo>
                <a:close/>
                <a:moveTo>
                  <a:pt x="807579" y="658267"/>
                </a:moveTo>
                <a:lnTo>
                  <a:pt x="807579" y="675010"/>
                </a:lnTo>
                <a:lnTo>
                  <a:pt x="894866" y="675010"/>
                </a:lnTo>
                <a:lnTo>
                  <a:pt x="894866" y="658267"/>
                </a:lnTo>
                <a:close/>
                <a:moveTo>
                  <a:pt x="1258156" y="653132"/>
                </a:moveTo>
                <a:lnTo>
                  <a:pt x="1379823" y="653132"/>
                </a:lnTo>
                <a:lnTo>
                  <a:pt x="1379823" y="668536"/>
                </a:lnTo>
                <a:cubicBezTo>
                  <a:pt x="1368065" y="694357"/>
                  <a:pt x="1353555" y="714598"/>
                  <a:pt x="1336290" y="729258"/>
                </a:cubicBezTo>
                <a:cubicBezTo>
                  <a:pt x="1355266" y="741759"/>
                  <a:pt x="1378111" y="750466"/>
                  <a:pt x="1404826" y="755377"/>
                </a:cubicBezTo>
                <a:cubicBezTo>
                  <a:pt x="1399617" y="762074"/>
                  <a:pt x="1395078" y="768102"/>
                  <a:pt x="1391208" y="773460"/>
                </a:cubicBezTo>
                <a:cubicBezTo>
                  <a:pt x="1364642" y="765795"/>
                  <a:pt x="1341499" y="754670"/>
                  <a:pt x="1321780" y="740085"/>
                </a:cubicBezTo>
                <a:cubicBezTo>
                  <a:pt x="1301539" y="753777"/>
                  <a:pt x="1275941" y="765497"/>
                  <a:pt x="1244984" y="775245"/>
                </a:cubicBezTo>
                <a:cubicBezTo>
                  <a:pt x="1241115" y="769739"/>
                  <a:pt x="1237245" y="764381"/>
                  <a:pt x="1233376" y="759172"/>
                </a:cubicBezTo>
                <a:cubicBezTo>
                  <a:pt x="1262918" y="751210"/>
                  <a:pt x="1287624" y="741052"/>
                  <a:pt x="1307492" y="728699"/>
                </a:cubicBezTo>
                <a:cubicBezTo>
                  <a:pt x="1290228" y="712031"/>
                  <a:pt x="1277689" y="691976"/>
                  <a:pt x="1269876" y="668536"/>
                </a:cubicBezTo>
                <a:lnTo>
                  <a:pt x="1258156" y="668536"/>
                </a:lnTo>
                <a:close/>
                <a:moveTo>
                  <a:pt x="1076957" y="639291"/>
                </a:moveTo>
                <a:cubicBezTo>
                  <a:pt x="1080976" y="667568"/>
                  <a:pt x="1090501" y="690860"/>
                  <a:pt x="1105532" y="709166"/>
                </a:cubicBezTo>
                <a:cubicBezTo>
                  <a:pt x="1119969" y="691009"/>
                  <a:pt x="1129717" y="667717"/>
                  <a:pt x="1134777" y="639291"/>
                </a:cubicBezTo>
                <a:close/>
                <a:moveTo>
                  <a:pt x="28240" y="635719"/>
                </a:moveTo>
                <a:cubicBezTo>
                  <a:pt x="36054" y="635719"/>
                  <a:pt x="42732" y="638472"/>
                  <a:pt x="48276" y="643979"/>
                </a:cubicBezTo>
                <a:cubicBezTo>
                  <a:pt x="53820" y="649486"/>
                  <a:pt x="56592" y="656146"/>
                  <a:pt x="56592" y="663959"/>
                </a:cubicBezTo>
                <a:cubicBezTo>
                  <a:pt x="56592" y="671773"/>
                  <a:pt x="53820" y="678451"/>
                  <a:pt x="48276" y="683995"/>
                </a:cubicBezTo>
                <a:cubicBezTo>
                  <a:pt x="42732" y="689539"/>
                  <a:pt x="36054" y="692311"/>
                  <a:pt x="28240" y="692311"/>
                </a:cubicBezTo>
                <a:cubicBezTo>
                  <a:pt x="20501" y="692311"/>
                  <a:pt x="13860" y="689539"/>
                  <a:pt x="8316" y="683995"/>
                </a:cubicBezTo>
                <a:cubicBezTo>
                  <a:pt x="2772" y="678451"/>
                  <a:pt x="0" y="671773"/>
                  <a:pt x="0" y="663959"/>
                </a:cubicBezTo>
                <a:cubicBezTo>
                  <a:pt x="0" y="656146"/>
                  <a:pt x="2772" y="649486"/>
                  <a:pt x="8316" y="643979"/>
                </a:cubicBezTo>
                <a:cubicBezTo>
                  <a:pt x="13860" y="638472"/>
                  <a:pt x="20501" y="635719"/>
                  <a:pt x="28240" y="635719"/>
                </a:cubicBezTo>
                <a:close/>
                <a:moveTo>
                  <a:pt x="1420155" y="630138"/>
                </a:moveTo>
                <a:lnTo>
                  <a:pt x="1469715" y="630138"/>
                </a:lnTo>
                <a:lnTo>
                  <a:pt x="1469715" y="738634"/>
                </a:lnTo>
                <a:cubicBezTo>
                  <a:pt x="1482663" y="730746"/>
                  <a:pt x="1496802" y="721816"/>
                  <a:pt x="1512131" y="711845"/>
                </a:cubicBezTo>
                <a:cubicBezTo>
                  <a:pt x="1512577" y="719584"/>
                  <a:pt x="1513098" y="726058"/>
                  <a:pt x="1513694" y="731267"/>
                </a:cubicBezTo>
                <a:cubicBezTo>
                  <a:pt x="1489881" y="746150"/>
                  <a:pt x="1470236" y="759098"/>
                  <a:pt x="1454758" y="770111"/>
                </a:cubicBezTo>
                <a:lnTo>
                  <a:pt x="1444042" y="754930"/>
                </a:lnTo>
                <a:cubicBezTo>
                  <a:pt x="1449251" y="750466"/>
                  <a:pt x="1451856" y="743694"/>
                  <a:pt x="1451856" y="734615"/>
                </a:cubicBezTo>
                <a:lnTo>
                  <a:pt x="1451856" y="646211"/>
                </a:lnTo>
                <a:lnTo>
                  <a:pt x="1420155" y="646211"/>
                </a:lnTo>
                <a:close/>
                <a:moveTo>
                  <a:pt x="1183370" y="628799"/>
                </a:moveTo>
                <a:lnTo>
                  <a:pt x="1228688" y="628799"/>
                </a:lnTo>
                <a:lnTo>
                  <a:pt x="1228688" y="727918"/>
                </a:lnTo>
                <a:cubicBezTo>
                  <a:pt x="1238362" y="721519"/>
                  <a:pt x="1248407" y="714672"/>
                  <a:pt x="1258825" y="707380"/>
                </a:cubicBezTo>
                <a:cubicBezTo>
                  <a:pt x="1259123" y="714375"/>
                  <a:pt x="1259644" y="720998"/>
                  <a:pt x="1260388" y="727248"/>
                </a:cubicBezTo>
                <a:cubicBezTo>
                  <a:pt x="1239999" y="740494"/>
                  <a:pt x="1224818" y="751135"/>
                  <a:pt x="1214847" y="759172"/>
                </a:cubicBezTo>
                <a:lnTo>
                  <a:pt x="1204131" y="744438"/>
                </a:lnTo>
                <a:cubicBezTo>
                  <a:pt x="1209191" y="739527"/>
                  <a:pt x="1211721" y="732829"/>
                  <a:pt x="1211721" y="724346"/>
                </a:cubicBezTo>
                <a:lnTo>
                  <a:pt x="1211721" y="644872"/>
                </a:lnTo>
                <a:lnTo>
                  <a:pt x="1183370" y="644872"/>
                </a:lnTo>
                <a:close/>
                <a:moveTo>
                  <a:pt x="807579" y="628129"/>
                </a:moveTo>
                <a:lnTo>
                  <a:pt x="807579" y="644872"/>
                </a:lnTo>
                <a:lnTo>
                  <a:pt x="894866" y="644872"/>
                </a:lnTo>
                <a:lnTo>
                  <a:pt x="894866" y="628129"/>
                </a:lnTo>
                <a:close/>
                <a:moveTo>
                  <a:pt x="791505" y="614288"/>
                </a:moveTo>
                <a:lnTo>
                  <a:pt x="910940" y="614288"/>
                </a:lnTo>
                <a:lnTo>
                  <a:pt x="910940" y="695102"/>
                </a:lnTo>
                <a:lnTo>
                  <a:pt x="894866" y="695102"/>
                </a:lnTo>
                <a:lnTo>
                  <a:pt x="894866" y="688851"/>
                </a:lnTo>
                <a:lnTo>
                  <a:pt x="857362" y="688851"/>
                </a:lnTo>
                <a:cubicBezTo>
                  <a:pt x="856915" y="697036"/>
                  <a:pt x="856245" y="703734"/>
                  <a:pt x="855352" y="708943"/>
                </a:cubicBezTo>
                <a:lnTo>
                  <a:pt x="925450" y="708943"/>
                </a:lnTo>
                <a:lnTo>
                  <a:pt x="925450" y="723230"/>
                </a:lnTo>
                <a:lnTo>
                  <a:pt x="863836" y="723230"/>
                </a:lnTo>
                <a:cubicBezTo>
                  <a:pt x="879983" y="741313"/>
                  <a:pt x="901340" y="752326"/>
                  <a:pt x="927906" y="756270"/>
                </a:cubicBezTo>
                <a:cubicBezTo>
                  <a:pt x="923739" y="761777"/>
                  <a:pt x="920093" y="767358"/>
                  <a:pt x="916967" y="773013"/>
                </a:cubicBezTo>
                <a:cubicBezTo>
                  <a:pt x="888169" y="764604"/>
                  <a:pt x="865733" y="749424"/>
                  <a:pt x="849660" y="727472"/>
                </a:cubicBezTo>
                <a:cubicBezTo>
                  <a:pt x="839018" y="748828"/>
                  <a:pt x="814573" y="764455"/>
                  <a:pt x="776325" y="774353"/>
                </a:cubicBezTo>
                <a:cubicBezTo>
                  <a:pt x="773795" y="769144"/>
                  <a:pt x="770892" y="764009"/>
                  <a:pt x="767618" y="758949"/>
                </a:cubicBezTo>
                <a:cubicBezTo>
                  <a:pt x="802667" y="751582"/>
                  <a:pt x="825066" y="739676"/>
                  <a:pt x="834814" y="723230"/>
                </a:cubicBezTo>
                <a:lnTo>
                  <a:pt x="775432" y="723230"/>
                </a:lnTo>
                <a:lnTo>
                  <a:pt x="775432" y="708943"/>
                </a:lnTo>
                <a:lnTo>
                  <a:pt x="840060" y="708943"/>
                </a:lnTo>
                <a:cubicBezTo>
                  <a:pt x="841028" y="703510"/>
                  <a:pt x="841660" y="696813"/>
                  <a:pt x="841958" y="688851"/>
                </a:cubicBezTo>
                <a:lnTo>
                  <a:pt x="807579" y="688851"/>
                </a:lnTo>
                <a:lnTo>
                  <a:pt x="807579" y="695102"/>
                </a:lnTo>
                <a:lnTo>
                  <a:pt x="791505" y="695102"/>
                </a:lnTo>
                <a:close/>
                <a:moveTo>
                  <a:pt x="465497" y="600112"/>
                </a:moveTo>
                <a:lnTo>
                  <a:pt x="465497" y="662843"/>
                </a:lnTo>
                <a:lnTo>
                  <a:pt x="509699" y="662843"/>
                </a:lnTo>
                <a:cubicBezTo>
                  <a:pt x="515354" y="662843"/>
                  <a:pt x="520322" y="661541"/>
                  <a:pt x="524600" y="658936"/>
                </a:cubicBezTo>
                <a:cubicBezTo>
                  <a:pt x="528879" y="656332"/>
                  <a:pt x="532191" y="652667"/>
                  <a:pt x="534535" y="647942"/>
                </a:cubicBezTo>
                <a:cubicBezTo>
                  <a:pt x="536879" y="643216"/>
                  <a:pt x="538051" y="637765"/>
                  <a:pt x="538051" y="631589"/>
                </a:cubicBezTo>
                <a:cubicBezTo>
                  <a:pt x="538051" y="625338"/>
                  <a:pt x="536879" y="619832"/>
                  <a:pt x="534535" y="615069"/>
                </a:cubicBezTo>
                <a:cubicBezTo>
                  <a:pt x="532191" y="610307"/>
                  <a:pt x="528879" y="606623"/>
                  <a:pt x="524600" y="604019"/>
                </a:cubicBezTo>
                <a:cubicBezTo>
                  <a:pt x="520322" y="601414"/>
                  <a:pt x="515354" y="600112"/>
                  <a:pt x="509699" y="600112"/>
                </a:cubicBezTo>
                <a:close/>
                <a:moveTo>
                  <a:pt x="313097" y="600112"/>
                </a:moveTo>
                <a:lnTo>
                  <a:pt x="313097" y="662843"/>
                </a:lnTo>
                <a:lnTo>
                  <a:pt x="357299" y="662843"/>
                </a:lnTo>
                <a:cubicBezTo>
                  <a:pt x="362955" y="662843"/>
                  <a:pt x="367922" y="661541"/>
                  <a:pt x="372200" y="658936"/>
                </a:cubicBezTo>
                <a:cubicBezTo>
                  <a:pt x="376479" y="656332"/>
                  <a:pt x="379791" y="652667"/>
                  <a:pt x="382135" y="647942"/>
                </a:cubicBezTo>
                <a:cubicBezTo>
                  <a:pt x="384479" y="643216"/>
                  <a:pt x="385651" y="637765"/>
                  <a:pt x="385651" y="631589"/>
                </a:cubicBezTo>
                <a:cubicBezTo>
                  <a:pt x="385651" y="625338"/>
                  <a:pt x="384479" y="619832"/>
                  <a:pt x="382135" y="615069"/>
                </a:cubicBezTo>
                <a:cubicBezTo>
                  <a:pt x="379791" y="610307"/>
                  <a:pt x="376479" y="606623"/>
                  <a:pt x="372200" y="604019"/>
                </a:cubicBezTo>
                <a:cubicBezTo>
                  <a:pt x="367922" y="601414"/>
                  <a:pt x="362955" y="600112"/>
                  <a:pt x="357299" y="600112"/>
                </a:cubicBezTo>
                <a:close/>
                <a:moveTo>
                  <a:pt x="576151" y="581806"/>
                </a:moveTo>
                <a:lnTo>
                  <a:pt x="690674" y="581806"/>
                </a:lnTo>
                <a:lnTo>
                  <a:pt x="690674" y="600112"/>
                </a:lnTo>
                <a:lnTo>
                  <a:pt x="643123" y="600112"/>
                </a:lnTo>
                <a:lnTo>
                  <a:pt x="643123" y="744103"/>
                </a:lnTo>
                <a:lnTo>
                  <a:pt x="623701" y="744103"/>
                </a:lnTo>
                <a:lnTo>
                  <a:pt x="623701" y="600112"/>
                </a:lnTo>
                <a:lnTo>
                  <a:pt x="576151" y="600112"/>
                </a:lnTo>
                <a:close/>
                <a:moveTo>
                  <a:pt x="446075" y="581806"/>
                </a:moveTo>
                <a:lnTo>
                  <a:pt x="457795" y="581806"/>
                </a:lnTo>
                <a:lnTo>
                  <a:pt x="465497" y="581806"/>
                </a:lnTo>
                <a:lnTo>
                  <a:pt x="508918" y="581806"/>
                </a:lnTo>
                <a:cubicBezTo>
                  <a:pt x="518592" y="581806"/>
                  <a:pt x="527112" y="583871"/>
                  <a:pt x="534479" y="588001"/>
                </a:cubicBezTo>
                <a:cubicBezTo>
                  <a:pt x="541846" y="592131"/>
                  <a:pt x="547557" y="597954"/>
                  <a:pt x="551613" y="605470"/>
                </a:cubicBezTo>
                <a:cubicBezTo>
                  <a:pt x="555668" y="612986"/>
                  <a:pt x="557696" y="621692"/>
                  <a:pt x="557696" y="631589"/>
                </a:cubicBezTo>
                <a:cubicBezTo>
                  <a:pt x="557696" y="641412"/>
                  <a:pt x="555668" y="650062"/>
                  <a:pt x="551613" y="657541"/>
                </a:cubicBezTo>
                <a:cubicBezTo>
                  <a:pt x="547557" y="665020"/>
                  <a:pt x="541846" y="670824"/>
                  <a:pt x="534479" y="674954"/>
                </a:cubicBezTo>
                <a:cubicBezTo>
                  <a:pt x="527112" y="679084"/>
                  <a:pt x="518592" y="681149"/>
                  <a:pt x="508918" y="681149"/>
                </a:cubicBezTo>
                <a:lnTo>
                  <a:pt x="465497" y="681149"/>
                </a:lnTo>
                <a:lnTo>
                  <a:pt x="465497" y="744103"/>
                </a:lnTo>
                <a:lnTo>
                  <a:pt x="446075" y="744103"/>
                </a:lnTo>
                <a:close/>
                <a:moveTo>
                  <a:pt x="293675" y="581806"/>
                </a:moveTo>
                <a:lnTo>
                  <a:pt x="305395" y="581806"/>
                </a:lnTo>
                <a:lnTo>
                  <a:pt x="313097" y="581806"/>
                </a:lnTo>
                <a:lnTo>
                  <a:pt x="356518" y="581806"/>
                </a:lnTo>
                <a:cubicBezTo>
                  <a:pt x="366192" y="581806"/>
                  <a:pt x="374712" y="583871"/>
                  <a:pt x="382079" y="588001"/>
                </a:cubicBezTo>
                <a:cubicBezTo>
                  <a:pt x="389446" y="592131"/>
                  <a:pt x="395157" y="597954"/>
                  <a:pt x="399213" y="605470"/>
                </a:cubicBezTo>
                <a:cubicBezTo>
                  <a:pt x="403268" y="612986"/>
                  <a:pt x="405296" y="621692"/>
                  <a:pt x="405296" y="631589"/>
                </a:cubicBezTo>
                <a:cubicBezTo>
                  <a:pt x="405296" y="641412"/>
                  <a:pt x="403268" y="650062"/>
                  <a:pt x="399213" y="657541"/>
                </a:cubicBezTo>
                <a:cubicBezTo>
                  <a:pt x="395157" y="665020"/>
                  <a:pt x="389446" y="670824"/>
                  <a:pt x="382079" y="674954"/>
                </a:cubicBezTo>
                <a:cubicBezTo>
                  <a:pt x="374712" y="679084"/>
                  <a:pt x="366192" y="681149"/>
                  <a:pt x="356518" y="681149"/>
                </a:cubicBezTo>
                <a:lnTo>
                  <a:pt x="313097" y="681149"/>
                </a:lnTo>
                <a:lnTo>
                  <a:pt x="313097" y="744103"/>
                </a:lnTo>
                <a:lnTo>
                  <a:pt x="293675" y="744103"/>
                </a:lnTo>
                <a:close/>
                <a:moveTo>
                  <a:pt x="1669554" y="570867"/>
                </a:moveTo>
                <a:lnTo>
                  <a:pt x="1686074" y="570867"/>
                </a:lnTo>
                <a:lnTo>
                  <a:pt x="1686074" y="717314"/>
                </a:lnTo>
                <a:lnTo>
                  <a:pt x="1669554" y="717314"/>
                </a:lnTo>
                <a:close/>
                <a:moveTo>
                  <a:pt x="1278694" y="564951"/>
                </a:moveTo>
                <a:lnTo>
                  <a:pt x="1369330" y="564951"/>
                </a:lnTo>
                <a:lnTo>
                  <a:pt x="1369330" y="610493"/>
                </a:lnTo>
                <a:cubicBezTo>
                  <a:pt x="1369330" y="617190"/>
                  <a:pt x="1372753" y="620539"/>
                  <a:pt x="1379599" y="620539"/>
                </a:cubicBezTo>
                <a:lnTo>
                  <a:pt x="1404156" y="620539"/>
                </a:lnTo>
                <a:cubicBezTo>
                  <a:pt x="1403412" y="626641"/>
                  <a:pt x="1402817" y="632147"/>
                  <a:pt x="1402370" y="637059"/>
                </a:cubicBezTo>
                <a:lnTo>
                  <a:pt x="1372902" y="637059"/>
                </a:lnTo>
                <a:cubicBezTo>
                  <a:pt x="1358912" y="637059"/>
                  <a:pt x="1351917" y="629319"/>
                  <a:pt x="1351917" y="613841"/>
                </a:cubicBezTo>
                <a:lnTo>
                  <a:pt x="1351917" y="581471"/>
                </a:lnTo>
                <a:lnTo>
                  <a:pt x="1296107" y="581471"/>
                </a:lnTo>
                <a:lnTo>
                  <a:pt x="1296107" y="587945"/>
                </a:lnTo>
                <a:cubicBezTo>
                  <a:pt x="1296107" y="615330"/>
                  <a:pt x="1283605" y="635719"/>
                  <a:pt x="1258602" y="649114"/>
                </a:cubicBezTo>
                <a:cubicBezTo>
                  <a:pt x="1254584" y="644202"/>
                  <a:pt x="1250268" y="639589"/>
                  <a:pt x="1245654" y="635273"/>
                </a:cubicBezTo>
                <a:cubicBezTo>
                  <a:pt x="1267681" y="623962"/>
                  <a:pt x="1278694" y="608335"/>
                  <a:pt x="1278694" y="588392"/>
                </a:cubicBezTo>
                <a:close/>
                <a:moveTo>
                  <a:pt x="1742777" y="564393"/>
                </a:moveTo>
                <a:lnTo>
                  <a:pt x="1879178" y="564393"/>
                </a:lnTo>
                <a:lnTo>
                  <a:pt x="1879178" y="579797"/>
                </a:lnTo>
                <a:lnTo>
                  <a:pt x="1817787" y="579797"/>
                </a:lnTo>
                <a:lnTo>
                  <a:pt x="1817787" y="612613"/>
                </a:lnTo>
                <a:lnTo>
                  <a:pt x="1868686" y="612613"/>
                </a:lnTo>
                <a:lnTo>
                  <a:pt x="1868686" y="713073"/>
                </a:lnTo>
                <a:cubicBezTo>
                  <a:pt x="1868686" y="729592"/>
                  <a:pt x="1860947" y="737852"/>
                  <a:pt x="1845469" y="737852"/>
                </a:cubicBezTo>
                <a:cubicBezTo>
                  <a:pt x="1839664" y="737852"/>
                  <a:pt x="1832744" y="737629"/>
                  <a:pt x="1824707" y="737183"/>
                </a:cubicBezTo>
                <a:cubicBezTo>
                  <a:pt x="1823963" y="731527"/>
                  <a:pt x="1822847" y="725797"/>
                  <a:pt x="1821359" y="719993"/>
                </a:cubicBezTo>
                <a:cubicBezTo>
                  <a:pt x="1829693" y="721035"/>
                  <a:pt x="1835795" y="721556"/>
                  <a:pt x="1839664" y="721556"/>
                </a:cubicBezTo>
                <a:cubicBezTo>
                  <a:pt x="1847999" y="721556"/>
                  <a:pt x="1852166" y="718058"/>
                  <a:pt x="1852166" y="711063"/>
                </a:cubicBezTo>
                <a:lnTo>
                  <a:pt x="1852166" y="628017"/>
                </a:lnTo>
                <a:lnTo>
                  <a:pt x="1817787" y="628017"/>
                </a:lnTo>
                <a:lnTo>
                  <a:pt x="1817787" y="773794"/>
                </a:lnTo>
                <a:lnTo>
                  <a:pt x="1801043" y="773794"/>
                </a:lnTo>
                <a:lnTo>
                  <a:pt x="1801043" y="628017"/>
                </a:lnTo>
                <a:lnTo>
                  <a:pt x="1767334" y="628017"/>
                </a:lnTo>
                <a:lnTo>
                  <a:pt x="1767334" y="741201"/>
                </a:lnTo>
                <a:lnTo>
                  <a:pt x="1750814" y="741201"/>
                </a:lnTo>
                <a:lnTo>
                  <a:pt x="1750814" y="612613"/>
                </a:lnTo>
                <a:lnTo>
                  <a:pt x="1801043" y="612613"/>
                </a:lnTo>
                <a:lnTo>
                  <a:pt x="1801043" y="579797"/>
                </a:lnTo>
                <a:lnTo>
                  <a:pt x="1742777" y="579797"/>
                </a:lnTo>
                <a:close/>
                <a:moveTo>
                  <a:pt x="1156655" y="563165"/>
                </a:moveTo>
                <a:lnTo>
                  <a:pt x="1162682" y="580578"/>
                </a:lnTo>
                <a:cubicBezTo>
                  <a:pt x="1119671" y="585043"/>
                  <a:pt x="1081571" y="587648"/>
                  <a:pt x="1048382" y="588392"/>
                </a:cubicBezTo>
                <a:lnTo>
                  <a:pt x="1048382" y="624557"/>
                </a:lnTo>
                <a:lnTo>
                  <a:pt x="1152413" y="624557"/>
                </a:lnTo>
                <a:lnTo>
                  <a:pt x="1152413" y="637952"/>
                </a:lnTo>
                <a:cubicBezTo>
                  <a:pt x="1145865" y="671438"/>
                  <a:pt x="1133735" y="699045"/>
                  <a:pt x="1116025" y="720774"/>
                </a:cubicBezTo>
                <a:cubicBezTo>
                  <a:pt x="1130015" y="734467"/>
                  <a:pt x="1146758" y="745926"/>
                  <a:pt x="1166254" y="755154"/>
                </a:cubicBezTo>
                <a:cubicBezTo>
                  <a:pt x="1159855" y="762000"/>
                  <a:pt x="1155167" y="767506"/>
                  <a:pt x="1152190" y="771674"/>
                </a:cubicBezTo>
                <a:cubicBezTo>
                  <a:pt x="1136563" y="761404"/>
                  <a:pt x="1120936" y="748456"/>
                  <a:pt x="1105309" y="732829"/>
                </a:cubicBezTo>
                <a:cubicBezTo>
                  <a:pt x="1090873" y="747117"/>
                  <a:pt x="1071451" y="760884"/>
                  <a:pt x="1047043" y="774129"/>
                </a:cubicBezTo>
                <a:cubicBezTo>
                  <a:pt x="1044215" y="769516"/>
                  <a:pt x="1040346" y="764455"/>
                  <a:pt x="1035434" y="758949"/>
                </a:cubicBezTo>
                <a:cubicBezTo>
                  <a:pt x="1060140" y="747936"/>
                  <a:pt x="1079860" y="735285"/>
                  <a:pt x="1094594" y="720998"/>
                </a:cubicBezTo>
                <a:cubicBezTo>
                  <a:pt x="1077627" y="699864"/>
                  <a:pt x="1066837" y="672628"/>
                  <a:pt x="1062223" y="639291"/>
                </a:cubicBezTo>
                <a:lnTo>
                  <a:pt x="1048382" y="639291"/>
                </a:lnTo>
                <a:lnTo>
                  <a:pt x="1048382" y="675903"/>
                </a:lnTo>
                <a:cubicBezTo>
                  <a:pt x="1048382" y="717128"/>
                  <a:pt x="1036551" y="750019"/>
                  <a:pt x="1012887" y="774576"/>
                </a:cubicBezTo>
                <a:cubicBezTo>
                  <a:pt x="1009166" y="769516"/>
                  <a:pt x="1005297" y="764753"/>
                  <a:pt x="1001278" y="760288"/>
                </a:cubicBezTo>
                <a:cubicBezTo>
                  <a:pt x="1022114" y="739155"/>
                  <a:pt x="1032532" y="710282"/>
                  <a:pt x="1032532" y="673670"/>
                </a:cubicBezTo>
                <a:lnTo>
                  <a:pt x="1032532" y="572765"/>
                </a:lnTo>
                <a:cubicBezTo>
                  <a:pt x="1066763" y="573211"/>
                  <a:pt x="1108137" y="570011"/>
                  <a:pt x="1156655" y="563165"/>
                </a:cubicBezTo>
                <a:close/>
                <a:moveTo>
                  <a:pt x="1213731" y="560933"/>
                </a:moveTo>
                <a:cubicBezTo>
                  <a:pt x="1225190" y="572244"/>
                  <a:pt x="1236129" y="583704"/>
                  <a:pt x="1246547" y="595312"/>
                </a:cubicBezTo>
                <a:lnTo>
                  <a:pt x="1230920" y="608260"/>
                </a:lnTo>
                <a:cubicBezTo>
                  <a:pt x="1220056" y="594270"/>
                  <a:pt x="1209861" y="582364"/>
                  <a:pt x="1200336" y="572542"/>
                </a:cubicBezTo>
                <a:close/>
                <a:moveTo>
                  <a:pt x="1442926" y="557584"/>
                </a:moveTo>
                <a:cubicBezTo>
                  <a:pt x="1459148" y="574253"/>
                  <a:pt x="1470906" y="586606"/>
                  <a:pt x="1478198" y="594642"/>
                </a:cubicBezTo>
                <a:lnTo>
                  <a:pt x="1462571" y="607814"/>
                </a:lnTo>
                <a:cubicBezTo>
                  <a:pt x="1453195" y="595461"/>
                  <a:pt x="1442107" y="582662"/>
                  <a:pt x="1429308" y="569416"/>
                </a:cubicBezTo>
                <a:close/>
                <a:moveTo>
                  <a:pt x="978508" y="555798"/>
                </a:moveTo>
                <a:lnTo>
                  <a:pt x="994135" y="555798"/>
                </a:lnTo>
                <a:lnTo>
                  <a:pt x="994135" y="599554"/>
                </a:lnTo>
                <a:lnTo>
                  <a:pt x="1024495" y="599554"/>
                </a:lnTo>
                <a:lnTo>
                  <a:pt x="1024495" y="614734"/>
                </a:lnTo>
                <a:lnTo>
                  <a:pt x="994135" y="614734"/>
                </a:lnTo>
                <a:lnTo>
                  <a:pt x="994135" y="648890"/>
                </a:lnTo>
                <a:lnTo>
                  <a:pt x="1002171" y="640854"/>
                </a:lnTo>
                <a:cubicBezTo>
                  <a:pt x="1012589" y="650676"/>
                  <a:pt x="1021519" y="659383"/>
                  <a:pt x="1028960" y="666973"/>
                </a:cubicBezTo>
                <a:lnTo>
                  <a:pt x="1017128" y="679251"/>
                </a:lnTo>
                <a:cubicBezTo>
                  <a:pt x="1009687" y="670917"/>
                  <a:pt x="1002022" y="662731"/>
                  <a:pt x="994135" y="654695"/>
                </a:cubicBezTo>
                <a:lnTo>
                  <a:pt x="994135" y="773460"/>
                </a:lnTo>
                <a:lnTo>
                  <a:pt x="978508" y="773460"/>
                </a:lnTo>
                <a:lnTo>
                  <a:pt x="978508" y="653355"/>
                </a:lnTo>
                <a:cubicBezTo>
                  <a:pt x="970620" y="679251"/>
                  <a:pt x="961244" y="699566"/>
                  <a:pt x="950379" y="714300"/>
                </a:cubicBezTo>
                <a:cubicBezTo>
                  <a:pt x="948295" y="707901"/>
                  <a:pt x="945840" y="701352"/>
                  <a:pt x="943012" y="694655"/>
                </a:cubicBezTo>
                <a:cubicBezTo>
                  <a:pt x="959532" y="669652"/>
                  <a:pt x="970843" y="643012"/>
                  <a:pt x="976945" y="614734"/>
                </a:cubicBezTo>
                <a:lnTo>
                  <a:pt x="944575" y="614734"/>
                </a:lnTo>
                <a:lnTo>
                  <a:pt x="944575" y="599554"/>
                </a:lnTo>
                <a:lnTo>
                  <a:pt x="978508" y="599554"/>
                </a:lnTo>
                <a:close/>
                <a:moveTo>
                  <a:pt x="1711300" y="554794"/>
                </a:moveTo>
                <a:lnTo>
                  <a:pt x="1728043" y="554794"/>
                </a:lnTo>
                <a:lnTo>
                  <a:pt x="1728043" y="664182"/>
                </a:lnTo>
                <a:cubicBezTo>
                  <a:pt x="1728043" y="712700"/>
                  <a:pt x="1715467" y="749684"/>
                  <a:pt x="1690315" y="775134"/>
                </a:cubicBezTo>
                <a:cubicBezTo>
                  <a:pt x="1685106" y="770074"/>
                  <a:pt x="1680269" y="766130"/>
                  <a:pt x="1675805" y="763302"/>
                </a:cubicBezTo>
                <a:cubicBezTo>
                  <a:pt x="1699319" y="740382"/>
                  <a:pt x="1711151" y="707194"/>
                  <a:pt x="1711300" y="663736"/>
                </a:cubicBezTo>
                <a:close/>
                <a:moveTo>
                  <a:pt x="1556556" y="554682"/>
                </a:moveTo>
                <a:lnTo>
                  <a:pt x="1575755" y="554682"/>
                </a:lnTo>
                <a:lnTo>
                  <a:pt x="1575755" y="631478"/>
                </a:lnTo>
                <a:lnTo>
                  <a:pt x="1641165" y="631478"/>
                </a:lnTo>
                <a:lnTo>
                  <a:pt x="1641165" y="647551"/>
                </a:lnTo>
                <a:lnTo>
                  <a:pt x="1575755" y="647551"/>
                </a:lnTo>
                <a:lnTo>
                  <a:pt x="1575755" y="773460"/>
                </a:lnTo>
                <a:lnTo>
                  <a:pt x="1556556" y="773460"/>
                </a:lnTo>
                <a:lnTo>
                  <a:pt x="1556556" y="647551"/>
                </a:lnTo>
                <a:lnTo>
                  <a:pt x="1491593" y="647551"/>
                </a:lnTo>
                <a:lnTo>
                  <a:pt x="1491593" y="631478"/>
                </a:lnTo>
                <a:lnTo>
                  <a:pt x="1556556" y="631478"/>
                </a:lnTo>
                <a:close/>
                <a:moveTo>
                  <a:pt x="815169" y="554459"/>
                </a:moveTo>
                <a:lnTo>
                  <a:pt x="830796" y="554459"/>
                </a:lnTo>
                <a:lnTo>
                  <a:pt x="830796" y="576113"/>
                </a:lnTo>
                <a:lnTo>
                  <a:pt x="870533" y="576113"/>
                </a:lnTo>
                <a:lnTo>
                  <a:pt x="870533" y="554682"/>
                </a:lnTo>
                <a:lnTo>
                  <a:pt x="886160" y="554682"/>
                </a:lnTo>
                <a:lnTo>
                  <a:pt x="886160" y="576113"/>
                </a:lnTo>
                <a:lnTo>
                  <a:pt x="924557" y="576113"/>
                </a:lnTo>
                <a:lnTo>
                  <a:pt x="924557" y="590401"/>
                </a:lnTo>
                <a:lnTo>
                  <a:pt x="886160" y="590401"/>
                </a:lnTo>
                <a:lnTo>
                  <a:pt x="886160" y="608483"/>
                </a:lnTo>
                <a:lnTo>
                  <a:pt x="870533" y="608483"/>
                </a:lnTo>
                <a:lnTo>
                  <a:pt x="870533" y="590401"/>
                </a:lnTo>
                <a:lnTo>
                  <a:pt x="830796" y="590401"/>
                </a:lnTo>
                <a:lnTo>
                  <a:pt x="830796" y="608483"/>
                </a:lnTo>
                <a:lnTo>
                  <a:pt x="815169" y="608483"/>
                </a:lnTo>
                <a:lnTo>
                  <a:pt x="815169" y="590401"/>
                </a:lnTo>
                <a:lnTo>
                  <a:pt x="779896" y="590401"/>
                </a:lnTo>
                <a:lnTo>
                  <a:pt x="779896" y="576113"/>
                </a:lnTo>
                <a:lnTo>
                  <a:pt x="815169" y="576113"/>
                </a:lnTo>
                <a:close/>
                <a:moveTo>
                  <a:pt x="738150" y="554459"/>
                </a:moveTo>
                <a:lnTo>
                  <a:pt x="753777" y="554459"/>
                </a:lnTo>
                <a:lnTo>
                  <a:pt x="753777" y="604019"/>
                </a:lnTo>
                <a:lnTo>
                  <a:pt x="782799" y="604019"/>
                </a:lnTo>
                <a:lnTo>
                  <a:pt x="782799" y="618753"/>
                </a:lnTo>
                <a:lnTo>
                  <a:pt x="753777" y="618753"/>
                </a:lnTo>
                <a:lnTo>
                  <a:pt x="753777" y="648221"/>
                </a:lnTo>
                <a:lnTo>
                  <a:pt x="762484" y="641077"/>
                </a:lnTo>
                <a:cubicBezTo>
                  <a:pt x="770967" y="650155"/>
                  <a:pt x="778855" y="659308"/>
                  <a:pt x="786147" y="668536"/>
                </a:cubicBezTo>
                <a:lnTo>
                  <a:pt x="773869" y="678805"/>
                </a:lnTo>
                <a:cubicBezTo>
                  <a:pt x="767023" y="668908"/>
                  <a:pt x="760326" y="660164"/>
                  <a:pt x="753777" y="652574"/>
                </a:cubicBezTo>
                <a:lnTo>
                  <a:pt x="753777" y="773460"/>
                </a:lnTo>
                <a:lnTo>
                  <a:pt x="738150" y="773460"/>
                </a:lnTo>
                <a:lnTo>
                  <a:pt x="738150" y="651904"/>
                </a:lnTo>
                <a:cubicBezTo>
                  <a:pt x="730188" y="679140"/>
                  <a:pt x="721481" y="699641"/>
                  <a:pt x="712031" y="713407"/>
                </a:cubicBezTo>
                <a:cubicBezTo>
                  <a:pt x="709947" y="707008"/>
                  <a:pt x="707417" y="700459"/>
                  <a:pt x="704441" y="693762"/>
                </a:cubicBezTo>
                <a:cubicBezTo>
                  <a:pt x="717314" y="672182"/>
                  <a:pt x="727546" y="647179"/>
                  <a:pt x="735136" y="618753"/>
                </a:cubicBezTo>
                <a:lnTo>
                  <a:pt x="707120" y="618753"/>
                </a:lnTo>
                <a:lnTo>
                  <a:pt x="707120" y="604019"/>
                </a:lnTo>
                <a:lnTo>
                  <a:pt x="738150" y="604019"/>
                </a:lnTo>
                <a:close/>
                <a:moveTo>
                  <a:pt x="1286731" y="392311"/>
                </a:moveTo>
                <a:cubicBezTo>
                  <a:pt x="1294247" y="411286"/>
                  <a:pt x="1306041" y="427992"/>
                  <a:pt x="1322115" y="442428"/>
                </a:cubicBezTo>
                <a:cubicBezTo>
                  <a:pt x="1337890" y="430225"/>
                  <a:pt x="1350504" y="413519"/>
                  <a:pt x="1359954" y="392311"/>
                </a:cubicBezTo>
                <a:close/>
                <a:moveTo>
                  <a:pt x="1258156" y="376907"/>
                </a:moveTo>
                <a:lnTo>
                  <a:pt x="1379823" y="376907"/>
                </a:lnTo>
                <a:lnTo>
                  <a:pt x="1379823" y="392311"/>
                </a:lnTo>
                <a:cubicBezTo>
                  <a:pt x="1368065" y="418132"/>
                  <a:pt x="1353555" y="438373"/>
                  <a:pt x="1336290" y="453032"/>
                </a:cubicBezTo>
                <a:cubicBezTo>
                  <a:pt x="1355266" y="465534"/>
                  <a:pt x="1378111" y="474240"/>
                  <a:pt x="1404826" y="479152"/>
                </a:cubicBezTo>
                <a:cubicBezTo>
                  <a:pt x="1399617" y="485849"/>
                  <a:pt x="1395078" y="491877"/>
                  <a:pt x="1391208" y="497234"/>
                </a:cubicBezTo>
                <a:cubicBezTo>
                  <a:pt x="1364642" y="489570"/>
                  <a:pt x="1341499" y="478445"/>
                  <a:pt x="1321780" y="463860"/>
                </a:cubicBezTo>
                <a:cubicBezTo>
                  <a:pt x="1301539" y="477552"/>
                  <a:pt x="1275941" y="489272"/>
                  <a:pt x="1244984" y="499020"/>
                </a:cubicBezTo>
                <a:cubicBezTo>
                  <a:pt x="1241115" y="493514"/>
                  <a:pt x="1237245" y="488156"/>
                  <a:pt x="1233376" y="482947"/>
                </a:cubicBezTo>
                <a:cubicBezTo>
                  <a:pt x="1262918" y="474985"/>
                  <a:pt x="1287624" y="464827"/>
                  <a:pt x="1307492" y="452474"/>
                </a:cubicBezTo>
                <a:cubicBezTo>
                  <a:pt x="1290228" y="435806"/>
                  <a:pt x="1277689" y="415751"/>
                  <a:pt x="1269876" y="392311"/>
                </a:cubicBezTo>
                <a:lnTo>
                  <a:pt x="1258156" y="392311"/>
                </a:lnTo>
                <a:close/>
                <a:moveTo>
                  <a:pt x="28240" y="359494"/>
                </a:moveTo>
                <a:cubicBezTo>
                  <a:pt x="36054" y="359494"/>
                  <a:pt x="42732" y="362247"/>
                  <a:pt x="48276" y="367754"/>
                </a:cubicBezTo>
                <a:cubicBezTo>
                  <a:pt x="53820" y="373261"/>
                  <a:pt x="56592" y="379921"/>
                  <a:pt x="56592" y="387734"/>
                </a:cubicBezTo>
                <a:cubicBezTo>
                  <a:pt x="56592" y="395548"/>
                  <a:pt x="53820" y="402226"/>
                  <a:pt x="48276" y="407770"/>
                </a:cubicBezTo>
                <a:cubicBezTo>
                  <a:pt x="42732" y="413314"/>
                  <a:pt x="36054" y="416086"/>
                  <a:pt x="28240" y="416086"/>
                </a:cubicBezTo>
                <a:cubicBezTo>
                  <a:pt x="20501" y="416086"/>
                  <a:pt x="13860" y="413314"/>
                  <a:pt x="8316" y="407770"/>
                </a:cubicBezTo>
                <a:cubicBezTo>
                  <a:pt x="2772" y="402226"/>
                  <a:pt x="0" y="395548"/>
                  <a:pt x="0" y="387734"/>
                </a:cubicBezTo>
                <a:cubicBezTo>
                  <a:pt x="0" y="379921"/>
                  <a:pt x="2772" y="373261"/>
                  <a:pt x="8316" y="367754"/>
                </a:cubicBezTo>
                <a:cubicBezTo>
                  <a:pt x="13860" y="362247"/>
                  <a:pt x="20501" y="359494"/>
                  <a:pt x="28240" y="359494"/>
                </a:cubicBezTo>
                <a:close/>
                <a:moveTo>
                  <a:pt x="710245" y="356592"/>
                </a:moveTo>
                <a:lnTo>
                  <a:pt x="922325" y="356592"/>
                </a:lnTo>
                <a:lnTo>
                  <a:pt x="922325" y="373335"/>
                </a:lnTo>
                <a:lnTo>
                  <a:pt x="830796" y="373335"/>
                </a:lnTo>
                <a:lnTo>
                  <a:pt x="830796" y="409500"/>
                </a:lnTo>
                <a:lnTo>
                  <a:pt x="908484" y="409500"/>
                </a:lnTo>
                <a:lnTo>
                  <a:pt x="908484" y="426020"/>
                </a:lnTo>
                <a:lnTo>
                  <a:pt x="830796" y="426020"/>
                </a:lnTo>
                <a:lnTo>
                  <a:pt x="830796" y="472789"/>
                </a:lnTo>
                <a:cubicBezTo>
                  <a:pt x="860413" y="473534"/>
                  <a:pt x="892634" y="473273"/>
                  <a:pt x="927460" y="472008"/>
                </a:cubicBezTo>
                <a:cubicBezTo>
                  <a:pt x="924929" y="477812"/>
                  <a:pt x="922771" y="483989"/>
                  <a:pt x="920986" y="490537"/>
                </a:cubicBezTo>
                <a:cubicBezTo>
                  <a:pt x="884523" y="490984"/>
                  <a:pt x="852673" y="490760"/>
                  <a:pt x="825438" y="489867"/>
                </a:cubicBezTo>
                <a:cubicBezTo>
                  <a:pt x="791877" y="489867"/>
                  <a:pt x="767209" y="476250"/>
                  <a:pt x="751433" y="449014"/>
                </a:cubicBezTo>
                <a:cubicBezTo>
                  <a:pt x="742950" y="468734"/>
                  <a:pt x="731453" y="485403"/>
                  <a:pt x="716942" y="499020"/>
                </a:cubicBezTo>
                <a:cubicBezTo>
                  <a:pt x="713519" y="493216"/>
                  <a:pt x="709575" y="487412"/>
                  <a:pt x="705110" y="481607"/>
                </a:cubicBezTo>
                <a:cubicBezTo>
                  <a:pt x="729816" y="460325"/>
                  <a:pt x="744103" y="429071"/>
                  <a:pt x="747973" y="387846"/>
                </a:cubicBezTo>
                <a:lnTo>
                  <a:pt x="766725" y="390748"/>
                </a:lnTo>
                <a:cubicBezTo>
                  <a:pt x="764939" y="404514"/>
                  <a:pt x="762223" y="417351"/>
                  <a:pt x="758577" y="429257"/>
                </a:cubicBezTo>
                <a:cubicBezTo>
                  <a:pt x="770111" y="453814"/>
                  <a:pt x="788008" y="467915"/>
                  <a:pt x="812267" y="471562"/>
                </a:cubicBezTo>
                <a:lnTo>
                  <a:pt x="812267" y="373335"/>
                </a:lnTo>
                <a:lnTo>
                  <a:pt x="710245" y="373335"/>
                </a:lnTo>
                <a:close/>
                <a:moveTo>
                  <a:pt x="1420155" y="353913"/>
                </a:moveTo>
                <a:lnTo>
                  <a:pt x="1469715" y="353913"/>
                </a:lnTo>
                <a:lnTo>
                  <a:pt x="1469715" y="462409"/>
                </a:lnTo>
                <a:cubicBezTo>
                  <a:pt x="1482663" y="454521"/>
                  <a:pt x="1496802" y="445591"/>
                  <a:pt x="1512131" y="435620"/>
                </a:cubicBezTo>
                <a:cubicBezTo>
                  <a:pt x="1512577" y="443359"/>
                  <a:pt x="1513098" y="449833"/>
                  <a:pt x="1513694" y="455042"/>
                </a:cubicBezTo>
                <a:cubicBezTo>
                  <a:pt x="1489881" y="469924"/>
                  <a:pt x="1470236" y="482873"/>
                  <a:pt x="1454758" y="493886"/>
                </a:cubicBezTo>
                <a:lnTo>
                  <a:pt x="1444042" y="478705"/>
                </a:lnTo>
                <a:cubicBezTo>
                  <a:pt x="1449251" y="474240"/>
                  <a:pt x="1451856" y="467469"/>
                  <a:pt x="1451856" y="458390"/>
                </a:cubicBezTo>
                <a:lnTo>
                  <a:pt x="1451856" y="369986"/>
                </a:lnTo>
                <a:lnTo>
                  <a:pt x="1420155" y="369986"/>
                </a:lnTo>
                <a:close/>
                <a:moveTo>
                  <a:pt x="1183370" y="352573"/>
                </a:moveTo>
                <a:lnTo>
                  <a:pt x="1228688" y="352573"/>
                </a:lnTo>
                <a:lnTo>
                  <a:pt x="1228688" y="451693"/>
                </a:lnTo>
                <a:cubicBezTo>
                  <a:pt x="1238362" y="445293"/>
                  <a:pt x="1248407" y="438447"/>
                  <a:pt x="1258825" y="431155"/>
                </a:cubicBezTo>
                <a:cubicBezTo>
                  <a:pt x="1259123" y="438150"/>
                  <a:pt x="1259644" y="444773"/>
                  <a:pt x="1260388" y="451023"/>
                </a:cubicBezTo>
                <a:cubicBezTo>
                  <a:pt x="1239999" y="464269"/>
                  <a:pt x="1224818" y="474910"/>
                  <a:pt x="1214847" y="482947"/>
                </a:cubicBezTo>
                <a:lnTo>
                  <a:pt x="1204131" y="468213"/>
                </a:lnTo>
                <a:cubicBezTo>
                  <a:pt x="1209191" y="463302"/>
                  <a:pt x="1211721" y="456604"/>
                  <a:pt x="1211721" y="448121"/>
                </a:cubicBezTo>
                <a:lnTo>
                  <a:pt x="1211721" y="368647"/>
                </a:lnTo>
                <a:lnTo>
                  <a:pt x="1183370" y="368647"/>
                </a:lnTo>
                <a:close/>
                <a:moveTo>
                  <a:pt x="465497" y="323887"/>
                </a:moveTo>
                <a:lnTo>
                  <a:pt x="465497" y="386618"/>
                </a:lnTo>
                <a:lnTo>
                  <a:pt x="509699" y="386618"/>
                </a:lnTo>
                <a:cubicBezTo>
                  <a:pt x="515354" y="386618"/>
                  <a:pt x="520322" y="385316"/>
                  <a:pt x="524600" y="382711"/>
                </a:cubicBezTo>
                <a:cubicBezTo>
                  <a:pt x="528879" y="380107"/>
                  <a:pt x="532191" y="376442"/>
                  <a:pt x="534535" y="371716"/>
                </a:cubicBezTo>
                <a:cubicBezTo>
                  <a:pt x="536879" y="366991"/>
                  <a:pt x="538051" y="361540"/>
                  <a:pt x="538051" y="355364"/>
                </a:cubicBezTo>
                <a:cubicBezTo>
                  <a:pt x="538051" y="349113"/>
                  <a:pt x="536879" y="343607"/>
                  <a:pt x="534535" y="338844"/>
                </a:cubicBezTo>
                <a:cubicBezTo>
                  <a:pt x="532191" y="334082"/>
                  <a:pt x="528879" y="330398"/>
                  <a:pt x="524600" y="327794"/>
                </a:cubicBezTo>
                <a:cubicBezTo>
                  <a:pt x="520322" y="325189"/>
                  <a:pt x="515354" y="323887"/>
                  <a:pt x="509699" y="323887"/>
                </a:cubicBezTo>
                <a:close/>
                <a:moveTo>
                  <a:pt x="313097" y="323887"/>
                </a:moveTo>
                <a:lnTo>
                  <a:pt x="313097" y="386618"/>
                </a:lnTo>
                <a:lnTo>
                  <a:pt x="357299" y="386618"/>
                </a:lnTo>
                <a:cubicBezTo>
                  <a:pt x="362955" y="386618"/>
                  <a:pt x="367922" y="385316"/>
                  <a:pt x="372200" y="382711"/>
                </a:cubicBezTo>
                <a:cubicBezTo>
                  <a:pt x="376479" y="380107"/>
                  <a:pt x="379791" y="376442"/>
                  <a:pt x="382135" y="371716"/>
                </a:cubicBezTo>
                <a:cubicBezTo>
                  <a:pt x="384479" y="366991"/>
                  <a:pt x="385651" y="361540"/>
                  <a:pt x="385651" y="355364"/>
                </a:cubicBezTo>
                <a:cubicBezTo>
                  <a:pt x="385651" y="349113"/>
                  <a:pt x="384479" y="343607"/>
                  <a:pt x="382135" y="338844"/>
                </a:cubicBezTo>
                <a:cubicBezTo>
                  <a:pt x="379791" y="334082"/>
                  <a:pt x="376479" y="330398"/>
                  <a:pt x="372200" y="327794"/>
                </a:cubicBezTo>
                <a:cubicBezTo>
                  <a:pt x="367922" y="325189"/>
                  <a:pt x="362955" y="323887"/>
                  <a:pt x="357299" y="323887"/>
                </a:cubicBezTo>
                <a:close/>
                <a:moveTo>
                  <a:pt x="576151" y="305581"/>
                </a:moveTo>
                <a:lnTo>
                  <a:pt x="690674" y="305581"/>
                </a:lnTo>
                <a:lnTo>
                  <a:pt x="690674" y="323887"/>
                </a:lnTo>
                <a:lnTo>
                  <a:pt x="643123" y="323887"/>
                </a:lnTo>
                <a:lnTo>
                  <a:pt x="643123" y="467878"/>
                </a:lnTo>
                <a:lnTo>
                  <a:pt x="623701" y="467878"/>
                </a:lnTo>
                <a:lnTo>
                  <a:pt x="623701" y="323887"/>
                </a:lnTo>
                <a:lnTo>
                  <a:pt x="576151" y="323887"/>
                </a:lnTo>
                <a:close/>
                <a:moveTo>
                  <a:pt x="446075" y="305581"/>
                </a:moveTo>
                <a:lnTo>
                  <a:pt x="457795" y="305581"/>
                </a:lnTo>
                <a:lnTo>
                  <a:pt x="465497" y="305581"/>
                </a:lnTo>
                <a:lnTo>
                  <a:pt x="508918" y="305581"/>
                </a:lnTo>
                <a:cubicBezTo>
                  <a:pt x="518592" y="305581"/>
                  <a:pt x="527112" y="307646"/>
                  <a:pt x="534479" y="311776"/>
                </a:cubicBezTo>
                <a:cubicBezTo>
                  <a:pt x="541846" y="315906"/>
                  <a:pt x="547557" y="321729"/>
                  <a:pt x="551613" y="329245"/>
                </a:cubicBezTo>
                <a:cubicBezTo>
                  <a:pt x="555668" y="336760"/>
                  <a:pt x="557696" y="345467"/>
                  <a:pt x="557696" y="355364"/>
                </a:cubicBezTo>
                <a:cubicBezTo>
                  <a:pt x="557696" y="365187"/>
                  <a:pt x="555668" y="373837"/>
                  <a:pt x="551613" y="381316"/>
                </a:cubicBezTo>
                <a:cubicBezTo>
                  <a:pt x="547557" y="388795"/>
                  <a:pt x="541846" y="394599"/>
                  <a:pt x="534479" y="398729"/>
                </a:cubicBezTo>
                <a:cubicBezTo>
                  <a:pt x="527112" y="402859"/>
                  <a:pt x="518592" y="404924"/>
                  <a:pt x="508918" y="404924"/>
                </a:cubicBezTo>
                <a:lnTo>
                  <a:pt x="465497" y="404924"/>
                </a:lnTo>
                <a:lnTo>
                  <a:pt x="465497" y="467878"/>
                </a:lnTo>
                <a:lnTo>
                  <a:pt x="446075" y="467878"/>
                </a:lnTo>
                <a:close/>
                <a:moveTo>
                  <a:pt x="293675" y="305581"/>
                </a:moveTo>
                <a:lnTo>
                  <a:pt x="305395" y="305581"/>
                </a:lnTo>
                <a:lnTo>
                  <a:pt x="313097" y="305581"/>
                </a:lnTo>
                <a:lnTo>
                  <a:pt x="356518" y="305581"/>
                </a:lnTo>
                <a:cubicBezTo>
                  <a:pt x="366192" y="305581"/>
                  <a:pt x="374712" y="307646"/>
                  <a:pt x="382079" y="311776"/>
                </a:cubicBezTo>
                <a:cubicBezTo>
                  <a:pt x="389446" y="315906"/>
                  <a:pt x="395157" y="321729"/>
                  <a:pt x="399213" y="329245"/>
                </a:cubicBezTo>
                <a:cubicBezTo>
                  <a:pt x="403268" y="336760"/>
                  <a:pt x="405296" y="345467"/>
                  <a:pt x="405296" y="355364"/>
                </a:cubicBezTo>
                <a:cubicBezTo>
                  <a:pt x="405296" y="365187"/>
                  <a:pt x="403268" y="373837"/>
                  <a:pt x="399213" y="381316"/>
                </a:cubicBezTo>
                <a:cubicBezTo>
                  <a:pt x="395157" y="388795"/>
                  <a:pt x="389446" y="394599"/>
                  <a:pt x="382079" y="398729"/>
                </a:cubicBezTo>
                <a:cubicBezTo>
                  <a:pt x="374712" y="402859"/>
                  <a:pt x="366192" y="404924"/>
                  <a:pt x="356518" y="404924"/>
                </a:cubicBezTo>
                <a:lnTo>
                  <a:pt x="313097" y="404924"/>
                </a:lnTo>
                <a:lnTo>
                  <a:pt x="313097" y="467878"/>
                </a:lnTo>
                <a:lnTo>
                  <a:pt x="293675" y="467878"/>
                </a:lnTo>
                <a:close/>
                <a:moveTo>
                  <a:pt x="1092808" y="301005"/>
                </a:moveTo>
                <a:lnTo>
                  <a:pt x="1109997" y="301005"/>
                </a:lnTo>
                <a:lnTo>
                  <a:pt x="1109997" y="438522"/>
                </a:lnTo>
                <a:lnTo>
                  <a:pt x="1092808" y="438522"/>
                </a:lnTo>
                <a:close/>
                <a:moveTo>
                  <a:pt x="1669554" y="294642"/>
                </a:moveTo>
                <a:lnTo>
                  <a:pt x="1686074" y="294642"/>
                </a:lnTo>
                <a:lnTo>
                  <a:pt x="1686074" y="441089"/>
                </a:lnTo>
                <a:lnTo>
                  <a:pt x="1669554" y="441089"/>
                </a:lnTo>
                <a:close/>
                <a:moveTo>
                  <a:pt x="1278694" y="288726"/>
                </a:moveTo>
                <a:lnTo>
                  <a:pt x="1369330" y="288726"/>
                </a:lnTo>
                <a:lnTo>
                  <a:pt x="1369330" y="334268"/>
                </a:lnTo>
                <a:cubicBezTo>
                  <a:pt x="1369330" y="340965"/>
                  <a:pt x="1372753" y="344314"/>
                  <a:pt x="1379599" y="344314"/>
                </a:cubicBezTo>
                <a:lnTo>
                  <a:pt x="1404156" y="344314"/>
                </a:lnTo>
                <a:cubicBezTo>
                  <a:pt x="1403412" y="350415"/>
                  <a:pt x="1402817" y="355922"/>
                  <a:pt x="1402370" y="360833"/>
                </a:cubicBezTo>
                <a:lnTo>
                  <a:pt x="1372902" y="360833"/>
                </a:lnTo>
                <a:cubicBezTo>
                  <a:pt x="1358912" y="360833"/>
                  <a:pt x="1351917" y="353094"/>
                  <a:pt x="1351917" y="337616"/>
                </a:cubicBezTo>
                <a:lnTo>
                  <a:pt x="1351917" y="305246"/>
                </a:lnTo>
                <a:lnTo>
                  <a:pt x="1296107" y="305246"/>
                </a:lnTo>
                <a:lnTo>
                  <a:pt x="1296107" y="311720"/>
                </a:lnTo>
                <a:cubicBezTo>
                  <a:pt x="1296107" y="339105"/>
                  <a:pt x="1283605" y="359494"/>
                  <a:pt x="1258602" y="372889"/>
                </a:cubicBezTo>
                <a:cubicBezTo>
                  <a:pt x="1254584" y="367977"/>
                  <a:pt x="1250268" y="363364"/>
                  <a:pt x="1245654" y="359048"/>
                </a:cubicBezTo>
                <a:cubicBezTo>
                  <a:pt x="1267681" y="347737"/>
                  <a:pt x="1278694" y="332110"/>
                  <a:pt x="1278694" y="312167"/>
                </a:cubicBezTo>
                <a:close/>
                <a:moveTo>
                  <a:pt x="1742777" y="288168"/>
                </a:moveTo>
                <a:lnTo>
                  <a:pt x="1879178" y="288168"/>
                </a:lnTo>
                <a:lnTo>
                  <a:pt x="1879178" y="303572"/>
                </a:lnTo>
                <a:lnTo>
                  <a:pt x="1817787" y="303572"/>
                </a:lnTo>
                <a:lnTo>
                  <a:pt x="1817787" y="336388"/>
                </a:lnTo>
                <a:lnTo>
                  <a:pt x="1868686" y="336388"/>
                </a:lnTo>
                <a:lnTo>
                  <a:pt x="1868686" y="436847"/>
                </a:lnTo>
                <a:cubicBezTo>
                  <a:pt x="1868686" y="453367"/>
                  <a:pt x="1860947" y="461627"/>
                  <a:pt x="1845469" y="461627"/>
                </a:cubicBezTo>
                <a:cubicBezTo>
                  <a:pt x="1839664" y="461627"/>
                  <a:pt x="1832744" y="461404"/>
                  <a:pt x="1824707" y="460958"/>
                </a:cubicBezTo>
                <a:cubicBezTo>
                  <a:pt x="1823963" y="455302"/>
                  <a:pt x="1822847" y="449572"/>
                  <a:pt x="1821359" y="443768"/>
                </a:cubicBezTo>
                <a:cubicBezTo>
                  <a:pt x="1829693" y="444810"/>
                  <a:pt x="1835795" y="445331"/>
                  <a:pt x="1839664" y="445331"/>
                </a:cubicBezTo>
                <a:cubicBezTo>
                  <a:pt x="1847999" y="445331"/>
                  <a:pt x="1852166" y="441833"/>
                  <a:pt x="1852166" y="434838"/>
                </a:cubicBezTo>
                <a:lnTo>
                  <a:pt x="1852166" y="351792"/>
                </a:lnTo>
                <a:lnTo>
                  <a:pt x="1817787" y="351792"/>
                </a:lnTo>
                <a:lnTo>
                  <a:pt x="1817787" y="497569"/>
                </a:lnTo>
                <a:lnTo>
                  <a:pt x="1801043" y="497569"/>
                </a:lnTo>
                <a:lnTo>
                  <a:pt x="1801043" y="351792"/>
                </a:lnTo>
                <a:lnTo>
                  <a:pt x="1767334" y="351792"/>
                </a:lnTo>
                <a:lnTo>
                  <a:pt x="1767334" y="464976"/>
                </a:lnTo>
                <a:lnTo>
                  <a:pt x="1750814" y="464976"/>
                </a:lnTo>
                <a:lnTo>
                  <a:pt x="1750814" y="336388"/>
                </a:lnTo>
                <a:lnTo>
                  <a:pt x="1801043" y="336388"/>
                </a:lnTo>
                <a:lnTo>
                  <a:pt x="1801043" y="303572"/>
                </a:lnTo>
                <a:lnTo>
                  <a:pt x="1742777" y="303572"/>
                </a:lnTo>
                <a:close/>
                <a:moveTo>
                  <a:pt x="1213731" y="284708"/>
                </a:moveTo>
                <a:cubicBezTo>
                  <a:pt x="1225190" y="296019"/>
                  <a:pt x="1236129" y="307479"/>
                  <a:pt x="1246547" y="319087"/>
                </a:cubicBezTo>
                <a:lnTo>
                  <a:pt x="1230920" y="332035"/>
                </a:lnTo>
                <a:cubicBezTo>
                  <a:pt x="1220056" y="318045"/>
                  <a:pt x="1209861" y="306139"/>
                  <a:pt x="1200336" y="296316"/>
                </a:cubicBezTo>
                <a:close/>
                <a:moveTo>
                  <a:pt x="1442926" y="281359"/>
                </a:moveTo>
                <a:cubicBezTo>
                  <a:pt x="1459148" y="298028"/>
                  <a:pt x="1470906" y="310381"/>
                  <a:pt x="1478198" y="318417"/>
                </a:cubicBezTo>
                <a:lnTo>
                  <a:pt x="1462571" y="331589"/>
                </a:lnTo>
                <a:cubicBezTo>
                  <a:pt x="1453195" y="319236"/>
                  <a:pt x="1442107" y="306437"/>
                  <a:pt x="1429308" y="293191"/>
                </a:cubicBezTo>
                <a:close/>
                <a:moveTo>
                  <a:pt x="1008422" y="279797"/>
                </a:moveTo>
                <a:lnTo>
                  <a:pt x="1025835" y="279797"/>
                </a:lnTo>
                <a:lnTo>
                  <a:pt x="1025835" y="313953"/>
                </a:lnTo>
                <a:lnTo>
                  <a:pt x="1074279" y="313953"/>
                </a:lnTo>
                <a:lnTo>
                  <a:pt x="1074279" y="329580"/>
                </a:lnTo>
                <a:lnTo>
                  <a:pt x="1025835" y="329580"/>
                </a:lnTo>
                <a:lnTo>
                  <a:pt x="1025835" y="359494"/>
                </a:lnTo>
                <a:lnTo>
                  <a:pt x="1084101" y="359494"/>
                </a:lnTo>
                <a:lnTo>
                  <a:pt x="1084101" y="375121"/>
                </a:lnTo>
                <a:lnTo>
                  <a:pt x="1025835" y="375121"/>
                </a:lnTo>
                <a:lnTo>
                  <a:pt x="1025835" y="400124"/>
                </a:lnTo>
                <a:lnTo>
                  <a:pt x="1074725" y="400124"/>
                </a:lnTo>
                <a:lnTo>
                  <a:pt x="1074725" y="453256"/>
                </a:lnTo>
                <a:cubicBezTo>
                  <a:pt x="1074725" y="469329"/>
                  <a:pt x="1067432" y="477440"/>
                  <a:pt x="1052847" y="477589"/>
                </a:cubicBezTo>
                <a:cubicBezTo>
                  <a:pt x="1048234" y="477738"/>
                  <a:pt x="1042057" y="477738"/>
                  <a:pt x="1034318" y="477589"/>
                </a:cubicBezTo>
                <a:cubicBezTo>
                  <a:pt x="1033574" y="472827"/>
                  <a:pt x="1032458" y="467469"/>
                  <a:pt x="1030970" y="461516"/>
                </a:cubicBezTo>
                <a:cubicBezTo>
                  <a:pt x="1038262" y="461962"/>
                  <a:pt x="1044215" y="462185"/>
                  <a:pt x="1048829" y="462185"/>
                </a:cubicBezTo>
                <a:cubicBezTo>
                  <a:pt x="1055080" y="462185"/>
                  <a:pt x="1058205" y="458465"/>
                  <a:pt x="1058205" y="451023"/>
                </a:cubicBezTo>
                <a:lnTo>
                  <a:pt x="1058205" y="415305"/>
                </a:lnTo>
                <a:lnTo>
                  <a:pt x="1025835" y="415305"/>
                </a:lnTo>
                <a:lnTo>
                  <a:pt x="1025835" y="498127"/>
                </a:lnTo>
                <a:lnTo>
                  <a:pt x="1008422" y="498127"/>
                </a:lnTo>
                <a:lnTo>
                  <a:pt x="1008422" y="415305"/>
                </a:lnTo>
                <a:lnTo>
                  <a:pt x="977615" y="415305"/>
                </a:lnTo>
                <a:lnTo>
                  <a:pt x="977615" y="481384"/>
                </a:lnTo>
                <a:lnTo>
                  <a:pt x="961095" y="481384"/>
                </a:lnTo>
                <a:lnTo>
                  <a:pt x="961095" y="400124"/>
                </a:lnTo>
                <a:lnTo>
                  <a:pt x="1008422" y="400124"/>
                </a:lnTo>
                <a:lnTo>
                  <a:pt x="1008422" y="375121"/>
                </a:lnTo>
                <a:lnTo>
                  <a:pt x="944352" y="375121"/>
                </a:lnTo>
                <a:lnTo>
                  <a:pt x="944352" y="359494"/>
                </a:lnTo>
                <a:lnTo>
                  <a:pt x="1008422" y="359494"/>
                </a:lnTo>
                <a:lnTo>
                  <a:pt x="1008422" y="329580"/>
                </a:lnTo>
                <a:lnTo>
                  <a:pt x="975382" y="329580"/>
                </a:lnTo>
                <a:cubicBezTo>
                  <a:pt x="971587" y="338137"/>
                  <a:pt x="967271" y="346248"/>
                  <a:pt x="962434" y="353913"/>
                </a:cubicBezTo>
                <a:cubicBezTo>
                  <a:pt x="957523" y="351085"/>
                  <a:pt x="952463" y="348257"/>
                  <a:pt x="947254" y="345430"/>
                </a:cubicBezTo>
                <a:cubicBezTo>
                  <a:pt x="959011" y="327719"/>
                  <a:pt x="967197" y="308520"/>
                  <a:pt x="971810" y="287833"/>
                </a:cubicBezTo>
                <a:lnTo>
                  <a:pt x="988330" y="292075"/>
                </a:lnTo>
                <a:cubicBezTo>
                  <a:pt x="986395" y="299665"/>
                  <a:pt x="984200" y="306958"/>
                  <a:pt x="981745" y="313953"/>
                </a:cubicBezTo>
                <a:lnTo>
                  <a:pt x="1008422" y="313953"/>
                </a:lnTo>
                <a:close/>
                <a:moveTo>
                  <a:pt x="1135670" y="279573"/>
                </a:moveTo>
                <a:lnTo>
                  <a:pt x="1153530" y="279573"/>
                </a:lnTo>
                <a:lnTo>
                  <a:pt x="1153530" y="463525"/>
                </a:lnTo>
                <a:cubicBezTo>
                  <a:pt x="1153530" y="483617"/>
                  <a:pt x="1144674" y="493663"/>
                  <a:pt x="1126964" y="493663"/>
                </a:cubicBezTo>
                <a:cubicBezTo>
                  <a:pt x="1121159" y="493663"/>
                  <a:pt x="1111188" y="493588"/>
                  <a:pt x="1097049" y="493439"/>
                </a:cubicBezTo>
                <a:cubicBezTo>
                  <a:pt x="1096156" y="487635"/>
                  <a:pt x="1094966" y="481161"/>
                  <a:pt x="1093477" y="474017"/>
                </a:cubicBezTo>
                <a:cubicBezTo>
                  <a:pt x="1105979" y="475208"/>
                  <a:pt x="1115355" y="475803"/>
                  <a:pt x="1121606" y="475803"/>
                </a:cubicBezTo>
                <a:cubicBezTo>
                  <a:pt x="1130982" y="475803"/>
                  <a:pt x="1135670" y="470520"/>
                  <a:pt x="1135670" y="459953"/>
                </a:cubicBezTo>
                <a:close/>
                <a:moveTo>
                  <a:pt x="1711300" y="278569"/>
                </a:moveTo>
                <a:lnTo>
                  <a:pt x="1728043" y="278569"/>
                </a:lnTo>
                <a:lnTo>
                  <a:pt x="1728043" y="387957"/>
                </a:lnTo>
                <a:cubicBezTo>
                  <a:pt x="1728043" y="436475"/>
                  <a:pt x="1715467" y="473459"/>
                  <a:pt x="1690315" y="498909"/>
                </a:cubicBezTo>
                <a:cubicBezTo>
                  <a:pt x="1685106" y="493849"/>
                  <a:pt x="1680269" y="489905"/>
                  <a:pt x="1675805" y="487077"/>
                </a:cubicBezTo>
                <a:cubicBezTo>
                  <a:pt x="1699319" y="464157"/>
                  <a:pt x="1711151" y="430969"/>
                  <a:pt x="1711300" y="387511"/>
                </a:cubicBezTo>
                <a:close/>
                <a:moveTo>
                  <a:pt x="1556556" y="278457"/>
                </a:moveTo>
                <a:lnTo>
                  <a:pt x="1575755" y="278457"/>
                </a:lnTo>
                <a:lnTo>
                  <a:pt x="1575755" y="355252"/>
                </a:lnTo>
                <a:lnTo>
                  <a:pt x="1641165" y="355252"/>
                </a:lnTo>
                <a:lnTo>
                  <a:pt x="1641165" y="371326"/>
                </a:lnTo>
                <a:lnTo>
                  <a:pt x="1575755" y="371326"/>
                </a:lnTo>
                <a:lnTo>
                  <a:pt x="1575755" y="497234"/>
                </a:lnTo>
                <a:lnTo>
                  <a:pt x="1556556" y="497234"/>
                </a:lnTo>
                <a:lnTo>
                  <a:pt x="1556556" y="371326"/>
                </a:lnTo>
                <a:lnTo>
                  <a:pt x="1491593" y="371326"/>
                </a:lnTo>
                <a:lnTo>
                  <a:pt x="1491593" y="355252"/>
                </a:lnTo>
                <a:lnTo>
                  <a:pt x="1556556" y="355252"/>
                </a:lnTo>
                <a:close/>
                <a:moveTo>
                  <a:pt x="816508" y="276894"/>
                </a:moveTo>
                <a:cubicBezTo>
                  <a:pt x="822313" y="283592"/>
                  <a:pt x="828638" y="291107"/>
                  <a:pt x="835484" y="299442"/>
                </a:cubicBezTo>
                <a:lnTo>
                  <a:pt x="825438" y="304800"/>
                </a:lnTo>
                <a:lnTo>
                  <a:pt x="915851" y="304800"/>
                </a:lnTo>
                <a:lnTo>
                  <a:pt x="915851" y="347216"/>
                </a:lnTo>
                <a:lnTo>
                  <a:pt x="898215" y="347216"/>
                </a:lnTo>
                <a:lnTo>
                  <a:pt x="898215" y="321543"/>
                </a:lnTo>
                <a:lnTo>
                  <a:pt x="735918" y="321543"/>
                </a:lnTo>
                <a:lnTo>
                  <a:pt x="735918" y="346992"/>
                </a:lnTo>
                <a:lnTo>
                  <a:pt x="718282" y="346992"/>
                </a:lnTo>
                <a:lnTo>
                  <a:pt x="718282" y="304800"/>
                </a:lnTo>
                <a:lnTo>
                  <a:pt x="813494" y="304800"/>
                </a:lnTo>
                <a:cubicBezTo>
                  <a:pt x="809104" y="298400"/>
                  <a:pt x="804453" y="292149"/>
                  <a:pt x="799542" y="286047"/>
                </a:cubicBezTo>
                <a:close/>
                <a:moveTo>
                  <a:pt x="1781584" y="171673"/>
                </a:moveTo>
                <a:cubicBezTo>
                  <a:pt x="1781138" y="177477"/>
                  <a:pt x="1780989" y="183207"/>
                  <a:pt x="1781138" y="188863"/>
                </a:cubicBezTo>
                <a:cubicBezTo>
                  <a:pt x="1757921" y="193179"/>
                  <a:pt x="1734257" y="198313"/>
                  <a:pt x="1710147" y="204266"/>
                </a:cubicBezTo>
                <a:lnTo>
                  <a:pt x="1705682" y="187300"/>
                </a:lnTo>
                <a:cubicBezTo>
                  <a:pt x="1728006" y="183281"/>
                  <a:pt x="1753307" y="178072"/>
                  <a:pt x="1781584" y="171673"/>
                </a:cubicBezTo>
                <a:close/>
                <a:moveTo>
                  <a:pt x="2696803" y="170333"/>
                </a:moveTo>
                <a:lnTo>
                  <a:pt x="2710420" y="181049"/>
                </a:lnTo>
                <a:cubicBezTo>
                  <a:pt x="2695389" y="197271"/>
                  <a:pt x="2681697" y="210889"/>
                  <a:pt x="2669344" y="221902"/>
                </a:cubicBezTo>
                <a:cubicBezTo>
                  <a:pt x="2666219" y="218331"/>
                  <a:pt x="2662275" y="214387"/>
                  <a:pt x="2657512" y="210071"/>
                </a:cubicBezTo>
                <a:cubicBezTo>
                  <a:pt x="2671651" y="198015"/>
                  <a:pt x="2684748" y="184770"/>
                  <a:pt x="2696803" y="170333"/>
                </a:cubicBezTo>
                <a:close/>
                <a:moveTo>
                  <a:pt x="2736763" y="169887"/>
                </a:moveTo>
                <a:cubicBezTo>
                  <a:pt x="2747181" y="177626"/>
                  <a:pt x="2757003" y="185439"/>
                  <a:pt x="2766231" y="193327"/>
                </a:cubicBezTo>
                <a:lnTo>
                  <a:pt x="2754399" y="206052"/>
                </a:lnTo>
                <a:cubicBezTo>
                  <a:pt x="2746065" y="197718"/>
                  <a:pt x="2736614" y="189309"/>
                  <a:pt x="2726047" y="180826"/>
                </a:cubicBezTo>
                <a:close/>
                <a:moveTo>
                  <a:pt x="1988232" y="167655"/>
                </a:moveTo>
                <a:lnTo>
                  <a:pt x="1988232" y="196899"/>
                </a:lnTo>
                <a:lnTo>
                  <a:pt x="2121284" y="196899"/>
                </a:lnTo>
                <a:lnTo>
                  <a:pt x="2121284" y="167655"/>
                </a:lnTo>
                <a:close/>
                <a:moveTo>
                  <a:pt x="863687" y="154260"/>
                </a:moveTo>
                <a:lnTo>
                  <a:pt x="934008" y="154260"/>
                </a:lnTo>
                <a:lnTo>
                  <a:pt x="934008" y="169440"/>
                </a:lnTo>
                <a:lnTo>
                  <a:pt x="863687" y="169440"/>
                </a:lnTo>
                <a:close/>
                <a:moveTo>
                  <a:pt x="1971266" y="153814"/>
                </a:moveTo>
                <a:lnTo>
                  <a:pt x="2138251" y="153814"/>
                </a:lnTo>
                <a:lnTo>
                  <a:pt x="2138251" y="221902"/>
                </a:lnTo>
                <a:lnTo>
                  <a:pt x="2121284" y="221902"/>
                </a:lnTo>
                <a:lnTo>
                  <a:pt x="2121284" y="210740"/>
                </a:lnTo>
                <a:lnTo>
                  <a:pt x="1988232" y="210740"/>
                </a:lnTo>
                <a:lnTo>
                  <a:pt x="1988232" y="221902"/>
                </a:lnTo>
                <a:lnTo>
                  <a:pt x="1971266" y="221902"/>
                </a:lnTo>
                <a:close/>
                <a:moveTo>
                  <a:pt x="1816410" y="146223"/>
                </a:moveTo>
                <a:lnTo>
                  <a:pt x="1832260" y="153590"/>
                </a:lnTo>
                <a:cubicBezTo>
                  <a:pt x="1821693" y="174129"/>
                  <a:pt x="1810531" y="193327"/>
                  <a:pt x="1798774" y="211187"/>
                </a:cubicBezTo>
                <a:cubicBezTo>
                  <a:pt x="1794011" y="207615"/>
                  <a:pt x="1788951" y="204415"/>
                  <a:pt x="1783593" y="201587"/>
                </a:cubicBezTo>
                <a:cubicBezTo>
                  <a:pt x="1796393" y="184026"/>
                  <a:pt x="1807331" y="165571"/>
                  <a:pt x="1816410" y="146223"/>
                </a:cubicBezTo>
                <a:close/>
                <a:moveTo>
                  <a:pt x="1898786" y="146000"/>
                </a:moveTo>
                <a:cubicBezTo>
                  <a:pt x="1909800" y="162669"/>
                  <a:pt x="1920292" y="179338"/>
                  <a:pt x="1930264" y="196006"/>
                </a:cubicBezTo>
                <a:lnTo>
                  <a:pt x="1914860" y="205606"/>
                </a:lnTo>
                <a:cubicBezTo>
                  <a:pt x="1905186" y="187597"/>
                  <a:pt x="1894991" y="170557"/>
                  <a:pt x="1884276" y="154483"/>
                </a:cubicBezTo>
                <a:close/>
                <a:moveTo>
                  <a:pt x="2696803" y="125908"/>
                </a:moveTo>
                <a:lnTo>
                  <a:pt x="2696803" y="150911"/>
                </a:lnTo>
                <a:lnTo>
                  <a:pt x="2743237" y="150911"/>
                </a:lnTo>
                <a:lnTo>
                  <a:pt x="2743237" y="125908"/>
                </a:lnTo>
                <a:close/>
                <a:moveTo>
                  <a:pt x="1254658" y="124122"/>
                </a:moveTo>
                <a:lnTo>
                  <a:pt x="1254658" y="183058"/>
                </a:lnTo>
                <a:lnTo>
                  <a:pt x="1309799" y="183058"/>
                </a:lnTo>
                <a:lnTo>
                  <a:pt x="1309799" y="124122"/>
                </a:lnTo>
                <a:close/>
                <a:moveTo>
                  <a:pt x="2223232" y="116309"/>
                </a:moveTo>
                <a:lnTo>
                  <a:pt x="2216981" y="138633"/>
                </a:lnTo>
                <a:lnTo>
                  <a:pt x="2283284" y="138633"/>
                </a:lnTo>
                <a:lnTo>
                  <a:pt x="2283284" y="116309"/>
                </a:lnTo>
                <a:close/>
                <a:moveTo>
                  <a:pt x="3235114" y="116086"/>
                </a:moveTo>
                <a:lnTo>
                  <a:pt x="3253197" y="116086"/>
                </a:lnTo>
                <a:cubicBezTo>
                  <a:pt x="3253345" y="124122"/>
                  <a:pt x="3253122" y="132829"/>
                  <a:pt x="3252527" y="142205"/>
                </a:cubicBezTo>
                <a:cubicBezTo>
                  <a:pt x="3252080" y="148902"/>
                  <a:pt x="3251187" y="155079"/>
                  <a:pt x="3249848" y="160734"/>
                </a:cubicBezTo>
                <a:cubicBezTo>
                  <a:pt x="3281995" y="173384"/>
                  <a:pt x="3317118" y="188565"/>
                  <a:pt x="3355218" y="206275"/>
                </a:cubicBezTo>
                <a:lnTo>
                  <a:pt x="3345172" y="223019"/>
                </a:lnTo>
                <a:cubicBezTo>
                  <a:pt x="3316151" y="207987"/>
                  <a:pt x="3282441" y="192360"/>
                  <a:pt x="3244043" y="176138"/>
                </a:cubicBezTo>
                <a:cubicBezTo>
                  <a:pt x="3241365" y="181496"/>
                  <a:pt x="3237942" y="186184"/>
                  <a:pt x="3233775" y="190202"/>
                </a:cubicBezTo>
                <a:cubicBezTo>
                  <a:pt x="3216511" y="206275"/>
                  <a:pt x="3187340" y="217586"/>
                  <a:pt x="3146263" y="224135"/>
                </a:cubicBezTo>
                <a:cubicBezTo>
                  <a:pt x="3143733" y="217884"/>
                  <a:pt x="3140459" y="212229"/>
                  <a:pt x="3136441" y="207168"/>
                </a:cubicBezTo>
                <a:cubicBezTo>
                  <a:pt x="3178261" y="200769"/>
                  <a:pt x="3205943" y="190872"/>
                  <a:pt x="3219487" y="177477"/>
                </a:cubicBezTo>
                <a:cubicBezTo>
                  <a:pt x="3228565" y="169143"/>
                  <a:pt x="3233551" y="156865"/>
                  <a:pt x="3234444" y="140642"/>
                </a:cubicBezTo>
                <a:cubicBezTo>
                  <a:pt x="3235039" y="132308"/>
                  <a:pt x="3235263" y="124122"/>
                  <a:pt x="3235114" y="116086"/>
                </a:cubicBezTo>
                <a:close/>
                <a:moveTo>
                  <a:pt x="663066" y="111621"/>
                </a:moveTo>
                <a:lnTo>
                  <a:pt x="663066" y="156939"/>
                </a:lnTo>
                <a:lnTo>
                  <a:pt x="703250" y="156939"/>
                </a:lnTo>
                <a:lnTo>
                  <a:pt x="703250" y="111621"/>
                </a:lnTo>
                <a:close/>
                <a:moveTo>
                  <a:pt x="606363" y="111621"/>
                </a:moveTo>
                <a:lnTo>
                  <a:pt x="606363" y="156939"/>
                </a:lnTo>
                <a:lnTo>
                  <a:pt x="646547" y="156939"/>
                </a:lnTo>
                <a:lnTo>
                  <a:pt x="646547" y="111621"/>
                </a:lnTo>
                <a:close/>
                <a:moveTo>
                  <a:pt x="2004305" y="98896"/>
                </a:moveTo>
                <a:lnTo>
                  <a:pt x="2004305" y="121890"/>
                </a:lnTo>
                <a:lnTo>
                  <a:pt x="2105211" y="121890"/>
                </a:lnTo>
                <a:lnTo>
                  <a:pt x="2105211" y="98896"/>
                </a:lnTo>
                <a:close/>
                <a:moveTo>
                  <a:pt x="1027249" y="93985"/>
                </a:moveTo>
                <a:cubicBezTo>
                  <a:pt x="1044364" y="101724"/>
                  <a:pt x="1060438" y="109835"/>
                  <a:pt x="1075469" y="118318"/>
                </a:cubicBezTo>
                <a:lnTo>
                  <a:pt x="1065870" y="133722"/>
                </a:lnTo>
                <a:cubicBezTo>
                  <a:pt x="1050987" y="124643"/>
                  <a:pt x="1035286" y="116160"/>
                  <a:pt x="1018766" y="108272"/>
                </a:cubicBezTo>
                <a:close/>
                <a:moveTo>
                  <a:pt x="3158095" y="93761"/>
                </a:moveTo>
                <a:lnTo>
                  <a:pt x="3332894" y="93761"/>
                </a:lnTo>
                <a:lnTo>
                  <a:pt x="3332894" y="175245"/>
                </a:lnTo>
                <a:lnTo>
                  <a:pt x="3315035" y="175245"/>
                </a:lnTo>
                <a:lnTo>
                  <a:pt x="3315035" y="109388"/>
                </a:lnTo>
                <a:lnTo>
                  <a:pt x="3175955" y="109388"/>
                </a:lnTo>
                <a:lnTo>
                  <a:pt x="3175955" y="176584"/>
                </a:lnTo>
                <a:lnTo>
                  <a:pt x="3158095" y="176584"/>
                </a:lnTo>
                <a:close/>
                <a:moveTo>
                  <a:pt x="2940285" y="90189"/>
                </a:moveTo>
                <a:lnTo>
                  <a:pt x="3071329" y="90189"/>
                </a:lnTo>
                <a:lnTo>
                  <a:pt x="3071329" y="108942"/>
                </a:lnTo>
                <a:lnTo>
                  <a:pt x="3020653" y="138187"/>
                </a:lnTo>
                <a:lnTo>
                  <a:pt x="3020653" y="143098"/>
                </a:lnTo>
                <a:lnTo>
                  <a:pt x="3116647" y="143098"/>
                </a:lnTo>
                <a:lnTo>
                  <a:pt x="3116647" y="159395"/>
                </a:lnTo>
                <a:lnTo>
                  <a:pt x="3020653" y="159395"/>
                </a:lnTo>
                <a:lnTo>
                  <a:pt x="3020653" y="193104"/>
                </a:lnTo>
                <a:cubicBezTo>
                  <a:pt x="3020653" y="210666"/>
                  <a:pt x="3011797" y="219447"/>
                  <a:pt x="2994087" y="219447"/>
                </a:cubicBezTo>
                <a:cubicBezTo>
                  <a:pt x="2984264" y="219447"/>
                  <a:pt x="2972730" y="219298"/>
                  <a:pt x="2959484" y="219000"/>
                </a:cubicBezTo>
                <a:cubicBezTo>
                  <a:pt x="2959038" y="213940"/>
                  <a:pt x="2958145" y="207615"/>
                  <a:pt x="2956805" y="200025"/>
                </a:cubicBezTo>
                <a:cubicBezTo>
                  <a:pt x="2968711" y="201215"/>
                  <a:pt x="2980097" y="201885"/>
                  <a:pt x="2990961" y="202034"/>
                </a:cubicBezTo>
                <a:cubicBezTo>
                  <a:pt x="2998701" y="202183"/>
                  <a:pt x="3002570" y="198090"/>
                  <a:pt x="3002570" y="189756"/>
                </a:cubicBezTo>
                <a:lnTo>
                  <a:pt x="3002570" y="159395"/>
                </a:lnTo>
                <a:lnTo>
                  <a:pt x="2898093" y="159395"/>
                </a:lnTo>
                <a:lnTo>
                  <a:pt x="2898093" y="143098"/>
                </a:lnTo>
                <a:lnTo>
                  <a:pt x="3002570" y="143098"/>
                </a:lnTo>
                <a:lnTo>
                  <a:pt x="3002570" y="130596"/>
                </a:lnTo>
                <a:lnTo>
                  <a:pt x="3045209" y="106486"/>
                </a:lnTo>
                <a:lnTo>
                  <a:pt x="2940285" y="106486"/>
                </a:lnTo>
                <a:close/>
                <a:moveTo>
                  <a:pt x="2696803" y="86841"/>
                </a:moveTo>
                <a:lnTo>
                  <a:pt x="2696803" y="111621"/>
                </a:lnTo>
                <a:lnTo>
                  <a:pt x="2743237" y="111621"/>
                </a:lnTo>
                <a:lnTo>
                  <a:pt x="2743237" y="86841"/>
                </a:lnTo>
                <a:close/>
                <a:moveTo>
                  <a:pt x="1823554" y="85278"/>
                </a:moveTo>
                <a:cubicBezTo>
                  <a:pt x="1819014" y="97036"/>
                  <a:pt x="1814475" y="108495"/>
                  <a:pt x="1809936" y="119657"/>
                </a:cubicBezTo>
                <a:lnTo>
                  <a:pt x="1855924" y="119657"/>
                </a:lnTo>
                <a:lnTo>
                  <a:pt x="1855924" y="85278"/>
                </a:lnTo>
                <a:close/>
                <a:moveTo>
                  <a:pt x="1987339" y="85055"/>
                </a:moveTo>
                <a:lnTo>
                  <a:pt x="2122177" y="85055"/>
                </a:lnTo>
                <a:lnTo>
                  <a:pt x="2122177" y="140865"/>
                </a:lnTo>
                <a:lnTo>
                  <a:pt x="2105211" y="140865"/>
                </a:lnTo>
                <a:lnTo>
                  <a:pt x="2105211" y="135731"/>
                </a:lnTo>
                <a:lnTo>
                  <a:pt x="2004305" y="135731"/>
                </a:lnTo>
                <a:lnTo>
                  <a:pt x="2004305" y="140865"/>
                </a:lnTo>
                <a:lnTo>
                  <a:pt x="1987339" y="140865"/>
                </a:lnTo>
                <a:close/>
                <a:moveTo>
                  <a:pt x="2805968" y="84162"/>
                </a:moveTo>
                <a:cubicBezTo>
                  <a:pt x="2806117" y="103361"/>
                  <a:pt x="2805857" y="117946"/>
                  <a:pt x="2805187" y="127917"/>
                </a:cubicBezTo>
                <a:lnTo>
                  <a:pt x="2851956" y="127917"/>
                </a:lnTo>
                <a:lnTo>
                  <a:pt x="2851956" y="84162"/>
                </a:lnTo>
                <a:close/>
                <a:moveTo>
                  <a:pt x="28240" y="83269"/>
                </a:moveTo>
                <a:cubicBezTo>
                  <a:pt x="36054" y="83269"/>
                  <a:pt x="42732" y="86022"/>
                  <a:pt x="48276" y="91529"/>
                </a:cubicBezTo>
                <a:cubicBezTo>
                  <a:pt x="53820" y="97036"/>
                  <a:pt x="56592" y="103696"/>
                  <a:pt x="56592" y="111509"/>
                </a:cubicBezTo>
                <a:cubicBezTo>
                  <a:pt x="56592" y="119323"/>
                  <a:pt x="53820" y="126001"/>
                  <a:pt x="48276" y="131545"/>
                </a:cubicBezTo>
                <a:cubicBezTo>
                  <a:pt x="42732" y="137089"/>
                  <a:pt x="36054" y="139861"/>
                  <a:pt x="28240" y="139861"/>
                </a:cubicBezTo>
                <a:cubicBezTo>
                  <a:pt x="20501" y="139861"/>
                  <a:pt x="13860" y="137089"/>
                  <a:pt x="8316" y="131545"/>
                </a:cubicBezTo>
                <a:cubicBezTo>
                  <a:pt x="2772" y="126001"/>
                  <a:pt x="0" y="119323"/>
                  <a:pt x="0" y="111509"/>
                </a:cubicBezTo>
                <a:cubicBezTo>
                  <a:pt x="0" y="103696"/>
                  <a:pt x="2772" y="97036"/>
                  <a:pt x="8316" y="91529"/>
                </a:cubicBezTo>
                <a:cubicBezTo>
                  <a:pt x="13860" y="86022"/>
                  <a:pt x="20501" y="83269"/>
                  <a:pt x="28240" y="83269"/>
                </a:cubicBezTo>
                <a:close/>
                <a:moveTo>
                  <a:pt x="517066" y="81037"/>
                </a:moveTo>
                <a:lnTo>
                  <a:pt x="559929" y="81037"/>
                </a:lnTo>
                <a:lnTo>
                  <a:pt x="559929" y="178593"/>
                </a:lnTo>
                <a:cubicBezTo>
                  <a:pt x="570867" y="192062"/>
                  <a:pt x="588318" y="199020"/>
                  <a:pt x="612279" y="199467"/>
                </a:cubicBezTo>
                <a:lnTo>
                  <a:pt x="661950" y="200248"/>
                </a:lnTo>
                <a:lnTo>
                  <a:pt x="737406" y="198462"/>
                </a:lnTo>
                <a:cubicBezTo>
                  <a:pt x="734876" y="204415"/>
                  <a:pt x="732420" y="210145"/>
                  <a:pt x="730039" y="215652"/>
                </a:cubicBezTo>
                <a:lnTo>
                  <a:pt x="671103" y="216098"/>
                </a:lnTo>
                <a:lnTo>
                  <a:pt x="613283" y="215540"/>
                </a:lnTo>
                <a:cubicBezTo>
                  <a:pt x="583369" y="215168"/>
                  <a:pt x="562459" y="206648"/>
                  <a:pt x="550552" y="189979"/>
                </a:cubicBezTo>
                <a:cubicBezTo>
                  <a:pt x="546236" y="193402"/>
                  <a:pt x="537530" y="202927"/>
                  <a:pt x="524433" y="218554"/>
                </a:cubicBezTo>
                <a:lnTo>
                  <a:pt x="514834" y="199578"/>
                </a:lnTo>
                <a:cubicBezTo>
                  <a:pt x="524135" y="191169"/>
                  <a:pt x="533363" y="183058"/>
                  <a:pt x="542516" y="175245"/>
                </a:cubicBezTo>
                <a:lnTo>
                  <a:pt x="542516" y="97333"/>
                </a:lnTo>
                <a:lnTo>
                  <a:pt x="517066" y="97333"/>
                </a:lnTo>
                <a:close/>
                <a:moveTo>
                  <a:pt x="2301143" y="79920"/>
                </a:moveTo>
                <a:lnTo>
                  <a:pt x="2301143" y="101128"/>
                </a:lnTo>
                <a:lnTo>
                  <a:pt x="2361865" y="101128"/>
                </a:lnTo>
                <a:lnTo>
                  <a:pt x="2361865" y="79920"/>
                </a:lnTo>
                <a:close/>
                <a:moveTo>
                  <a:pt x="437443" y="77465"/>
                </a:moveTo>
                <a:lnTo>
                  <a:pt x="455302" y="86841"/>
                </a:lnTo>
                <a:cubicBezTo>
                  <a:pt x="439452" y="119360"/>
                  <a:pt x="421853" y="144884"/>
                  <a:pt x="402506" y="163413"/>
                </a:cubicBezTo>
                <a:cubicBezTo>
                  <a:pt x="428625" y="182091"/>
                  <a:pt x="460660" y="194295"/>
                  <a:pt x="498611" y="200025"/>
                </a:cubicBezTo>
                <a:cubicBezTo>
                  <a:pt x="493700" y="207913"/>
                  <a:pt x="489756" y="214610"/>
                  <a:pt x="486780" y="220116"/>
                </a:cubicBezTo>
                <a:cubicBezTo>
                  <a:pt x="446075" y="211857"/>
                  <a:pt x="412663" y="197457"/>
                  <a:pt x="386544" y="176919"/>
                </a:cubicBezTo>
                <a:cubicBezTo>
                  <a:pt x="361615" y="195820"/>
                  <a:pt x="329319" y="210666"/>
                  <a:pt x="289657" y="221456"/>
                </a:cubicBezTo>
                <a:cubicBezTo>
                  <a:pt x="286382" y="215503"/>
                  <a:pt x="282662" y="209550"/>
                  <a:pt x="278495" y="203597"/>
                </a:cubicBezTo>
                <a:cubicBezTo>
                  <a:pt x="314511" y="195560"/>
                  <a:pt x="345467" y="182240"/>
                  <a:pt x="371363" y="163636"/>
                </a:cubicBezTo>
                <a:cubicBezTo>
                  <a:pt x="352388" y="144958"/>
                  <a:pt x="334826" y="119881"/>
                  <a:pt x="318678" y="88404"/>
                </a:cubicBezTo>
                <a:lnTo>
                  <a:pt x="335645" y="79474"/>
                </a:lnTo>
                <a:cubicBezTo>
                  <a:pt x="350900" y="109537"/>
                  <a:pt x="368052" y="133387"/>
                  <a:pt x="387102" y="151023"/>
                </a:cubicBezTo>
                <a:cubicBezTo>
                  <a:pt x="407491" y="132643"/>
                  <a:pt x="424272" y="108123"/>
                  <a:pt x="437443" y="77465"/>
                </a:cubicBezTo>
                <a:close/>
                <a:moveTo>
                  <a:pt x="1467110" y="75456"/>
                </a:moveTo>
                <a:lnTo>
                  <a:pt x="1511089" y="75456"/>
                </a:lnTo>
                <a:lnTo>
                  <a:pt x="1511089" y="166315"/>
                </a:lnTo>
                <a:cubicBezTo>
                  <a:pt x="1519126" y="159171"/>
                  <a:pt x="1527609" y="151283"/>
                  <a:pt x="1536539" y="142651"/>
                </a:cubicBezTo>
                <a:cubicBezTo>
                  <a:pt x="1536539" y="150093"/>
                  <a:pt x="1537060" y="157088"/>
                  <a:pt x="1538101" y="163636"/>
                </a:cubicBezTo>
                <a:cubicBezTo>
                  <a:pt x="1523070" y="176435"/>
                  <a:pt x="1509303" y="189160"/>
                  <a:pt x="1496802" y="201811"/>
                </a:cubicBezTo>
                <a:lnTo>
                  <a:pt x="1486532" y="187523"/>
                </a:lnTo>
                <a:cubicBezTo>
                  <a:pt x="1491593" y="182761"/>
                  <a:pt x="1494123" y="175914"/>
                  <a:pt x="1494123" y="166985"/>
                </a:cubicBezTo>
                <a:lnTo>
                  <a:pt x="1494123" y="91529"/>
                </a:lnTo>
                <a:lnTo>
                  <a:pt x="1467110" y="91529"/>
                </a:lnTo>
                <a:close/>
                <a:moveTo>
                  <a:pt x="1047341" y="59829"/>
                </a:moveTo>
                <a:cubicBezTo>
                  <a:pt x="1064605" y="68163"/>
                  <a:pt x="1080306" y="76572"/>
                  <a:pt x="1094445" y="85055"/>
                </a:cubicBezTo>
                <a:lnTo>
                  <a:pt x="1084399" y="100235"/>
                </a:lnTo>
                <a:cubicBezTo>
                  <a:pt x="1070558" y="91306"/>
                  <a:pt x="1055303" y="82227"/>
                  <a:pt x="1038634" y="73000"/>
                </a:cubicBezTo>
                <a:close/>
                <a:moveTo>
                  <a:pt x="1113197" y="59382"/>
                </a:moveTo>
                <a:lnTo>
                  <a:pt x="1131949" y="59382"/>
                </a:lnTo>
                <a:cubicBezTo>
                  <a:pt x="1131949" y="97631"/>
                  <a:pt x="1129866" y="124643"/>
                  <a:pt x="1125699" y="140419"/>
                </a:cubicBezTo>
                <a:lnTo>
                  <a:pt x="1210307" y="140419"/>
                </a:lnTo>
                <a:lnTo>
                  <a:pt x="1210307" y="156939"/>
                </a:lnTo>
                <a:lnTo>
                  <a:pt x="1119448" y="156939"/>
                </a:lnTo>
                <a:cubicBezTo>
                  <a:pt x="1118257" y="159320"/>
                  <a:pt x="1116843" y="161850"/>
                  <a:pt x="1115206" y="164529"/>
                </a:cubicBezTo>
                <a:cubicBezTo>
                  <a:pt x="1147056" y="177924"/>
                  <a:pt x="1178235" y="191765"/>
                  <a:pt x="1208745" y="206052"/>
                </a:cubicBezTo>
                <a:lnTo>
                  <a:pt x="1198922" y="223019"/>
                </a:lnTo>
                <a:cubicBezTo>
                  <a:pt x="1167073" y="206796"/>
                  <a:pt x="1135596" y="191690"/>
                  <a:pt x="1104491" y="177700"/>
                </a:cubicBezTo>
                <a:cubicBezTo>
                  <a:pt x="1084250" y="197495"/>
                  <a:pt x="1050317" y="212749"/>
                  <a:pt x="1002692" y="223465"/>
                </a:cubicBezTo>
                <a:cubicBezTo>
                  <a:pt x="999269" y="216917"/>
                  <a:pt x="995697" y="211038"/>
                  <a:pt x="991977" y="205829"/>
                </a:cubicBezTo>
                <a:cubicBezTo>
                  <a:pt x="1046894" y="195560"/>
                  <a:pt x="1082241" y="179263"/>
                  <a:pt x="1098017" y="156939"/>
                </a:cubicBezTo>
                <a:lnTo>
                  <a:pt x="995548" y="156939"/>
                </a:lnTo>
                <a:lnTo>
                  <a:pt x="995548" y="140419"/>
                </a:lnTo>
                <a:lnTo>
                  <a:pt x="1106277" y="140419"/>
                </a:lnTo>
                <a:cubicBezTo>
                  <a:pt x="1111337" y="124941"/>
                  <a:pt x="1113644" y="97929"/>
                  <a:pt x="1113197" y="59382"/>
                </a:cubicBezTo>
                <a:close/>
                <a:moveTo>
                  <a:pt x="1952513" y="53801"/>
                </a:moveTo>
                <a:lnTo>
                  <a:pt x="2157003" y="53801"/>
                </a:lnTo>
                <a:lnTo>
                  <a:pt x="2157003" y="94654"/>
                </a:lnTo>
                <a:lnTo>
                  <a:pt x="2140037" y="94654"/>
                </a:lnTo>
                <a:lnTo>
                  <a:pt x="2140037" y="68535"/>
                </a:lnTo>
                <a:lnTo>
                  <a:pt x="1969480" y="68535"/>
                </a:lnTo>
                <a:lnTo>
                  <a:pt x="1969480" y="94654"/>
                </a:lnTo>
                <a:lnTo>
                  <a:pt x="1952513" y="94654"/>
                </a:lnTo>
                <a:close/>
                <a:moveTo>
                  <a:pt x="2905683" y="52015"/>
                </a:moveTo>
                <a:lnTo>
                  <a:pt x="3109280" y="52015"/>
                </a:lnTo>
                <a:lnTo>
                  <a:pt x="3109280" y="97110"/>
                </a:lnTo>
                <a:lnTo>
                  <a:pt x="3091643" y="97110"/>
                </a:lnTo>
                <a:lnTo>
                  <a:pt x="3091643" y="68312"/>
                </a:lnTo>
                <a:lnTo>
                  <a:pt x="2923319" y="68312"/>
                </a:lnTo>
                <a:lnTo>
                  <a:pt x="2923319" y="97110"/>
                </a:lnTo>
                <a:lnTo>
                  <a:pt x="2905683" y="97110"/>
                </a:lnTo>
                <a:close/>
                <a:moveTo>
                  <a:pt x="663066" y="52015"/>
                </a:moveTo>
                <a:lnTo>
                  <a:pt x="663066" y="97333"/>
                </a:lnTo>
                <a:lnTo>
                  <a:pt x="703250" y="97333"/>
                </a:lnTo>
                <a:lnTo>
                  <a:pt x="703250" y="52015"/>
                </a:lnTo>
                <a:close/>
                <a:moveTo>
                  <a:pt x="606363" y="52015"/>
                </a:moveTo>
                <a:lnTo>
                  <a:pt x="606363" y="97333"/>
                </a:lnTo>
                <a:lnTo>
                  <a:pt x="646547" y="97333"/>
                </a:lnTo>
                <a:lnTo>
                  <a:pt x="646547" y="52015"/>
                </a:lnTo>
                <a:close/>
                <a:moveTo>
                  <a:pt x="2696803" y="47773"/>
                </a:moveTo>
                <a:lnTo>
                  <a:pt x="2696803" y="72553"/>
                </a:lnTo>
                <a:lnTo>
                  <a:pt x="2743237" y="72553"/>
                </a:lnTo>
                <a:lnTo>
                  <a:pt x="2743237" y="47773"/>
                </a:lnTo>
                <a:close/>
                <a:moveTo>
                  <a:pt x="907666" y="46881"/>
                </a:moveTo>
                <a:cubicBezTo>
                  <a:pt x="915107" y="53727"/>
                  <a:pt x="923739" y="62359"/>
                  <a:pt x="933562" y="72777"/>
                </a:cubicBezTo>
                <a:lnTo>
                  <a:pt x="920837" y="83939"/>
                </a:lnTo>
                <a:cubicBezTo>
                  <a:pt x="911758" y="73223"/>
                  <a:pt x="903647" y="64293"/>
                  <a:pt x="896503" y="57150"/>
                </a:cubicBezTo>
                <a:close/>
                <a:moveTo>
                  <a:pt x="2456222" y="35942"/>
                </a:moveTo>
                <a:lnTo>
                  <a:pt x="2456222" y="189532"/>
                </a:lnTo>
                <a:lnTo>
                  <a:pt x="2610929" y="189532"/>
                </a:lnTo>
                <a:lnTo>
                  <a:pt x="2610929" y="35942"/>
                </a:lnTo>
                <a:lnTo>
                  <a:pt x="2567620" y="35942"/>
                </a:lnTo>
                <a:lnTo>
                  <a:pt x="2567620" y="117648"/>
                </a:lnTo>
                <a:cubicBezTo>
                  <a:pt x="2567620" y="125387"/>
                  <a:pt x="2572382" y="129257"/>
                  <a:pt x="2581907" y="129257"/>
                </a:cubicBezTo>
                <a:cubicBezTo>
                  <a:pt x="2588902" y="129257"/>
                  <a:pt x="2597609" y="129108"/>
                  <a:pt x="2608027" y="128810"/>
                </a:cubicBezTo>
                <a:lnTo>
                  <a:pt x="2604678" y="147116"/>
                </a:lnTo>
                <a:lnTo>
                  <a:pt x="2579005" y="147116"/>
                </a:lnTo>
                <a:cubicBezTo>
                  <a:pt x="2559211" y="147116"/>
                  <a:pt x="2549314" y="138112"/>
                  <a:pt x="2549314" y="120104"/>
                </a:cubicBezTo>
                <a:lnTo>
                  <a:pt x="2549314" y="35942"/>
                </a:lnTo>
                <a:lnTo>
                  <a:pt x="2517390" y="35942"/>
                </a:lnTo>
                <a:cubicBezTo>
                  <a:pt x="2517167" y="77911"/>
                  <a:pt x="2514712" y="105519"/>
                  <a:pt x="2510023" y="118764"/>
                </a:cubicBezTo>
                <a:cubicBezTo>
                  <a:pt x="2505112" y="135433"/>
                  <a:pt x="2492015" y="150614"/>
                  <a:pt x="2470733" y="164306"/>
                </a:cubicBezTo>
                <a:cubicBezTo>
                  <a:pt x="2466863" y="159692"/>
                  <a:pt x="2462250" y="154930"/>
                  <a:pt x="2456892" y="150018"/>
                </a:cubicBezTo>
                <a:cubicBezTo>
                  <a:pt x="2476984" y="137963"/>
                  <a:pt x="2488964" y="124941"/>
                  <a:pt x="2492834" y="110951"/>
                </a:cubicBezTo>
                <a:cubicBezTo>
                  <a:pt x="2496778" y="101277"/>
                  <a:pt x="2498861" y="76274"/>
                  <a:pt x="2499085" y="35942"/>
                </a:cubicBezTo>
                <a:close/>
                <a:moveTo>
                  <a:pt x="3188233" y="27235"/>
                </a:moveTo>
                <a:lnTo>
                  <a:pt x="3188233" y="57150"/>
                </a:lnTo>
                <a:lnTo>
                  <a:pt x="3302533" y="57150"/>
                </a:lnTo>
                <a:lnTo>
                  <a:pt x="3302533" y="27235"/>
                </a:lnTo>
                <a:close/>
                <a:moveTo>
                  <a:pt x="2805968" y="25896"/>
                </a:moveTo>
                <a:lnTo>
                  <a:pt x="2805968" y="69428"/>
                </a:lnTo>
                <a:lnTo>
                  <a:pt x="2851956" y="69428"/>
                </a:lnTo>
                <a:lnTo>
                  <a:pt x="2851956" y="25896"/>
                </a:lnTo>
                <a:close/>
                <a:moveTo>
                  <a:pt x="2437470" y="18082"/>
                </a:moveTo>
                <a:lnTo>
                  <a:pt x="2629681" y="18082"/>
                </a:lnTo>
                <a:lnTo>
                  <a:pt x="2629681" y="220340"/>
                </a:lnTo>
                <a:lnTo>
                  <a:pt x="2610929" y="220340"/>
                </a:lnTo>
                <a:lnTo>
                  <a:pt x="2610929" y="206945"/>
                </a:lnTo>
                <a:lnTo>
                  <a:pt x="2456222" y="206945"/>
                </a:lnTo>
                <a:lnTo>
                  <a:pt x="2456222" y="220340"/>
                </a:lnTo>
                <a:lnTo>
                  <a:pt x="2437470" y="220340"/>
                </a:lnTo>
                <a:close/>
                <a:moveTo>
                  <a:pt x="846497" y="17413"/>
                </a:moveTo>
                <a:cubicBezTo>
                  <a:pt x="853641" y="25449"/>
                  <a:pt x="861157" y="34528"/>
                  <a:pt x="869045" y="44648"/>
                </a:cubicBezTo>
                <a:lnTo>
                  <a:pt x="855427" y="54694"/>
                </a:lnTo>
                <a:cubicBezTo>
                  <a:pt x="848134" y="43830"/>
                  <a:pt x="841214" y="34379"/>
                  <a:pt x="834665" y="26342"/>
                </a:cubicBezTo>
                <a:close/>
                <a:moveTo>
                  <a:pt x="1608423" y="14734"/>
                </a:moveTo>
                <a:lnTo>
                  <a:pt x="1625389" y="14734"/>
                </a:lnTo>
                <a:lnTo>
                  <a:pt x="1625389" y="206052"/>
                </a:lnTo>
                <a:lnTo>
                  <a:pt x="1608423" y="206052"/>
                </a:lnTo>
                <a:close/>
                <a:moveTo>
                  <a:pt x="3170374" y="11608"/>
                </a:moveTo>
                <a:lnTo>
                  <a:pt x="3320393" y="11608"/>
                </a:lnTo>
                <a:lnTo>
                  <a:pt x="3320393" y="81037"/>
                </a:lnTo>
                <a:lnTo>
                  <a:pt x="3302533" y="81037"/>
                </a:lnTo>
                <a:lnTo>
                  <a:pt x="3302533" y="72777"/>
                </a:lnTo>
                <a:lnTo>
                  <a:pt x="3188233" y="72777"/>
                </a:lnTo>
                <a:lnTo>
                  <a:pt x="3188233" y="81037"/>
                </a:lnTo>
                <a:lnTo>
                  <a:pt x="3170374" y="81037"/>
                </a:lnTo>
                <a:close/>
                <a:moveTo>
                  <a:pt x="2789448" y="10715"/>
                </a:moveTo>
                <a:lnTo>
                  <a:pt x="2868476" y="10715"/>
                </a:lnTo>
                <a:lnTo>
                  <a:pt x="2868476" y="191765"/>
                </a:lnTo>
                <a:cubicBezTo>
                  <a:pt x="2868476" y="209326"/>
                  <a:pt x="2860141" y="218107"/>
                  <a:pt x="2843473" y="218107"/>
                </a:cubicBezTo>
                <a:cubicBezTo>
                  <a:pt x="2835138" y="218107"/>
                  <a:pt x="2826953" y="217884"/>
                  <a:pt x="2818916" y="217438"/>
                </a:cubicBezTo>
                <a:cubicBezTo>
                  <a:pt x="2818321" y="212526"/>
                  <a:pt x="2817428" y="206796"/>
                  <a:pt x="2816237" y="200248"/>
                </a:cubicBezTo>
                <a:cubicBezTo>
                  <a:pt x="2827101" y="201290"/>
                  <a:pt x="2834915" y="201811"/>
                  <a:pt x="2839677" y="201811"/>
                </a:cubicBezTo>
                <a:cubicBezTo>
                  <a:pt x="2847863" y="201811"/>
                  <a:pt x="2851956" y="197718"/>
                  <a:pt x="2851956" y="189532"/>
                </a:cubicBezTo>
                <a:lnTo>
                  <a:pt x="2851956" y="142651"/>
                </a:lnTo>
                <a:lnTo>
                  <a:pt x="2804182" y="142651"/>
                </a:lnTo>
                <a:cubicBezTo>
                  <a:pt x="2802545" y="175245"/>
                  <a:pt x="2792648" y="202331"/>
                  <a:pt x="2774491" y="223912"/>
                </a:cubicBezTo>
                <a:cubicBezTo>
                  <a:pt x="2770473" y="219744"/>
                  <a:pt x="2766008" y="215577"/>
                  <a:pt x="2761096" y="211410"/>
                </a:cubicBezTo>
                <a:cubicBezTo>
                  <a:pt x="2773151" y="197569"/>
                  <a:pt x="2780816" y="183207"/>
                  <a:pt x="2784090" y="168324"/>
                </a:cubicBezTo>
                <a:cubicBezTo>
                  <a:pt x="2787662" y="154037"/>
                  <a:pt x="2789448" y="129182"/>
                  <a:pt x="2789448" y="93761"/>
                </a:cubicBezTo>
                <a:close/>
                <a:moveTo>
                  <a:pt x="1556407" y="6697"/>
                </a:moveTo>
                <a:lnTo>
                  <a:pt x="1573374" y="6697"/>
                </a:lnTo>
                <a:lnTo>
                  <a:pt x="1573374" y="94431"/>
                </a:lnTo>
                <a:cubicBezTo>
                  <a:pt x="1573374" y="128959"/>
                  <a:pt x="1570695" y="155823"/>
                  <a:pt x="1565337" y="175022"/>
                </a:cubicBezTo>
                <a:cubicBezTo>
                  <a:pt x="1560128" y="193179"/>
                  <a:pt x="1550008" y="209103"/>
                  <a:pt x="1534976" y="222795"/>
                </a:cubicBezTo>
                <a:cubicBezTo>
                  <a:pt x="1529916" y="218182"/>
                  <a:pt x="1524781" y="214163"/>
                  <a:pt x="1519572" y="210740"/>
                </a:cubicBezTo>
                <a:cubicBezTo>
                  <a:pt x="1534009" y="199578"/>
                  <a:pt x="1543831" y="185514"/>
                  <a:pt x="1549040" y="168547"/>
                </a:cubicBezTo>
                <a:cubicBezTo>
                  <a:pt x="1553952" y="151730"/>
                  <a:pt x="1556407" y="127545"/>
                  <a:pt x="1556407" y="95994"/>
                </a:cubicBezTo>
                <a:close/>
                <a:moveTo>
                  <a:pt x="1660885" y="6474"/>
                </a:moveTo>
                <a:lnTo>
                  <a:pt x="1677851" y="6474"/>
                </a:lnTo>
                <a:lnTo>
                  <a:pt x="1677851" y="219223"/>
                </a:lnTo>
                <a:lnTo>
                  <a:pt x="1660885" y="219223"/>
                </a:lnTo>
                <a:close/>
                <a:moveTo>
                  <a:pt x="1495462" y="6250"/>
                </a:moveTo>
                <a:cubicBezTo>
                  <a:pt x="1508857" y="19645"/>
                  <a:pt x="1520465" y="31849"/>
                  <a:pt x="1530288" y="42862"/>
                </a:cubicBezTo>
                <a:lnTo>
                  <a:pt x="1514661" y="56033"/>
                </a:lnTo>
                <a:cubicBezTo>
                  <a:pt x="1505582" y="43978"/>
                  <a:pt x="1494718" y="31179"/>
                  <a:pt x="1482068" y="17636"/>
                </a:cubicBezTo>
                <a:close/>
                <a:moveTo>
                  <a:pt x="1403338" y="6250"/>
                </a:moveTo>
                <a:cubicBezTo>
                  <a:pt x="1415244" y="14287"/>
                  <a:pt x="1426778" y="22770"/>
                  <a:pt x="1437940" y="31700"/>
                </a:cubicBezTo>
                <a:lnTo>
                  <a:pt x="1427001" y="44425"/>
                </a:lnTo>
                <a:cubicBezTo>
                  <a:pt x="1416732" y="35198"/>
                  <a:pt x="1405570" y="26193"/>
                  <a:pt x="1393515" y="17413"/>
                </a:cubicBezTo>
                <a:close/>
                <a:moveTo>
                  <a:pt x="2936490" y="6027"/>
                </a:moveTo>
                <a:cubicBezTo>
                  <a:pt x="2945569" y="15999"/>
                  <a:pt x="2954499" y="26789"/>
                  <a:pt x="2963279" y="38397"/>
                </a:cubicBezTo>
                <a:lnTo>
                  <a:pt x="2948099" y="49113"/>
                </a:lnTo>
                <a:cubicBezTo>
                  <a:pt x="2939765" y="36463"/>
                  <a:pt x="2931505" y="25300"/>
                  <a:pt x="2923319" y="15627"/>
                </a:cubicBezTo>
                <a:close/>
                <a:moveTo>
                  <a:pt x="3075124" y="4464"/>
                </a:moveTo>
                <a:lnTo>
                  <a:pt x="3091197" y="16296"/>
                </a:lnTo>
                <a:cubicBezTo>
                  <a:pt x="3081523" y="27310"/>
                  <a:pt x="3071180" y="38844"/>
                  <a:pt x="3060167" y="50899"/>
                </a:cubicBezTo>
                <a:lnTo>
                  <a:pt x="3046995" y="39067"/>
                </a:lnTo>
                <a:cubicBezTo>
                  <a:pt x="3056967" y="28351"/>
                  <a:pt x="3066343" y="16817"/>
                  <a:pt x="3075124" y="4464"/>
                </a:cubicBezTo>
                <a:close/>
                <a:moveTo>
                  <a:pt x="2743237" y="4464"/>
                </a:moveTo>
                <a:lnTo>
                  <a:pt x="2759757" y="4464"/>
                </a:lnTo>
                <a:lnTo>
                  <a:pt x="2759757" y="32593"/>
                </a:lnTo>
                <a:lnTo>
                  <a:pt x="2777839" y="32593"/>
                </a:lnTo>
                <a:lnTo>
                  <a:pt x="2777839" y="47773"/>
                </a:lnTo>
                <a:lnTo>
                  <a:pt x="2759757" y="47773"/>
                </a:lnTo>
                <a:lnTo>
                  <a:pt x="2759757" y="150911"/>
                </a:lnTo>
                <a:lnTo>
                  <a:pt x="2777616" y="150911"/>
                </a:lnTo>
                <a:lnTo>
                  <a:pt x="2777616" y="166092"/>
                </a:lnTo>
                <a:lnTo>
                  <a:pt x="2659298" y="166092"/>
                </a:lnTo>
                <a:lnTo>
                  <a:pt x="2659298" y="150911"/>
                </a:lnTo>
                <a:lnTo>
                  <a:pt x="2680283" y="150911"/>
                </a:lnTo>
                <a:lnTo>
                  <a:pt x="2680283" y="47773"/>
                </a:lnTo>
                <a:lnTo>
                  <a:pt x="2661977" y="47773"/>
                </a:lnTo>
                <a:lnTo>
                  <a:pt x="2661977" y="32593"/>
                </a:lnTo>
                <a:lnTo>
                  <a:pt x="2680283" y="32593"/>
                </a:lnTo>
                <a:lnTo>
                  <a:pt x="2680283" y="5357"/>
                </a:lnTo>
                <a:lnTo>
                  <a:pt x="2696803" y="5357"/>
                </a:lnTo>
                <a:lnTo>
                  <a:pt x="2696803" y="32593"/>
                </a:lnTo>
                <a:lnTo>
                  <a:pt x="2743237" y="32593"/>
                </a:lnTo>
                <a:close/>
                <a:moveTo>
                  <a:pt x="537828" y="3572"/>
                </a:moveTo>
                <a:cubicBezTo>
                  <a:pt x="548841" y="16520"/>
                  <a:pt x="560301" y="31030"/>
                  <a:pt x="572207" y="47104"/>
                </a:cubicBezTo>
                <a:lnTo>
                  <a:pt x="556133" y="57819"/>
                </a:lnTo>
                <a:cubicBezTo>
                  <a:pt x="546460" y="42937"/>
                  <a:pt x="535744" y="28203"/>
                  <a:pt x="523987" y="13617"/>
                </a:cubicBezTo>
                <a:close/>
                <a:moveTo>
                  <a:pt x="817252" y="3125"/>
                </a:moveTo>
                <a:lnTo>
                  <a:pt x="832433" y="3125"/>
                </a:lnTo>
                <a:cubicBezTo>
                  <a:pt x="832433" y="29021"/>
                  <a:pt x="832656" y="52313"/>
                  <a:pt x="833103" y="73000"/>
                </a:cubicBezTo>
                <a:lnTo>
                  <a:pt x="866366" y="73000"/>
                </a:lnTo>
                <a:lnTo>
                  <a:pt x="866366" y="88180"/>
                </a:lnTo>
                <a:lnTo>
                  <a:pt x="833549" y="88180"/>
                </a:lnTo>
                <a:cubicBezTo>
                  <a:pt x="834144" y="110058"/>
                  <a:pt x="835037" y="128662"/>
                  <a:pt x="836228" y="143991"/>
                </a:cubicBezTo>
                <a:cubicBezTo>
                  <a:pt x="843074" y="131489"/>
                  <a:pt x="848432" y="117723"/>
                  <a:pt x="852301" y="102691"/>
                </a:cubicBezTo>
                <a:lnTo>
                  <a:pt x="866812" y="107379"/>
                </a:lnTo>
                <a:cubicBezTo>
                  <a:pt x="860264" y="130001"/>
                  <a:pt x="850962" y="150093"/>
                  <a:pt x="838907" y="167655"/>
                </a:cubicBezTo>
                <a:cubicBezTo>
                  <a:pt x="841288" y="181198"/>
                  <a:pt x="845009" y="190723"/>
                  <a:pt x="850069" y="196230"/>
                </a:cubicBezTo>
                <a:cubicBezTo>
                  <a:pt x="855129" y="200843"/>
                  <a:pt x="858478" y="199355"/>
                  <a:pt x="860115" y="191765"/>
                </a:cubicBezTo>
                <a:cubicBezTo>
                  <a:pt x="861157" y="185663"/>
                  <a:pt x="861826" y="179040"/>
                  <a:pt x="862124" y="171896"/>
                </a:cubicBezTo>
                <a:cubicBezTo>
                  <a:pt x="866887" y="174426"/>
                  <a:pt x="871872" y="176510"/>
                  <a:pt x="877081" y="178147"/>
                </a:cubicBezTo>
                <a:cubicBezTo>
                  <a:pt x="876635" y="183356"/>
                  <a:pt x="875816" y="188937"/>
                  <a:pt x="874626" y="194890"/>
                </a:cubicBezTo>
                <a:cubicBezTo>
                  <a:pt x="871947" y="209326"/>
                  <a:pt x="865919" y="216545"/>
                  <a:pt x="856543" y="216545"/>
                </a:cubicBezTo>
                <a:cubicBezTo>
                  <a:pt x="842851" y="216545"/>
                  <a:pt x="833028" y="205457"/>
                  <a:pt x="827075" y="183281"/>
                </a:cubicBezTo>
                <a:cubicBezTo>
                  <a:pt x="820824" y="190276"/>
                  <a:pt x="814053" y="196899"/>
                  <a:pt x="806760" y="203150"/>
                </a:cubicBezTo>
                <a:cubicBezTo>
                  <a:pt x="801998" y="198090"/>
                  <a:pt x="798128" y="194518"/>
                  <a:pt x="795151" y="192434"/>
                </a:cubicBezTo>
                <a:cubicBezTo>
                  <a:pt x="806016" y="184100"/>
                  <a:pt x="815466" y="174501"/>
                  <a:pt x="823503" y="163636"/>
                </a:cubicBezTo>
                <a:cubicBezTo>
                  <a:pt x="821122" y="144289"/>
                  <a:pt x="819410" y="119137"/>
                  <a:pt x="818369" y="88180"/>
                </a:cubicBezTo>
                <a:lnTo>
                  <a:pt x="794482" y="88180"/>
                </a:lnTo>
                <a:lnTo>
                  <a:pt x="794482" y="126131"/>
                </a:lnTo>
                <a:cubicBezTo>
                  <a:pt x="800286" y="124494"/>
                  <a:pt x="806165" y="122783"/>
                  <a:pt x="812118" y="120997"/>
                </a:cubicBezTo>
                <a:cubicBezTo>
                  <a:pt x="812416" y="125015"/>
                  <a:pt x="812936" y="130299"/>
                  <a:pt x="813681" y="136847"/>
                </a:cubicBezTo>
                <a:cubicBezTo>
                  <a:pt x="807430" y="138633"/>
                  <a:pt x="801030" y="140419"/>
                  <a:pt x="794482" y="142205"/>
                </a:cubicBezTo>
                <a:lnTo>
                  <a:pt x="794482" y="191541"/>
                </a:lnTo>
                <a:cubicBezTo>
                  <a:pt x="794482" y="208210"/>
                  <a:pt x="787487" y="216545"/>
                  <a:pt x="773497" y="216545"/>
                </a:cubicBezTo>
                <a:cubicBezTo>
                  <a:pt x="768734" y="216545"/>
                  <a:pt x="763451" y="216396"/>
                  <a:pt x="757647" y="216098"/>
                </a:cubicBezTo>
                <a:cubicBezTo>
                  <a:pt x="756903" y="210443"/>
                  <a:pt x="755786" y="204564"/>
                  <a:pt x="754298" y="198462"/>
                </a:cubicBezTo>
                <a:cubicBezTo>
                  <a:pt x="760549" y="199355"/>
                  <a:pt x="765832" y="199801"/>
                  <a:pt x="770148" y="199801"/>
                </a:cubicBezTo>
                <a:cubicBezTo>
                  <a:pt x="776548" y="199801"/>
                  <a:pt x="779748" y="196304"/>
                  <a:pt x="779748" y="189309"/>
                </a:cubicBezTo>
                <a:lnTo>
                  <a:pt x="779748" y="146670"/>
                </a:lnTo>
                <a:cubicBezTo>
                  <a:pt x="772902" y="148753"/>
                  <a:pt x="765907" y="150911"/>
                  <a:pt x="758763" y="153144"/>
                </a:cubicBezTo>
                <a:lnTo>
                  <a:pt x="754075" y="136401"/>
                </a:lnTo>
                <a:cubicBezTo>
                  <a:pt x="762409" y="134466"/>
                  <a:pt x="770967" y="132382"/>
                  <a:pt x="779748" y="130150"/>
                </a:cubicBezTo>
                <a:lnTo>
                  <a:pt x="779748" y="88180"/>
                </a:lnTo>
                <a:lnTo>
                  <a:pt x="754745" y="88180"/>
                </a:lnTo>
                <a:lnTo>
                  <a:pt x="754745" y="73000"/>
                </a:lnTo>
                <a:lnTo>
                  <a:pt x="779748" y="73000"/>
                </a:lnTo>
                <a:lnTo>
                  <a:pt x="779748" y="41299"/>
                </a:lnTo>
                <a:cubicBezTo>
                  <a:pt x="773050" y="42341"/>
                  <a:pt x="766130" y="43383"/>
                  <a:pt x="758986" y="44425"/>
                </a:cubicBezTo>
                <a:cubicBezTo>
                  <a:pt x="757647" y="38174"/>
                  <a:pt x="756233" y="33039"/>
                  <a:pt x="754745" y="29021"/>
                </a:cubicBezTo>
                <a:cubicBezTo>
                  <a:pt x="772902" y="27384"/>
                  <a:pt x="790910" y="24035"/>
                  <a:pt x="808769" y="18975"/>
                </a:cubicBezTo>
                <a:lnTo>
                  <a:pt x="813681" y="34156"/>
                </a:lnTo>
                <a:cubicBezTo>
                  <a:pt x="807579" y="35644"/>
                  <a:pt x="801179" y="37132"/>
                  <a:pt x="794482" y="38621"/>
                </a:cubicBezTo>
                <a:lnTo>
                  <a:pt x="794482" y="73000"/>
                </a:lnTo>
                <a:lnTo>
                  <a:pt x="817922" y="73000"/>
                </a:lnTo>
                <a:cubicBezTo>
                  <a:pt x="817476" y="52908"/>
                  <a:pt x="817252" y="29616"/>
                  <a:pt x="817252" y="3125"/>
                </a:cubicBezTo>
                <a:close/>
                <a:moveTo>
                  <a:pt x="341672" y="2232"/>
                </a:moveTo>
                <a:lnTo>
                  <a:pt x="359531" y="2232"/>
                </a:lnTo>
                <a:lnTo>
                  <a:pt x="359531" y="34825"/>
                </a:lnTo>
                <a:lnTo>
                  <a:pt x="416235" y="34825"/>
                </a:lnTo>
                <a:lnTo>
                  <a:pt x="416235" y="2232"/>
                </a:lnTo>
                <a:lnTo>
                  <a:pt x="434094" y="2232"/>
                </a:lnTo>
                <a:lnTo>
                  <a:pt x="434094" y="34825"/>
                </a:lnTo>
                <a:lnTo>
                  <a:pt x="497272" y="34825"/>
                </a:lnTo>
                <a:lnTo>
                  <a:pt x="497272" y="51122"/>
                </a:lnTo>
                <a:lnTo>
                  <a:pt x="434094" y="51122"/>
                </a:lnTo>
                <a:lnTo>
                  <a:pt x="434094" y="73000"/>
                </a:lnTo>
                <a:lnTo>
                  <a:pt x="416235" y="73000"/>
                </a:lnTo>
                <a:lnTo>
                  <a:pt x="416235" y="51122"/>
                </a:lnTo>
                <a:lnTo>
                  <a:pt x="359531" y="51122"/>
                </a:lnTo>
                <a:lnTo>
                  <a:pt x="359531" y="72777"/>
                </a:lnTo>
                <a:lnTo>
                  <a:pt x="341672" y="72777"/>
                </a:lnTo>
                <a:lnTo>
                  <a:pt x="341672" y="51122"/>
                </a:lnTo>
                <a:lnTo>
                  <a:pt x="278048" y="51122"/>
                </a:lnTo>
                <a:lnTo>
                  <a:pt x="278048" y="34825"/>
                </a:lnTo>
                <a:lnTo>
                  <a:pt x="341672" y="34825"/>
                </a:lnTo>
                <a:close/>
                <a:moveTo>
                  <a:pt x="1272294" y="1786"/>
                </a:moveTo>
                <a:lnTo>
                  <a:pt x="1289707" y="1786"/>
                </a:lnTo>
                <a:lnTo>
                  <a:pt x="1289707" y="43978"/>
                </a:lnTo>
                <a:lnTo>
                  <a:pt x="1339490" y="43978"/>
                </a:lnTo>
                <a:lnTo>
                  <a:pt x="1339490" y="60052"/>
                </a:lnTo>
                <a:lnTo>
                  <a:pt x="1289707" y="60052"/>
                </a:lnTo>
                <a:lnTo>
                  <a:pt x="1289707" y="108942"/>
                </a:lnTo>
                <a:lnTo>
                  <a:pt x="1326765" y="108942"/>
                </a:lnTo>
                <a:lnTo>
                  <a:pt x="1326765" y="210740"/>
                </a:lnTo>
                <a:lnTo>
                  <a:pt x="1309799" y="210740"/>
                </a:lnTo>
                <a:lnTo>
                  <a:pt x="1309799" y="197792"/>
                </a:lnTo>
                <a:lnTo>
                  <a:pt x="1254658" y="197792"/>
                </a:lnTo>
                <a:lnTo>
                  <a:pt x="1254658" y="213419"/>
                </a:lnTo>
                <a:lnTo>
                  <a:pt x="1237692" y="213419"/>
                </a:lnTo>
                <a:lnTo>
                  <a:pt x="1237692" y="108942"/>
                </a:lnTo>
                <a:lnTo>
                  <a:pt x="1272294" y="108942"/>
                </a:lnTo>
                <a:close/>
                <a:moveTo>
                  <a:pt x="2011896" y="1339"/>
                </a:moveTo>
                <a:lnTo>
                  <a:pt x="2028192" y="1339"/>
                </a:lnTo>
                <a:lnTo>
                  <a:pt x="2028192" y="19645"/>
                </a:lnTo>
                <a:lnTo>
                  <a:pt x="2081101" y="19645"/>
                </a:lnTo>
                <a:lnTo>
                  <a:pt x="2081101" y="1339"/>
                </a:lnTo>
                <a:lnTo>
                  <a:pt x="2097397" y="1339"/>
                </a:lnTo>
                <a:lnTo>
                  <a:pt x="2097397" y="19645"/>
                </a:lnTo>
                <a:lnTo>
                  <a:pt x="2164370" y="19645"/>
                </a:lnTo>
                <a:lnTo>
                  <a:pt x="2164370" y="34379"/>
                </a:lnTo>
                <a:lnTo>
                  <a:pt x="2097397" y="34379"/>
                </a:lnTo>
                <a:lnTo>
                  <a:pt x="2097397" y="47773"/>
                </a:lnTo>
                <a:lnTo>
                  <a:pt x="2081101" y="47773"/>
                </a:lnTo>
                <a:lnTo>
                  <a:pt x="2081101" y="34379"/>
                </a:lnTo>
                <a:lnTo>
                  <a:pt x="2028192" y="34379"/>
                </a:lnTo>
                <a:lnTo>
                  <a:pt x="2028192" y="47773"/>
                </a:lnTo>
                <a:lnTo>
                  <a:pt x="2011896" y="47773"/>
                </a:lnTo>
                <a:lnTo>
                  <a:pt x="2011896" y="34379"/>
                </a:lnTo>
                <a:lnTo>
                  <a:pt x="1945816" y="34379"/>
                </a:lnTo>
                <a:lnTo>
                  <a:pt x="1945816" y="19645"/>
                </a:lnTo>
                <a:lnTo>
                  <a:pt x="2011896" y="19645"/>
                </a:lnTo>
                <a:close/>
                <a:moveTo>
                  <a:pt x="1360698" y="1339"/>
                </a:moveTo>
                <a:lnTo>
                  <a:pt x="1378558" y="1339"/>
                </a:lnTo>
                <a:cubicBezTo>
                  <a:pt x="1378930" y="25152"/>
                  <a:pt x="1379525" y="46322"/>
                  <a:pt x="1380344" y="64852"/>
                </a:cubicBezTo>
                <a:lnTo>
                  <a:pt x="1445530" y="57373"/>
                </a:lnTo>
                <a:lnTo>
                  <a:pt x="1447539" y="73446"/>
                </a:lnTo>
                <a:lnTo>
                  <a:pt x="1381125" y="81260"/>
                </a:lnTo>
                <a:cubicBezTo>
                  <a:pt x="1382688" y="106486"/>
                  <a:pt x="1385553" y="127769"/>
                  <a:pt x="1389720" y="145107"/>
                </a:cubicBezTo>
                <a:cubicBezTo>
                  <a:pt x="1405198" y="129406"/>
                  <a:pt x="1418072" y="111621"/>
                  <a:pt x="1428341" y="91752"/>
                </a:cubicBezTo>
                <a:lnTo>
                  <a:pt x="1443968" y="100682"/>
                </a:lnTo>
                <a:cubicBezTo>
                  <a:pt x="1430648" y="124643"/>
                  <a:pt x="1414425" y="145740"/>
                  <a:pt x="1395301" y="163971"/>
                </a:cubicBezTo>
                <a:cubicBezTo>
                  <a:pt x="1401180" y="180044"/>
                  <a:pt x="1408695" y="191095"/>
                  <a:pt x="1417848" y="197123"/>
                </a:cubicBezTo>
                <a:cubicBezTo>
                  <a:pt x="1424992" y="201587"/>
                  <a:pt x="1429680" y="199355"/>
                  <a:pt x="1431913" y="190425"/>
                </a:cubicBezTo>
                <a:cubicBezTo>
                  <a:pt x="1433847" y="181347"/>
                  <a:pt x="1435559" y="170036"/>
                  <a:pt x="1437047" y="156492"/>
                </a:cubicBezTo>
                <a:cubicBezTo>
                  <a:pt x="1443893" y="159469"/>
                  <a:pt x="1449623" y="161627"/>
                  <a:pt x="1454237" y="162966"/>
                </a:cubicBezTo>
                <a:cubicBezTo>
                  <a:pt x="1451707" y="178891"/>
                  <a:pt x="1449102" y="191616"/>
                  <a:pt x="1446423" y="201141"/>
                </a:cubicBezTo>
                <a:cubicBezTo>
                  <a:pt x="1442554" y="213345"/>
                  <a:pt x="1435856" y="219447"/>
                  <a:pt x="1426331" y="219447"/>
                </a:cubicBezTo>
                <a:cubicBezTo>
                  <a:pt x="1418741" y="219447"/>
                  <a:pt x="1411523" y="216396"/>
                  <a:pt x="1404677" y="210294"/>
                </a:cubicBezTo>
                <a:cubicBezTo>
                  <a:pt x="1395673" y="202480"/>
                  <a:pt x="1388083" y="191021"/>
                  <a:pt x="1381906" y="175914"/>
                </a:cubicBezTo>
                <a:cubicBezTo>
                  <a:pt x="1369554" y="186184"/>
                  <a:pt x="1356085" y="195411"/>
                  <a:pt x="1341499" y="203597"/>
                </a:cubicBezTo>
                <a:cubicBezTo>
                  <a:pt x="1338374" y="198983"/>
                  <a:pt x="1334505" y="194072"/>
                  <a:pt x="1329891" y="188863"/>
                </a:cubicBezTo>
                <a:cubicBezTo>
                  <a:pt x="1346932" y="179933"/>
                  <a:pt x="1362261" y="169627"/>
                  <a:pt x="1375879" y="157943"/>
                </a:cubicBezTo>
                <a:cubicBezTo>
                  <a:pt x="1370149" y="137777"/>
                  <a:pt x="1366279" y="112849"/>
                  <a:pt x="1364270" y="83157"/>
                </a:cubicBezTo>
                <a:lnTo>
                  <a:pt x="1328775" y="87287"/>
                </a:lnTo>
                <a:lnTo>
                  <a:pt x="1326096" y="70991"/>
                </a:lnTo>
                <a:lnTo>
                  <a:pt x="1363266" y="66749"/>
                </a:lnTo>
                <a:cubicBezTo>
                  <a:pt x="1362447" y="48592"/>
                  <a:pt x="1361591" y="26789"/>
                  <a:pt x="1360698" y="1339"/>
                </a:cubicBezTo>
                <a:close/>
                <a:moveTo>
                  <a:pt x="646547" y="1339"/>
                </a:moveTo>
                <a:lnTo>
                  <a:pt x="663066" y="1339"/>
                </a:lnTo>
                <a:lnTo>
                  <a:pt x="663066" y="37281"/>
                </a:lnTo>
                <a:lnTo>
                  <a:pt x="719324" y="37281"/>
                </a:lnTo>
                <a:lnTo>
                  <a:pt x="719324" y="180379"/>
                </a:lnTo>
                <a:lnTo>
                  <a:pt x="703250" y="180379"/>
                </a:lnTo>
                <a:lnTo>
                  <a:pt x="703250" y="171673"/>
                </a:lnTo>
                <a:lnTo>
                  <a:pt x="606363" y="171673"/>
                </a:lnTo>
                <a:lnTo>
                  <a:pt x="606363" y="181719"/>
                </a:lnTo>
                <a:lnTo>
                  <a:pt x="590290" y="181719"/>
                </a:lnTo>
                <a:lnTo>
                  <a:pt x="590290" y="37281"/>
                </a:lnTo>
                <a:lnTo>
                  <a:pt x="646547" y="37281"/>
                </a:lnTo>
                <a:close/>
                <a:moveTo>
                  <a:pt x="1103374" y="1116"/>
                </a:moveTo>
                <a:cubicBezTo>
                  <a:pt x="1108286" y="7664"/>
                  <a:pt x="1114239" y="16296"/>
                  <a:pt x="1121234" y="27012"/>
                </a:cubicBezTo>
                <a:lnTo>
                  <a:pt x="1108955" y="33709"/>
                </a:lnTo>
                <a:lnTo>
                  <a:pt x="1204503" y="33709"/>
                </a:lnTo>
                <a:lnTo>
                  <a:pt x="1204503" y="73670"/>
                </a:lnTo>
                <a:lnTo>
                  <a:pt x="1186644" y="73670"/>
                </a:lnTo>
                <a:lnTo>
                  <a:pt x="1186644" y="50229"/>
                </a:lnTo>
                <a:lnTo>
                  <a:pt x="1017649" y="50229"/>
                </a:lnTo>
                <a:lnTo>
                  <a:pt x="1017649" y="73670"/>
                </a:lnTo>
                <a:lnTo>
                  <a:pt x="999790" y="73670"/>
                </a:lnTo>
                <a:lnTo>
                  <a:pt x="999790" y="33709"/>
                </a:lnTo>
                <a:lnTo>
                  <a:pt x="1102035" y="33709"/>
                </a:lnTo>
                <a:cubicBezTo>
                  <a:pt x="1098314" y="27012"/>
                  <a:pt x="1093329" y="19198"/>
                  <a:pt x="1087078" y="10269"/>
                </a:cubicBezTo>
                <a:close/>
                <a:moveTo>
                  <a:pt x="2224794" y="669"/>
                </a:moveTo>
                <a:lnTo>
                  <a:pt x="2243993" y="669"/>
                </a:lnTo>
                <a:cubicBezTo>
                  <a:pt x="2240570" y="7962"/>
                  <a:pt x="2236775" y="14957"/>
                  <a:pt x="2232608" y="21654"/>
                </a:cubicBezTo>
                <a:lnTo>
                  <a:pt x="2297348" y="21654"/>
                </a:lnTo>
                <a:lnTo>
                  <a:pt x="2297348" y="35495"/>
                </a:lnTo>
                <a:lnTo>
                  <a:pt x="2243770" y="35495"/>
                </a:lnTo>
                <a:cubicBezTo>
                  <a:pt x="2249723" y="41523"/>
                  <a:pt x="2255751" y="47997"/>
                  <a:pt x="2261853" y="54917"/>
                </a:cubicBezTo>
                <a:lnTo>
                  <a:pt x="2249351" y="64740"/>
                </a:lnTo>
                <a:lnTo>
                  <a:pt x="2349810" y="64740"/>
                </a:lnTo>
                <a:cubicBezTo>
                  <a:pt x="2343782" y="56629"/>
                  <a:pt x="2337829" y="49187"/>
                  <a:pt x="2331951" y="42416"/>
                </a:cubicBezTo>
                <a:lnTo>
                  <a:pt x="2341438" y="35495"/>
                </a:lnTo>
                <a:lnTo>
                  <a:pt x="2322463" y="35495"/>
                </a:lnTo>
                <a:cubicBezTo>
                  <a:pt x="2316658" y="44723"/>
                  <a:pt x="2310445" y="53057"/>
                  <a:pt x="2303822" y="60498"/>
                </a:cubicBezTo>
                <a:cubicBezTo>
                  <a:pt x="2300548" y="57224"/>
                  <a:pt x="2296009" y="53578"/>
                  <a:pt x="2290204" y="49559"/>
                </a:cubicBezTo>
                <a:cubicBezTo>
                  <a:pt x="2302706" y="36760"/>
                  <a:pt x="2313198" y="20464"/>
                  <a:pt x="2321681" y="669"/>
                </a:cubicBezTo>
                <a:lnTo>
                  <a:pt x="2340880" y="669"/>
                </a:lnTo>
                <a:cubicBezTo>
                  <a:pt x="2337606" y="8036"/>
                  <a:pt x="2334183" y="15031"/>
                  <a:pt x="2330611" y="21654"/>
                </a:cubicBezTo>
                <a:lnTo>
                  <a:pt x="2400932" y="21654"/>
                </a:lnTo>
                <a:lnTo>
                  <a:pt x="2400932" y="35495"/>
                </a:lnTo>
                <a:lnTo>
                  <a:pt x="2344675" y="35495"/>
                </a:lnTo>
                <a:cubicBezTo>
                  <a:pt x="2351149" y="41820"/>
                  <a:pt x="2357251" y="48369"/>
                  <a:pt x="2362981" y="55140"/>
                </a:cubicBezTo>
                <a:lnTo>
                  <a:pt x="2350256" y="64740"/>
                </a:lnTo>
                <a:lnTo>
                  <a:pt x="2379055" y="64740"/>
                </a:lnTo>
                <a:lnTo>
                  <a:pt x="2379055" y="124346"/>
                </a:lnTo>
                <a:lnTo>
                  <a:pt x="2361865" y="124346"/>
                </a:lnTo>
                <a:lnTo>
                  <a:pt x="2361865" y="116309"/>
                </a:lnTo>
                <a:lnTo>
                  <a:pt x="2301143" y="116309"/>
                </a:lnTo>
                <a:lnTo>
                  <a:pt x="2301143" y="138633"/>
                </a:lnTo>
                <a:lnTo>
                  <a:pt x="2390887" y="138633"/>
                </a:lnTo>
                <a:cubicBezTo>
                  <a:pt x="2390291" y="152028"/>
                  <a:pt x="2389547" y="164752"/>
                  <a:pt x="2388654" y="176807"/>
                </a:cubicBezTo>
                <a:cubicBezTo>
                  <a:pt x="2387612" y="195560"/>
                  <a:pt x="2378087" y="204936"/>
                  <a:pt x="2360079" y="204936"/>
                </a:cubicBezTo>
                <a:cubicBezTo>
                  <a:pt x="2351001" y="204936"/>
                  <a:pt x="2339764" y="204862"/>
                  <a:pt x="2326370" y="204713"/>
                </a:cubicBezTo>
                <a:cubicBezTo>
                  <a:pt x="2325328" y="199206"/>
                  <a:pt x="2324063" y="193327"/>
                  <a:pt x="2322574" y="187077"/>
                </a:cubicBezTo>
                <a:cubicBezTo>
                  <a:pt x="2337160" y="187821"/>
                  <a:pt x="2348545" y="188193"/>
                  <a:pt x="2356730" y="188193"/>
                </a:cubicBezTo>
                <a:cubicBezTo>
                  <a:pt x="2365511" y="188193"/>
                  <a:pt x="2370274" y="183802"/>
                  <a:pt x="2371018" y="175022"/>
                </a:cubicBezTo>
                <a:cubicBezTo>
                  <a:pt x="2371762" y="168027"/>
                  <a:pt x="2372283" y="160957"/>
                  <a:pt x="2372581" y="153814"/>
                </a:cubicBezTo>
                <a:lnTo>
                  <a:pt x="2301143" y="153814"/>
                </a:lnTo>
                <a:lnTo>
                  <a:pt x="2301143" y="222126"/>
                </a:lnTo>
                <a:lnTo>
                  <a:pt x="2283284" y="222126"/>
                </a:lnTo>
                <a:lnTo>
                  <a:pt x="2283284" y="159171"/>
                </a:lnTo>
                <a:cubicBezTo>
                  <a:pt x="2262522" y="184323"/>
                  <a:pt x="2231268" y="203522"/>
                  <a:pt x="2189522" y="216768"/>
                </a:cubicBezTo>
                <a:cubicBezTo>
                  <a:pt x="2186843" y="212452"/>
                  <a:pt x="2183718" y="207689"/>
                  <a:pt x="2180146" y="202480"/>
                </a:cubicBezTo>
                <a:cubicBezTo>
                  <a:pt x="2216386" y="191839"/>
                  <a:pt x="2245184" y="175617"/>
                  <a:pt x="2266541" y="153814"/>
                </a:cubicBezTo>
                <a:lnTo>
                  <a:pt x="2198675" y="153814"/>
                </a:lnTo>
                <a:lnTo>
                  <a:pt x="2198675" y="138633"/>
                </a:lnTo>
                <a:lnTo>
                  <a:pt x="2209391" y="101128"/>
                </a:lnTo>
                <a:lnTo>
                  <a:pt x="2283284" y="101128"/>
                </a:lnTo>
                <a:lnTo>
                  <a:pt x="2283284" y="79920"/>
                </a:lnTo>
                <a:lnTo>
                  <a:pt x="2205149" y="79920"/>
                </a:lnTo>
                <a:lnTo>
                  <a:pt x="2205149" y="64740"/>
                </a:lnTo>
                <a:lnTo>
                  <a:pt x="2249016" y="64740"/>
                </a:lnTo>
                <a:cubicBezTo>
                  <a:pt x="2242840" y="56703"/>
                  <a:pt x="2236701" y="49187"/>
                  <a:pt x="2230599" y="42192"/>
                </a:cubicBezTo>
                <a:lnTo>
                  <a:pt x="2239528" y="35495"/>
                </a:lnTo>
                <a:lnTo>
                  <a:pt x="2223120" y="35495"/>
                </a:lnTo>
                <a:cubicBezTo>
                  <a:pt x="2214265" y="47327"/>
                  <a:pt x="2204033" y="58191"/>
                  <a:pt x="2192424" y="68089"/>
                </a:cubicBezTo>
                <a:cubicBezTo>
                  <a:pt x="2189448" y="64517"/>
                  <a:pt x="2185727" y="60498"/>
                  <a:pt x="2181262" y="56033"/>
                </a:cubicBezTo>
                <a:cubicBezTo>
                  <a:pt x="2200163" y="40704"/>
                  <a:pt x="2214674" y="22249"/>
                  <a:pt x="2224794" y="669"/>
                </a:cubicBezTo>
                <a:close/>
                <a:moveTo>
                  <a:pt x="904987" y="669"/>
                </a:moveTo>
                <a:lnTo>
                  <a:pt x="922176" y="5804"/>
                </a:lnTo>
                <a:cubicBezTo>
                  <a:pt x="919795" y="11757"/>
                  <a:pt x="917414" y="17413"/>
                  <a:pt x="915032" y="22770"/>
                </a:cubicBezTo>
                <a:lnTo>
                  <a:pt x="960127" y="22770"/>
                </a:lnTo>
                <a:cubicBezTo>
                  <a:pt x="959978" y="43606"/>
                  <a:pt x="959606" y="61987"/>
                  <a:pt x="959011" y="77911"/>
                </a:cubicBezTo>
                <a:cubicBezTo>
                  <a:pt x="958416" y="95771"/>
                  <a:pt x="949784" y="104700"/>
                  <a:pt x="933115" y="104700"/>
                </a:cubicBezTo>
                <a:lnTo>
                  <a:pt x="905433" y="104700"/>
                </a:lnTo>
                <a:cubicBezTo>
                  <a:pt x="904540" y="99640"/>
                  <a:pt x="903424" y="94431"/>
                  <a:pt x="902084" y="89073"/>
                </a:cubicBezTo>
                <a:cubicBezTo>
                  <a:pt x="912205" y="89669"/>
                  <a:pt x="922027" y="89966"/>
                  <a:pt x="931552" y="89966"/>
                </a:cubicBezTo>
                <a:cubicBezTo>
                  <a:pt x="939589" y="89966"/>
                  <a:pt x="943831" y="85278"/>
                  <a:pt x="944277" y="75902"/>
                </a:cubicBezTo>
                <a:cubicBezTo>
                  <a:pt x="944873" y="64442"/>
                  <a:pt x="945170" y="51643"/>
                  <a:pt x="945170" y="37504"/>
                </a:cubicBezTo>
                <a:lnTo>
                  <a:pt x="889136" y="37504"/>
                </a:lnTo>
                <a:lnTo>
                  <a:pt x="889136" y="118541"/>
                </a:lnTo>
                <a:lnTo>
                  <a:pt x="966601" y="118541"/>
                </a:lnTo>
                <a:cubicBezTo>
                  <a:pt x="966155" y="142651"/>
                  <a:pt x="965560" y="163339"/>
                  <a:pt x="964815" y="180603"/>
                </a:cubicBezTo>
                <a:cubicBezTo>
                  <a:pt x="963625" y="205308"/>
                  <a:pt x="951049" y="217661"/>
                  <a:pt x="927088" y="217661"/>
                </a:cubicBezTo>
                <a:cubicBezTo>
                  <a:pt x="916074" y="217661"/>
                  <a:pt x="902531" y="217512"/>
                  <a:pt x="886457" y="217214"/>
                </a:cubicBezTo>
                <a:cubicBezTo>
                  <a:pt x="885267" y="210517"/>
                  <a:pt x="884002" y="204713"/>
                  <a:pt x="882662" y="199801"/>
                </a:cubicBezTo>
                <a:cubicBezTo>
                  <a:pt x="898587" y="200694"/>
                  <a:pt x="913098" y="201141"/>
                  <a:pt x="926195" y="201141"/>
                </a:cubicBezTo>
                <a:cubicBezTo>
                  <a:pt x="940333" y="201141"/>
                  <a:pt x="947775" y="194369"/>
                  <a:pt x="948519" y="180826"/>
                </a:cubicBezTo>
                <a:cubicBezTo>
                  <a:pt x="949412" y="166687"/>
                  <a:pt x="949933" y="151135"/>
                  <a:pt x="950081" y="134168"/>
                </a:cubicBezTo>
                <a:lnTo>
                  <a:pt x="873956" y="134168"/>
                </a:lnTo>
                <a:lnTo>
                  <a:pt x="873956" y="22770"/>
                </a:lnTo>
                <a:lnTo>
                  <a:pt x="897620" y="22770"/>
                </a:lnTo>
                <a:cubicBezTo>
                  <a:pt x="900447" y="14882"/>
                  <a:pt x="902903" y="7515"/>
                  <a:pt x="904987" y="669"/>
                </a:cubicBezTo>
                <a:close/>
                <a:moveTo>
                  <a:pt x="2998105" y="446"/>
                </a:moveTo>
                <a:cubicBezTo>
                  <a:pt x="3007184" y="12352"/>
                  <a:pt x="3015593" y="24482"/>
                  <a:pt x="3023331" y="36835"/>
                </a:cubicBezTo>
                <a:lnTo>
                  <a:pt x="3007258" y="45988"/>
                </a:lnTo>
                <a:cubicBezTo>
                  <a:pt x="3000709" y="34379"/>
                  <a:pt x="2992822" y="22026"/>
                  <a:pt x="2983595" y="8929"/>
                </a:cubicBezTo>
                <a:close/>
                <a:moveTo>
                  <a:pt x="1835162" y="446"/>
                </a:moveTo>
                <a:lnTo>
                  <a:pt x="1853022" y="4018"/>
                </a:lnTo>
                <a:cubicBezTo>
                  <a:pt x="1850417" y="11683"/>
                  <a:pt x="1847813" y="19198"/>
                  <a:pt x="1845208" y="26565"/>
                </a:cubicBezTo>
                <a:lnTo>
                  <a:pt x="1916646" y="26565"/>
                </a:lnTo>
                <a:lnTo>
                  <a:pt x="1916646" y="41746"/>
                </a:lnTo>
                <a:lnTo>
                  <a:pt x="1839739" y="41746"/>
                </a:lnTo>
                <a:cubicBezTo>
                  <a:pt x="1836241" y="51420"/>
                  <a:pt x="1832744" y="60870"/>
                  <a:pt x="1829246" y="70098"/>
                </a:cubicBezTo>
                <a:lnTo>
                  <a:pt x="1872444" y="70098"/>
                </a:lnTo>
                <a:lnTo>
                  <a:pt x="1872444" y="119657"/>
                </a:lnTo>
                <a:lnTo>
                  <a:pt x="1917539" y="119657"/>
                </a:lnTo>
                <a:lnTo>
                  <a:pt x="1917539" y="134838"/>
                </a:lnTo>
                <a:lnTo>
                  <a:pt x="1872444" y="134838"/>
                </a:lnTo>
                <a:lnTo>
                  <a:pt x="1872444" y="191541"/>
                </a:lnTo>
                <a:cubicBezTo>
                  <a:pt x="1872444" y="209103"/>
                  <a:pt x="1864035" y="217884"/>
                  <a:pt x="1847217" y="217884"/>
                </a:cubicBezTo>
                <a:cubicBezTo>
                  <a:pt x="1840818" y="217884"/>
                  <a:pt x="1832632" y="217810"/>
                  <a:pt x="1822661" y="217661"/>
                </a:cubicBezTo>
                <a:cubicBezTo>
                  <a:pt x="1821768" y="212601"/>
                  <a:pt x="1820503" y="206796"/>
                  <a:pt x="1818866" y="200248"/>
                </a:cubicBezTo>
                <a:cubicBezTo>
                  <a:pt x="1827795" y="201290"/>
                  <a:pt x="1835758" y="201811"/>
                  <a:pt x="1842753" y="201811"/>
                </a:cubicBezTo>
                <a:cubicBezTo>
                  <a:pt x="1851533" y="201811"/>
                  <a:pt x="1855924" y="197123"/>
                  <a:pt x="1855924" y="187746"/>
                </a:cubicBezTo>
                <a:lnTo>
                  <a:pt x="1855924" y="134838"/>
                </a:lnTo>
                <a:lnTo>
                  <a:pt x="1790737" y="134838"/>
                </a:lnTo>
                <a:lnTo>
                  <a:pt x="1790737" y="120327"/>
                </a:lnTo>
                <a:cubicBezTo>
                  <a:pt x="1795797" y="109537"/>
                  <a:pt x="1800820" y="97854"/>
                  <a:pt x="1805806" y="85278"/>
                </a:cubicBezTo>
                <a:lnTo>
                  <a:pt x="1786719" y="85278"/>
                </a:lnTo>
                <a:lnTo>
                  <a:pt x="1786719" y="70098"/>
                </a:lnTo>
                <a:lnTo>
                  <a:pt x="1811610" y="70098"/>
                </a:lnTo>
                <a:cubicBezTo>
                  <a:pt x="1815033" y="61094"/>
                  <a:pt x="1818419" y="51643"/>
                  <a:pt x="1821768" y="41746"/>
                </a:cubicBezTo>
                <a:lnTo>
                  <a:pt x="1781361" y="41746"/>
                </a:lnTo>
                <a:lnTo>
                  <a:pt x="1781361" y="26565"/>
                </a:lnTo>
                <a:lnTo>
                  <a:pt x="1826902" y="26565"/>
                </a:lnTo>
                <a:cubicBezTo>
                  <a:pt x="1829656" y="18157"/>
                  <a:pt x="1832409" y="9450"/>
                  <a:pt x="1835162" y="446"/>
                </a:cubicBezTo>
                <a:close/>
                <a:moveTo>
                  <a:pt x="1748544" y="0"/>
                </a:moveTo>
                <a:lnTo>
                  <a:pt x="1764841" y="6697"/>
                </a:lnTo>
                <a:cubicBezTo>
                  <a:pt x="1749065" y="37653"/>
                  <a:pt x="1735894" y="61391"/>
                  <a:pt x="1725327" y="77911"/>
                </a:cubicBezTo>
                <a:cubicBezTo>
                  <a:pt x="1735671" y="77688"/>
                  <a:pt x="1744898" y="77465"/>
                  <a:pt x="1753009" y="77241"/>
                </a:cubicBezTo>
                <a:cubicBezTo>
                  <a:pt x="1758962" y="66898"/>
                  <a:pt x="1765064" y="55661"/>
                  <a:pt x="1771315" y="43532"/>
                </a:cubicBezTo>
                <a:lnTo>
                  <a:pt x="1787612" y="51792"/>
                </a:lnTo>
                <a:cubicBezTo>
                  <a:pt x="1770199" y="81706"/>
                  <a:pt x="1752339" y="109686"/>
                  <a:pt x="1734034" y="135731"/>
                </a:cubicBezTo>
                <a:cubicBezTo>
                  <a:pt x="1749363" y="133498"/>
                  <a:pt x="1765213" y="130968"/>
                  <a:pt x="1781584" y="128141"/>
                </a:cubicBezTo>
                <a:cubicBezTo>
                  <a:pt x="1780691" y="133647"/>
                  <a:pt x="1780022" y="139377"/>
                  <a:pt x="1779575" y="145330"/>
                </a:cubicBezTo>
                <a:cubicBezTo>
                  <a:pt x="1766181" y="147265"/>
                  <a:pt x="1744228" y="150763"/>
                  <a:pt x="1713719" y="155823"/>
                </a:cubicBezTo>
                <a:lnTo>
                  <a:pt x="1710147" y="139080"/>
                </a:lnTo>
                <a:cubicBezTo>
                  <a:pt x="1720862" y="127248"/>
                  <a:pt x="1732248" y="111509"/>
                  <a:pt x="1744303" y="91864"/>
                </a:cubicBezTo>
                <a:cubicBezTo>
                  <a:pt x="1732173" y="92608"/>
                  <a:pt x="1720788" y="93464"/>
                  <a:pt x="1710147" y="94431"/>
                </a:cubicBezTo>
                <a:lnTo>
                  <a:pt x="1705905" y="79251"/>
                </a:lnTo>
                <a:cubicBezTo>
                  <a:pt x="1720193" y="59754"/>
                  <a:pt x="1734406" y="33337"/>
                  <a:pt x="1748544" y="0"/>
                </a:cubicBezTo>
                <a:close/>
              </a:path>
            </a:pathLst>
          </a:custGeom>
          <a:gradFill>
            <a:gsLst>
              <a:gs pos="0">
                <a:prstClr val="white"/>
              </a:gs>
              <a:gs pos="100000">
                <a:srgbClr val="00FFFF"/>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mj-ea"/>
                <a:ea typeface="+mj-ea"/>
                <a:cs typeface="+mn-cs"/>
              </a:rPr>
              <a:t>微信：</a:t>
            </a:r>
            <a:r>
              <a:rPr kumimoji="0" lang="en-US" altLang="zh-CN" sz="1400" b="0" i="0" u="none" strike="noStrike" kern="1200" cap="none" spc="100" normalizeH="0" baseline="0" noProof="0" dirty="0">
                <a:ln>
                  <a:noFill/>
                </a:ln>
                <a:solidFill>
                  <a:srgbClr val="00FFFF"/>
                </a:solidFill>
                <a:effectLst/>
                <a:uLnTx/>
                <a:uFillTx/>
                <a:latin typeface="+mj-ea"/>
                <a:ea typeface="+mj-ea"/>
                <a:cs typeface="+mn-cs"/>
                <a:sym typeface="阿里巴巴普惠体 M" panose="00020600040101010101" pitchFamily="18" charset="-122"/>
              </a:rPr>
              <a:t>15565180381</a:t>
            </a:r>
            <a:endParaRPr kumimoji="0" lang="zh-CN" altLang="en-US" sz="1400" b="0" i="0" u="none" strike="noStrike" kern="1200" cap="none" spc="100" normalizeH="0" baseline="0" noProof="0" dirty="0">
              <a:ln>
                <a:noFill/>
              </a:ln>
              <a:solidFill>
                <a:srgbClr val="00FFFF"/>
              </a:solidFill>
              <a:effectLst/>
              <a:uLnTx/>
              <a:uFillTx/>
              <a:latin typeface="+mj-ea"/>
              <a:ea typeface="+mj-ea"/>
              <a:cs typeface="+mn-cs"/>
              <a:sym typeface="阿里巴巴普惠体 M" panose="00020600040101010101" pitchFamily="18" charset="-122"/>
            </a:endParaRPr>
          </a:p>
        </p:txBody>
      </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619427"/>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704678"/>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619427"/>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2434984"/>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2434984"/>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pic>
        <p:nvPicPr>
          <p:cNvPr id="11" name="图片 10">
            <a:extLst>
              <a:ext uri="{FF2B5EF4-FFF2-40B4-BE49-F238E27FC236}">
                <a16:creationId xmlns:a16="http://schemas.microsoft.com/office/drawing/2014/main" id="{7A980307-3990-FEDF-0455-A7A0B81B9CBD}"/>
              </a:ext>
            </a:extLst>
          </p:cNvPr>
          <p:cNvPicPr>
            <a:picLocks noChangeAspect="1"/>
          </p:cNvPicPr>
          <p:nvPr/>
        </p:nvPicPr>
        <p:blipFill>
          <a:blip r:embed="rId4"/>
          <a:stretch>
            <a:fillRect/>
          </a:stretch>
        </p:blipFill>
        <p:spPr>
          <a:xfrm>
            <a:off x="2992116" y="732587"/>
            <a:ext cx="1851973" cy="1767199"/>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3950739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EF3314D-5448-5251-0096-0050C25C8DDE}"/>
              </a:ext>
            </a:extLst>
          </p:cNvPr>
          <p:cNvSpPr/>
          <p:nvPr/>
        </p:nvSpPr>
        <p:spPr>
          <a:xfrm>
            <a:off x="695325" y="5110052"/>
            <a:ext cx="411362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追逐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D292DDE-DBF8-4206-18AB-A47BE1D267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708835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任意多边形: 形状 147">
            <a:extLst>
              <a:ext uri="{FF2B5EF4-FFF2-40B4-BE49-F238E27FC236}">
                <a16:creationId xmlns:a16="http://schemas.microsoft.com/office/drawing/2014/main" id="{C6094163-55F0-4EFE-1BBC-A3459E8A7AFC}"/>
              </a:ext>
            </a:extLst>
          </p:cNvPr>
          <p:cNvSpPr/>
          <p:nvPr/>
        </p:nvSpPr>
        <p:spPr>
          <a:xfrm>
            <a:off x="7654956" y="6092122"/>
            <a:ext cx="4474943" cy="5294"/>
          </a:xfrm>
          <a:custGeom>
            <a:avLst/>
            <a:gdLst>
              <a:gd name="connsiteX0" fmla="*/ 4474944 w 4474943"/>
              <a:gd name="connsiteY0" fmla="*/ 2647 h 5294"/>
              <a:gd name="connsiteX1" fmla="*/ 2237574 w 4474943"/>
              <a:gd name="connsiteY1" fmla="*/ 5295 h 5294"/>
              <a:gd name="connsiteX2" fmla="*/ 0 w 4474943"/>
              <a:gd name="connsiteY2" fmla="*/ 2647 h 5294"/>
              <a:gd name="connsiteX3" fmla="*/ 2237574 w 4474943"/>
              <a:gd name="connsiteY3" fmla="*/ 0 h 5294"/>
              <a:gd name="connsiteX4" fmla="*/ 4474944 w 4474943"/>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4943" h="5294">
                <a:moveTo>
                  <a:pt x="4474944" y="2647"/>
                </a:moveTo>
                <a:cubicBezTo>
                  <a:pt x="4474944" y="4073"/>
                  <a:pt x="3473147" y="5295"/>
                  <a:pt x="2237574" y="5295"/>
                </a:cubicBezTo>
                <a:cubicBezTo>
                  <a:pt x="1002000" y="5295"/>
                  <a:pt x="0" y="4073"/>
                  <a:pt x="0" y="2647"/>
                </a:cubicBezTo>
                <a:cubicBezTo>
                  <a:pt x="0" y="1222"/>
                  <a:pt x="1001593" y="0"/>
                  <a:pt x="2237574" y="0"/>
                </a:cubicBezTo>
                <a:cubicBezTo>
                  <a:pt x="3473554" y="0"/>
                  <a:pt x="4474944" y="1222"/>
                  <a:pt x="4474944" y="2647"/>
                </a:cubicBezTo>
                <a:close/>
              </a:path>
            </a:pathLst>
          </a:custGeom>
          <a:solidFill>
            <a:srgbClr val="263238"/>
          </a:solidFill>
          <a:ln w="10173" cap="flat">
            <a:noFill/>
            <a:prstDash val="solid"/>
            <a:miter/>
          </a:ln>
        </p:spPr>
        <p:txBody>
          <a:bodyPr rtlCol="0" anchor="ctr"/>
          <a:lstStyle/>
          <a:p>
            <a:endParaRPr lang="zh-CN" altLang="en-US"/>
          </a:p>
        </p:txBody>
      </p:sp>
      <p:sp>
        <p:nvSpPr>
          <p:cNvPr id="4" name="矩形: 圆角 3">
            <a:extLst>
              <a:ext uri="{FF2B5EF4-FFF2-40B4-BE49-F238E27FC236}">
                <a16:creationId xmlns:a16="http://schemas.microsoft.com/office/drawing/2014/main" id="{B6E7911D-8C98-A9BD-DA58-DE349D3A074B}"/>
              </a:ext>
            </a:extLst>
          </p:cNvPr>
          <p:cNvSpPr/>
          <p:nvPr/>
        </p:nvSpPr>
        <p:spPr>
          <a:xfrm>
            <a:off x="639762" y="544629"/>
            <a:ext cx="10994315" cy="5680174"/>
          </a:xfrm>
          <a:prstGeom prst="roundRect">
            <a:avLst>
              <a:gd name="adj" fmla="val 417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顶角 6">
            <a:extLst>
              <a:ext uri="{FF2B5EF4-FFF2-40B4-BE49-F238E27FC236}">
                <a16:creationId xmlns:a16="http://schemas.microsoft.com/office/drawing/2014/main" id="{7324AFBC-E7C0-4C3A-DC6E-543874B9110B}"/>
              </a:ext>
            </a:extLst>
          </p:cNvPr>
          <p:cNvSpPr/>
          <p:nvPr/>
        </p:nvSpPr>
        <p:spPr>
          <a:xfrm>
            <a:off x="604925" y="544629"/>
            <a:ext cx="11029152" cy="742822"/>
          </a:xfrm>
          <a:prstGeom prst="round2SameRect">
            <a:avLst>
              <a:gd name="adj1" fmla="val 32925"/>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7" name="组合 446">
            <a:extLst>
              <a:ext uri="{FF2B5EF4-FFF2-40B4-BE49-F238E27FC236}">
                <a16:creationId xmlns:a16="http://schemas.microsoft.com/office/drawing/2014/main" id="{2288A065-D5C7-EE36-D7AC-821C643DF7C9}"/>
              </a:ext>
            </a:extLst>
          </p:cNvPr>
          <p:cNvGrpSpPr/>
          <p:nvPr/>
        </p:nvGrpSpPr>
        <p:grpSpPr>
          <a:xfrm>
            <a:off x="1098967" y="771150"/>
            <a:ext cx="2292279" cy="328266"/>
            <a:chOff x="1098967" y="771150"/>
            <a:chExt cx="2292279" cy="328266"/>
          </a:xfrm>
        </p:grpSpPr>
        <p:sp>
          <p:nvSpPr>
            <p:cNvPr id="8" name="椭圆 7">
              <a:extLst>
                <a:ext uri="{FF2B5EF4-FFF2-40B4-BE49-F238E27FC236}">
                  <a16:creationId xmlns:a16="http://schemas.microsoft.com/office/drawing/2014/main" id="{EAF32701-045A-E319-0D01-EB8173E3013E}"/>
                </a:ext>
              </a:extLst>
            </p:cNvPr>
            <p:cNvSpPr/>
            <p:nvPr/>
          </p:nvSpPr>
          <p:spPr>
            <a:xfrm>
              <a:off x="1098967"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id="{AA48EDB1-99DD-C8E5-DAA4-424B2888B0F6}"/>
                </a:ext>
              </a:extLst>
            </p:cNvPr>
            <p:cNvSpPr/>
            <p:nvPr/>
          </p:nvSpPr>
          <p:spPr>
            <a:xfrm>
              <a:off x="2080974"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B69CA76-96E1-B8A3-905B-309A98A55D3E}"/>
                </a:ext>
              </a:extLst>
            </p:cNvPr>
            <p:cNvSpPr/>
            <p:nvPr/>
          </p:nvSpPr>
          <p:spPr>
            <a:xfrm>
              <a:off x="3062980"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FA9E90B8-26B8-8CEC-4833-7EE93CD50950}"/>
              </a:ext>
            </a:extLst>
          </p:cNvPr>
          <p:cNvSpPr txBox="1"/>
          <p:nvPr/>
        </p:nvSpPr>
        <p:spPr>
          <a:xfrm>
            <a:off x="6281137" y="1629561"/>
            <a:ext cx="5023185" cy="1107996"/>
          </a:xfrm>
          <a:prstGeom prst="rect">
            <a:avLst/>
          </a:prstGeom>
          <a:noFill/>
        </p:spPr>
        <p:txBody>
          <a:bodyPr wrap="square">
            <a:spAutoFit/>
          </a:bodyPr>
          <a:lstStyle/>
          <a:p>
            <a:r>
              <a:rPr lang="en-US" altLang="zh-CN" sz="6600" dirty="0">
                <a:solidFill>
                  <a:schemeClr val="accent2"/>
                </a:solidFill>
                <a:latin typeface="+mn-ea"/>
              </a:rPr>
              <a:t>CONTENTS</a:t>
            </a:r>
            <a:endParaRPr lang="zh-CN" altLang="en-US" sz="6600" dirty="0">
              <a:solidFill>
                <a:schemeClr val="accent2"/>
              </a:solidFill>
              <a:latin typeface="+mn-ea"/>
            </a:endParaRPr>
          </a:p>
        </p:txBody>
      </p:sp>
      <p:sp>
        <p:nvSpPr>
          <p:cNvPr id="11" name="文本框 10">
            <a:extLst>
              <a:ext uri="{FF2B5EF4-FFF2-40B4-BE49-F238E27FC236}">
                <a16:creationId xmlns:a16="http://schemas.microsoft.com/office/drawing/2014/main" id="{A714B04F-573F-1DD7-FA4A-50CF14A095B6}"/>
              </a:ext>
            </a:extLst>
          </p:cNvPr>
          <p:cNvSpPr txBox="1"/>
          <p:nvPr/>
        </p:nvSpPr>
        <p:spPr>
          <a:xfrm>
            <a:off x="4342120" y="1583395"/>
            <a:ext cx="4245686" cy="1200329"/>
          </a:xfrm>
          <a:prstGeom prst="rect">
            <a:avLst/>
          </a:prstGeom>
          <a:noFill/>
        </p:spPr>
        <p:txBody>
          <a:bodyPr wrap="square" rtlCol="0">
            <a:spAutoFit/>
          </a:bodyPr>
          <a:lstStyle/>
          <a:p>
            <a:r>
              <a:rPr lang="zh-CN" altLang="en-US" sz="7200" dirty="0">
                <a:latin typeface="+mj-ea"/>
                <a:ea typeface="+mj-ea"/>
              </a:rPr>
              <a:t>目录</a:t>
            </a:r>
          </a:p>
        </p:txBody>
      </p:sp>
      <p:cxnSp>
        <p:nvCxnSpPr>
          <p:cNvPr id="17" name="直接连接符 16">
            <a:extLst>
              <a:ext uri="{FF2B5EF4-FFF2-40B4-BE49-F238E27FC236}">
                <a16:creationId xmlns:a16="http://schemas.microsoft.com/office/drawing/2014/main" id="{4EDC7FFA-D820-6C7F-DB37-1DDD9065138D}"/>
              </a:ext>
            </a:extLst>
          </p:cNvPr>
          <p:cNvCxnSpPr/>
          <p:nvPr/>
        </p:nvCxnSpPr>
        <p:spPr>
          <a:xfrm>
            <a:off x="4500950" y="2737557"/>
            <a:ext cx="600825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0D2D03A9-8415-B775-537A-66BD2070ECC8}"/>
              </a:ext>
            </a:extLst>
          </p:cNvPr>
          <p:cNvSpPr txBox="1"/>
          <p:nvPr/>
        </p:nvSpPr>
        <p:spPr>
          <a:xfrm>
            <a:off x="4421026" y="3062416"/>
            <a:ext cx="1312382" cy="923330"/>
          </a:xfrm>
          <a:prstGeom prst="rect">
            <a:avLst/>
          </a:prstGeom>
          <a:noFill/>
        </p:spPr>
        <p:txBody>
          <a:bodyPr wrap="square" rtlCol="0">
            <a:spAutoFit/>
          </a:bodyPr>
          <a:lstStyle/>
          <a:p>
            <a:r>
              <a:rPr lang="en-US" altLang="zh-CN" sz="5400" b="1" dirty="0">
                <a:solidFill>
                  <a:schemeClr val="accent2"/>
                </a:solidFill>
              </a:rPr>
              <a:t>01</a:t>
            </a:r>
            <a:endParaRPr lang="zh-CN" altLang="en-US" sz="5400" b="1" dirty="0">
              <a:solidFill>
                <a:schemeClr val="accent2"/>
              </a:solidFill>
            </a:endParaRPr>
          </a:p>
        </p:txBody>
      </p:sp>
      <p:sp>
        <p:nvSpPr>
          <p:cNvPr id="19" name="矩形: 圆角 18">
            <a:extLst>
              <a:ext uri="{FF2B5EF4-FFF2-40B4-BE49-F238E27FC236}">
                <a16:creationId xmlns:a16="http://schemas.microsoft.com/office/drawing/2014/main" id="{1A56B804-71E5-E4EA-C0C6-E24503DC54B6}"/>
              </a:ext>
            </a:extLst>
          </p:cNvPr>
          <p:cNvSpPr/>
          <p:nvPr/>
        </p:nvSpPr>
        <p:spPr>
          <a:xfrm>
            <a:off x="4603446" y="3934569"/>
            <a:ext cx="3137947" cy="45719"/>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688E6340-F8DB-DE41-EAA1-83599D5EA2C0}"/>
              </a:ext>
            </a:extLst>
          </p:cNvPr>
          <p:cNvSpPr txBox="1"/>
          <p:nvPr/>
        </p:nvSpPr>
        <p:spPr>
          <a:xfrm>
            <a:off x="5281380" y="3146633"/>
            <a:ext cx="2703068" cy="584775"/>
          </a:xfrm>
          <a:prstGeom prst="rect">
            <a:avLst/>
          </a:prstGeom>
          <a:noFill/>
        </p:spPr>
        <p:txBody>
          <a:bodyPr wrap="square" rtlCol="0">
            <a:spAutoFit/>
          </a:bodyPr>
          <a:lstStyle/>
          <a:p>
            <a:r>
              <a:rPr lang="zh-CN" altLang="en-US" sz="3200" dirty="0"/>
              <a:t>年度工作概述</a:t>
            </a:r>
          </a:p>
        </p:txBody>
      </p:sp>
      <p:sp>
        <p:nvSpPr>
          <p:cNvPr id="21" name="文本框 20">
            <a:extLst>
              <a:ext uri="{FF2B5EF4-FFF2-40B4-BE49-F238E27FC236}">
                <a16:creationId xmlns:a16="http://schemas.microsoft.com/office/drawing/2014/main" id="{1F789FA5-59C8-D68D-10A5-30B96E4CCA9F}"/>
              </a:ext>
            </a:extLst>
          </p:cNvPr>
          <p:cNvSpPr txBox="1"/>
          <p:nvPr/>
        </p:nvSpPr>
        <p:spPr>
          <a:xfrm>
            <a:off x="5322492" y="3572411"/>
            <a:ext cx="2470948" cy="276999"/>
          </a:xfrm>
          <a:prstGeom prst="rect">
            <a:avLst/>
          </a:prstGeom>
          <a:noFill/>
        </p:spPr>
        <p:txBody>
          <a:bodyPr wrap="square" rtlCol="0">
            <a:spAutoFit/>
          </a:bodyPr>
          <a:lstStyle/>
          <a:p>
            <a:r>
              <a:rPr lang="en-US" altLang="zh-CN" sz="1200" dirty="0"/>
              <a:t>Annual Work Overview</a:t>
            </a:r>
            <a:endParaRPr lang="zh-CN" altLang="en-US" sz="1200" dirty="0"/>
          </a:p>
        </p:txBody>
      </p:sp>
      <p:sp>
        <p:nvSpPr>
          <p:cNvPr id="25" name="文本框 24">
            <a:extLst>
              <a:ext uri="{FF2B5EF4-FFF2-40B4-BE49-F238E27FC236}">
                <a16:creationId xmlns:a16="http://schemas.microsoft.com/office/drawing/2014/main" id="{906D4182-8AC1-037B-E0BC-ADC2567B4CEF}"/>
              </a:ext>
            </a:extLst>
          </p:cNvPr>
          <p:cNvSpPr txBox="1"/>
          <p:nvPr/>
        </p:nvSpPr>
        <p:spPr>
          <a:xfrm>
            <a:off x="7839718" y="3079667"/>
            <a:ext cx="1312382" cy="923330"/>
          </a:xfrm>
          <a:prstGeom prst="rect">
            <a:avLst/>
          </a:prstGeom>
          <a:noFill/>
        </p:spPr>
        <p:txBody>
          <a:bodyPr wrap="square" rtlCol="0">
            <a:spAutoFit/>
          </a:bodyPr>
          <a:lstStyle/>
          <a:p>
            <a:r>
              <a:rPr lang="en-US" altLang="zh-CN" sz="5400" b="1" dirty="0">
                <a:solidFill>
                  <a:schemeClr val="accent2"/>
                </a:solidFill>
              </a:rPr>
              <a:t>02</a:t>
            </a:r>
            <a:endParaRPr lang="zh-CN" altLang="en-US" sz="5400" b="1" dirty="0">
              <a:solidFill>
                <a:schemeClr val="accent2"/>
              </a:solidFill>
            </a:endParaRPr>
          </a:p>
        </p:txBody>
      </p:sp>
      <p:sp>
        <p:nvSpPr>
          <p:cNvPr id="26" name="矩形: 圆角 25">
            <a:extLst>
              <a:ext uri="{FF2B5EF4-FFF2-40B4-BE49-F238E27FC236}">
                <a16:creationId xmlns:a16="http://schemas.microsoft.com/office/drawing/2014/main" id="{7F1A488C-8143-B46F-D39C-A90C2FCAE01B}"/>
              </a:ext>
            </a:extLst>
          </p:cNvPr>
          <p:cNvSpPr/>
          <p:nvPr/>
        </p:nvSpPr>
        <p:spPr>
          <a:xfrm>
            <a:off x="8017617" y="3934569"/>
            <a:ext cx="3137947" cy="45719"/>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9766317C-D380-292A-5DA4-8F9F29C68662}"/>
              </a:ext>
            </a:extLst>
          </p:cNvPr>
          <p:cNvSpPr txBox="1"/>
          <p:nvPr/>
        </p:nvSpPr>
        <p:spPr>
          <a:xfrm>
            <a:off x="8695551" y="3146633"/>
            <a:ext cx="2703068" cy="584775"/>
          </a:xfrm>
          <a:prstGeom prst="rect">
            <a:avLst/>
          </a:prstGeom>
          <a:noFill/>
        </p:spPr>
        <p:txBody>
          <a:bodyPr wrap="square" rtlCol="0">
            <a:spAutoFit/>
          </a:bodyPr>
          <a:lstStyle/>
          <a:p>
            <a:r>
              <a:rPr lang="zh-CN" altLang="en-US" sz="3200" dirty="0"/>
              <a:t>工作完成情况</a:t>
            </a:r>
          </a:p>
        </p:txBody>
      </p:sp>
      <p:sp>
        <p:nvSpPr>
          <p:cNvPr id="29" name="文本框 28">
            <a:extLst>
              <a:ext uri="{FF2B5EF4-FFF2-40B4-BE49-F238E27FC236}">
                <a16:creationId xmlns:a16="http://schemas.microsoft.com/office/drawing/2014/main" id="{D39B38BD-1C49-6FA3-6CFF-E9D2C2937144}"/>
              </a:ext>
            </a:extLst>
          </p:cNvPr>
          <p:cNvSpPr txBox="1"/>
          <p:nvPr/>
        </p:nvSpPr>
        <p:spPr>
          <a:xfrm>
            <a:off x="8736663" y="3572411"/>
            <a:ext cx="2470948" cy="276999"/>
          </a:xfrm>
          <a:prstGeom prst="rect">
            <a:avLst/>
          </a:prstGeom>
          <a:noFill/>
        </p:spPr>
        <p:txBody>
          <a:bodyPr wrap="square" rtlCol="0">
            <a:spAutoFit/>
          </a:bodyPr>
          <a:lstStyle/>
          <a:p>
            <a:r>
              <a:rPr lang="en-US" altLang="zh-CN" sz="1200" dirty="0"/>
              <a:t>Job completion status</a:t>
            </a:r>
            <a:endParaRPr lang="zh-CN" altLang="en-US" sz="1200" dirty="0"/>
          </a:p>
        </p:txBody>
      </p:sp>
      <p:sp>
        <p:nvSpPr>
          <p:cNvPr id="57" name="文本框 56">
            <a:extLst>
              <a:ext uri="{FF2B5EF4-FFF2-40B4-BE49-F238E27FC236}">
                <a16:creationId xmlns:a16="http://schemas.microsoft.com/office/drawing/2014/main" id="{1A98F17E-5D61-D403-9388-C2B8D3F696DA}"/>
              </a:ext>
            </a:extLst>
          </p:cNvPr>
          <p:cNvSpPr txBox="1"/>
          <p:nvPr/>
        </p:nvSpPr>
        <p:spPr>
          <a:xfrm>
            <a:off x="4419833" y="4584376"/>
            <a:ext cx="1312382" cy="923330"/>
          </a:xfrm>
          <a:prstGeom prst="rect">
            <a:avLst/>
          </a:prstGeom>
          <a:noFill/>
        </p:spPr>
        <p:txBody>
          <a:bodyPr wrap="square" rtlCol="0">
            <a:spAutoFit/>
          </a:bodyPr>
          <a:lstStyle/>
          <a:p>
            <a:r>
              <a:rPr lang="en-US" altLang="zh-CN" sz="5400" b="1" dirty="0">
                <a:solidFill>
                  <a:schemeClr val="accent2"/>
                </a:solidFill>
              </a:rPr>
              <a:t>03</a:t>
            </a:r>
            <a:endParaRPr lang="zh-CN" altLang="en-US" sz="5400" b="1" dirty="0">
              <a:solidFill>
                <a:schemeClr val="accent2"/>
              </a:solidFill>
            </a:endParaRPr>
          </a:p>
        </p:txBody>
      </p:sp>
      <p:sp>
        <p:nvSpPr>
          <p:cNvPr id="58" name="矩形: 圆角 57">
            <a:extLst>
              <a:ext uri="{FF2B5EF4-FFF2-40B4-BE49-F238E27FC236}">
                <a16:creationId xmlns:a16="http://schemas.microsoft.com/office/drawing/2014/main" id="{355A8FB1-ACA5-1E6B-DF12-5D4B97EF98FF}"/>
              </a:ext>
            </a:extLst>
          </p:cNvPr>
          <p:cNvSpPr/>
          <p:nvPr/>
        </p:nvSpPr>
        <p:spPr>
          <a:xfrm>
            <a:off x="4603446" y="5439278"/>
            <a:ext cx="3137947" cy="45719"/>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DF07828A-6965-8973-CC7B-5FCB6D607BA0}"/>
              </a:ext>
            </a:extLst>
          </p:cNvPr>
          <p:cNvSpPr txBox="1"/>
          <p:nvPr/>
        </p:nvSpPr>
        <p:spPr>
          <a:xfrm>
            <a:off x="5281380" y="4651342"/>
            <a:ext cx="2703068" cy="584775"/>
          </a:xfrm>
          <a:prstGeom prst="rect">
            <a:avLst/>
          </a:prstGeom>
          <a:noFill/>
        </p:spPr>
        <p:txBody>
          <a:bodyPr wrap="square" rtlCol="0">
            <a:spAutoFit/>
          </a:bodyPr>
          <a:lstStyle/>
          <a:p>
            <a:r>
              <a:rPr lang="zh-CN" altLang="en-US" sz="3200" dirty="0"/>
              <a:t>成功案例展示</a:t>
            </a:r>
          </a:p>
        </p:txBody>
      </p:sp>
      <p:sp>
        <p:nvSpPr>
          <p:cNvPr id="61" name="文本框 60">
            <a:extLst>
              <a:ext uri="{FF2B5EF4-FFF2-40B4-BE49-F238E27FC236}">
                <a16:creationId xmlns:a16="http://schemas.microsoft.com/office/drawing/2014/main" id="{D12959BD-DFAC-ABB3-5AED-3F955B576815}"/>
              </a:ext>
            </a:extLst>
          </p:cNvPr>
          <p:cNvSpPr txBox="1"/>
          <p:nvPr/>
        </p:nvSpPr>
        <p:spPr>
          <a:xfrm>
            <a:off x="5322492" y="5077120"/>
            <a:ext cx="2699010" cy="276999"/>
          </a:xfrm>
          <a:prstGeom prst="rect">
            <a:avLst/>
          </a:prstGeom>
          <a:noFill/>
        </p:spPr>
        <p:txBody>
          <a:bodyPr wrap="square" rtlCol="0">
            <a:spAutoFit/>
          </a:bodyPr>
          <a:lstStyle/>
          <a:p>
            <a:r>
              <a:rPr lang="en-US" altLang="zh-CN" sz="1200" dirty="0"/>
              <a:t>Display Successful Cases</a:t>
            </a:r>
            <a:endParaRPr lang="zh-CN" altLang="en-US" sz="1200" dirty="0"/>
          </a:p>
        </p:txBody>
      </p:sp>
      <p:sp>
        <p:nvSpPr>
          <p:cNvPr id="63" name="文本框 62">
            <a:extLst>
              <a:ext uri="{FF2B5EF4-FFF2-40B4-BE49-F238E27FC236}">
                <a16:creationId xmlns:a16="http://schemas.microsoft.com/office/drawing/2014/main" id="{15B90596-93AE-00FD-4E39-0FDB7A657E27}"/>
              </a:ext>
            </a:extLst>
          </p:cNvPr>
          <p:cNvSpPr txBox="1"/>
          <p:nvPr/>
        </p:nvSpPr>
        <p:spPr>
          <a:xfrm>
            <a:off x="7839718" y="4584376"/>
            <a:ext cx="1312382" cy="923330"/>
          </a:xfrm>
          <a:prstGeom prst="rect">
            <a:avLst/>
          </a:prstGeom>
          <a:noFill/>
        </p:spPr>
        <p:txBody>
          <a:bodyPr wrap="square" rtlCol="0">
            <a:spAutoFit/>
          </a:bodyPr>
          <a:lstStyle/>
          <a:p>
            <a:r>
              <a:rPr lang="en-US" altLang="zh-CN" sz="5400" b="1" dirty="0">
                <a:solidFill>
                  <a:schemeClr val="accent2"/>
                </a:solidFill>
              </a:rPr>
              <a:t>04</a:t>
            </a:r>
            <a:endParaRPr lang="zh-CN" altLang="en-US" sz="5400" b="1" dirty="0">
              <a:solidFill>
                <a:schemeClr val="accent2"/>
              </a:solidFill>
            </a:endParaRPr>
          </a:p>
        </p:txBody>
      </p:sp>
      <p:sp>
        <p:nvSpPr>
          <p:cNvPr id="64" name="矩形: 圆角 63">
            <a:extLst>
              <a:ext uri="{FF2B5EF4-FFF2-40B4-BE49-F238E27FC236}">
                <a16:creationId xmlns:a16="http://schemas.microsoft.com/office/drawing/2014/main" id="{B45C9979-9C44-4EEC-DB17-4876FE59338D}"/>
              </a:ext>
            </a:extLst>
          </p:cNvPr>
          <p:cNvSpPr/>
          <p:nvPr/>
        </p:nvSpPr>
        <p:spPr>
          <a:xfrm>
            <a:off x="8017617" y="5439278"/>
            <a:ext cx="3137947" cy="45719"/>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1B8E7129-23D6-C373-189D-71D3627C63EF}"/>
              </a:ext>
            </a:extLst>
          </p:cNvPr>
          <p:cNvSpPr txBox="1"/>
          <p:nvPr/>
        </p:nvSpPr>
        <p:spPr>
          <a:xfrm>
            <a:off x="8695551" y="4651342"/>
            <a:ext cx="2703068" cy="584775"/>
          </a:xfrm>
          <a:prstGeom prst="rect">
            <a:avLst/>
          </a:prstGeom>
          <a:noFill/>
        </p:spPr>
        <p:txBody>
          <a:bodyPr wrap="square" rtlCol="0">
            <a:spAutoFit/>
          </a:bodyPr>
          <a:lstStyle/>
          <a:p>
            <a:r>
              <a:rPr lang="zh-CN" altLang="en-US" sz="3200" dirty="0"/>
              <a:t>明年工作计划</a:t>
            </a:r>
          </a:p>
        </p:txBody>
      </p:sp>
      <p:sp>
        <p:nvSpPr>
          <p:cNvPr id="67" name="文本框 66">
            <a:extLst>
              <a:ext uri="{FF2B5EF4-FFF2-40B4-BE49-F238E27FC236}">
                <a16:creationId xmlns:a16="http://schemas.microsoft.com/office/drawing/2014/main" id="{EA7935A0-6362-E233-513B-C2883ABB803F}"/>
              </a:ext>
            </a:extLst>
          </p:cNvPr>
          <p:cNvSpPr txBox="1"/>
          <p:nvPr/>
        </p:nvSpPr>
        <p:spPr>
          <a:xfrm>
            <a:off x="8736663" y="5077120"/>
            <a:ext cx="2577946" cy="276999"/>
          </a:xfrm>
          <a:prstGeom prst="rect">
            <a:avLst/>
          </a:prstGeom>
          <a:noFill/>
        </p:spPr>
        <p:txBody>
          <a:bodyPr wrap="square" rtlCol="0">
            <a:spAutoFit/>
          </a:bodyPr>
          <a:lstStyle/>
          <a:p>
            <a:r>
              <a:rPr lang="en-US" altLang="zh-CN" sz="1200" dirty="0"/>
              <a:t>Work Plan for Next Year</a:t>
            </a:r>
            <a:endParaRPr lang="zh-CN" altLang="en-US" sz="1200" dirty="0"/>
          </a:p>
        </p:txBody>
      </p:sp>
      <p:grpSp>
        <p:nvGrpSpPr>
          <p:cNvPr id="3" name="组合 2">
            <a:extLst>
              <a:ext uri="{FF2B5EF4-FFF2-40B4-BE49-F238E27FC236}">
                <a16:creationId xmlns:a16="http://schemas.microsoft.com/office/drawing/2014/main" id="{9A7818E3-8F20-21E8-FE9C-13ABC3E2E45E}"/>
              </a:ext>
            </a:extLst>
          </p:cNvPr>
          <p:cNvGrpSpPr/>
          <p:nvPr/>
        </p:nvGrpSpPr>
        <p:grpSpPr>
          <a:xfrm>
            <a:off x="888982" y="1701002"/>
            <a:ext cx="3273141" cy="4296815"/>
            <a:chOff x="8067033" y="1804107"/>
            <a:chExt cx="3273141" cy="4296815"/>
          </a:xfrm>
        </p:grpSpPr>
        <p:grpSp>
          <p:nvGrpSpPr>
            <p:cNvPr id="5" name="图形 68">
              <a:extLst>
                <a:ext uri="{FF2B5EF4-FFF2-40B4-BE49-F238E27FC236}">
                  <a16:creationId xmlns:a16="http://schemas.microsoft.com/office/drawing/2014/main" id="{01028E5C-E158-C0B1-5543-0FA24E71691B}"/>
                </a:ext>
              </a:extLst>
            </p:cNvPr>
            <p:cNvGrpSpPr/>
            <p:nvPr/>
          </p:nvGrpSpPr>
          <p:grpSpPr>
            <a:xfrm>
              <a:off x="9333559" y="2434212"/>
              <a:ext cx="2006615" cy="2974410"/>
              <a:chOff x="8849598" y="1706576"/>
              <a:chExt cx="2599098" cy="3852648"/>
            </a:xfrm>
          </p:grpSpPr>
          <p:sp>
            <p:nvSpPr>
              <p:cNvPr id="405" name="任意多边形: 形状 404">
                <a:extLst>
                  <a:ext uri="{FF2B5EF4-FFF2-40B4-BE49-F238E27FC236}">
                    <a16:creationId xmlns:a16="http://schemas.microsoft.com/office/drawing/2014/main" id="{1BF6240F-23C6-64D3-DA3D-22E07FD7299F}"/>
                  </a:ext>
                </a:extLst>
              </p:cNvPr>
              <p:cNvSpPr/>
              <p:nvPr/>
            </p:nvSpPr>
            <p:spPr>
              <a:xfrm>
                <a:off x="8852539" y="1909491"/>
                <a:ext cx="2595490" cy="3647278"/>
              </a:xfrm>
              <a:custGeom>
                <a:avLst/>
                <a:gdLst>
                  <a:gd name="connsiteX0" fmla="*/ 2494271 w 2595490"/>
                  <a:gd name="connsiteY0" fmla="*/ 3612242 h 3647278"/>
                  <a:gd name="connsiteX1" fmla="*/ 155286 w 2595490"/>
                  <a:gd name="connsiteY1" fmla="*/ 3647267 h 3647278"/>
                  <a:gd name="connsiteX2" fmla="*/ 50928 w 2595490"/>
                  <a:gd name="connsiteY2" fmla="*/ 3545974 h 3647278"/>
                  <a:gd name="connsiteX3" fmla="*/ 50921 w 2595490"/>
                  <a:gd name="connsiteY3" fmla="*/ 3545448 h 3647278"/>
                  <a:gd name="connsiteX4" fmla="*/ 12 w 2595490"/>
                  <a:gd name="connsiteY4" fmla="*/ 139400 h 3647278"/>
                  <a:gd name="connsiteX5" fmla="*/ 101220 w 2595490"/>
                  <a:gd name="connsiteY5" fmla="*/ 35036 h 3647278"/>
                  <a:gd name="connsiteX6" fmla="*/ 2440307 w 2595490"/>
                  <a:gd name="connsiteY6" fmla="*/ 10 h 3647278"/>
                  <a:gd name="connsiteX7" fmla="*/ 2544565 w 2595490"/>
                  <a:gd name="connsiteY7" fmla="*/ 101407 h 3647278"/>
                  <a:gd name="connsiteX8" fmla="*/ 2544570 w 2595490"/>
                  <a:gd name="connsiteY8" fmla="*/ 101829 h 3647278"/>
                  <a:gd name="connsiteX9" fmla="*/ 2595479 w 2595490"/>
                  <a:gd name="connsiteY9" fmla="*/ 3507877 h 3647278"/>
                  <a:gd name="connsiteX10" fmla="*/ 2494271 w 2595490"/>
                  <a:gd name="connsiteY10" fmla="*/ 3612242 h 364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5490" h="3647278">
                    <a:moveTo>
                      <a:pt x="2494271" y="3612242"/>
                    </a:moveTo>
                    <a:lnTo>
                      <a:pt x="155286" y="3647267"/>
                    </a:lnTo>
                    <a:cubicBezTo>
                      <a:pt x="98497" y="3648113"/>
                      <a:pt x="51774" y="3602763"/>
                      <a:pt x="50928" y="3545974"/>
                    </a:cubicBezTo>
                    <a:cubicBezTo>
                      <a:pt x="50925" y="3545799"/>
                      <a:pt x="50923" y="3545624"/>
                      <a:pt x="50921" y="3545448"/>
                    </a:cubicBezTo>
                    <a:lnTo>
                      <a:pt x="12" y="139400"/>
                    </a:lnTo>
                    <a:cubicBezTo>
                      <a:pt x="-838" y="82642"/>
                      <a:pt x="44462" y="35929"/>
                      <a:pt x="101220" y="35036"/>
                    </a:cubicBezTo>
                    <a:lnTo>
                      <a:pt x="2440307" y="10"/>
                    </a:lnTo>
                    <a:cubicBezTo>
                      <a:pt x="2497097" y="-780"/>
                      <a:pt x="2543775" y="44617"/>
                      <a:pt x="2544565" y="101407"/>
                    </a:cubicBezTo>
                    <a:cubicBezTo>
                      <a:pt x="2544566" y="101548"/>
                      <a:pt x="2544568" y="101688"/>
                      <a:pt x="2544570" y="101829"/>
                    </a:cubicBezTo>
                    <a:lnTo>
                      <a:pt x="2595479" y="3507877"/>
                    </a:lnTo>
                    <a:cubicBezTo>
                      <a:pt x="2596329" y="3564636"/>
                      <a:pt x="2551029" y="3611349"/>
                      <a:pt x="2494271" y="3612242"/>
                    </a:cubicBezTo>
                    <a:close/>
                  </a:path>
                </a:pathLst>
              </a:custGeom>
              <a:solidFill>
                <a:srgbClr val="E0E0E0"/>
              </a:solidFill>
              <a:ln w="10173" cap="flat">
                <a:noFill/>
                <a:prstDash val="solid"/>
                <a:miter/>
              </a:ln>
            </p:spPr>
            <p:txBody>
              <a:bodyPr rtlCol="0" anchor="ctr"/>
              <a:lstStyle/>
              <a:p>
                <a:endParaRPr lang="zh-CN" altLang="en-US"/>
              </a:p>
            </p:txBody>
          </p:sp>
          <p:sp>
            <p:nvSpPr>
              <p:cNvPr id="406" name="任意多边形: 形状 405">
                <a:extLst>
                  <a:ext uri="{FF2B5EF4-FFF2-40B4-BE49-F238E27FC236}">
                    <a16:creationId xmlns:a16="http://schemas.microsoft.com/office/drawing/2014/main" id="{7DB04E3C-5BBB-A7CC-85FE-35339681158F}"/>
                  </a:ext>
                </a:extLst>
              </p:cNvPr>
              <p:cNvSpPr/>
              <p:nvPr/>
            </p:nvSpPr>
            <p:spPr>
              <a:xfrm>
                <a:off x="8849598" y="1908248"/>
                <a:ext cx="2599098" cy="3650976"/>
              </a:xfrm>
              <a:custGeom>
                <a:avLst/>
                <a:gdLst>
                  <a:gd name="connsiteX0" fmla="*/ 2497212 w 2599098"/>
                  <a:gd name="connsiteY0" fmla="*/ 3613485 h 3650976"/>
                  <a:gd name="connsiteX1" fmla="*/ 2505052 w 2599098"/>
                  <a:gd name="connsiteY1" fmla="*/ 3612874 h 3650976"/>
                  <a:gd name="connsiteX2" fmla="*/ 2527961 w 2599098"/>
                  <a:gd name="connsiteY2" fmla="*/ 3608088 h 3650976"/>
                  <a:gd name="connsiteX3" fmla="*/ 2561256 w 2599098"/>
                  <a:gd name="connsiteY3" fmla="*/ 3589354 h 3650976"/>
                  <a:gd name="connsiteX4" fmla="*/ 2591801 w 2599098"/>
                  <a:gd name="connsiteY4" fmla="*/ 3546386 h 3650976"/>
                  <a:gd name="connsiteX5" fmla="*/ 2598012 w 2599098"/>
                  <a:gd name="connsiteY5" fmla="*/ 3515127 h 3650976"/>
                  <a:gd name="connsiteX6" fmla="*/ 2598013 w 2599098"/>
                  <a:gd name="connsiteY6" fmla="*/ 3479593 h 3650976"/>
                  <a:gd name="connsiteX7" fmla="*/ 2596689 w 2599098"/>
                  <a:gd name="connsiteY7" fmla="*/ 3398138 h 3650976"/>
                  <a:gd name="connsiteX8" fmla="*/ 2593431 w 2599098"/>
                  <a:gd name="connsiteY8" fmla="*/ 3194500 h 3650976"/>
                  <a:gd name="connsiteX9" fmla="*/ 2573067 w 2599098"/>
                  <a:gd name="connsiteY9" fmla="*/ 1894068 h 3650976"/>
                  <a:gd name="connsiteX10" fmla="*/ 2559322 w 2599098"/>
                  <a:gd name="connsiteY10" fmla="*/ 996126 h 3650976"/>
                  <a:gd name="connsiteX11" fmla="*/ 2551787 w 2599098"/>
                  <a:gd name="connsiteY11" fmla="*/ 495788 h 3650976"/>
                  <a:gd name="connsiteX12" fmla="*/ 2547816 w 2599098"/>
                  <a:gd name="connsiteY12" fmla="*/ 234215 h 3650976"/>
                  <a:gd name="connsiteX13" fmla="*/ 2545576 w 2599098"/>
                  <a:gd name="connsiteY13" fmla="*/ 100730 h 3650976"/>
                  <a:gd name="connsiteX14" fmla="*/ 2522056 w 2599098"/>
                  <a:gd name="connsiteY14" fmla="*/ 40454 h 3650976"/>
                  <a:gd name="connsiteX15" fmla="*/ 2466055 w 2599098"/>
                  <a:gd name="connsiteY15" fmla="*/ 7057 h 3650976"/>
                  <a:gd name="connsiteX16" fmla="*/ 2432659 w 2599098"/>
                  <a:gd name="connsiteY16" fmla="*/ 5021 h 3650976"/>
                  <a:gd name="connsiteX17" fmla="*/ 2398448 w 2599098"/>
                  <a:gd name="connsiteY17" fmla="*/ 5021 h 3650976"/>
                  <a:gd name="connsiteX18" fmla="*/ 2329720 w 2599098"/>
                  <a:gd name="connsiteY18" fmla="*/ 6141 h 3650976"/>
                  <a:gd name="connsiteX19" fmla="*/ 2191144 w 2599098"/>
                  <a:gd name="connsiteY19" fmla="*/ 8177 h 3650976"/>
                  <a:gd name="connsiteX20" fmla="*/ 1908291 w 2599098"/>
                  <a:gd name="connsiteY20" fmla="*/ 12148 h 3650976"/>
                  <a:gd name="connsiteX21" fmla="*/ 1326905 w 2599098"/>
                  <a:gd name="connsiteY21" fmla="*/ 20904 h 3650976"/>
                  <a:gd name="connsiteX22" fmla="*/ 104161 w 2599098"/>
                  <a:gd name="connsiteY22" fmla="*/ 39232 h 3650976"/>
                  <a:gd name="connsiteX23" fmla="*/ 5193 w 2599098"/>
                  <a:gd name="connsiteY23" fmla="*/ 136163 h 3650976"/>
                  <a:gd name="connsiteX24" fmla="*/ 7229 w 2599098"/>
                  <a:gd name="connsiteY24" fmla="*/ 291641 h 3650976"/>
                  <a:gd name="connsiteX25" fmla="*/ 11811 w 2599098"/>
                  <a:gd name="connsiteY25" fmla="*/ 599847 h 3650976"/>
                  <a:gd name="connsiteX26" fmla="*/ 20771 w 2599098"/>
                  <a:gd name="connsiteY26" fmla="*/ 1202412 h 3650976"/>
                  <a:gd name="connsiteX27" fmla="*/ 37673 w 2599098"/>
                  <a:gd name="connsiteY27" fmla="*/ 2341562 h 3650976"/>
                  <a:gd name="connsiteX28" fmla="*/ 52946 w 2599098"/>
                  <a:gd name="connsiteY28" fmla="*/ 3372377 h 3650976"/>
                  <a:gd name="connsiteX29" fmla="*/ 54677 w 2599098"/>
                  <a:gd name="connsiteY29" fmla="*/ 3492422 h 3650976"/>
                  <a:gd name="connsiteX30" fmla="*/ 55797 w 2599098"/>
                  <a:gd name="connsiteY30" fmla="*/ 3551477 h 3650976"/>
                  <a:gd name="connsiteX31" fmla="*/ 74837 w 2599098"/>
                  <a:gd name="connsiteY31" fmla="*/ 3604932 h 3650976"/>
                  <a:gd name="connsiteX32" fmla="*/ 119230 w 2599098"/>
                  <a:gd name="connsiteY32" fmla="*/ 3639449 h 3650976"/>
                  <a:gd name="connsiteX33" fmla="*/ 146721 w 2599098"/>
                  <a:gd name="connsiteY33" fmla="*/ 3646067 h 3650976"/>
                  <a:gd name="connsiteX34" fmla="*/ 175230 w 2599098"/>
                  <a:gd name="connsiteY34" fmla="*/ 3646067 h 3650976"/>
                  <a:gd name="connsiteX35" fmla="*/ 288657 w 2599098"/>
                  <a:gd name="connsiteY35" fmla="*/ 3644438 h 3650976"/>
                  <a:gd name="connsiteX36" fmla="*/ 719656 w 2599098"/>
                  <a:gd name="connsiteY36" fmla="*/ 3638125 h 3650976"/>
                  <a:gd name="connsiteX37" fmla="*/ 2020292 w 2599098"/>
                  <a:gd name="connsiteY37" fmla="*/ 3619695 h 3650976"/>
                  <a:gd name="connsiteX38" fmla="*/ 2373807 w 2599098"/>
                  <a:gd name="connsiteY38" fmla="*/ 3614808 h 3650976"/>
                  <a:gd name="connsiteX39" fmla="*/ 2465444 w 2599098"/>
                  <a:gd name="connsiteY39" fmla="*/ 3613688 h 3650976"/>
                  <a:gd name="connsiteX40" fmla="*/ 2496805 w 2599098"/>
                  <a:gd name="connsiteY40" fmla="*/ 3613688 h 3650976"/>
                  <a:gd name="connsiteX41" fmla="*/ 2465444 w 2599098"/>
                  <a:gd name="connsiteY41" fmla="*/ 3614401 h 3650976"/>
                  <a:gd name="connsiteX42" fmla="*/ 2373807 w 2599098"/>
                  <a:gd name="connsiteY42" fmla="*/ 3616030 h 3650976"/>
                  <a:gd name="connsiteX43" fmla="*/ 2020292 w 2599098"/>
                  <a:gd name="connsiteY43" fmla="*/ 3622037 h 3650976"/>
                  <a:gd name="connsiteX44" fmla="*/ 719962 w 2599098"/>
                  <a:gd name="connsiteY44" fmla="*/ 3642401 h 3650976"/>
                  <a:gd name="connsiteX45" fmla="*/ 289064 w 2599098"/>
                  <a:gd name="connsiteY45" fmla="*/ 3649019 h 3650976"/>
                  <a:gd name="connsiteX46" fmla="*/ 175536 w 2599098"/>
                  <a:gd name="connsiteY46" fmla="*/ 3650750 h 3650976"/>
                  <a:gd name="connsiteX47" fmla="*/ 146619 w 2599098"/>
                  <a:gd name="connsiteY47" fmla="*/ 3650750 h 3650976"/>
                  <a:gd name="connsiteX48" fmla="*/ 118110 w 2599098"/>
                  <a:gd name="connsiteY48" fmla="*/ 3643928 h 3650976"/>
                  <a:gd name="connsiteX49" fmla="*/ 71884 w 2599098"/>
                  <a:gd name="connsiteY49" fmla="*/ 3608088 h 3650976"/>
                  <a:gd name="connsiteX50" fmla="*/ 51520 w 2599098"/>
                  <a:gd name="connsiteY50" fmla="*/ 3552597 h 3650976"/>
                  <a:gd name="connsiteX51" fmla="*/ 50400 w 2599098"/>
                  <a:gd name="connsiteY51" fmla="*/ 3493236 h 3650976"/>
                  <a:gd name="connsiteX52" fmla="*/ 48568 w 2599098"/>
                  <a:gd name="connsiteY52" fmla="*/ 3373294 h 3650976"/>
                  <a:gd name="connsiteX53" fmla="*/ 32989 w 2599098"/>
                  <a:gd name="connsiteY53" fmla="*/ 2342478 h 3650976"/>
                  <a:gd name="connsiteX54" fmla="*/ 15782 w 2599098"/>
                  <a:gd name="connsiteY54" fmla="*/ 1203328 h 3650976"/>
                  <a:gd name="connsiteX55" fmla="*/ 6720 w 2599098"/>
                  <a:gd name="connsiteY55" fmla="*/ 600763 h 3650976"/>
                  <a:gd name="connsiteX56" fmla="*/ 2138 w 2599098"/>
                  <a:gd name="connsiteY56" fmla="*/ 292557 h 3650976"/>
                  <a:gd name="connsiteX57" fmla="*/ 0 w 2599098"/>
                  <a:gd name="connsiteY57" fmla="*/ 136774 h 3650976"/>
                  <a:gd name="connsiteX58" fmla="*/ 103855 w 2599098"/>
                  <a:gd name="connsiteY58" fmla="*/ 34955 h 3650976"/>
                  <a:gd name="connsiteX59" fmla="*/ 1326599 w 2599098"/>
                  <a:gd name="connsiteY59" fmla="*/ 16730 h 3650976"/>
                  <a:gd name="connsiteX60" fmla="*/ 1908291 w 2599098"/>
                  <a:gd name="connsiteY60" fmla="*/ 7464 h 3650976"/>
                  <a:gd name="connsiteX61" fmla="*/ 2190228 w 2599098"/>
                  <a:gd name="connsiteY61" fmla="*/ 3290 h 3650976"/>
                  <a:gd name="connsiteX62" fmla="*/ 2328803 w 2599098"/>
                  <a:gd name="connsiteY62" fmla="*/ 1253 h 3650976"/>
                  <a:gd name="connsiteX63" fmla="*/ 2397429 w 2599098"/>
                  <a:gd name="connsiteY63" fmla="*/ 235 h 3650976"/>
                  <a:gd name="connsiteX64" fmla="*/ 2431640 w 2599098"/>
                  <a:gd name="connsiteY64" fmla="*/ 235 h 3650976"/>
                  <a:gd name="connsiteX65" fmla="*/ 2466055 w 2599098"/>
                  <a:gd name="connsiteY65" fmla="*/ 2373 h 3650976"/>
                  <a:gd name="connsiteX66" fmla="*/ 2549751 w 2599098"/>
                  <a:gd name="connsiteY66" fmla="*/ 99712 h 3650976"/>
                  <a:gd name="connsiteX67" fmla="*/ 2551889 w 2599098"/>
                  <a:gd name="connsiteY67" fmla="*/ 233299 h 3650976"/>
                  <a:gd name="connsiteX68" fmla="*/ 2555758 w 2599098"/>
                  <a:gd name="connsiteY68" fmla="*/ 494973 h 3650976"/>
                  <a:gd name="connsiteX69" fmla="*/ 2563089 w 2599098"/>
                  <a:gd name="connsiteY69" fmla="*/ 995210 h 3650976"/>
                  <a:gd name="connsiteX70" fmla="*/ 2576223 w 2599098"/>
                  <a:gd name="connsiteY70" fmla="*/ 1893253 h 3650976"/>
                  <a:gd name="connsiteX71" fmla="*/ 2594958 w 2599098"/>
                  <a:gd name="connsiteY71" fmla="*/ 3193685 h 3650976"/>
                  <a:gd name="connsiteX72" fmla="*/ 2597707 w 2599098"/>
                  <a:gd name="connsiteY72" fmla="*/ 3397323 h 3650976"/>
                  <a:gd name="connsiteX73" fmla="*/ 2598827 w 2599098"/>
                  <a:gd name="connsiteY73" fmla="*/ 3478778 h 3650976"/>
                  <a:gd name="connsiteX74" fmla="*/ 2598827 w 2599098"/>
                  <a:gd name="connsiteY74" fmla="*/ 3514517 h 3650976"/>
                  <a:gd name="connsiteX75" fmla="*/ 2592413 w 2599098"/>
                  <a:gd name="connsiteY75" fmla="*/ 3545979 h 3650976"/>
                  <a:gd name="connsiteX76" fmla="*/ 2528063 w 2599098"/>
                  <a:gd name="connsiteY76" fmla="*/ 3607783 h 3650976"/>
                  <a:gd name="connsiteX77" fmla="*/ 2505154 w 2599098"/>
                  <a:gd name="connsiteY77" fmla="*/ 3612365 h 36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599098" h="3650976">
                    <a:moveTo>
                      <a:pt x="2497212" y="3613485"/>
                    </a:moveTo>
                    <a:lnTo>
                      <a:pt x="2505052" y="3612874"/>
                    </a:lnTo>
                    <a:cubicBezTo>
                      <a:pt x="2512830" y="3612054"/>
                      <a:pt x="2520505" y="3610450"/>
                      <a:pt x="2527961" y="3608088"/>
                    </a:cubicBezTo>
                    <a:cubicBezTo>
                      <a:pt x="2540094" y="3603893"/>
                      <a:pt x="2551372" y="3597547"/>
                      <a:pt x="2561256" y="3589354"/>
                    </a:cubicBezTo>
                    <a:cubicBezTo>
                      <a:pt x="2574940" y="3577875"/>
                      <a:pt x="2585456" y="3563082"/>
                      <a:pt x="2591801" y="3546386"/>
                    </a:cubicBezTo>
                    <a:cubicBezTo>
                      <a:pt x="2595552" y="3536372"/>
                      <a:pt x="2597650" y="3525815"/>
                      <a:pt x="2598012" y="3515127"/>
                    </a:cubicBezTo>
                    <a:cubicBezTo>
                      <a:pt x="2598013" y="3503927"/>
                      <a:pt x="2598013" y="3492015"/>
                      <a:pt x="2598013" y="3479593"/>
                    </a:cubicBezTo>
                    <a:cubicBezTo>
                      <a:pt x="2597605" y="3454681"/>
                      <a:pt x="2597164" y="3427529"/>
                      <a:pt x="2596689" y="3398138"/>
                    </a:cubicBezTo>
                    <a:cubicBezTo>
                      <a:pt x="2595773" y="3339082"/>
                      <a:pt x="2594653" y="3270864"/>
                      <a:pt x="2593431" y="3194500"/>
                    </a:cubicBezTo>
                    <a:lnTo>
                      <a:pt x="2573067" y="1894068"/>
                    </a:lnTo>
                    <a:cubicBezTo>
                      <a:pt x="2568893" y="1619156"/>
                      <a:pt x="2564311" y="1318892"/>
                      <a:pt x="2559322" y="996126"/>
                    </a:cubicBezTo>
                    <a:cubicBezTo>
                      <a:pt x="2556878" y="834642"/>
                      <a:pt x="2554366" y="667862"/>
                      <a:pt x="2551787" y="495788"/>
                    </a:cubicBezTo>
                    <a:cubicBezTo>
                      <a:pt x="2550497" y="409853"/>
                      <a:pt x="2549173" y="322662"/>
                      <a:pt x="2547816" y="234215"/>
                    </a:cubicBezTo>
                    <a:cubicBezTo>
                      <a:pt x="2547069" y="190026"/>
                      <a:pt x="2546323" y="145531"/>
                      <a:pt x="2545576" y="100730"/>
                    </a:cubicBezTo>
                    <a:cubicBezTo>
                      <a:pt x="2544580" y="78598"/>
                      <a:pt x="2536313" y="57411"/>
                      <a:pt x="2522056" y="40454"/>
                    </a:cubicBezTo>
                    <a:cubicBezTo>
                      <a:pt x="2507554" y="23484"/>
                      <a:pt x="2487878" y="11750"/>
                      <a:pt x="2466055" y="7057"/>
                    </a:cubicBezTo>
                    <a:cubicBezTo>
                      <a:pt x="2455038" y="5097"/>
                      <a:pt x="2443832" y="4414"/>
                      <a:pt x="2432659" y="5021"/>
                    </a:cubicBezTo>
                    <a:lnTo>
                      <a:pt x="2398448" y="5021"/>
                    </a:lnTo>
                    <a:lnTo>
                      <a:pt x="2329720" y="6141"/>
                    </a:lnTo>
                    <a:lnTo>
                      <a:pt x="2191144" y="8177"/>
                    </a:lnTo>
                    <a:lnTo>
                      <a:pt x="1908291" y="12148"/>
                    </a:lnTo>
                    <a:lnTo>
                      <a:pt x="1326905" y="20904"/>
                    </a:lnTo>
                    <a:lnTo>
                      <a:pt x="104161" y="39232"/>
                    </a:lnTo>
                    <a:cubicBezTo>
                      <a:pt x="50550" y="39857"/>
                      <a:pt x="6933" y="82577"/>
                      <a:pt x="5193" y="136163"/>
                    </a:cubicBezTo>
                    <a:cubicBezTo>
                      <a:pt x="5193" y="187887"/>
                      <a:pt x="6618" y="240019"/>
                      <a:pt x="7229" y="291641"/>
                    </a:cubicBezTo>
                    <a:cubicBezTo>
                      <a:pt x="8722" y="395089"/>
                      <a:pt x="10250" y="497824"/>
                      <a:pt x="11811" y="599847"/>
                    </a:cubicBezTo>
                    <a:cubicBezTo>
                      <a:pt x="14866" y="803892"/>
                      <a:pt x="17852" y="1004747"/>
                      <a:pt x="20771" y="1202412"/>
                    </a:cubicBezTo>
                    <a:cubicBezTo>
                      <a:pt x="26677" y="1597469"/>
                      <a:pt x="32277" y="1978577"/>
                      <a:pt x="37673" y="2341562"/>
                    </a:cubicBezTo>
                    <a:cubicBezTo>
                      <a:pt x="43069" y="2704547"/>
                      <a:pt x="47855" y="3049509"/>
                      <a:pt x="52946" y="3372377"/>
                    </a:cubicBezTo>
                    <a:cubicBezTo>
                      <a:pt x="53489" y="3412698"/>
                      <a:pt x="54066" y="3452712"/>
                      <a:pt x="54677" y="3492422"/>
                    </a:cubicBezTo>
                    <a:cubicBezTo>
                      <a:pt x="54677" y="3512175"/>
                      <a:pt x="54677" y="3532029"/>
                      <a:pt x="55797" y="3551477"/>
                    </a:cubicBezTo>
                    <a:cubicBezTo>
                      <a:pt x="56819" y="3570766"/>
                      <a:pt x="63435" y="3589340"/>
                      <a:pt x="74837" y="3604932"/>
                    </a:cubicBezTo>
                    <a:cubicBezTo>
                      <a:pt x="86101" y="3620377"/>
                      <a:pt x="101485" y="3632338"/>
                      <a:pt x="119230" y="3639449"/>
                    </a:cubicBezTo>
                    <a:cubicBezTo>
                      <a:pt x="128062" y="3642858"/>
                      <a:pt x="137306" y="3645083"/>
                      <a:pt x="146721" y="3646067"/>
                    </a:cubicBezTo>
                    <a:cubicBezTo>
                      <a:pt x="155987" y="3646779"/>
                      <a:pt x="165659" y="3646067"/>
                      <a:pt x="175230" y="3646067"/>
                    </a:cubicBezTo>
                    <a:lnTo>
                      <a:pt x="288657" y="3644438"/>
                    </a:lnTo>
                    <a:lnTo>
                      <a:pt x="719656" y="3638125"/>
                    </a:lnTo>
                    <a:lnTo>
                      <a:pt x="2020292" y="3619695"/>
                    </a:lnTo>
                    <a:lnTo>
                      <a:pt x="2373807" y="3614808"/>
                    </a:lnTo>
                    <a:lnTo>
                      <a:pt x="2465444" y="3613688"/>
                    </a:lnTo>
                    <a:lnTo>
                      <a:pt x="2496805" y="3613688"/>
                    </a:lnTo>
                    <a:lnTo>
                      <a:pt x="2465444" y="3614401"/>
                    </a:lnTo>
                    <a:lnTo>
                      <a:pt x="2373807" y="3616030"/>
                    </a:lnTo>
                    <a:lnTo>
                      <a:pt x="2020292" y="3622037"/>
                    </a:lnTo>
                    <a:lnTo>
                      <a:pt x="719962" y="3642401"/>
                    </a:lnTo>
                    <a:lnTo>
                      <a:pt x="289064" y="3649019"/>
                    </a:lnTo>
                    <a:lnTo>
                      <a:pt x="175536" y="3650750"/>
                    </a:lnTo>
                    <a:cubicBezTo>
                      <a:pt x="166067" y="3650750"/>
                      <a:pt x="156496" y="3651259"/>
                      <a:pt x="146619" y="3650750"/>
                    </a:cubicBezTo>
                    <a:cubicBezTo>
                      <a:pt x="136856" y="3649748"/>
                      <a:pt x="127269" y="3647454"/>
                      <a:pt x="118110" y="3643928"/>
                    </a:cubicBezTo>
                    <a:cubicBezTo>
                      <a:pt x="99658" y="3636530"/>
                      <a:pt x="83646" y="3624115"/>
                      <a:pt x="71884" y="3608088"/>
                    </a:cubicBezTo>
                    <a:cubicBezTo>
                      <a:pt x="59896" y="3591937"/>
                      <a:pt x="52824" y="3572669"/>
                      <a:pt x="51520" y="3552597"/>
                    </a:cubicBezTo>
                    <a:cubicBezTo>
                      <a:pt x="50808" y="3532233"/>
                      <a:pt x="50808" y="3513091"/>
                      <a:pt x="50400" y="3493236"/>
                    </a:cubicBezTo>
                    <a:cubicBezTo>
                      <a:pt x="49789" y="3453663"/>
                      <a:pt x="49179" y="3413682"/>
                      <a:pt x="48568" y="3373294"/>
                    </a:cubicBezTo>
                    <a:cubicBezTo>
                      <a:pt x="43680" y="3050426"/>
                      <a:pt x="38386" y="2705463"/>
                      <a:pt x="32989" y="2342478"/>
                    </a:cubicBezTo>
                    <a:cubicBezTo>
                      <a:pt x="27593" y="1979494"/>
                      <a:pt x="21789" y="1598385"/>
                      <a:pt x="15782" y="1203328"/>
                    </a:cubicBezTo>
                    <a:cubicBezTo>
                      <a:pt x="12795" y="1005799"/>
                      <a:pt x="9775" y="804944"/>
                      <a:pt x="6720" y="600763"/>
                    </a:cubicBezTo>
                    <a:cubicBezTo>
                      <a:pt x="5159" y="498944"/>
                      <a:pt x="3631" y="396209"/>
                      <a:pt x="2138" y="292557"/>
                    </a:cubicBezTo>
                    <a:cubicBezTo>
                      <a:pt x="1425" y="240731"/>
                      <a:pt x="305" y="189007"/>
                      <a:pt x="0" y="136774"/>
                    </a:cubicBezTo>
                    <a:cubicBezTo>
                      <a:pt x="1846" y="80534"/>
                      <a:pt x="47590" y="35687"/>
                      <a:pt x="103855" y="34955"/>
                    </a:cubicBezTo>
                    <a:lnTo>
                      <a:pt x="1326599" y="16730"/>
                    </a:lnTo>
                    <a:lnTo>
                      <a:pt x="1908291" y="7464"/>
                    </a:lnTo>
                    <a:lnTo>
                      <a:pt x="2190228" y="3290"/>
                    </a:lnTo>
                    <a:lnTo>
                      <a:pt x="2328803" y="1253"/>
                    </a:lnTo>
                    <a:lnTo>
                      <a:pt x="2397429" y="235"/>
                    </a:lnTo>
                    <a:lnTo>
                      <a:pt x="2431640" y="235"/>
                    </a:lnTo>
                    <a:cubicBezTo>
                      <a:pt x="2443156" y="-421"/>
                      <a:pt x="2454709" y="297"/>
                      <a:pt x="2466055" y="2373"/>
                    </a:cubicBezTo>
                    <a:cubicBezTo>
                      <a:pt x="2512931" y="11862"/>
                      <a:pt x="2547395" y="51944"/>
                      <a:pt x="2549751" y="99712"/>
                    </a:cubicBezTo>
                    <a:cubicBezTo>
                      <a:pt x="2550497" y="144513"/>
                      <a:pt x="2551210" y="189041"/>
                      <a:pt x="2551889" y="233299"/>
                    </a:cubicBezTo>
                    <a:cubicBezTo>
                      <a:pt x="2553178" y="321542"/>
                      <a:pt x="2554468" y="408767"/>
                      <a:pt x="2555758" y="494973"/>
                    </a:cubicBezTo>
                    <a:cubicBezTo>
                      <a:pt x="2558337" y="666844"/>
                      <a:pt x="2560781" y="833589"/>
                      <a:pt x="2563089" y="995210"/>
                    </a:cubicBezTo>
                    <a:cubicBezTo>
                      <a:pt x="2567874" y="1317976"/>
                      <a:pt x="2572252" y="1618749"/>
                      <a:pt x="2576223" y="1893253"/>
                    </a:cubicBezTo>
                    <a:cubicBezTo>
                      <a:pt x="2584165" y="2442261"/>
                      <a:pt x="2590478" y="2886599"/>
                      <a:pt x="2594958" y="3193685"/>
                    </a:cubicBezTo>
                    <a:cubicBezTo>
                      <a:pt x="2595976" y="3270457"/>
                      <a:pt x="2596893" y="3338675"/>
                      <a:pt x="2597707" y="3397323"/>
                    </a:cubicBezTo>
                    <a:cubicBezTo>
                      <a:pt x="2598115" y="3426850"/>
                      <a:pt x="2598488" y="3454002"/>
                      <a:pt x="2598827" y="3478778"/>
                    </a:cubicBezTo>
                    <a:cubicBezTo>
                      <a:pt x="2598827" y="3491302"/>
                      <a:pt x="2599438" y="3503113"/>
                      <a:pt x="2598827" y="3514517"/>
                    </a:cubicBezTo>
                    <a:cubicBezTo>
                      <a:pt x="2598400" y="3525281"/>
                      <a:pt x="2596234" y="3535906"/>
                      <a:pt x="2592413" y="3545979"/>
                    </a:cubicBezTo>
                    <a:cubicBezTo>
                      <a:pt x="2581469" y="3575288"/>
                      <a:pt x="2557791" y="3598031"/>
                      <a:pt x="2528063" y="3607783"/>
                    </a:cubicBezTo>
                    <a:cubicBezTo>
                      <a:pt x="2520629" y="3610191"/>
                      <a:pt x="2512942" y="3611729"/>
                      <a:pt x="2505154" y="3612365"/>
                    </a:cubicBezTo>
                    <a:close/>
                  </a:path>
                </a:pathLst>
              </a:custGeom>
              <a:solidFill>
                <a:srgbClr val="263238"/>
              </a:solidFill>
              <a:ln w="10173" cap="flat">
                <a:noFill/>
                <a:prstDash val="solid"/>
                <a:miter/>
              </a:ln>
            </p:spPr>
            <p:txBody>
              <a:bodyPr rtlCol="0" anchor="ctr"/>
              <a:lstStyle/>
              <a:p>
                <a:endParaRPr lang="zh-CN" altLang="en-US"/>
              </a:p>
            </p:txBody>
          </p:sp>
          <p:sp>
            <p:nvSpPr>
              <p:cNvPr id="407" name="任意多边形: 形状 406">
                <a:extLst>
                  <a:ext uri="{FF2B5EF4-FFF2-40B4-BE49-F238E27FC236}">
                    <a16:creationId xmlns:a16="http://schemas.microsoft.com/office/drawing/2014/main" id="{29B0EE36-DF92-257F-9B34-B867E998119B}"/>
                  </a:ext>
                </a:extLst>
              </p:cNvPr>
              <p:cNvSpPr/>
              <p:nvPr/>
            </p:nvSpPr>
            <p:spPr>
              <a:xfrm>
                <a:off x="9120538" y="4761043"/>
                <a:ext cx="2176380" cy="703874"/>
              </a:xfrm>
              <a:custGeom>
                <a:avLst/>
                <a:gdLst>
                  <a:gd name="connsiteX0" fmla="*/ 24538 w 2176380"/>
                  <a:gd name="connsiteY0" fmla="*/ 703874 h 703874"/>
                  <a:gd name="connsiteX1" fmla="*/ 2158053 w 2176380"/>
                  <a:gd name="connsiteY1" fmla="*/ 660296 h 703874"/>
                  <a:gd name="connsiteX2" fmla="*/ 2176380 w 2176380"/>
                  <a:gd name="connsiteY2" fmla="*/ 247725 h 703874"/>
                  <a:gd name="connsiteX3" fmla="*/ 2107245 w 2176380"/>
                  <a:gd name="connsiteY3" fmla="*/ 0 h 703874"/>
                  <a:gd name="connsiteX4" fmla="*/ 0 w 2176380"/>
                  <a:gd name="connsiteY4" fmla="*/ 361661 h 703874"/>
                  <a:gd name="connsiteX5" fmla="*/ 24538 w 2176380"/>
                  <a:gd name="connsiteY5" fmla="*/ 703874 h 70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380" h="703874">
                    <a:moveTo>
                      <a:pt x="24538" y="703874"/>
                    </a:moveTo>
                    <a:lnTo>
                      <a:pt x="2158053" y="660296"/>
                    </a:lnTo>
                    <a:lnTo>
                      <a:pt x="2176380" y="247725"/>
                    </a:lnTo>
                    <a:lnTo>
                      <a:pt x="2107245" y="0"/>
                    </a:lnTo>
                    <a:lnTo>
                      <a:pt x="0" y="361661"/>
                    </a:lnTo>
                    <a:lnTo>
                      <a:pt x="24538" y="703874"/>
                    </a:lnTo>
                    <a:close/>
                  </a:path>
                </a:pathLst>
              </a:custGeom>
              <a:solidFill>
                <a:srgbClr val="000000"/>
              </a:solidFill>
              <a:ln w="10173" cap="flat">
                <a:noFill/>
                <a:prstDash val="solid"/>
                <a:miter/>
              </a:ln>
            </p:spPr>
            <p:txBody>
              <a:bodyPr rtlCol="0" anchor="ctr"/>
              <a:lstStyle/>
              <a:p>
                <a:endParaRPr lang="zh-CN" altLang="en-US"/>
              </a:p>
            </p:txBody>
          </p:sp>
          <p:sp>
            <p:nvSpPr>
              <p:cNvPr id="408" name="任意多边形: 形状 407">
                <a:extLst>
                  <a:ext uri="{FF2B5EF4-FFF2-40B4-BE49-F238E27FC236}">
                    <a16:creationId xmlns:a16="http://schemas.microsoft.com/office/drawing/2014/main" id="{3834D196-8590-32BD-E386-7F8996B3BB0C}"/>
                  </a:ext>
                </a:extLst>
              </p:cNvPr>
              <p:cNvSpPr/>
              <p:nvPr/>
            </p:nvSpPr>
            <p:spPr>
              <a:xfrm>
                <a:off x="8849598" y="1908248"/>
                <a:ext cx="2599098" cy="3650976"/>
              </a:xfrm>
              <a:custGeom>
                <a:avLst/>
                <a:gdLst>
                  <a:gd name="connsiteX0" fmla="*/ 2497212 w 2599098"/>
                  <a:gd name="connsiteY0" fmla="*/ 3613485 h 3650976"/>
                  <a:gd name="connsiteX1" fmla="*/ 2505052 w 2599098"/>
                  <a:gd name="connsiteY1" fmla="*/ 3612874 h 3650976"/>
                  <a:gd name="connsiteX2" fmla="*/ 2527961 w 2599098"/>
                  <a:gd name="connsiteY2" fmla="*/ 3608088 h 3650976"/>
                  <a:gd name="connsiteX3" fmla="*/ 2561256 w 2599098"/>
                  <a:gd name="connsiteY3" fmla="*/ 3589354 h 3650976"/>
                  <a:gd name="connsiteX4" fmla="*/ 2591801 w 2599098"/>
                  <a:gd name="connsiteY4" fmla="*/ 3546386 h 3650976"/>
                  <a:gd name="connsiteX5" fmla="*/ 2598012 w 2599098"/>
                  <a:gd name="connsiteY5" fmla="*/ 3515127 h 3650976"/>
                  <a:gd name="connsiteX6" fmla="*/ 2598013 w 2599098"/>
                  <a:gd name="connsiteY6" fmla="*/ 3479593 h 3650976"/>
                  <a:gd name="connsiteX7" fmla="*/ 2596689 w 2599098"/>
                  <a:gd name="connsiteY7" fmla="*/ 3398138 h 3650976"/>
                  <a:gd name="connsiteX8" fmla="*/ 2593431 w 2599098"/>
                  <a:gd name="connsiteY8" fmla="*/ 3194500 h 3650976"/>
                  <a:gd name="connsiteX9" fmla="*/ 2573067 w 2599098"/>
                  <a:gd name="connsiteY9" fmla="*/ 1894068 h 3650976"/>
                  <a:gd name="connsiteX10" fmla="*/ 2559322 w 2599098"/>
                  <a:gd name="connsiteY10" fmla="*/ 996126 h 3650976"/>
                  <a:gd name="connsiteX11" fmla="*/ 2551787 w 2599098"/>
                  <a:gd name="connsiteY11" fmla="*/ 495788 h 3650976"/>
                  <a:gd name="connsiteX12" fmla="*/ 2547816 w 2599098"/>
                  <a:gd name="connsiteY12" fmla="*/ 234215 h 3650976"/>
                  <a:gd name="connsiteX13" fmla="*/ 2545576 w 2599098"/>
                  <a:gd name="connsiteY13" fmla="*/ 100730 h 3650976"/>
                  <a:gd name="connsiteX14" fmla="*/ 2522056 w 2599098"/>
                  <a:gd name="connsiteY14" fmla="*/ 40454 h 3650976"/>
                  <a:gd name="connsiteX15" fmla="*/ 2466055 w 2599098"/>
                  <a:gd name="connsiteY15" fmla="*/ 7057 h 3650976"/>
                  <a:gd name="connsiteX16" fmla="*/ 2432659 w 2599098"/>
                  <a:gd name="connsiteY16" fmla="*/ 5021 h 3650976"/>
                  <a:gd name="connsiteX17" fmla="*/ 2398448 w 2599098"/>
                  <a:gd name="connsiteY17" fmla="*/ 5021 h 3650976"/>
                  <a:gd name="connsiteX18" fmla="*/ 2329720 w 2599098"/>
                  <a:gd name="connsiteY18" fmla="*/ 6141 h 3650976"/>
                  <a:gd name="connsiteX19" fmla="*/ 2191144 w 2599098"/>
                  <a:gd name="connsiteY19" fmla="*/ 8177 h 3650976"/>
                  <a:gd name="connsiteX20" fmla="*/ 1908291 w 2599098"/>
                  <a:gd name="connsiteY20" fmla="*/ 12148 h 3650976"/>
                  <a:gd name="connsiteX21" fmla="*/ 1326905 w 2599098"/>
                  <a:gd name="connsiteY21" fmla="*/ 20904 h 3650976"/>
                  <a:gd name="connsiteX22" fmla="*/ 104161 w 2599098"/>
                  <a:gd name="connsiteY22" fmla="*/ 39232 h 3650976"/>
                  <a:gd name="connsiteX23" fmla="*/ 5193 w 2599098"/>
                  <a:gd name="connsiteY23" fmla="*/ 136163 h 3650976"/>
                  <a:gd name="connsiteX24" fmla="*/ 7229 w 2599098"/>
                  <a:gd name="connsiteY24" fmla="*/ 291641 h 3650976"/>
                  <a:gd name="connsiteX25" fmla="*/ 11811 w 2599098"/>
                  <a:gd name="connsiteY25" fmla="*/ 599847 h 3650976"/>
                  <a:gd name="connsiteX26" fmla="*/ 20771 w 2599098"/>
                  <a:gd name="connsiteY26" fmla="*/ 1202412 h 3650976"/>
                  <a:gd name="connsiteX27" fmla="*/ 37673 w 2599098"/>
                  <a:gd name="connsiteY27" fmla="*/ 2341562 h 3650976"/>
                  <a:gd name="connsiteX28" fmla="*/ 52946 w 2599098"/>
                  <a:gd name="connsiteY28" fmla="*/ 3372377 h 3650976"/>
                  <a:gd name="connsiteX29" fmla="*/ 54677 w 2599098"/>
                  <a:gd name="connsiteY29" fmla="*/ 3492422 h 3650976"/>
                  <a:gd name="connsiteX30" fmla="*/ 55797 w 2599098"/>
                  <a:gd name="connsiteY30" fmla="*/ 3551477 h 3650976"/>
                  <a:gd name="connsiteX31" fmla="*/ 74837 w 2599098"/>
                  <a:gd name="connsiteY31" fmla="*/ 3604932 h 3650976"/>
                  <a:gd name="connsiteX32" fmla="*/ 119230 w 2599098"/>
                  <a:gd name="connsiteY32" fmla="*/ 3639449 h 3650976"/>
                  <a:gd name="connsiteX33" fmla="*/ 146721 w 2599098"/>
                  <a:gd name="connsiteY33" fmla="*/ 3646067 h 3650976"/>
                  <a:gd name="connsiteX34" fmla="*/ 175230 w 2599098"/>
                  <a:gd name="connsiteY34" fmla="*/ 3646067 h 3650976"/>
                  <a:gd name="connsiteX35" fmla="*/ 288657 w 2599098"/>
                  <a:gd name="connsiteY35" fmla="*/ 3644438 h 3650976"/>
                  <a:gd name="connsiteX36" fmla="*/ 719656 w 2599098"/>
                  <a:gd name="connsiteY36" fmla="*/ 3638125 h 3650976"/>
                  <a:gd name="connsiteX37" fmla="*/ 2020292 w 2599098"/>
                  <a:gd name="connsiteY37" fmla="*/ 3619695 h 3650976"/>
                  <a:gd name="connsiteX38" fmla="*/ 2373807 w 2599098"/>
                  <a:gd name="connsiteY38" fmla="*/ 3614808 h 3650976"/>
                  <a:gd name="connsiteX39" fmla="*/ 2465444 w 2599098"/>
                  <a:gd name="connsiteY39" fmla="*/ 3613688 h 3650976"/>
                  <a:gd name="connsiteX40" fmla="*/ 2496805 w 2599098"/>
                  <a:gd name="connsiteY40" fmla="*/ 3613688 h 3650976"/>
                  <a:gd name="connsiteX41" fmla="*/ 2465444 w 2599098"/>
                  <a:gd name="connsiteY41" fmla="*/ 3614401 h 3650976"/>
                  <a:gd name="connsiteX42" fmla="*/ 2373807 w 2599098"/>
                  <a:gd name="connsiteY42" fmla="*/ 3616030 h 3650976"/>
                  <a:gd name="connsiteX43" fmla="*/ 2020292 w 2599098"/>
                  <a:gd name="connsiteY43" fmla="*/ 3622037 h 3650976"/>
                  <a:gd name="connsiteX44" fmla="*/ 719962 w 2599098"/>
                  <a:gd name="connsiteY44" fmla="*/ 3642401 h 3650976"/>
                  <a:gd name="connsiteX45" fmla="*/ 289064 w 2599098"/>
                  <a:gd name="connsiteY45" fmla="*/ 3649019 h 3650976"/>
                  <a:gd name="connsiteX46" fmla="*/ 175536 w 2599098"/>
                  <a:gd name="connsiteY46" fmla="*/ 3650750 h 3650976"/>
                  <a:gd name="connsiteX47" fmla="*/ 146619 w 2599098"/>
                  <a:gd name="connsiteY47" fmla="*/ 3650750 h 3650976"/>
                  <a:gd name="connsiteX48" fmla="*/ 118110 w 2599098"/>
                  <a:gd name="connsiteY48" fmla="*/ 3643928 h 3650976"/>
                  <a:gd name="connsiteX49" fmla="*/ 71884 w 2599098"/>
                  <a:gd name="connsiteY49" fmla="*/ 3608088 h 3650976"/>
                  <a:gd name="connsiteX50" fmla="*/ 51520 w 2599098"/>
                  <a:gd name="connsiteY50" fmla="*/ 3552597 h 3650976"/>
                  <a:gd name="connsiteX51" fmla="*/ 50400 w 2599098"/>
                  <a:gd name="connsiteY51" fmla="*/ 3493236 h 3650976"/>
                  <a:gd name="connsiteX52" fmla="*/ 48568 w 2599098"/>
                  <a:gd name="connsiteY52" fmla="*/ 3373294 h 3650976"/>
                  <a:gd name="connsiteX53" fmla="*/ 32989 w 2599098"/>
                  <a:gd name="connsiteY53" fmla="*/ 2342478 h 3650976"/>
                  <a:gd name="connsiteX54" fmla="*/ 15782 w 2599098"/>
                  <a:gd name="connsiteY54" fmla="*/ 1203328 h 3650976"/>
                  <a:gd name="connsiteX55" fmla="*/ 6720 w 2599098"/>
                  <a:gd name="connsiteY55" fmla="*/ 600763 h 3650976"/>
                  <a:gd name="connsiteX56" fmla="*/ 2138 w 2599098"/>
                  <a:gd name="connsiteY56" fmla="*/ 292557 h 3650976"/>
                  <a:gd name="connsiteX57" fmla="*/ 0 w 2599098"/>
                  <a:gd name="connsiteY57" fmla="*/ 136774 h 3650976"/>
                  <a:gd name="connsiteX58" fmla="*/ 103855 w 2599098"/>
                  <a:gd name="connsiteY58" fmla="*/ 34955 h 3650976"/>
                  <a:gd name="connsiteX59" fmla="*/ 1326599 w 2599098"/>
                  <a:gd name="connsiteY59" fmla="*/ 16730 h 3650976"/>
                  <a:gd name="connsiteX60" fmla="*/ 1908291 w 2599098"/>
                  <a:gd name="connsiteY60" fmla="*/ 7464 h 3650976"/>
                  <a:gd name="connsiteX61" fmla="*/ 2190228 w 2599098"/>
                  <a:gd name="connsiteY61" fmla="*/ 3290 h 3650976"/>
                  <a:gd name="connsiteX62" fmla="*/ 2328803 w 2599098"/>
                  <a:gd name="connsiteY62" fmla="*/ 1253 h 3650976"/>
                  <a:gd name="connsiteX63" fmla="*/ 2397429 w 2599098"/>
                  <a:gd name="connsiteY63" fmla="*/ 235 h 3650976"/>
                  <a:gd name="connsiteX64" fmla="*/ 2431640 w 2599098"/>
                  <a:gd name="connsiteY64" fmla="*/ 235 h 3650976"/>
                  <a:gd name="connsiteX65" fmla="*/ 2466055 w 2599098"/>
                  <a:gd name="connsiteY65" fmla="*/ 2373 h 3650976"/>
                  <a:gd name="connsiteX66" fmla="*/ 2549751 w 2599098"/>
                  <a:gd name="connsiteY66" fmla="*/ 99712 h 3650976"/>
                  <a:gd name="connsiteX67" fmla="*/ 2551889 w 2599098"/>
                  <a:gd name="connsiteY67" fmla="*/ 233299 h 3650976"/>
                  <a:gd name="connsiteX68" fmla="*/ 2555758 w 2599098"/>
                  <a:gd name="connsiteY68" fmla="*/ 494973 h 3650976"/>
                  <a:gd name="connsiteX69" fmla="*/ 2563089 w 2599098"/>
                  <a:gd name="connsiteY69" fmla="*/ 995210 h 3650976"/>
                  <a:gd name="connsiteX70" fmla="*/ 2576223 w 2599098"/>
                  <a:gd name="connsiteY70" fmla="*/ 1893253 h 3650976"/>
                  <a:gd name="connsiteX71" fmla="*/ 2594958 w 2599098"/>
                  <a:gd name="connsiteY71" fmla="*/ 3193685 h 3650976"/>
                  <a:gd name="connsiteX72" fmla="*/ 2597707 w 2599098"/>
                  <a:gd name="connsiteY72" fmla="*/ 3397323 h 3650976"/>
                  <a:gd name="connsiteX73" fmla="*/ 2598827 w 2599098"/>
                  <a:gd name="connsiteY73" fmla="*/ 3478778 h 3650976"/>
                  <a:gd name="connsiteX74" fmla="*/ 2598827 w 2599098"/>
                  <a:gd name="connsiteY74" fmla="*/ 3514517 h 3650976"/>
                  <a:gd name="connsiteX75" fmla="*/ 2592413 w 2599098"/>
                  <a:gd name="connsiteY75" fmla="*/ 3545979 h 3650976"/>
                  <a:gd name="connsiteX76" fmla="*/ 2528063 w 2599098"/>
                  <a:gd name="connsiteY76" fmla="*/ 3607783 h 3650976"/>
                  <a:gd name="connsiteX77" fmla="*/ 2505154 w 2599098"/>
                  <a:gd name="connsiteY77" fmla="*/ 3612365 h 36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599098" h="3650976">
                    <a:moveTo>
                      <a:pt x="2497212" y="3613485"/>
                    </a:moveTo>
                    <a:lnTo>
                      <a:pt x="2505052" y="3612874"/>
                    </a:lnTo>
                    <a:cubicBezTo>
                      <a:pt x="2512830" y="3612054"/>
                      <a:pt x="2520505" y="3610450"/>
                      <a:pt x="2527961" y="3608088"/>
                    </a:cubicBezTo>
                    <a:cubicBezTo>
                      <a:pt x="2540094" y="3603893"/>
                      <a:pt x="2551372" y="3597547"/>
                      <a:pt x="2561256" y="3589354"/>
                    </a:cubicBezTo>
                    <a:cubicBezTo>
                      <a:pt x="2574940" y="3577875"/>
                      <a:pt x="2585456" y="3563082"/>
                      <a:pt x="2591801" y="3546386"/>
                    </a:cubicBezTo>
                    <a:cubicBezTo>
                      <a:pt x="2595552" y="3536372"/>
                      <a:pt x="2597650" y="3525815"/>
                      <a:pt x="2598012" y="3515127"/>
                    </a:cubicBezTo>
                    <a:cubicBezTo>
                      <a:pt x="2598013" y="3503927"/>
                      <a:pt x="2598013" y="3492015"/>
                      <a:pt x="2598013" y="3479593"/>
                    </a:cubicBezTo>
                    <a:cubicBezTo>
                      <a:pt x="2597605" y="3454681"/>
                      <a:pt x="2597164" y="3427529"/>
                      <a:pt x="2596689" y="3398138"/>
                    </a:cubicBezTo>
                    <a:cubicBezTo>
                      <a:pt x="2595773" y="3339082"/>
                      <a:pt x="2594653" y="3270864"/>
                      <a:pt x="2593431" y="3194500"/>
                    </a:cubicBezTo>
                    <a:lnTo>
                      <a:pt x="2573067" y="1894068"/>
                    </a:lnTo>
                    <a:cubicBezTo>
                      <a:pt x="2568893" y="1619156"/>
                      <a:pt x="2564311" y="1318892"/>
                      <a:pt x="2559322" y="996126"/>
                    </a:cubicBezTo>
                    <a:cubicBezTo>
                      <a:pt x="2556878" y="834642"/>
                      <a:pt x="2554366" y="667862"/>
                      <a:pt x="2551787" y="495788"/>
                    </a:cubicBezTo>
                    <a:cubicBezTo>
                      <a:pt x="2550497" y="409853"/>
                      <a:pt x="2549173" y="322662"/>
                      <a:pt x="2547816" y="234215"/>
                    </a:cubicBezTo>
                    <a:cubicBezTo>
                      <a:pt x="2547069" y="190026"/>
                      <a:pt x="2546323" y="145531"/>
                      <a:pt x="2545576" y="100730"/>
                    </a:cubicBezTo>
                    <a:cubicBezTo>
                      <a:pt x="2544580" y="78598"/>
                      <a:pt x="2536313" y="57411"/>
                      <a:pt x="2522056" y="40454"/>
                    </a:cubicBezTo>
                    <a:cubicBezTo>
                      <a:pt x="2507554" y="23484"/>
                      <a:pt x="2487878" y="11750"/>
                      <a:pt x="2466055" y="7057"/>
                    </a:cubicBezTo>
                    <a:cubicBezTo>
                      <a:pt x="2455038" y="5097"/>
                      <a:pt x="2443832" y="4414"/>
                      <a:pt x="2432659" y="5021"/>
                    </a:cubicBezTo>
                    <a:lnTo>
                      <a:pt x="2398448" y="5021"/>
                    </a:lnTo>
                    <a:lnTo>
                      <a:pt x="2329720" y="6141"/>
                    </a:lnTo>
                    <a:lnTo>
                      <a:pt x="2191144" y="8177"/>
                    </a:lnTo>
                    <a:lnTo>
                      <a:pt x="1908291" y="12148"/>
                    </a:lnTo>
                    <a:lnTo>
                      <a:pt x="1326905" y="20904"/>
                    </a:lnTo>
                    <a:lnTo>
                      <a:pt x="104161" y="39232"/>
                    </a:lnTo>
                    <a:cubicBezTo>
                      <a:pt x="50550" y="39857"/>
                      <a:pt x="6933" y="82577"/>
                      <a:pt x="5193" y="136163"/>
                    </a:cubicBezTo>
                    <a:cubicBezTo>
                      <a:pt x="5193" y="187887"/>
                      <a:pt x="6618" y="240019"/>
                      <a:pt x="7229" y="291641"/>
                    </a:cubicBezTo>
                    <a:cubicBezTo>
                      <a:pt x="8722" y="395089"/>
                      <a:pt x="10250" y="497824"/>
                      <a:pt x="11811" y="599847"/>
                    </a:cubicBezTo>
                    <a:cubicBezTo>
                      <a:pt x="14866" y="803892"/>
                      <a:pt x="17852" y="1004747"/>
                      <a:pt x="20771" y="1202412"/>
                    </a:cubicBezTo>
                    <a:cubicBezTo>
                      <a:pt x="26677" y="1597469"/>
                      <a:pt x="32277" y="1978577"/>
                      <a:pt x="37673" y="2341562"/>
                    </a:cubicBezTo>
                    <a:cubicBezTo>
                      <a:pt x="43069" y="2704547"/>
                      <a:pt x="47855" y="3049509"/>
                      <a:pt x="52946" y="3372377"/>
                    </a:cubicBezTo>
                    <a:cubicBezTo>
                      <a:pt x="53489" y="3412698"/>
                      <a:pt x="54066" y="3452712"/>
                      <a:pt x="54677" y="3492422"/>
                    </a:cubicBezTo>
                    <a:cubicBezTo>
                      <a:pt x="54677" y="3512175"/>
                      <a:pt x="54677" y="3532029"/>
                      <a:pt x="55797" y="3551477"/>
                    </a:cubicBezTo>
                    <a:cubicBezTo>
                      <a:pt x="56819" y="3570766"/>
                      <a:pt x="63435" y="3589340"/>
                      <a:pt x="74837" y="3604932"/>
                    </a:cubicBezTo>
                    <a:cubicBezTo>
                      <a:pt x="86101" y="3620377"/>
                      <a:pt x="101485" y="3632338"/>
                      <a:pt x="119230" y="3639449"/>
                    </a:cubicBezTo>
                    <a:cubicBezTo>
                      <a:pt x="128062" y="3642858"/>
                      <a:pt x="137306" y="3645083"/>
                      <a:pt x="146721" y="3646067"/>
                    </a:cubicBezTo>
                    <a:cubicBezTo>
                      <a:pt x="155987" y="3646779"/>
                      <a:pt x="165659" y="3646067"/>
                      <a:pt x="175230" y="3646067"/>
                    </a:cubicBezTo>
                    <a:lnTo>
                      <a:pt x="288657" y="3644438"/>
                    </a:lnTo>
                    <a:lnTo>
                      <a:pt x="719656" y="3638125"/>
                    </a:lnTo>
                    <a:lnTo>
                      <a:pt x="2020292" y="3619695"/>
                    </a:lnTo>
                    <a:lnTo>
                      <a:pt x="2373807" y="3614808"/>
                    </a:lnTo>
                    <a:lnTo>
                      <a:pt x="2465444" y="3613688"/>
                    </a:lnTo>
                    <a:lnTo>
                      <a:pt x="2496805" y="3613688"/>
                    </a:lnTo>
                    <a:lnTo>
                      <a:pt x="2465444" y="3614401"/>
                    </a:lnTo>
                    <a:lnTo>
                      <a:pt x="2373807" y="3616030"/>
                    </a:lnTo>
                    <a:lnTo>
                      <a:pt x="2020292" y="3622037"/>
                    </a:lnTo>
                    <a:lnTo>
                      <a:pt x="719962" y="3642401"/>
                    </a:lnTo>
                    <a:lnTo>
                      <a:pt x="289064" y="3649019"/>
                    </a:lnTo>
                    <a:lnTo>
                      <a:pt x="175536" y="3650750"/>
                    </a:lnTo>
                    <a:cubicBezTo>
                      <a:pt x="166067" y="3650750"/>
                      <a:pt x="156496" y="3651259"/>
                      <a:pt x="146619" y="3650750"/>
                    </a:cubicBezTo>
                    <a:cubicBezTo>
                      <a:pt x="136856" y="3649748"/>
                      <a:pt x="127269" y="3647454"/>
                      <a:pt x="118110" y="3643928"/>
                    </a:cubicBezTo>
                    <a:cubicBezTo>
                      <a:pt x="99658" y="3636530"/>
                      <a:pt x="83646" y="3624115"/>
                      <a:pt x="71884" y="3608088"/>
                    </a:cubicBezTo>
                    <a:cubicBezTo>
                      <a:pt x="59896" y="3591937"/>
                      <a:pt x="52824" y="3572669"/>
                      <a:pt x="51520" y="3552597"/>
                    </a:cubicBezTo>
                    <a:cubicBezTo>
                      <a:pt x="50808" y="3532233"/>
                      <a:pt x="50808" y="3513091"/>
                      <a:pt x="50400" y="3493236"/>
                    </a:cubicBezTo>
                    <a:cubicBezTo>
                      <a:pt x="49789" y="3453663"/>
                      <a:pt x="49179" y="3413682"/>
                      <a:pt x="48568" y="3373294"/>
                    </a:cubicBezTo>
                    <a:cubicBezTo>
                      <a:pt x="43680" y="3050426"/>
                      <a:pt x="38386" y="2705463"/>
                      <a:pt x="32989" y="2342478"/>
                    </a:cubicBezTo>
                    <a:cubicBezTo>
                      <a:pt x="27593" y="1979494"/>
                      <a:pt x="21789" y="1598385"/>
                      <a:pt x="15782" y="1203328"/>
                    </a:cubicBezTo>
                    <a:cubicBezTo>
                      <a:pt x="12795" y="1005799"/>
                      <a:pt x="9775" y="804944"/>
                      <a:pt x="6720" y="600763"/>
                    </a:cubicBezTo>
                    <a:cubicBezTo>
                      <a:pt x="5159" y="498944"/>
                      <a:pt x="3631" y="396209"/>
                      <a:pt x="2138" y="292557"/>
                    </a:cubicBezTo>
                    <a:cubicBezTo>
                      <a:pt x="1425" y="240731"/>
                      <a:pt x="305" y="189007"/>
                      <a:pt x="0" y="136774"/>
                    </a:cubicBezTo>
                    <a:cubicBezTo>
                      <a:pt x="1846" y="80534"/>
                      <a:pt x="47590" y="35687"/>
                      <a:pt x="103855" y="34955"/>
                    </a:cubicBezTo>
                    <a:lnTo>
                      <a:pt x="1326599" y="16730"/>
                    </a:lnTo>
                    <a:lnTo>
                      <a:pt x="1908291" y="7464"/>
                    </a:lnTo>
                    <a:lnTo>
                      <a:pt x="2190228" y="3290"/>
                    </a:lnTo>
                    <a:lnTo>
                      <a:pt x="2328803" y="1253"/>
                    </a:lnTo>
                    <a:lnTo>
                      <a:pt x="2397429" y="235"/>
                    </a:lnTo>
                    <a:lnTo>
                      <a:pt x="2431640" y="235"/>
                    </a:lnTo>
                    <a:cubicBezTo>
                      <a:pt x="2443156" y="-421"/>
                      <a:pt x="2454709" y="297"/>
                      <a:pt x="2466055" y="2373"/>
                    </a:cubicBezTo>
                    <a:cubicBezTo>
                      <a:pt x="2512931" y="11862"/>
                      <a:pt x="2547395" y="51944"/>
                      <a:pt x="2549751" y="99712"/>
                    </a:cubicBezTo>
                    <a:cubicBezTo>
                      <a:pt x="2550497" y="144513"/>
                      <a:pt x="2551210" y="189041"/>
                      <a:pt x="2551889" y="233299"/>
                    </a:cubicBezTo>
                    <a:cubicBezTo>
                      <a:pt x="2553178" y="321542"/>
                      <a:pt x="2554468" y="408767"/>
                      <a:pt x="2555758" y="494973"/>
                    </a:cubicBezTo>
                    <a:cubicBezTo>
                      <a:pt x="2558337" y="666844"/>
                      <a:pt x="2560781" y="833589"/>
                      <a:pt x="2563089" y="995210"/>
                    </a:cubicBezTo>
                    <a:cubicBezTo>
                      <a:pt x="2567874" y="1317976"/>
                      <a:pt x="2572252" y="1618749"/>
                      <a:pt x="2576223" y="1893253"/>
                    </a:cubicBezTo>
                    <a:cubicBezTo>
                      <a:pt x="2584165" y="2442261"/>
                      <a:pt x="2590478" y="2886599"/>
                      <a:pt x="2594958" y="3193685"/>
                    </a:cubicBezTo>
                    <a:cubicBezTo>
                      <a:pt x="2595976" y="3270457"/>
                      <a:pt x="2596893" y="3338675"/>
                      <a:pt x="2597707" y="3397323"/>
                    </a:cubicBezTo>
                    <a:cubicBezTo>
                      <a:pt x="2598115" y="3426850"/>
                      <a:pt x="2598488" y="3454002"/>
                      <a:pt x="2598827" y="3478778"/>
                    </a:cubicBezTo>
                    <a:cubicBezTo>
                      <a:pt x="2598827" y="3491302"/>
                      <a:pt x="2599438" y="3503113"/>
                      <a:pt x="2598827" y="3514517"/>
                    </a:cubicBezTo>
                    <a:cubicBezTo>
                      <a:pt x="2598400" y="3525281"/>
                      <a:pt x="2596234" y="3535906"/>
                      <a:pt x="2592413" y="3545979"/>
                    </a:cubicBezTo>
                    <a:cubicBezTo>
                      <a:pt x="2581469" y="3575288"/>
                      <a:pt x="2557791" y="3598031"/>
                      <a:pt x="2528063" y="3607783"/>
                    </a:cubicBezTo>
                    <a:cubicBezTo>
                      <a:pt x="2520629" y="3610191"/>
                      <a:pt x="2512942" y="3611729"/>
                      <a:pt x="2505154" y="3612365"/>
                    </a:cubicBezTo>
                    <a:close/>
                  </a:path>
                </a:pathLst>
              </a:custGeom>
              <a:solidFill>
                <a:srgbClr val="263238"/>
              </a:solidFill>
              <a:ln w="10173" cap="flat">
                <a:noFill/>
                <a:prstDash val="solid"/>
                <a:miter/>
              </a:ln>
            </p:spPr>
            <p:txBody>
              <a:bodyPr rtlCol="0" anchor="ctr"/>
              <a:lstStyle/>
              <a:p>
                <a:endParaRPr lang="zh-CN" altLang="en-US"/>
              </a:p>
            </p:txBody>
          </p:sp>
          <p:sp>
            <p:nvSpPr>
              <p:cNvPr id="409" name="任意多边形: 形状 408">
                <a:extLst>
                  <a:ext uri="{FF2B5EF4-FFF2-40B4-BE49-F238E27FC236}">
                    <a16:creationId xmlns:a16="http://schemas.microsoft.com/office/drawing/2014/main" id="{F08B6AA0-FE05-0746-BD11-CFC34C5DEE1A}"/>
                  </a:ext>
                </a:extLst>
              </p:cNvPr>
              <p:cNvSpPr/>
              <p:nvPr/>
            </p:nvSpPr>
            <p:spPr>
              <a:xfrm>
                <a:off x="9120538" y="4761043"/>
                <a:ext cx="2176380" cy="703874"/>
              </a:xfrm>
              <a:custGeom>
                <a:avLst/>
                <a:gdLst>
                  <a:gd name="connsiteX0" fmla="*/ 24538 w 2176380"/>
                  <a:gd name="connsiteY0" fmla="*/ 703874 h 703874"/>
                  <a:gd name="connsiteX1" fmla="*/ 2158053 w 2176380"/>
                  <a:gd name="connsiteY1" fmla="*/ 660296 h 703874"/>
                  <a:gd name="connsiteX2" fmla="*/ 2176380 w 2176380"/>
                  <a:gd name="connsiteY2" fmla="*/ 247725 h 703874"/>
                  <a:gd name="connsiteX3" fmla="*/ 2107245 w 2176380"/>
                  <a:gd name="connsiteY3" fmla="*/ 0 h 703874"/>
                  <a:gd name="connsiteX4" fmla="*/ 0 w 2176380"/>
                  <a:gd name="connsiteY4" fmla="*/ 361661 h 703874"/>
                  <a:gd name="connsiteX5" fmla="*/ 24538 w 2176380"/>
                  <a:gd name="connsiteY5" fmla="*/ 703874 h 70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380" h="703874">
                    <a:moveTo>
                      <a:pt x="24538" y="703874"/>
                    </a:moveTo>
                    <a:lnTo>
                      <a:pt x="2158053" y="660296"/>
                    </a:lnTo>
                    <a:lnTo>
                      <a:pt x="2176380" y="247725"/>
                    </a:lnTo>
                    <a:lnTo>
                      <a:pt x="2107245" y="0"/>
                    </a:lnTo>
                    <a:lnTo>
                      <a:pt x="0" y="361661"/>
                    </a:lnTo>
                    <a:lnTo>
                      <a:pt x="24538" y="703874"/>
                    </a:lnTo>
                    <a:close/>
                  </a:path>
                </a:pathLst>
              </a:custGeom>
              <a:solidFill>
                <a:srgbClr val="000000"/>
              </a:solidFill>
              <a:ln w="10173" cap="flat">
                <a:noFill/>
                <a:prstDash val="solid"/>
                <a:miter/>
              </a:ln>
            </p:spPr>
            <p:txBody>
              <a:bodyPr rtlCol="0" anchor="ctr"/>
              <a:lstStyle/>
              <a:p>
                <a:endParaRPr lang="zh-CN" altLang="en-US"/>
              </a:p>
            </p:txBody>
          </p:sp>
          <p:sp>
            <p:nvSpPr>
              <p:cNvPr id="410" name="任意多边形: 形状 409">
                <a:extLst>
                  <a:ext uri="{FF2B5EF4-FFF2-40B4-BE49-F238E27FC236}">
                    <a16:creationId xmlns:a16="http://schemas.microsoft.com/office/drawing/2014/main" id="{7978E878-8694-1021-A80C-BDA9644AEB94}"/>
                  </a:ext>
                </a:extLst>
              </p:cNvPr>
              <p:cNvSpPr/>
              <p:nvPr/>
            </p:nvSpPr>
            <p:spPr>
              <a:xfrm rot="-51600">
                <a:off x="9006657" y="2072639"/>
                <a:ext cx="2287261" cy="3295981"/>
              </a:xfrm>
              <a:custGeom>
                <a:avLst/>
                <a:gdLst>
                  <a:gd name="connsiteX0" fmla="*/ 0 w 2287261"/>
                  <a:gd name="connsiteY0" fmla="*/ 0 h 3295981"/>
                  <a:gd name="connsiteX1" fmla="*/ 2287261 w 2287261"/>
                  <a:gd name="connsiteY1" fmla="*/ 0 h 3295981"/>
                  <a:gd name="connsiteX2" fmla="*/ 2287261 w 2287261"/>
                  <a:gd name="connsiteY2" fmla="*/ 3295982 h 3295981"/>
                  <a:gd name="connsiteX3" fmla="*/ 0 w 2287261"/>
                  <a:gd name="connsiteY3" fmla="*/ 3295982 h 3295981"/>
                </a:gdLst>
                <a:ahLst/>
                <a:cxnLst>
                  <a:cxn ang="0">
                    <a:pos x="connsiteX0" y="connsiteY0"/>
                  </a:cxn>
                  <a:cxn ang="0">
                    <a:pos x="connsiteX1" y="connsiteY1"/>
                  </a:cxn>
                  <a:cxn ang="0">
                    <a:pos x="connsiteX2" y="connsiteY2"/>
                  </a:cxn>
                  <a:cxn ang="0">
                    <a:pos x="connsiteX3" y="connsiteY3"/>
                  </a:cxn>
                </a:cxnLst>
                <a:rect l="l" t="t" r="r" b="b"/>
                <a:pathLst>
                  <a:path w="2287261" h="3295981">
                    <a:moveTo>
                      <a:pt x="0" y="0"/>
                    </a:moveTo>
                    <a:lnTo>
                      <a:pt x="2287261" y="0"/>
                    </a:lnTo>
                    <a:lnTo>
                      <a:pt x="2287261" y="3295982"/>
                    </a:lnTo>
                    <a:lnTo>
                      <a:pt x="0" y="3295982"/>
                    </a:lnTo>
                    <a:close/>
                  </a:path>
                </a:pathLst>
              </a:custGeom>
              <a:solidFill>
                <a:srgbClr val="FFFFFF"/>
              </a:solidFill>
              <a:ln w="10173" cap="flat">
                <a:noFill/>
                <a:prstDash val="solid"/>
                <a:miter/>
              </a:ln>
            </p:spPr>
            <p:txBody>
              <a:bodyPr rtlCol="0" anchor="ctr"/>
              <a:lstStyle/>
              <a:p>
                <a:endParaRPr lang="zh-CN" altLang="en-US"/>
              </a:p>
            </p:txBody>
          </p:sp>
          <p:sp>
            <p:nvSpPr>
              <p:cNvPr id="411" name="任意多边形: 形状 410">
                <a:extLst>
                  <a:ext uri="{FF2B5EF4-FFF2-40B4-BE49-F238E27FC236}">
                    <a16:creationId xmlns:a16="http://schemas.microsoft.com/office/drawing/2014/main" id="{0451B2A9-947B-0DA3-B9AA-39A7D9F19D22}"/>
                  </a:ext>
                </a:extLst>
              </p:cNvPr>
              <p:cNvSpPr/>
              <p:nvPr/>
            </p:nvSpPr>
            <p:spPr>
              <a:xfrm>
                <a:off x="8979621" y="2053779"/>
                <a:ext cx="2338272" cy="3333960"/>
              </a:xfrm>
              <a:custGeom>
                <a:avLst/>
                <a:gdLst>
                  <a:gd name="connsiteX0" fmla="*/ 2338272 w 2338272"/>
                  <a:gd name="connsiteY0" fmla="*/ 3297815 h 3333960"/>
                  <a:gd name="connsiteX1" fmla="*/ 2286854 w 2338272"/>
                  <a:gd name="connsiteY1" fmla="*/ 2138 h 3333960"/>
                  <a:gd name="connsiteX2" fmla="*/ 2288992 w 2338272"/>
                  <a:gd name="connsiteY2" fmla="*/ 4276 h 3333960"/>
                  <a:gd name="connsiteX3" fmla="*/ 2647 w 2338272"/>
                  <a:gd name="connsiteY3" fmla="*/ 38691 h 3333960"/>
                  <a:gd name="connsiteX4" fmla="*/ 2647 w 2338272"/>
                  <a:gd name="connsiteY4" fmla="*/ 38691 h 3333960"/>
                  <a:gd name="connsiteX5" fmla="*/ 4989 w 2338272"/>
                  <a:gd name="connsiteY5" fmla="*/ 36349 h 3333960"/>
                  <a:gd name="connsiteX6" fmla="*/ 53862 w 2338272"/>
                  <a:gd name="connsiteY6" fmla="*/ 3331924 h 3333960"/>
                  <a:gd name="connsiteX7" fmla="*/ 51928 w 2338272"/>
                  <a:gd name="connsiteY7" fmla="*/ 3330091 h 3333960"/>
                  <a:gd name="connsiteX8" fmla="*/ 2338272 w 2338272"/>
                  <a:gd name="connsiteY8" fmla="*/ 3297815 h 3333960"/>
                  <a:gd name="connsiteX9" fmla="*/ 51622 w 2338272"/>
                  <a:gd name="connsiteY9" fmla="*/ 3333960 h 3333960"/>
                  <a:gd name="connsiteX10" fmla="*/ 49789 w 2338272"/>
                  <a:gd name="connsiteY10" fmla="*/ 3333960 h 3333960"/>
                  <a:gd name="connsiteX11" fmla="*/ 49789 w 2338272"/>
                  <a:gd name="connsiteY11" fmla="*/ 3332127 h 3333960"/>
                  <a:gd name="connsiteX12" fmla="*/ 0 w 2338272"/>
                  <a:gd name="connsiteY12" fmla="*/ 36451 h 3333960"/>
                  <a:gd name="connsiteX13" fmla="*/ 0 w 2338272"/>
                  <a:gd name="connsiteY13" fmla="*/ 34008 h 3333960"/>
                  <a:gd name="connsiteX14" fmla="*/ 2545 w 2338272"/>
                  <a:gd name="connsiteY14" fmla="*/ 34008 h 3333960"/>
                  <a:gd name="connsiteX15" fmla="*/ 2289298 w 2338272"/>
                  <a:gd name="connsiteY15" fmla="*/ 0 h 3333960"/>
                  <a:gd name="connsiteX16" fmla="*/ 2291436 w 2338272"/>
                  <a:gd name="connsiteY16" fmla="*/ 0 h 3333960"/>
                  <a:gd name="connsiteX17" fmla="*/ 2291436 w 2338272"/>
                  <a:gd name="connsiteY17" fmla="*/ 2138 h 3333960"/>
                  <a:gd name="connsiteX18" fmla="*/ 2338272 w 2338272"/>
                  <a:gd name="connsiteY18" fmla="*/ 3297815 h 3333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8272" h="3333960">
                    <a:moveTo>
                      <a:pt x="2338272" y="3297815"/>
                    </a:moveTo>
                    <a:cubicBezTo>
                      <a:pt x="2338272" y="3278774"/>
                      <a:pt x="2317196" y="1947084"/>
                      <a:pt x="2286854" y="2138"/>
                    </a:cubicBezTo>
                    <a:lnTo>
                      <a:pt x="2288992" y="4276"/>
                    </a:lnTo>
                    <a:lnTo>
                      <a:pt x="2647" y="38691"/>
                    </a:lnTo>
                    <a:lnTo>
                      <a:pt x="2647" y="38691"/>
                    </a:lnTo>
                    <a:lnTo>
                      <a:pt x="4989" y="36349"/>
                    </a:lnTo>
                    <a:cubicBezTo>
                      <a:pt x="23316" y="1273959"/>
                      <a:pt x="40320" y="2417386"/>
                      <a:pt x="53862" y="3331924"/>
                    </a:cubicBezTo>
                    <a:lnTo>
                      <a:pt x="51928" y="3330091"/>
                    </a:lnTo>
                    <a:lnTo>
                      <a:pt x="2338272" y="3297815"/>
                    </a:lnTo>
                    <a:lnTo>
                      <a:pt x="51622" y="3333960"/>
                    </a:lnTo>
                    <a:lnTo>
                      <a:pt x="49789" y="3333960"/>
                    </a:lnTo>
                    <a:lnTo>
                      <a:pt x="49789" y="3332127"/>
                    </a:lnTo>
                    <a:cubicBezTo>
                      <a:pt x="35942" y="2417488"/>
                      <a:pt x="18735" y="1274061"/>
                      <a:pt x="0" y="36451"/>
                    </a:cubicBezTo>
                    <a:lnTo>
                      <a:pt x="0" y="34008"/>
                    </a:lnTo>
                    <a:lnTo>
                      <a:pt x="2545" y="34008"/>
                    </a:lnTo>
                    <a:lnTo>
                      <a:pt x="2289298" y="0"/>
                    </a:lnTo>
                    <a:lnTo>
                      <a:pt x="2291436" y="0"/>
                    </a:lnTo>
                    <a:lnTo>
                      <a:pt x="2291436" y="2138"/>
                    </a:lnTo>
                    <a:cubicBezTo>
                      <a:pt x="2319334" y="1947084"/>
                      <a:pt x="2338272" y="3278774"/>
                      <a:pt x="2338272" y="3297815"/>
                    </a:cubicBezTo>
                    <a:close/>
                  </a:path>
                </a:pathLst>
              </a:custGeom>
              <a:solidFill>
                <a:srgbClr val="263238"/>
              </a:solidFill>
              <a:ln w="10173" cap="flat">
                <a:noFill/>
                <a:prstDash val="solid"/>
                <a:miter/>
              </a:ln>
            </p:spPr>
            <p:txBody>
              <a:bodyPr rtlCol="0" anchor="ctr"/>
              <a:lstStyle/>
              <a:p>
                <a:endParaRPr lang="zh-CN" altLang="en-US"/>
              </a:p>
            </p:txBody>
          </p:sp>
          <p:sp>
            <p:nvSpPr>
              <p:cNvPr id="412" name="任意多边形: 形状 411">
                <a:extLst>
                  <a:ext uri="{FF2B5EF4-FFF2-40B4-BE49-F238E27FC236}">
                    <a16:creationId xmlns:a16="http://schemas.microsoft.com/office/drawing/2014/main" id="{05F7D8AF-DE7F-9226-21D1-064ADCC5219C}"/>
                  </a:ext>
                </a:extLst>
              </p:cNvPr>
              <p:cNvSpPr/>
              <p:nvPr/>
            </p:nvSpPr>
            <p:spPr>
              <a:xfrm rot="-51600">
                <a:off x="9125714" y="2890654"/>
                <a:ext cx="500236" cy="105891"/>
              </a:xfrm>
              <a:custGeom>
                <a:avLst/>
                <a:gdLst>
                  <a:gd name="connsiteX0" fmla="*/ 0 w 500236"/>
                  <a:gd name="connsiteY0" fmla="*/ 0 h 105891"/>
                  <a:gd name="connsiteX1" fmla="*/ 500237 w 500236"/>
                  <a:gd name="connsiteY1" fmla="*/ 0 h 105891"/>
                  <a:gd name="connsiteX2" fmla="*/ 500237 w 500236"/>
                  <a:gd name="connsiteY2" fmla="*/ 105892 h 105891"/>
                  <a:gd name="connsiteX3" fmla="*/ 0 w 500236"/>
                  <a:gd name="connsiteY3" fmla="*/ 105892 h 105891"/>
                </a:gdLst>
                <a:ahLst/>
                <a:cxnLst>
                  <a:cxn ang="0">
                    <a:pos x="connsiteX0" y="connsiteY0"/>
                  </a:cxn>
                  <a:cxn ang="0">
                    <a:pos x="connsiteX1" y="connsiteY1"/>
                  </a:cxn>
                  <a:cxn ang="0">
                    <a:pos x="connsiteX2" y="connsiteY2"/>
                  </a:cxn>
                  <a:cxn ang="0">
                    <a:pos x="connsiteX3" y="connsiteY3"/>
                  </a:cxn>
                </a:cxnLst>
                <a:rect l="l" t="t" r="r" b="b"/>
                <a:pathLst>
                  <a:path w="500236" h="105891">
                    <a:moveTo>
                      <a:pt x="0" y="0"/>
                    </a:moveTo>
                    <a:lnTo>
                      <a:pt x="500237" y="0"/>
                    </a:lnTo>
                    <a:lnTo>
                      <a:pt x="500237" y="105892"/>
                    </a:lnTo>
                    <a:lnTo>
                      <a:pt x="0" y="105892"/>
                    </a:lnTo>
                    <a:close/>
                  </a:path>
                </a:pathLst>
              </a:custGeom>
              <a:solidFill>
                <a:srgbClr val="E0E0E0"/>
              </a:solidFill>
              <a:ln w="10173" cap="flat">
                <a:noFill/>
                <a:prstDash val="solid"/>
                <a:miter/>
              </a:ln>
            </p:spPr>
            <p:txBody>
              <a:bodyPr rtlCol="0" anchor="ctr"/>
              <a:lstStyle/>
              <a:p>
                <a:endParaRPr lang="zh-CN" altLang="en-US"/>
              </a:p>
            </p:txBody>
          </p:sp>
          <p:sp>
            <p:nvSpPr>
              <p:cNvPr id="413" name="任意多边形: 形状 412">
                <a:extLst>
                  <a:ext uri="{FF2B5EF4-FFF2-40B4-BE49-F238E27FC236}">
                    <a16:creationId xmlns:a16="http://schemas.microsoft.com/office/drawing/2014/main" id="{A0F14588-529E-C613-D57B-7407B411FC4C}"/>
                  </a:ext>
                </a:extLst>
              </p:cNvPr>
              <p:cNvSpPr/>
              <p:nvPr/>
            </p:nvSpPr>
            <p:spPr>
              <a:xfrm rot="-51600">
                <a:off x="9682897" y="2647622"/>
                <a:ext cx="1002713" cy="105891"/>
              </a:xfrm>
              <a:custGeom>
                <a:avLst/>
                <a:gdLst>
                  <a:gd name="connsiteX0" fmla="*/ 0 w 1002713"/>
                  <a:gd name="connsiteY0" fmla="*/ 0 h 105891"/>
                  <a:gd name="connsiteX1" fmla="*/ 1002713 w 1002713"/>
                  <a:gd name="connsiteY1" fmla="*/ 0 h 105891"/>
                  <a:gd name="connsiteX2" fmla="*/ 1002713 w 1002713"/>
                  <a:gd name="connsiteY2" fmla="*/ 105892 h 105891"/>
                  <a:gd name="connsiteX3" fmla="*/ 0 w 1002713"/>
                  <a:gd name="connsiteY3" fmla="*/ 105892 h 105891"/>
                </a:gdLst>
                <a:ahLst/>
                <a:cxnLst>
                  <a:cxn ang="0">
                    <a:pos x="connsiteX0" y="connsiteY0"/>
                  </a:cxn>
                  <a:cxn ang="0">
                    <a:pos x="connsiteX1" y="connsiteY1"/>
                  </a:cxn>
                  <a:cxn ang="0">
                    <a:pos x="connsiteX2" y="connsiteY2"/>
                  </a:cxn>
                  <a:cxn ang="0">
                    <a:pos x="connsiteX3" y="connsiteY3"/>
                  </a:cxn>
                </a:cxnLst>
                <a:rect l="l" t="t" r="r" b="b"/>
                <a:pathLst>
                  <a:path w="1002713" h="105891">
                    <a:moveTo>
                      <a:pt x="0" y="0"/>
                    </a:moveTo>
                    <a:lnTo>
                      <a:pt x="1002713" y="0"/>
                    </a:lnTo>
                    <a:lnTo>
                      <a:pt x="1002713" y="105892"/>
                    </a:lnTo>
                    <a:lnTo>
                      <a:pt x="0" y="105892"/>
                    </a:lnTo>
                    <a:close/>
                  </a:path>
                </a:pathLst>
              </a:custGeom>
              <a:solidFill>
                <a:srgbClr val="F5F5F5"/>
              </a:solidFill>
              <a:ln w="10173" cap="flat">
                <a:noFill/>
                <a:prstDash val="solid"/>
                <a:miter/>
              </a:ln>
            </p:spPr>
            <p:txBody>
              <a:bodyPr rtlCol="0" anchor="ctr"/>
              <a:lstStyle/>
              <a:p>
                <a:endParaRPr lang="zh-CN" altLang="en-US"/>
              </a:p>
            </p:txBody>
          </p:sp>
          <p:sp>
            <p:nvSpPr>
              <p:cNvPr id="414" name="任意多边形: 形状 413">
                <a:extLst>
                  <a:ext uri="{FF2B5EF4-FFF2-40B4-BE49-F238E27FC236}">
                    <a16:creationId xmlns:a16="http://schemas.microsoft.com/office/drawing/2014/main" id="{69332F51-BB4A-2089-ACC9-56AA8EBD97FD}"/>
                  </a:ext>
                </a:extLst>
              </p:cNvPr>
              <p:cNvSpPr/>
              <p:nvPr/>
            </p:nvSpPr>
            <p:spPr>
              <a:xfrm rot="-51600">
                <a:off x="9117335" y="2657814"/>
                <a:ext cx="477021" cy="105891"/>
              </a:xfrm>
              <a:custGeom>
                <a:avLst/>
                <a:gdLst>
                  <a:gd name="connsiteX0" fmla="*/ 0 w 477021"/>
                  <a:gd name="connsiteY0" fmla="*/ 0 h 105891"/>
                  <a:gd name="connsiteX1" fmla="*/ 477022 w 477021"/>
                  <a:gd name="connsiteY1" fmla="*/ 0 h 105891"/>
                  <a:gd name="connsiteX2" fmla="*/ 477022 w 477021"/>
                  <a:gd name="connsiteY2" fmla="*/ 105892 h 105891"/>
                  <a:gd name="connsiteX3" fmla="*/ 0 w 477021"/>
                  <a:gd name="connsiteY3" fmla="*/ 105892 h 105891"/>
                </a:gdLst>
                <a:ahLst/>
                <a:cxnLst>
                  <a:cxn ang="0">
                    <a:pos x="connsiteX0" y="connsiteY0"/>
                  </a:cxn>
                  <a:cxn ang="0">
                    <a:pos x="connsiteX1" y="connsiteY1"/>
                  </a:cxn>
                  <a:cxn ang="0">
                    <a:pos x="connsiteX2" y="connsiteY2"/>
                  </a:cxn>
                  <a:cxn ang="0">
                    <a:pos x="connsiteX3" y="connsiteY3"/>
                  </a:cxn>
                </a:cxnLst>
                <a:rect l="l" t="t" r="r" b="b"/>
                <a:pathLst>
                  <a:path w="477021" h="105891">
                    <a:moveTo>
                      <a:pt x="0" y="0"/>
                    </a:moveTo>
                    <a:lnTo>
                      <a:pt x="477022" y="0"/>
                    </a:lnTo>
                    <a:lnTo>
                      <a:pt x="477022" y="105892"/>
                    </a:lnTo>
                    <a:lnTo>
                      <a:pt x="0" y="105892"/>
                    </a:lnTo>
                    <a:close/>
                  </a:path>
                </a:pathLst>
              </a:custGeom>
              <a:solidFill>
                <a:srgbClr val="F5F5F5"/>
              </a:solidFill>
              <a:ln w="10173" cap="flat">
                <a:noFill/>
                <a:prstDash val="solid"/>
                <a:miter/>
              </a:ln>
            </p:spPr>
            <p:txBody>
              <a:bodyPr rtlCol="0" anchor="ctr"/>
              <a:lstStyle/>
              <a:p>
                <a:endParaRPr lang="zh-CN" altLang="en-US"/>
              </a:p>
            </p:txBody>
          </p:sp>
          <p:sp>
            <p:nvSpPr>
              <p:cNvPr id="415" name="任意多边形: 形状 414">
                <a:extLst>
                  <a:ext uri="{FF2B5EF4-FFF2-40B4-BE49-F238E27FC236}">
                    <a16:creationId xmlns:a16="http://schemas.microsoft.com/office/drawing/2014/main" id="{DCC338F5-D47E-8454-3B15-E2E5D9732A2B}"/>
                  </a:ext>
                </a:extLst>
              </p:cNvPr>
              <p:cNvSpPr/>
              <p:nvPr/>
            </p:nvSpPr>
            <p:spPr>
              <a:xfrm rot="-51600">
                <a:off x="10742782" y="2636211"/>
                <a:ext cx="362882" cy="105891"/>
              </a:xfrm>
              <a:custGeom>
                <a:avLst/>
                <a:gdLst>
                  <a:gd name="connsiteX0" fmla="*/ 0 w 362882"/>
                  <a:gd name="connsiteY0" fmla="*/ 0 h 105891"/>
                  <a:gd name="connsiteX1" fmla="*/ 362883 w 362882"/>
                  <a:gd name="connsiteY1" fmla="*/ 0 h 105891"/>
                  <a:gd name="connsiteX2" fmla="*/ 362883 w 362882"/>
                  <a:gd name="connsiteY2" fmla="*/ 105892 h 105891"/>
                  <a:gd name="connsiteX3" fmla="*/ 0 w 362882"/>
                  <a:gd name="connsiteY3" fmla="*/ 105892 h 105891"/>
                </a:gdLst>
                <a:ahLst/>
                <a:cxnLst>
                  <a:cxn ang="0">
                    <a:pos x="connsiteX0" y="connsiteY0"/>
                  </a:cxn>
                  <a:cxn ang="0">
                    <a:pos x="connsiteX1" y="connsiteY1"/>
                  </a:cxn>
                  <a:cxn ang="0">
                    <a:pos x="connsiteX2" y="connsiteY2"/>
                  </a:cxn>
                  <a:cxn ang="0">
                    <a:pos x="connsiteX3" y="connsiteY3"/>
                  </a:cxn>
                </a:cxnLst>
                <a:rect l="l" t="t" r="r" b="b"/>
                <a:pathLst>
                  <a:path w="362882" h="105891">
                    <a:moveTo>
                      <a:pt x="0" y="0"/>
                    </a:moveTo>
                    <a:lnTo>
                      <a:pt x="362883" y="0"/>
                    </a:lnTo>
                    <a:lnTo>
                      <a:pt x="362883" y="105892"/>
                    </a:lnTo>
                    <a:lnTo>
                      <a:pt x="0" y="105892"/>
                    </a:lnTo>
                    <a:close/>
                  </a:path>
                </a:pathLst>
              </a:custGeom>
              <a:solidFill>
                <a:srgbClr val="F5F5F5"/>
              </a:solidFill>
              <a:ln w="10173" cap="flat">
                <a:noFill/>
                <a:prstDash val="solid"/>
                <a:miter/>
              </a:ln>
            </p:spPr>
            <p:txBody>
              <a:bodyPr rtlCol="0" anchor="ctr"/>
              <a:lstStyle/>
              <a:p>
                <a:endParaRPr lang="zh-CN" altLang="en-US"/>
              </a:p>
            </p:txBody>
          </p:sp>
          <p:sp>
            <p:nvSpPr>
              <p:cNvPr id="416" name="任意多边形: 形状 415">
                <a:extLst>
                  <a:ext uri="{FF2B5EF4-FFF2-40B4-BE49-F238E27FC236}">
                    <a16:creationId xmlns:a16="http://schemas.microsoft.com/office/drawing/2014/main" id="{5ED8F188-7D42-DAEC-FBC9-A64DC02FD11A}"/>
                  </a:ext>
                </a:extLst>
              </p:cNvPr>
              <p:cNvSpPr/>
              <p:nvPr/>
            </p:nvSpPr>
            <p:spPr>
              <a:xfrm rot="-51600">
                <a:off x="10376067" y="4427338"/>
                <a:ext cx="645023" cy="120655"/>
              </a:xfrm>
              <a:custGeom>
                <a:avLst/>
                <a:gdLst>
                  <a:gd name="connsiteX0" fmla="*/ 0 w 645023"/>
                  <a:gd name="connsiteY0" fmla="*/ 0 h 120655"/>
                  <a:gd name="connsiteX1" fmla="*/ 645023 w 645023"/>
                  <a:gd name="connsiteY1" fmla="*/ 0 h 120655"/>
                  <a:gd name="connsiteX2" fmla="*/ 645023 w 645023"/>
                  <a:gd name="connsiteY2" fmla="*/ 120656 h 120655"/>
                  <a:gd name="connsiteX3" fmla="*/ 0 w 645023"/>
                  <a:gd name="connsiteY3" fmla="*/ 120656 h 120655"/>
                </a:gdLst>
                <a:ahLst/>
                <a:cxnLst>
                  <a:cxn ang="0">
                    <a:pos x="connsiteX0" y="connsiteY0"/>
                  </a:cxn>
                  <a:cxn ang="0">
                    <a:pos x="connsiteX1" y="connsiteY1"/>
                  </a:cxn>
                  <a:cxn ang="0">
                    <a:pos x="connsiteX2" y="connsiteY2"/>
                  </a:cxn>
                  <a:cxn ang="0">
                    <a:pos x="connsiteX3" y="connsiteY3"/>
                  </a:cxn>
                </a:cxnLst>
                <a:rect l="l" t="t" r="r" b="b"/>
                <a:pathLst>
                  <a:path w="645023" h="120655">
                    <a:moveTo>
                      <a:pt x="0" y="0"/>
                    </a:moveTo>
                    <a:lnTo>
                      <a:pt x="645023" y="0"/>
                    </a:lnTo>
                    <a:lnTo>
                      <a:pt x="645023" y="120656"/>
                    </a:lnTo>
                    <a:lnTo>
                      <a:pt x="0" y="120656"/>
                    </a:lnTo>
                    <a:close/>
                  </a:path>
                </a:pathLst>
              </a:custGeom>
              <a:solidFill>
                <a:srgbClr val="E0E0E0"/>
              </a:solidFill>
              <a:ln w="10173" cap="flat">
                <a:noFill/>
                <a:prstDash val="solid"/>
                <a:miter/>
              </a:ln>
            </p:spPr>
            <p:txBody>
              <a:bodyPr rtlCol="0" anchor="ctr"/>
              <a:lstStyle/>
              <a:p>
                <a:endParaRPr lang="zh-CN" altLang="en-US"/>
              </a:p>
            </p:txBody>
          </p:sp>
          <p:sp>
            <p:nvSpPr>
              <p:cNvPr id="417" name="任意多边形: 形状 416">
                <a:extLst>
                  <a:ext uri="{FF2B5EF4-FFF2-40B4-BE49-F238E27FC236}">
                    <a16:creationId xmlns:a16="http://schemas.microsoft.com/office/drawing/2014/main" id="{4971CC34-8934-2B66-28D5-929CBB307588}"/>
                  </a:ext>
                </a:extLst>
              </p:cNvPr>
              <p:cNvSpPr/>
              <p:nvPr/>
            </p:nvSpPr>
            <p:spPr>
              <a:xfrm rot="-51600">
                <a:off x="9127524" y="3145046"/>
                <a:ext cx="1978647" cy="120655"/>
              </a:xfrm>
              <a:custGeom>
                <a:avLst/>
                <a:gdLst>
                  <a:gd name="connsiteX0" fmla="*/ 0 w 1978647"/>
                  <a:gd name="connsiteY0" fmla="*/ 0 h 120655"/>
                  <a:gd name="connsiteX1" fmla="*/ 1978648 w 1978647"/>
                  <a:gd name="connsiteY1" fmla="*/ 0 h 120655"/>
                  <a:gd name="connsiteX2" fmla="*/ 1978648 w 1978647"/>
                  <a:gd name="connsiteY2" fmla="*/ 120656 h 120655"/>
                  <a:gd name="connsiteX3" fmla="*/ 0 w 1978647"/>
                  <a:gd name="connsiteY3" fmla="*/ 120656 h 120655"/>
                </a:gdLst>
                <a:ahLst/>
                <a:cxnLst>
                  <a:cxn ang="0">
                    <a:pos x="connsiteX0" y="connsiteY0"/>
                  </a:cxn>
                  <a:cxn ang="0">
                    <a:pos x="connsiteX1" y="connsiteY1"/>
                  </a:cxn>
                  <a:cxn ang="0">
                    <a:pos x="connsiteX2" y="connsiteY2"/>
                  </a:cxn>
                  <a:cxn ang="0">
                    <a:pos x="connsiteX3" y="connsiteY3"/>
                  </a:cxn>
                </a:cxnLst>
                <a:rect l="l" t="t" r="r" b="b"/>
                <a:pathLst>
                  <a:path w="1978647" h="120655">
                    <a:moveTo>
                      <a:pt x="0" y="0"/>
                    </a:moveTo>
                    <a:lnTo>
                      <a:pt x="1978648" y="0"/>
                    </a:lnTo>
                    <a:lnTo>
                      <a:pt x="1978648" y="120656"/>
                    </a:lnTo>
                    <a:lnTo>
                      <a:pt x="0" y="120656"/>
                    </a:lnTo>
                    <a:close/>
                  </a:path>
                </a:pathLst>
              </a:custGeom>
              <a:solidFill>
                <a:srgbClr val="E0E0E0"/>
              </a:solidFill>
              <a:ln w="10173" cap="flat">
                <a:noFill/>
                <a:prstDash val="solid"/>
                <a:miter/>
              </a:ln>
            </p:spPr>
            <p:txBody>
              <a:bodyPr rtlCol="0" anchor="ctr"/>
              <a:lstStyle/>
              <a:p>
                <a:endParaRPr lang="zh-CN" altLang="en-US"/>
              </a:p>
            </p:txBody>
          </p:sp>
          <p:sp>
            <p:nvSpPr>
              <p:cNvPr id="418" name="任意多边形: 形状 417">
                <a:extLst>
                  <a:ext uri="{FF2B5EF4-FFF2-40B4-BE49-F238E27FC236}">
                    <a16:creationId xmlns:a16="http://schemas.microsoft.com/office/drawing/2014/main" id="{C4FB41AF-8194-EC0A-CEEA-C24DF62C3AFE}"/>
                  </a:ext>
                </a:extLst>
              </p:cNvPr>
              <p:cNvSpPr/>
              <p:nvPr/>
            </p:nvSpPr>
            <p:spPr>
              <a:xfrm>
                <a:off x="9167884" y="3405496"/>
                <a:ext cx="1904218" cy="28980"/>
              </a:xfrm>
              <a:custGeom>
                <a:avLst/>
                <a:gdLst>
                  <a:gd name="connsiteX0" fmla="*/ 1904218 w 1904218"/>
                  <a:gd name="connsiteY0" fmla="*/ 235 h 28980"/>
                  <a:gd name="connsiteX1" fmla="*/ 952211 w 1904218"/>
                  <a:gd name="connsiteY1" fmla="*/ 17137 h 28980"/>
                  <a:gd name="connsiteX2" fmla="*/ 0 w 1904218"/>
                  <a:gd name="connsiteY2" fmla="*/ 28745 h 28980"/>
                  <a:gd name="connsiteX3" fmla="*/ 952109 w 1904218"/>
                  <a:gd name="connsiteY3" fmla="*/ 11843 h 28980"/>
                  <a:gd name="connsiteX4" fmla="*/ 1904218 w 1904218"/>
                  <a:gd name="connsiteY4" fmla="*/ 235 h 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218" h="28980">
                    <a:moveTo>
                      <a:pt x="1904218" y="235"/>
                    </a:moveTo>
                    <a:cubicBezTo>
                      <a:pt x="1904218" y="1661"/>
                      <a:pt x="1478004" y="9297"/>
                      <a:pt x="952211" y="17137"/>
                    </a:cubicBezTo>
                    <a:cubicBezTo>
                      <a:pt x="426418" y="24978"/>
                      <a:pt x="0" y="30170"/>
                      <a:pt x="0" y="28745"/>
                    </a:cubicBezTo>
                    <a:cubicBezTo>
                      <a:pt x="0" y="27319"/>
                      <a:pt x="426214" y="19683"/>
                      <a:pt x="952109" y="11843"/>
                    </a:cubicBezTo>
                    <a:cubicBezTo>
                      <a:pt x="1478004" y="4003"/>
                      <a:pt x="1904218" y="-1190"/>
                      <a:pt x="1904218" y="235"/>
                    </a:cubicBezTo>
                    <a:close/>
                  </a:path>
                </a:pathLst>
              </a:custGeom>
              <a:solidFill>
                <a:srgbClr val="263238"/>
              </a:solidFill>
              <a:ln w="10173" cap="flat">
                <a:noFill/>
                <a:prstDash val="solid"/>
                <a:miter/>
              </a:ln>
            </p:spPr>
            <p:txBody>
              <a:bodyPr rtlCol="0" anchor="ctr"/>
              <a:lstStyle/>
              <a:p>
                <a:endParaRPr lang="zh-CN" altLang="en-US"/>
              </a:p>
            </p:txBody>
          </p:sp>
          <p:sp>
            <p:nvSpPr>
              <p:cNvPr id="419" name="任意多边形: 形状 418">
                <a:extLst>
                  <a:ext uri="{FF2B5EF4-FFF2-40B4-BE49-F238E27FC236}">
                    <a16:creationId xmlns:a16="http://schemas.microsoft.com/office/drawing/2014/main" id="{FD4DA4B2-F2D7-8D34-FFDA-72734E08577E}"/>
                  </a:ext>
                </a:extLst>
              </p:cNvPr>
              <p:cNvSpPr/>
              <p:nvPr/>
            </p:nvSpPr>
            <p:spPr>
              <a:xfrm>
                <a:off x="9591552" y="2538769"/>
                <a:ext cx="1067979" cy="16267"/>
              </a:xfrm>
              <a:custGeom>
                <a:avLst/>
                <a:gdLst>
                  <a:gd name="connsiteX0" fmla="*/ 1067979 w 1067979"/>
                  <a:gd name="connsiteY0" fmla="*/ 381 h 16267"/>
                  <a:gd name="connsiteX1" fmla="*/ 534040 w 1067979"/>
                  <a:gd name="connsiteY1" fmla="*/ 10563 h 16267"/>
                  <a:gd name="connsiteX2" fmla="*/ 0 w 1067979"/>
                  <a:gd name="connsiteY2" fmla="*/ 15858 h 16267"/>
                  <a:gd name="connsiteX3" fmla="*/ 533939 w 1067979"/>
                  <a:gd name="connsiteY3" fmla="*/ 5676 h 16267"/>
                  <a:gd name="connsiteX4" fmla="*/ 1067979 w 1067979"/>
                  <a:gd name="connsiteY4" fmla="*/ 381 h 1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979" h="16267">
                    <a:moveTo>
                      <a:pt x="1067979" y="381"/>
                    </a:moveTo>
                    <a:cubicBezTo>
                      <a:pt x="1067979" y="1909"/>
                      <a:pt x="828908" y="6694"/>
                      <a:pt x="534040" y="10563"/>
                    </a:cubicBezTo>
                    <a:cubicBezTo>
                      <a:pt x="239173" y="14432"/>
                      <a:pt x="102" y="17385"/>
                      <a:pt x="0" y="15858"/>
                    </a:cubicBezTo>
                    <a:cubicBezTo>
                      <a:pt x="-102" y="14330"/>
                      <a:pt x="239071" y="9647"/>
                      <a:pt x="533939" y="5676"/>
                    </a:cubicBezTo>
                    <a:cubicBezTo>
                      <a:pt x="828806" y="1705"/>
                      <a:pt x="1067877" y="-1044"/>
                      <a:pt x="1067979" y="381"/>
                    </a:cubicBezTo>
                    <a:close/>
                  </a:path>
                </a:pathLst>
              </a:custGeom>
              <a:solidFill>
                <a:srgbClr val="263238"/>
              </a:solidFill>
              <a:ln w="10173" cap="flat">
                <a:noFill/>
                <a:prstDash val="solid"/>
                <a:miter/>
              </a:ln>
            </p:spPr>
            <p:txBody>
              <a:bodyPr rtlCol="0" anchor="ctr"/>
              <a:lstStyle/>
              <a:p>
                <a:endParaRPr lang="zh-CN" altLang="en-US"/>
              </a:p>
            </p:txBody>
          </p:sp>
          <p:sp>
            <p:nvSpPr>
              <p:cNvPr id="420" name="任意多边形: 形状 419">
                <a:extLst>
                  <a:ext uri="{FF2B5EF4-FFF2-40B4-BE49-F238E27FC236}">
                    <a16:creationId xmlns:a16="http://schemas.microsoft.com/office/drawing/2014/main" id="{D28927BA-7FEE-1317-88E4-B649C4B945EA}"/>
                  </a:ext>
                </a:extLst>
              </p:cNvPr>
              <p:cNvSpPr/>
              <p:nvPr/>
            </p:nvSpPr>
            <p:spPr>
              <a:xfrm>
                <a:off x="9169513" y="3510165"/>
                <a:ext cx="1904014" cy="28980"/>
              </a:xfrm>
              <a:custGeom>
                <a:avLst/>
                <a:gdLst>
                  <a:gd name="connsiteX0" fmla="*/ 1904015 w 1904014"/>
                  <a:gd name="connsiteY0" fmla="*/ 235 h 28980"/>
                  <a:gd name="connsiteX1" fmla="*/ 952007 w 1904014"/>
                  <a:gd name="connsiteY1" fmla="*/ 17137 h 28980"/>
                  <a:gd name="connsiteX2" fmla="*/ 0 w 1904014"/>
                  <a:gd name="connsiteY2" fmla="*/ 28745 h 28980"/>
                  <a:gd name="connsiteX3" fmla="*/ 952109 w 1904014"/>
                  <a:gd name="connsiteY3" fmla="*/ 11843 h 28980"/>
                  <a:gd name="connsiteX4" fmla="*/ 1904015 w 1904014"/>
                  <a:gd name="connsiteY4" fmla="*/ 235 h 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014" h="28980">
                    <a:moveTo>
                      <a:pt x="1904015" y="235"/>
                    </a:moveTo>
                    <a:cubicBezTo>
                      <a:pt x="1904015" y="1763"/>
                      <a:pt x="1477699" y="9297"/>
                      <a:pt x="952007" y="17137"/>
                    </a:cubicBezTo>
                    <a:cubicBezTo>
                      <a:pt x="426316" y="24978"/>
                      <a:pt x="0" y="30170"/>
                      <a:pt x="0" y="28745"/>
                    </a:cubicBezTo>
                    <a:cubicBezTo>
                      <a:pt x="0" y="27319"/>
                      <a:pt x="426112" y="19683"/>
                      <a:pt x="952109" y="11843"/>
                    </a:cubicBezTo>
                    <a:cubicBezTo>
                      <a:pt x="1478106" y="4003"/>
                      <a:pt x="1904015" y="-1190"/>
                      <a:pt x="1904015" y="235"/>
                    </a:cubicBezTo>
                    <a:close/>
                  </a:path>
                </a:pathLst>
              </a:custGeom>
              <a:solidFill>
                <a:srgbClr val="263238"/>
              </a:solidFill>
              <a:ln w="10173" cap="flat">
                <a:noFill/>
                <a:prstDash val="solid"/>
                <a:miter/>
              </a:ln>
            </p:spPr>
            <p:txBody>
              <a:bodyPr rtlCol="0" anchor="ctr"/>
              <a:lstStyle/>
              <a:p>
                <a:endParaRPr lang="zh-CN" altLang="en-US"/>
              </a:p>
            </p:txBody>
          </p:sp>
          <p:sp>
            <p:nvSpPr>
              <p:cNvPr id="421" name="任意多边形: 形状 420">
                <a:extLst>
                  <a:ext uri="{FF2B5EF4-FFF2-40B4-BE49-F238E27FC236}">
                    <a16:creationId xmlns:a16="http://schemas.microsoft.com/office/drawing/2014/main" id="{EA99041B-069A-7B2D-5833-A23B60A802E6}"/>
                  </a:ext>
                </a:extLst>
              </p:cNvPr>
              <p:cNvSpPr/>
              <p:nvPr/>
            </p:nvSpPr>
            <p:spPr>
              <a:xfrm>
                <a:off x="9171040" y="3614937"/>
                <a:ext cx="1904218" cy="28980"/>
              </a:xfrm>
              <a:custGeom>
                <a:avLst/>
                <a:gdLst>
                  <a:gd name="connsiteX0" fmla="*/ 1904218 w 1904218"/>
                  <a:gd name="connsiteY0" fmla="*/ 235 h 28980"/>
                  <a:gd name="connsiteX1" fmla="*/ 952211 w 1904218"/>
                  <a:gd name="connsiteY1" fmla="*/ 17137 h 28980"/>
                  <a:gd name="connsiteX2" fmla="*/ 0 w 1904218"/>
                  <a:gd name="connsiteY2" fmla="*/ 28745 h 28980"/>
                  <a:gd name="connsiteX3" fmla="*/ 952109 w 1904218"/>
                  <a:gd name="connsiteY3" fmla="*/ 11843 h 28980"/>
                  <a:gd name="connsiteX4" fmla="*/ 1904218 w 1904218"/>
                  <a:gd name="connsiteY4" fmla="*/ 235 h 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218" h="28980">
                    <a:moveTo>
                      <a:pt x="1904218" y="235"/>
                    </a:moveTo>
                    <a:cubicBezTo>
                      <a:pt x="1904218" y="1661"/>
                      <a:pt x="1478004" y="9297"/>
                      <a:pt x="952211" y="17137"/>
                    </a:cubicBezTo>
                    <a:cubicBezTo>
                      <a:pt x="426418" y="24977"/>
                      <a:pt x="0" y="30170"/>
                      <a:pt x="0" y="28745"/>
                    </a:cubicBezTo>
                    <a:cubicBezTo>
                      <a:pt x="0" y="27319"/>
                      <a:pt x="426214" y="19683"/>
                      <a:pt x="952109" y="11843"/>
                    </a:cubicBezTo>
                    <a:cubicBezTo>
                      <a:pt x="1478004" y="4003"/>
                      <a:pt x="1904218" y="-1190"/>
                      <a:pt x="1904218" y="235"/>
                    </a:cubicBezTo>
                    <a:close/>
                  </a:path>
                </a:pathLst>
              </a:custGeom>
              <a:solidFill>
                <a:srgbClr val="263238"/>
              </a:solidFill>
              <a:ln w="10173" cap="flat">
                <a:noFill/>
                <a:prstDash val="solid"/>
                <a:miter/>
              </a:ln>
            </p:spPr>
            <p:txBody>
              <a:bodyPr rtlCol="0" anchor="ctr"/>
              <a:lstStyle/>
              <a:p>
                <a:endParaRPr lang="zh-CN" altLang="en-US"/>
              </a:p>
            </p:txBody>
          </p:sp>
          <p:sp>
            <p:nvSpPr>
              <p:cNvPr id="422" name="任意多边形: 形状 421">
                <a:extLst>
                  <a:ext uri="{FF2B5EF4-FFF2-40B4-BE49-F238E27FC236}">
                    <a16:creationId xmlns:a16="http://schemas.microsoft.com/office/drawing/2014/main" id="{DD94D520-D41A-68BD-4190-517FE7E0BDC0}"/>
                  </a:ext>
                </a:extLst>
              </p:cNvPr>
              <p:cNvSpPr/>
              <p:nvPr/>
            </p:nvSpPr>
            <p:spPr>
              <a:xfrm>
                <a:off x="9172567" y="3735124"/>
                <a:ext cx="849373" cy="13757"/>
              </a:xfrm>
              <a:custGeom>
                <a:avLst/>
                <a:gdLst>
                  <a:gd name="connsiteX0" fmla="*/ 849374 w 849373"/>
                  <a:gd name="connsiteY0" fmla="*/ 501 h 13757"/>
                  <a:gd name="connsiteX1" fmla="*/ 424789 w 849373"/>
                  <a:gd name="connsiteY1" fmla="*/ 9563 h 13757"/>
                  <a:gd name="connsiteX2" fmla="*/ 0 w 849373"/>
                  <a:gd name="connsiteY2" fmla="*/ 13228 h 13757"/>
                  <a:gd name="connsiteX3" fmla="*/ 424687 w 849373"/>
                  <a:gd name="connsiteY3" fmla="*/ 4268 h 13757"/>
                  <a:gd name="connsiteX4" fmla="*/ 849374 w 849373"/>
                  <a:gd name="connsiteY4" fmla="*/ 501 h 1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373" h="13757">
                    <a:moveTo>
                      <a:pt x="849374" y="501"/>
                    </a:moveTo>
                    <a:cubicBezTo>
                      <a:pt x="849374" y="2028"/>
                      <a:pt x="659278" y="5999"/>
                      <a:pt x="424789" y="9563"/>
                    </a:cubicBezTo>
                    <a:cubicBezTo>
                      <a:pt x="190300" y="13126"/>
                      <a:pt x="102" y="14653"/>
                      <a:pt x="0" y="13228"/>
                    </a:cubicBezTo>
                    <a:cubicBezTo>
                      <a:pt x="-102" y="11803"/>
                      <a:pt x="190096" y="7730"/>
                      <a:pt x="424687" y="4268"/>
                    </a:cubicBezTo>
                    <a:cubicBezTo>
                      <a:pt x="659278" y="806"/>
                      <a:pt x="849272" y="-925"/>
                      <a:pt x="849374" y="501"/>
                    </a:cubicBezTo>
                    <a:close/>
                  </a:path>
                </a:pathLst>
              </a:custGeom>
              <a:solidFill>
                <a:srgbClr val="263238"/>
              </a:solidFill>
              <a:ln w="10173" cap="flat">
                <a:noFill/>
                <a:prstDash val="solid"/>
                <a:miter/>
              </a:ln>
            </p:spPr>
            <p:txBody>
              <a:bodyPr rtlCol="0" anchor="ctr"/>
              <a:lstStyle/>
              <a:p>
                <a:endParaRPr lang="zh-CN" altLang="en-US"/>
              </a:p>
            </p:txBody>
          </p:sp>
          <p:sp>
            <p:nvSpPr>
              <p:cNvPr id="423" name="任意多边形: 形状 422">
                <a:extLst>
                  <a:ext uri="{FF2B5EF4-FFF2-40B4-BE49-F238E27FC236}">
                    <a16:creationId xmlns:a16="http://schemas.microsoft.com/office/drawing/2014/main" id="{6C839796-A832-F076-3DE3-5092C0A5A114}"/>
                  </a:ext>
                </a:extLst>
              </p:cNvPr>
              <p:cNvSpPr/>
              <p:nvPr/>
            </p:nvSpPr>
            <p:spPr>
              <a:xfrm>
                <a:off x="9174197" y="3824351"/>
                <a:ext cx="1904218" cy="29007"/>
              </a:xfrm>
              <a:custGeom>
                <a:avLst/>
                <a:gdLst>
                  <a:gd name="connsiteX0" fmla="*/ 1904218 w 1904218"/>
                  <a:gd name="connsiteY0" fmla="*/ 263 h 29007"/>
                  <a:gd name="connsiteX1" fmla="*/ 952211 w 1904218"/>
                  <a:gd name="connsiteY1" fmla="*/ 17165 h 29007"/>
                  <a:gd name="connsiteX2" fmla="*/ 0 w 1904218"/>
                  <a:gd name="connsiteY2" fmla="*/ 28772 h 29007"/>
                  <a:gd name="connsiteX3" fmla="*/ 952109 w 1904218"/>
                  <a:gd name="connsiteY3" fmla="*/ 11870 h 29007"/>
                  <a:gd name="connsiteX4" fmla="*/ 1904218 w 1904218"/>
                  <a:gd name="connsiteY4" fmla="*/ 263 h 29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218" h="29007">
                    <a:moveTo>
                      <a:pt x="1904218" y="263"/>
                    </a:moveTo>
                    <a:cubicBezTo>
                      <a:pt x="1904218" y="1688"/>
                      <a:pt x="1477902" y="9325"/>
                      <a:pt x="952211" y="17165"/>
                    </a:cubicBezTo>
                    <a:cubicBezTo>
                      <a:pt x="426520" y="25005"/>
                      <a:pt x="0" y="30198"/>
                      <a:pt x="0" y="28772"/>
                    </a:cubicBezTo>
                    <a:cubicBezTo>
                      <a:pt x="0" y="27347"/>
                      <a:pt x="426112" y="19710"/>
                      <a:pt x="952109" y="11870"/>
                    </a:cubicBezTo>
                    <a:cubicBezTo>
                      <a:pt x="1478106" y="4030"/>
                      <a:pt x="1904218" y="-1264"/>
                      <a:pt x="1904218" y="263"/>
                    </a:cubicBezTo>
                    <a:close/>
                  </a:path>
                </a:pathLst>
              </a:custGeom>
              <a:solidFill>
                <a:srgbClr val="263238"/>
              </a:solidFill>
              <a:ln w="10173" cap="flat">
                <a:noFill/>
                <a:prstDash val="solid"/>
                <a:miter/>
              </a:ln>
            </p:spPr>
            <p:txBody>
              <a:bodyPr rtlCol="0" anchor="ctr"/>
              <a:lstStyle/>
              <a:p>
                <a:endParaRPr lang="zh-CN" altLang="en-US"/>
              </a:p>
            </p:txBody>
          </p:sp>
          <p:sp>
            <p:nvSpPr>
              <p:cNvPr id="424" name="任意多边形: 形状 423">
                <a:extLst>
                  <a:ext uri="{FF2B5EF4-FFF2-40B4-BE49-F238E27FC236}">
                    <a16:creationId xmlns:a16="http://schemas.microsoft.com/office/drawing/2014/main" id="{736CC23A-96E4-915E-EE42-99DB74758338}"/>
                  </a:ext>
                </a:extLst>
              </p:cNvPr>
              <p:cNvSpPr/>
              <p:nvPr/>
            </p:nvSpPr>
            <p:spPr>
              <a:xfrm>
                <a:off x="9175724" y="3929049"/>
                <a:ext cx="1904218" cy="28980"/>
              </a:xfrm>
              <a:custGeom>
                <a:avLst/>
                <a:gdLst>
                  <a:gd name="connsiteX0" fmla="*/ 1904218 w 1904218"/>
                  <a:gd name="connsiteY0" fmla="*/ 235 h 28980"/>
                  <a:gd name="connsiteX1" fmla="*/ 952211 w 1904218"/>
                  <a:gd name="connsiteY1" fmla="*/ 17137 h 28980"/>
                  <a:gd name="connsiteX2" fmla="*/ 0 w 1904218"/>
                  <a:gd name="connsiteY2" fmla="*/ 28745 h 28980"/>
                  <a:gd name="connsiteX3" fmla="*/ 952109 w 1904218"/>
                  <a:gd name="connsiteY3" fmla="*/ 11843 h 28980"/>
                  <a:gd name="connsiteX4" fmla="*/ 1904218 w 1904218"/>
                  <a:gd name="connsiteY4" fmla="*/ 235 h 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218" h="28980">
                    <a:moveTo>
                      <a:pt x="1904218" y="235"/>
                    </a:moveTo>
                    <a:cubicBezTo>
                      <a:pt x="1904218" y="1763"/>
                      <a:pt x="1478004" y="9297"/>
                      <a:pt x="952211" y="17137"/>
                    </a:cubicBezTo>
                    <a:cubicBezTo>
                      <a:pt x="426418" y="24978"/>
                      <a:pt x="0" y="30170"/>
                      <a:pt x="0" y="28745"/>
                    </a:cubicBezTo>
                    <a:cubicBezTo>
                      <a:pt x="0" y="27319"/>
                      <a:pt x="426214" y="19683"/>
                      <a:pt x="952109" y="11843"/>
                    </a:cubicBezTo>
                    <a:cubicBezTo>
                      <a:pt x="1478004" y="4003"/>
                      <a:pt x="1904218" y="-1190"/>
                      <a:pt x="1904218" y="235"/>
                    </a:cubicBezTo>
                    <a:close/>
                  </a:path>
                </a:pathLst>
              </a:custGeom>
              <a:solidFill>
                <a:srgbClr val="263238"/>
              </a:solidFill>
              <a:ln w="10173" cap="flat">
                <a:noFill/>
                <a:prstDash val="solid"/>
                <a:miter/>
              </a:ln>
            </p:spPr>
            <p:txBody>
              <a:bodyPr rtlCol="0" anchor="ctr"/>
              <a:lstStyle/>
              <a:p>
                <a:endParaRPr lang="zh-CN" altLang="en-US"/>
              </a:p>
            </p:txBody>
          </p:sp>
          <p:sp>
            <p:nvSpPr>
              <p:cNvPr id="425" name="任意多边形: 形状 424">
                <a:extLst>
                  <a:ext uri="{FF2B5EF4-FFF2-40B4-BE49-F238E27FC236}">
                    <a16:creationId xmlns:a16="http://schemas.microsoft.com/office/drawing/2014/main" id="{35335FA3-64D4-76C9-AB7F-D6A5A306FAB7}"/>
                  </a:ext>
                </a:extLst>
              </p:cNvPr>
              <p:cNvSpPr/>
              <p:nvPr/>
            </p:nvSpPr>
            <p:spPr>
              <a:xfrm>
                <a:off x="9176741" y="4039361"/>
                <a:ext cx="1526572" cy="23459"/>
              </a:xfrm>
              <a:custGeom>
                <a:avLst/>
                <a:gdLst>
                  <a:gd name="connsiteX0" fmla="*/ 1526573 w 1526572"/>
                  <a:gd name="connsiteY0" fmla="*/ 295 h 23459"/>
                  <a:gd name="connsiteX1" fmla="*/ 763643 w 1526572"/>
                  <a:gd name="connsiteY1" fmla="*/ 14346 h 23459"/>
                  <a:gd name="connsiteX2" fmla="*/ 1 w 1526572"/>
                  <a:gd name="connsiteY2" fmla="*/ 23205 h 23459"/>
                  <a:gd name="connsiteX3" fmla="*/ 763032 w 1526572"/>
                  <a:gd name="connsiteY3" fmla="*/ 9052 h 23459"/>
                  <a:gd name="connsiteX4" fmla="*/ 1526573 w 1526572"/>
                  <a:gd name="connsiteY4" fmla="*/ 295 h 2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572" h="23459">
                    <a:moveTo>
                      <a:pt x="1526573" y="295"/>
                    </a:moveTo>
                    <a:cubicBezTo>
                      <a:pt x="1526573" y="1822"/>
                      <a:pt x="1184970" y="8135"/>
                      <a:pt x="763643" y="14346"/>
                    </a:cubicBezTo>
                    <a:cubicBezTo>
                      <a:pt x="342316" y="20557"/>
                      <a:pt x="612" y="24528"/>
                      <a:pt x="1" y="23205"/>
                    </a:cubicBezTo>
                    <a:cubicBezTo>
                      <a:pt x="-610" y="21881"/>
                      <a:pt x="341603" y="15364"/>
                      <a:pt x="763032" y="9052"/>
                    </a:cubicBezTo>
                    <a:cubicBezTo>
                      <a:pt x="1184461" y="2739"/>
                      <a:pt x="1526573" y="-1130"/>
                      <a:pt x="1526573" y="295"/>
                    </a:cubicBezTo>
                    <a:close/>
                  </a:path>
                </a:pathLst>
              </a:custGeom>
              <a:solidFill>
                <a:srgbClr val="263238"/>
              </a:solidFill>
              <a:ln w="10173" cap="flat">
                <a:noFill/>
                <a:prstDash val="solid"/>
                <a:miter/>
              </a:ln>
            </p:spPr>
            <p:txBody>
              <a:bodyPr rtlCol="0" anchor="ctr"/>
              <a:lstStyle/>
              <a:p>
                <a:endParaRPr lang="zh-CN" altLang="en-US"/>
              </a:p>
            </p:txBody>
          </p:sp>
          <p:sp>
            <p:nvSpPr>
              <p:cNvPr id="426" name="任意多边形: 形状 425">
                <a:extLst>
                  <a:ext uri="{FF2B5EF4-FFF2-40B4-BE49-F238E27FC236}">
                    <a16:creationId xmlns:a16="http://schemas.microsoft.com/office/drawing/2014/main" id="{D44E93CE-EC98-B429-8092-8E81BF356DC3}"/>
                  </a:ext>
                </a:extLst>
              </p:cNvPr>
              <p:cNvSpPr/>
              <p:nvPr/>
            </p:nvSpPr>
            <p:spPr>
              <a:xfrm>
                <a:off x="9178880" y="4138490"/>
                <a:ext cx="1904218" cy="28980"/>
              </a:xfrm>
              <a:custGeom>
                <a:avLst/>
                <a:gdLst>
                  <a:gd name="connsiteX0" fmla="*/ 1904218 w 1904218"/>
                  <a:gd name="connsiteY0" fmla="*/ 235 h 28980"/>
                  <a:gd name="connsiteX1" fmla="*/ 952211 w 1904218"/>
                  <a:gd name="connsiteY1" fmla="*/ 17137 h 28980"/>
                  <a:gd name="connsiteX2" fmla="*/ 0 w 1904218"/>
                  <a:gd name="connsiteY2" fmla="*/ 28745 h 28980"/>
                  <a:gd name="connsiteX3" fmla="*/ 952109 w 1904218"/>
                  <a:gd name="connsiteY3" fmla="*/ 11843 h 28980"/>
                  <a:gd name="connsiteX4" fmla="*/ 1904218 w 1904218"/>
                  <a:gd name="connsiteY4" fmla="*/ 235 h 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218" h="28980">
                    <a:moveTo>
                      <a:pt x="1904218" y="235"/>
                    </a:moveTo>
                    <a:cubicBezTo>
                      <a:pt x="1904218" y="1763"/>
                      <a:pt x="1478004" y="9297"/>
                      <a:pt x="952211" y="17137"/>
                    </a:cubicBezTo>
                    <a:cubicBezTo>
                      <a:pt x="426418" y="24978"/>
                      <a:pt x="0" y="30170"/>
                      <a:pt x="0" y="28745"/>
                    </a:cubicBezTo>
                    <a:cubicBezTo>
                      <a:pt x="0" y="27319"/>
                      <a:pt x="426214" y="19683"/>
                      <a:pt x="952109" y="11843"/>
                    </a:cubicBezTo>
                    <a:cubicBezTo>
                      <a:pt x="1478004" y="4003"/>
                      <a:pt x="1904218" y="-1190"/>
                      <a:pt x="1904218" y="235"/>
                    </a:cubicBezTo>
                    <a:close/>
                  </a:path>
                </a:pathLst>
              </a:custGeom>
              <a:solidFill>
                <a:srgbClr val="263238"/>
              </a:solidFill>
              <a:ln w="10173" cap="flat">
                <a:noFill/>
                <a:prstDash val="solid"/>
                <a:miter/>
              </a:ln>
            </p:spPr>
            <p:txBody>
              <a:bodyPr rtlCol="0" anchor="ctr"/>
              <a:lstStyle/>
              <a:p>
                <a:endParaRPr lang="zh-CN" altLang="en-US"/>
              </a:p>
            </p:txBody>
          </p:sp>
          <p:sp>
            <p:nvSpPr>
              <p:cNvPr id="427" name="任意多边形: 形状 426">
                <a:extLst>
                  <a:ext uri="{FF2B5EF4-FFF2-40B4-BE49-F238E27FC236}">
                    <a16:creationId xmlns:a16="http://schemas.microsoft.com/office/drawing/2014/main" id="{E7602B82-5BF0-09AC-94FD-8DC360EFE52B}"/>
                  </a:ext>
                </a:extLst>
              </p:cNvPr>
              <p:cNvSpPr/>
              <p:nvPr/>
            </p:nvSpPr>
            <p:spPr>
              <a:xfrm>
                <a:off x="9180408" y="4243235"/>
                <a:ext cx="1904319" cy="29011"/>
              </a:xfrm>
              <a:custGeom>
                <a:avLst/>
                <a:gdLst>
                  <a:gd name="connsiteX0" fmla="*/ 1904320 w 1904319"/>
                  <a:gd name="connsiteY0" fmla="*/ 263 h 29011"/>
                  <a:gd name="connsiteX1" fmla="*/ 952211 w 1904319"/>
                  <a:gd name="connsiteY1" fmla="*/ 17165 h 29011"/>
                  <a:gd name="connsiteX2" fmla="*/ 0 w 1904319"/>
                  <a:gd name="connsiteY2" fmla="*/ 28772 h 29011"/>
                  <a:gd name="connsiteX3" fmla="*/ 952109 w 1904319"/>
                  <a:gd name="connsiteY3" fmla="*/ 11870 h 29011"/>
                  <a:gd name="connsiteX4" fmla="*/ 1904320 w 1904319"/>
                  <a:gd name="connsiteY4" fmla="*/ 263 h 29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319" h="29011">
                    <a:moveTo>
                      <a:pt x="1904320" y="263"/>
                    </a:moveTo>
                    <a:cubicBezTo>
                      <a:pt x="1904320" y="1688"/>
                      <a:pt x="1478004" y="9223"/>
                      <a:pt x="952211" y="17165"/>
                    </a:cubicBezTo>
                    <a:cubicBezTo>
                      <a:pt x="426418" y="25107"/>
                      <a:pt x="0" y="30198"/>
                      <a:pt x="0" y="28772"/>
                    </a:cubicBezTo>
                    <a:cubicBezTo>
                      <a:pt x="0" y="27347"/>
                      <a:pt x="426214" y="19710"/>
                      <a:pt x="952109" y="11870"/>
                    </a:cubicBezTo>
                    <a:cubicBezTo>
                      <a:pt x="1478004" y="4030"/>
                      <a:pt x="1904218" y="-1264"/>
                      <a:pt x="1904320" y="263"/>
                    </a:cubicBezTo>
                    <a:close/>
                  </a:path>
                </a:pathLst>
              </a:custGeom>
              <a:solidFill>
                <a:srgbClr val="263238"/>
              </a:solidFill>
              <a:ln w="10173" cap="flat">
                <a:noFill/>
                <a:prstDash val="solid"/>
                <a:miter/>
              </a:ln>
            </p:spPr>
            <p:txBody>
              <a:bodyPr rtlCol="0" anchor="ctr"/>
              <a:lstStyle/>
              <a:p>
                <a:endParaRPr lang="zh-CN" altLang="en-US"/>
              </a:p>
            </p:txBody>
          </p:sp>
          <p:sp>
            <p:nvSpPr>
              <p:cNvPr id="428" name="任意多边形: 形状 427">
                <a:extLst>
                  <a:ext uri="{FF2B5EF4-FFF2-40B4-BE49-F238E27FC236}">
                    <a16:creationId xmlns:a16="http://schemas.microsoft.com/office/drawing/2014/main" id="{B8507BFA-6534-DDFD-A42A-248BB19B2007}"/>
                  </a:ext>
                </a:extLst>
              </p:cNvPr>
              <p:cNvSpPr/>
              <p:nvPr/>
            </p:nvSpPr>
            <p:spPr>
              <a:xfrm rot="-51600">
                <a:off x="9593878" y="1836567"/>
                <a:ext cx="1172750" cy="340177"/>
              </a:xfrm>
              <a:custGeom>
                <a:avLst/>
                <a:gdLst>
                  <a:gd name="connsiteX0" fmla="*/ 64350 w 1172750"/>
                  <a:gd name="connsiteY0" fmla="*/ 0 h 340177"/>
                  <a:gd name="connsiteX1" fmla="*/ 1108300 w 1172750"/>
                  <a:gd name="connsiteY1" fmla="*/ 0 h 340177"/>
                  <a:gd name="connsiteX2" fmla="*/ 1172751 w 1172750"/>
                  <a:gd name="connsiteY2" fmla="*/ 64451 h 340177"/>
                  <a:gd name="connsiteX3" fmla="*/ 1172751 w 1172750"/>
                  <a:gd name="connsiteY3" fmla="*/ 340177 h 340177"/>
                  <a:gd name="connsiteX4" fmla="*/ 1172751 w 1172750"/>
                  <a:gd name="connsiteY4" fmla="*/ 340177 h 340177"/>
                  <a:gd name="connsiteX5" fmla="*/ 0 w 1172750"/>
                  <a:gd name="connsiteY5" fmla="*/ 340177 h 340177"/>
                  <a:gd name="connsiteX6" fmla="*/ 0 w 1172750"/>
                  <a:gd name="connsiteY6" fmla="*/ 340177 h 340177"/>
                  <a:gd name="connsiteX7" fmla="*/ 0 w 1172750"/>
                  <a:gd name="connsiteY7" fmla="*/ 64451 h 340177"/>
                  <a:gd name="connsiteX8" fmla="*/ 64350 w 1172750"/>
                  <a:gd name="connsiteY8" fmla="*/ 0 h 34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2750" h="340177">
                    <a:moveTo>
                      <a:pt x="64350" y="0"/>
                    </a:moveTo>
                    <a:lnTo>
                      <a:pt x="1108300" y="0"/>
                    </a:lnTo>
                    <a:cubicBezTo>
                      <a:pt x="1143895" y="0"/>
                      <a:pt x="1172751" y="28856"/>
                      <a:pt x="1172751" y="64451"/>
                    </a:cubicBezTo>
                    <a:lnTo>
                      <a:pt x="1172751" y="340177"/>
                    </a:lnTo>
                    <a:lnTo>
                      <a:pt x="1172751" y="340177"/>
                    </a:lnTo>
                    <a:lnTo>
                      <a:pt x="0" y="340177"/>
                    </a:lnTo>
                    <a:lnTo>
                      <a:pt x="0" y="340177"/>
                    </a:lnTo>
                    <a:lnTo>
                      <a:pt x="0" y="64451"/>
                    </a:lnTo>
                    <a:cubicBezTo>
                      <a:pt x="0" y="28896"/>
                      <a:pt x="28794" y="56"/>
                      <a:pt x="64350" y="0"/>
                    </a:cubicBezTo>
                    <a:close/>
                  </a:path>
                </a:pathLst>
              </a:custGeom>
              <a:solidFill>
                <a:srgbClr val="263238"/>
              </a:solidFill>
              <a:ln w="10173" cap="flat">
                <a:noFill/>
                <a:prstDash val="solid"/>
                <a:miter/>
              </a:ln>
            </p:spPr>
            <p:txBody>
              <a:bodyPr rtlCol="0" anchor="ctr"/>
              <a:lstStyle/>
              <a:p>
                <a:endParaRPr lang="zh-CN" altLang="en-US"/>
              </a:p>
            </p:txBody>
          </p:sp>
          <p:sp>
            <p:nvSpPr>
              <p:cNvPr id="429" name="任意多边形: 形状 428">
                <a:extLst>
                  <a:ext uri="{FF2B5EF4-FFF2-40B4-BE49-F238E27FC236}">
                    <a16:creationId xmlns:a16="http://schemas.microsoft.com/office/drawing/2014/main" id="{52139F27-0518-081C-E9EA-8BA188564E22}"/>
                  </a:ext>
                </a:extLst>
              </p:cNvPr>
              <p:cNvSpPr/>
              <p:nvPr/>
            </p:nvSpPr>
            <p:spPr>
              <a:xfrm>
                <a:off x="10026625" y="1706576"/>
                <a:ext cx="298431" cy="259841"/>
              </a:xfrm>
              <a:custGeom>
                <a:avLst/>
                <a:gdLst>
                  <a:gd name="connsiteX0" fmla="*/ 298431 w 298431"/>
                  <a:gd name="connsiteY0" fmla="*/ 0 h 259841"/>
                  <a:gd name="connsiteX1" fmla="*/ 0 w 298431"/>
                  <a:gd name="connsiteY1" fmla="*/ 4480 h 259841"/>
                  <a:gd name="connsiteX2" fmla="*/ 38691 w 298431"/>
                  <a:gd name="connsiteY2" fmla="*/ 259842 h 259841"/>
                  <a:gd name="connsiteX3" fmla="*/ 263508 w 298431"/>
                  <a:gd name="connsiteY3" fmla="*/ 256380 h 259841"/>
                  <a:gd name="connsiteX4" fmla="*/ 298431 w 298431"/>
                  <a:gd name="connsiteY4" fmla="*/ 0 h 259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431" h="259841">
                    <a:moveTo>
                      <a:pt x="298431" y="0"/>
                    </a:moveTo>
                    <a:lnTo>
                      <a:pt x="0" y="4480"/>
                    </a:lnTo>
                    <a:lnTo>
                      <a:pt x="38691" y="259842"/>
                    </a:lnTo>
                    <a:lnTo>
                      <a:pt x="263508" y="256380"/>
                    </a:lnTo>
                    <a:lnTo>
                      <a:pt x="298431" y="0"/>
                    </a:lnTo>
                    <a:close/>
                  </a:path>
                </a:pathLst>
              </a:custGeom>
              <a:solidFill>
                <a:srgbClr val="263238"/>
              </a:solidFill>
              <a:ln w="10173" cap="flat">
                <a:noFill/>
                <a:prstDash val="solid"/>
                <a:miter/>
              </a:ln>
            </p:spPr>
            <p:txBody>
              <a:bodyPr rtlCol="0" anchor="ctr"/>
              <a:lstStyle/>
              <a:p>
                <a:endParaRPr lang="zh-CN" altLang="en-US"/>
              </a:p>
            </p:txBody>
          </p:sp>
          <p:sp>
            <p:nvSpPr>
              <p:cNvPr id="430" name="任意多边形: 形状 429">
                <a:extLst>
                  <a:ext uri="{FF2B5EF4-FFF2-40B4-BE49-F238E27FC236}">
                    <a16:creationId xmlns:a16="http://schemas.microsoft.com/office/drawing/2014/main" id="{AA7BC9E6-F4CB-D2AB-B544-70C57E1AF789}"/>
                  </a:ext>
                </a:extLst>
              </p:cNvPr>
              <p:cNvSpPr/>
              <p:nvPr/>
            </p:nvSpPr>
            <p:spPr>
              <a:xfrm>
                <a:off x="9666695" y="1828665"/>
                <a:ext cx="1022058" cy="16100"/>
              </a:xfrm>
              <a:custGeom>
                <a:avLst/>
                <a:gdLst>
                  <a:gd name="connsiteX0" fmla="*/ 1022059 w 1022058"/>
                  <a:gd name="connsiteY0" fmla="*/ 399 h 16100"/>
                  <a:gd name="connsiteX1" fmla="*/ 511029 w 1022058"/>
                  <a:gd name="connsiteY1" fmla="*/ 10581 h 16100"/>
                  <a:gd name="connsiteX2" fmla="*/ 0 w 1022058"/>
                  <a:gd name="connsiteY2" fmla="*/ 15672 h 16100"/>
                  <a:gd name="connsiteX3" fmla="*/ 511029 w 1022058"/>
                  <a:gd name="connsiteY3" fmla="*/ 5490 h 16100"/>
                  <a:gd name="connsiteX4" fmla="*/ 1022059 w 1022058"/>
                  <a:gd name="connsiteY4" fmla="*/ 399 h 1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058" h="16100">
                    <a:moveTo>
                      <a:pt x="1022059" y="399"/>
                    </a:moveTo>
                    <a:cubicBezTo>
                      <a:pt x="1022059" y="1825"/>
                      <a:pt x="793271" y="6305"/>
                      <a:pt x="511029" y="10581"/>
                    </a:cubicBezTo>
                    <a:cubicBezTo>
                      <a:pt x="228787" y="14858"/>
                      <a:pt x="0" y="17098"/>
                      <a:pt x="0" y="15672"/>
                    </a:cubicBezTo>
                    <a:cubicBezTo>
                      <a:pt x="0" y="14247"/>
                      <a:pt x="228685" y="9868"/>
                      <a:pt x="511029" y="5490"/>
                    </a:cubicBezTo>
                    <a:cubicBezTo>
                      <a:pt x="793373" y="1112"/>
                      <a:pt x="1021957" y="-924"/>
                      <a:pt x="1022059" y="399"/>
                    </a:cubicBezTo>
                    <a:close/>
                  </a:path>
                </a:pathLst>
              </a:custGeom>
              <a:solidFill>
                <a:srgbClr val="455A64"/>
              </a:solidFill>
              <a:ln w="10173" cap="flat">
                <a:noFill/>
                <a:prstDash val="solid"/>
                <a:miter/>
              </a:ln>
            </p:spPr>
            <p:txBody>
              <a:bodyPr rtlCol="0" anchor="ctr"/>
              <a:lstStyle/>
              <a:p>
                <a:endParaRPr lang="zh-CN" altLang="en-US"/>
              </a:p>
            </p:txBody>
          </p:sp>
          <p:sp>
            <p:nvSpPr>
              <p:cNvPr id="431" name="任意多边形: 形状 430">
                <a:extLst>
                  <a:ext uri="{FF2B5EF4-FFF2-40B4-BE49-F238E27FC236}">
                    <a16:creationId xmlns:a16="http://schemas.microsoft.com/office/drawing/2014/main" id="{2C49B0D5-9485-1A2D-368A-24D44AFB5B94}"/>
                  </a:ext>
                </a:extLst>
              </p:cNvPr>
              <p:cNvSpPr/>
              <p:nvPr/>
            </p:nvSpPr>
            <p:spPr>
              <a:xfrm>
                <a:off x="9617377" y="1915712"/>
                <a:ext cx="5781" cy="214634"/>
              </a:xfrm>
              <a:custGeom>
                <a:avLst/>
                <a:gdLst>
                  <a:gd name="connsiteX0" fmla="*/ 4518 w 5781"/>
                  <a:gd name="connsiteY0" fmla="*/ 214634 h 214634"/>
                  <a:gd name="connsiteX1" fmla="*/ 445 w 5781"/>
                  <a:gd name="connsiteY1" fmla="*/ 107215 h 214634"/>
                  <a:gd name="connsiteX2" fmla="*/ 1260 w 5781"/>
                  <a:gd name="connsiteY2" fmla="*/ 0 h 214634"/>
                  <a:gd name="connsiteX3" fmla="*/ 5332 w 5781"/>
                  <a:gd name="connsiteY3" fmla="*/ 107419 h 214634"/>
                  <a:gd name="connsiteX4" fmla="*/ 4518 w 5781"/>
                  <a:gd name="connsiteY4" fmla="*/ 214634 h 214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1" h="214634">
                    <a:moveTo>
                      <a:pt x="4518" y="214634"/>
                    </a:moveTo>
                    <a:cubicBezTo>
                      <a:pt x="3194" y="214634"/>
                      <a:pt x="1361" y="166576"/>
                      <a:pt x="445" y="107215"/>
                    </a:cubicBezTo>
                    <a:cubicBezTo>
                      <a:pt x="-471" y="47855"/>
                      <a:pt x="140" y="0"/>
                      <a:pt x="1260" y="0"/>
                    </a:cubicBezTo>
                    <a:cubicBezTo>
                      <a:pt x="2380" y="0"/>
                      <a:pt x="4518" y="48059"/>
                      <a:pt x="5332" y="107419"/>
                    </a:cubicBezTo>
                    <a:cubicBezTo>
                      <a:pt x="6147" y="166779"/>
                      <a:pt x="5841" y="214634"/>
                      <a:pt x="4518" y="214634"/>
                    </a:cubicBezTo>
                    <a:close/>
                  </a:path>
                </a:pathLst>
              </a:custGeom>
              <a:solidFill>
                <a:srgbClr val="455A64"/>
              </a:solidFill>
              <a:ln w="10173" cap="flat">
                <a:noFill/>
                <a:prstDash val="solid"/>
                <a:miter/>
              </a:ln>
            </p:spPr>
            <p:txBody>
              <a:bodyPr rtlCol="0" anchor="ctr"/>
              <a:lstStyle/>
              <a:p>
                <a:endParaRPr lang="zh-CN" altLang="en-US"/>
              </a:p>
            </p:txBody>
          </p:sp>
          <p:sp>
            <p:nvSpPr>
              <p:cNvPr id="432" name="任意多边形: 形状 431">
                <a:extLst>
                  <a:ext uri="{FF2B5EF4-FFF2-40B4-BE49-F238E27FC236}">
                    <a16:creationId xmlns:a16="http://schemas.microsoft.com/office/drawing/2014/main" id="{727B9785-6680-1380-746E-35805FB01629}"/>
                  </a:ext>
                </a:extLst>
              </p:cNvPr>
              <p:cNvSpPr/>
              <p:nvPr/>
            </p:nvSpPr>
            <p:spPr>
              <a:xfrm>
                <a:off x="10725253" y="1893720"/>
                <a:ext cx="6147" cy="195085"/>
              </a:xfrm>
              <a:custGeom>
                <a:avLst/>
                <a:gdLst>
                  <a:gd name="connsiteX0" fmla="*/ 4737 w 6147"/>
                  <a:gd name="connsiteY0" fmla="*/ 195085 h 195085"/>
                  <a:gd name="connsiteX1" fmla="*/ 766 w 6147"/>
                  <a:gd name="connsiteY1" fmla="*/ 97644 h 195085"/>
                  <a:gd name="connsiteX2" fmla="*/ 1785 w 6147"/>
                  <a:gd name="connsiteY2" fmla="*/ 0 h 195085"/>
                  <a:gd name="connsiteX3" fmla="*/ 5755 w 6147"/>
                  <a:gd name="connsiteY3" fmla="*/ 97543 h 195085"/>
                  <a:gd name="connsiteX4" fmla="*/ 4737 w 6147"/>
                  <a:gd name="connsiteY4" fmla="*/ 195085 h 195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47" h="195085">
                    <a:moveTo>
                      <a:pt x="4737" y="195085"/>
                    </a:moveTo>
                    <a:cubicBezTo>
                      <a:pt x="1721" y="162696"/>
                      <a:pt x="396" y="130172"/>
                      <a:pt x="766" y="97644"/>
                    </a:cubicBezTo>
                    <a:cubicBezTo>
                      <a:pt x="-524" y="65100"/>
                      <a:pt x="-184" y="32511"/>
                      <a:pt x="1785" y="0"/>
                    </a:cubicBezTo>
                    <a:cubicBezTo>
                      <a:pt x="3108" y="0"/>
                      <a:pt x="4941" y="43680"/>
                      <a:pt x="5755" y="97543"/>
                    </a:cubicBezTo>
                    <a:cubicBezTo>
                      <a:pt x="6570" y="151405"/>
                      <a:pt x="6061" y="195085"/>
                      <a:pt x="4737" y="195085"/>
                    </a:cubicBezTo>
                    <a:close/>
                  </a:path>
                </a:pathLst>
              </a:custGeom>
              <a:solidFill>
                <a:srgbClr val="455A64"/>
              </a:solidFill>
              <a:ln w="10173" cap="flat">
                <a:noFill/>
                <a:prstDash val="solid"/>
                <a:miter/>
              </a:ln>
            </p:spPr>
            <p:txBody>
              <a:bodyPr rtlCol="0" anchor="ctr"/>
              <a:lstStyle/>
              <a:p>
                <a:endParaRPr lang="zh-CN" altLang="en-US"/>
              </a:p>
            </p:txBody>
          </p:sp>
          <p:sp>
            <p:nvSpPr>
              <p:cNvPr id="433" name="任意多边形: 形状 432">
                <a:extLst>
                  <a:ext uri="{FF2B5EF4-FFF2-40B4-BE49-F238E27FC236}">
                    <a16:creationId xmlns:a16="http://schemas.microsoft.com/office/drawing/2014/main" id="{B28B0C86-28B8-98ED-A648-A76C05DAF194}"/>
                  </a:ext>
                </a:extLst>
              </p:cNvPr>
              <p:cNvSpPr/>
              <p:nvPr/>
            </p:nvSpPr>
            <p:spPr>
              <a:xfrm>
                <a:off x="9625051" y="2134059"/>
                <a:ext cx="1049040" cy="16327"/>
              </a:xfrm>
              <a:custGeom>
                <a:avLst/>
                <a:gdLst>
                  <a:gd name="connsiteX0" fmla="*/ 1049041 w 1049040"/>
                  <a:gd name="connsiteY0" fmla="*/ 360 h 16327"/>
                  <a:gd name="connsiteX1" fmla="*/ 524571 w 1049040"/>
                  <a:gd name="connsiteY1" fmla="*/ 10542 h 16327"/>
                  <a:gd name="connsiteX2" fmla="*/ 0 w 1049040"/>
                  <a:gd name="connsiteY2" fmla="*/ 15938 h 16327"/>
                  <a:gd name="connsiteX3" fmla="*/ 524469 w 1049040"/>
                  <a:gd name="connsiteY3" fmla="*/ 5756 h 16327"/>
                  <a:gd name="connsiteX4" fmla="*/ 1049041 w 1049040"/>
                  <a:gd name="connsiteY4" fmla="*/ 360 h 16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040" h="16327">
                    <a:moveTo>
                      <a:pt x="1049041" y="360"/>
                    </a:moveTo>
                    <a:cubicBezTo>
                      <a:pt x="1049041" y="1684"/>
                      <a:pt x="814246" y="6367"/>
                      <a:pt x="524571" y="10542"/>
                    </a:cubicBezTo>
                    <a:cubicBezTo>
                      <a:pt x="234896" y="14717"/>
                      <a:pt x="0" y="17364"/>
                      <a:pt x="0" y="15938"/>
                    </a:cubicBezTo>
                    <a:cubicBezTo>
                      <a:pt x="0" y="14513"/>
                      <a:pt x="234184" y="10033"/>
                      <a:pt x="524469" y="5756"/>
                    </a:cubicBezTo>
                    <a:cubicBezTo>
                      <a:pt x="814755" y="1480"/>
                      <a:pt x="1049041" y="-964"/>
                      <a:pt x="1049041" y="360"/>
                    </a:cubicBezTo>
                    <a:close/>
                  </a:path>
                </a:pathLst>
              </a:custGeom>
              <a:solidFill>
                <a:srgbClr val="455A64"/>
              </a:solidFill>
              <a:ln w="10173" cap="flat">
                <a:noFill/>
                <a:prstDash val="solid"/>
                <a:miter/>
              </a:ln>
            </p:spPr>
            <p:txBody>
              <a:bodyPr rtlCol="0" anchor="ctr"/>
              <a:lstStyle/>
              <a:p>
                <a:endParaRPr lang="zh-CN" altLang="en-US"/>
              </a:p>
            </p:txBody>
          </p:sp>
          <p:sp>
            <p:nvSpPr>
              <p:cNvPr id="434" name="任意多边形: 形状 433">
                <a:extLst>
                  <a:ext uri="{FF2B5EF4-FFF2-40B4-BE49-F238E27FC236}">
                    <a16:creationId xmlns:a16="http://schemas.microsoft.com/office/drawing/2014/main" id="{010889A7-A37E-0F0B-71EB-ACCC3A25B39C}"/>
                  </a:ext>
                </a:extLst>
              </p:cNvPr>
              <p:cNvSpPr/>
              <p:nvPr/>
            </p:nvSpPr>
            <p:spPr>
              <a:xfrm>
                <a:off x="10762471" y="1925283"/>
                <a:ext cx="54778" cy="214532"/>
              </a:xfrm>
              <a:custGeom>
                <a:avLst/>
                <a:gdLst>
                  <a:gd name="connsiteX0" fmla="*/ 3054 w 54778"/>
                  <a:gd name="connsiteY0" fmla="*/ 0 h 214532"/>
                  <a:gd name="connsiteX1" fmla="*/ 53760 w 54778"/>
                  <a:gd name="connsiteY1" fmla="*/ 143259 h 214532"/>
                  <a:gd name="connsiteX2" fmla="*/ 54778 w 54778"/>
                  <a:gd name="connsiteY2" fmla="*/ 213718 h 214532"/>
                  <a:gd name="connsiteX3" fmla="*/ 0 w 54778"/>
                  <a:gd name="connsiteY3" fmla="*/ 214533 h 214532"/>
                  <a:gd name="connsiteX4" fmla="*/ 3054 w 54778"/>
                  <a:gd name="connsiteY4" fmla="*/ 0 h 21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8" h="214532">
                    <a:moveTo>
                      <a:pt x="3054" y="0"/>
                    </a:moveTo>
                    <a:lnTo>
                      <a:pt x="53760" y="143259"/>
                    </a:lnTo>
                    <a:lnTo>
                      <a:pt x="54778" y="213718"/>
                    </a:lnTo>
                    <a:lnTo>
                      <a:pt x="0" y="214533"/>
                    </a:lnTo>
                    <a:lnTo>
                      <a:pt x="3054" y="0"/>
                    </a:lnTo>
                    <a:close/>
                  </a:path>
                </a:pathLst>
              </a:custGeom>
              <a:solidFill>
                <a:srgbClr val="000000"/>
              </a:solidFill>
              <a:ln w="10173" cap="flat">
                <a:noFill/>
                <a:prstDash val="solid"/>
                <a:miter/>
              </a:ln>
            </p:spPr>
            <p:txBody>
              <a:bodyPr rtlCol="0" anchor="ctr"/>
              <a:lstStyle/>
              <a:p>
                <a:endParaRPr lang="zh-CN" altLang="en-US"/>
              </a:p>
            </p:txBody>
          </p:sp>
          <p:sp>
            <p:nvSpPr>
              <p:cNvPr id="435" name="任意多边形: 形状 434">
                <a:extLst>
                  <a:ext uri="{FF2B5EF4-FFF2-40B4-BE49-F238E27FC236}">
                    <a16:creationId xmlns:a16="http://schemas.microsoft.com/office/drawing/2014/main" id="{39CDFC21-26EB-F41B-69C3-BE569226CE6A}"/>
                  </a:ext>
                </a:extLst>
              </p:cNvPr>
              <p:cNvSpPr/>
              <p:nvPr/>
            </p:nvSpPr>
            <p:spPr>
              <a:xfrm>
                <a:off x="9650471" y="2356763"/>
                <a:ext cx="129344" cy="133919"/>
              </a:xfrm>
              <a:custGeom>
                <a:avLst/>
                <a:gdLst>
                  <a:gd name="connsiteX0" fmla="*/ 36078 w 129344"/>
                  <a:gd name="connsiteY0" fmla="*/ 125979 h 133919"/>
                  <a:gd name="connsiteX1" fmla="*/ 10217 w 129344"/>
                  <a:gd name="connsiteY1" fmla="*/ 102560 h 133919"/>
                  <a:gd name="connsiteX2" fmla="*/ 35 w 129344"/>
                  <a:gd name="connsiteY2" fmla="*/ 68044 h 133919"/>
                  <a:gd name="connsiteX3" fmla="*/ 8689 w 129344"/>
                  <a:gd name="connsiteY3" fmla="*/ 33323 h 133919"/>
                  <a:gd name="connsiteX4" fmla="*/ 33839 w 129344"/>
                  <a:gd name="connsiteY4" fmla="*/ 9091 h 133919"/>
                  <a:gd name="connsiteX5" fmla="*/ 70290 w 129344"/>
                  <a:gd name="connsiteY5" fmla="*/ 29 h 133919"/>
                  <a:gd name="connsiteX6" fmla="*/ 103686 w 129344"/>
                  <a:gd name="connsiteY6" fmla="*/ 6138 h 133919"/>
                  <a:gd name="connsiteX7" fmla="*/ 128123 w 129344"/>
                  <a:gd name="connsiteY7" fmla="*/ 24872 h 133919"/>
                  <a:gd name="connsiteX8" fmla="*/ 101243 w 129344"/>
                  <a:gd name="connsiteY8" fmla="*/ 49513 h 133919"/>
                  <a:gd name="connsiteX9" fmla="*/ 73039 w 129344"/>
                  <a:gd name="connsiteY9" fmla="*/ 34953 h 133919"/>
                  <a:gd name="connsiteX10" fmla="*/ 51453 w 129344"/>
                  <a:gd name="connsiteY10" fmla="*/ 44014 h 133919"/>
                  <a:gd name="connsiteX11" fmla="*/ 43511 w 129344"/>
                  <a:gd name="connsiteY11" fmla="*/ 67433 h 133919"/>
                  <a:gd name="connsiteX12" fmla="*/ 52064 w 129344"/>
                  <a:gd name="connsiteY12" fmla="*/ 90648 h 133919"/>
                  <a:gd name="connsiteX13" fmla="*/ 74057 w 129344"/>
                  <a:gd name="connsiteY13" fmla="*/ 98997 h 133919"/>
                  <a:gd name="connsiteX14" fmla="*/ 101752 w 129344"/>
                  <a:gd name="connsiteY14" fmla="*/ 83622 h 133919"/>
                  <a:gd name="connsiteX15" fmla="*/ 129345 w 129344"/>
                  <a:gd name="connsiteY15" fmla="*/ 107550 h 133919"/>
                  <a:gd name="connsiteX16" fmla="*/ 105519 w 129344"/>
                  <a:gd name="connsiteY16" fmla="*/ 126895 h 133919"/>
                  <a:gd name="connsiteX17" fmla="*/ 35671 w 129344"/>
                  <a:gd name="connsiteY17" fmla="*/ 125979 h 13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344" h="133919">
                    <a:moveTo>
                      <a:pt x="36078" y="125979"/>
                    </a:moveTo>
                    <a:cubicBezTo>
                      <a:pt x="25391" y="120814"/>
                      <a:pt x="16414" y="112685"/>
                      <a:pt x="10217" y="102560"/>
                    </a:cubicBezTo>
                    <a:cubicBezTo>
                      <a:pt x="3630" y="92248"/>
                      <a:pt x="99" y="80280"/>
                      <a:pt x="35" y="68044"/>
                    </a:cubicBezTo>
                    <a:cubicBezTo>
                      <a:pt x="-361" y="55891"/>
                      <a:pt x="2636" y="43869"/>
                      <a:pt x="8689" y="33323"/>
                    </a:cubicBezTo>
                    <a:cubicBezTo>
                      <a:pt x="14691" y="23092"/>
                      <a:pt x="23391" y="14708"/>
                      <a:pt x="33839" y="9091"/>
                    </a:cubicBezTo>
                    <a:cubicBezTo>
                      <a:pt x="45077" y="3165"/>
                      <a:pt x="57585" y="55"/>
                      <a:pt x="70290" y="29"/>
                    </a:cubicBezTo>
                    <a:cubicBezTo>
                      <a:pt x="81725" y="-273"/>
                      <a:pt x="93098" y="1807"/>
                      <a:pt x="103686" y="6138"/>
                    </a:cubicBezTo>
                    <a:cubicBezTo>
                      <a:pt x="113298" y="10194"/>
                      <a:pt x="121711" y="16644"/>
                      <a:pt x="128123" y="24872"/>
                    </a:cubicBezTo>
                    <a:lnTo>
                      <a:pt x="101243" y="49513"/>
                    </a:lnTo>
                    <a:cubicBezTo>
                      <a:pt x="94706" y="40434"/>
                      <a:pt x="84226" y="35023"/>
                      <a:pt x="73039" y="34953"/>
                    </a:cubicBezTo>
                    <a:cubicBezTo>
                      <a:pt x="64883" y="34770"/>
                      <a:pt x="57034" y="38065"/>
                      <a:pt x="51453" y="44014"/>
                    </a:cubicBezTo>
                    <a:cubicBezTo>
                      <a:pt x="45841" y="50479"/>
                      <a:pt x="42989" y="58888"/>
                      <a:pt x="43511" y="67433"/>
                    </a:cubicBezTo>
                    <a:cubicBezTo>
                      <a:pt x="43253" y="75986"/>
                      <a:pt x="46319" y="84306"/>
                      <a:pt x="52064" y="90648"/>
                    </a:cubicBezTo>
                    <a:cubicBezTo>
                      <a:pt x="57880" y="96422"/>
                      <a:pt x="65874" y="99456"/>
                      <a:pt x="74057" y="98997"/>
                    </a:cubicBezTo>
                    <a:cubicBezTo>
                      <a:pt x="85211" y="98577"/>
                      <a:pt x="95497" y="92867"/>
                      <a:pt x="101752" y="83622"/>
                    </a:cubicBezTo>
                    <a:lnTo>
                      <a:pt x="129345" y="107550"/>
                    </a:lnTo>
                    <a:cubicBezTo>
                      <a:pt x="123137" y="115881"/>
                      <a:pt x="114947" y="122530"/>
                      <a:pt x="105519" y="126895"/>
                    </a:cubicBezTo>
                    <a:cubicBezTo>
                      <a:pt x="83172" y="136571"/>
                      <a:pt x="57756" y="136237"/>
                      <a:pt x="35671" y="125979"/>
                    </a:cubicBezTo>
                    <a:close/>
                  </a:path>
                </a:pathLst>
              </a:custGeom>
              <a:solidFill>
                <a:schemeClr val="accent2"/>
              </a:solidFill>
              <a:ln w="10173" cap="flat">
                <a:noFill/>
                <a:prstDash val="solid"/>
                <a:miter/>
              </a:ln>
            </p:spPr>
            <p:txBody>
              <a:bodyPr rtlCol="0" anchor="ctr"/>
              <a:lstStyle/>
              <a:p>
                <a:endParaRPr lang="zh-CN" altLang="en-US"/>
              </a:p>
            </p:txBody>
          </p:sp>
          <p:sp>
            <p:nvSpPr>
              <p:cNvPr id="436" name="任意多边形: 形状 435">
                <a:extLst>
                  <a:ext uri="{FF2B5EF4-FFF2-40B4-BE49-F238E27FC236}">
                    <a16:creationId xmlns:a16="http://schemas.microsoft.com/office/drawing/2014/main" id="{D6C5A5B5-CF85-57C9-E98D-0A53A4A2ED57}"/>
                  </a:ext>
                </a:extLst>
              </p:cNvPr>
              <p:cNvSpPr/>
              <p:nvPr/>
            </p:nvSpPr>
            <p:spPr>
              <a:xfrm>
                <a:off x="9783755" y="2354842"/>
                <a:ext cx="144960" cy="133922"/>
              </a:xfrm>
              <a:custGeom>
                <a:avLst/>
                <a:gdLst>
                  <a:gd name="connsiteX0" fmla="*/ 36483 w 144960"/>
                  <a:gd name="connsiteY0" fmla="*/ 125864 h 133922"/>
                  <a:gd name="connsiteX1" fmla="*/ 10315 w 144960"/>
                  <a:gd name="connsiteY1" fmla="*/ 102343 h 133922"/>
                  <a:gd name="connsiteX2" fmla="*/ 30288 w 144960"/>
                  <a:gd name="connsiteY2" fmla="*/ 11788 h 133922"/>
                  <a:gd name="connsiteX3" fmla="*/ 34752 w 144960"/>
                  <a:gd name="connsiteY3" fmla="*/ 9179 h 133922"/>
                  <a:gd name="connsiteX4" fmla="*/ 108978 w 144960"/>
                  <a:gd name="connsiteY4" fmla="*/ 8059 h 133922"/>
                  <a:gd name="connsiteX5" fmla="*/ 144920 w 144960"/>
                  <a:gd name="connsiteY5" fmla="*/ 65892 h 133922"/>
                  <a:gd name="connsiteX6" fmla="*/ 110709 w 144960"/>
                  <a:gd name="connsiteY6" fmla="*/ 124744 h 133922"/>
                  <a:gd name="connsiteX7" fmla="*/ 36483 w 144960"/>
                  <a:gd name="connsiteY7" fmla="*/ 125864 h 133922"/>
                  <a:gd name="connsiteX8" fmla="*/ 87393 w 144960"/>
                  <a:gd name="connsiteY8" fmla="*/ 95318 h 133922"/>
                  <a:gd name="connsiteX9" fmla="*/ 97574 w 144960"/>
                  <a:gd name="connsiteY9" fmla="*/ 84016 h 133922"/>
                  <a:gd name="connsiteX10" fmla="*/ 101138 w 144960"/>
                  <a:gd name="connsiteY10" fmla="*/ 67012 h 133922"/>
                  <a:gd name="connsiteX11" fmla="*/ 97065 w 144960"/>
                  <a:gd name="connsiteY11" fmla="*/ 50110 h 133922"/>
                  <a:gd name="connsiteX12" fmla="*/ 86884 w 144960"/>
                  <a:gd name="connsiteY12" fmla="*/ 39114 h 133922"/>
                  <a:gd name="connsiteX13" fmla="*/ 72222 w 144960"/>
                  <a:gd name="connsiteY13" fmla="*/ 35448 h 133922"/>
                  <a:gd name="connsiteX14" fmla="*/ 57763 w 144960"/>
                  <a:gd name="connsiteY14" fmla="*/ 39419 h 133922"/>
                  <a:gd name="connsiteX15" fmla="*/ 47581 w 144960"/>
                  <a:gd name="connsiteY15" fmla="*/ 50721 h 133922"/>
                  <a:gd name="connsiteX16" fmla="*/ 48091 w 144960"/>
                  <a:gd name="connsiteY16" fmla="*/ 84525 h 133922"/>
                  <a:gd name="connsiteX17" fmla="*/ 58272 w 144960"/>
                  <a:gd name="connsiteY17" fmla="*/ 95522 h 133922"/>
                  <a:gd name="connsiteX18" fmla="*/ 72934 w 144960"/>
                  <a:gd name="connsiteY18" fmla="*/ 99289 h 133922"/>
                  <a:gd name="connsiteX19" fmla="*/ 87698 w 144960"/>
                  <a:gd name="connsiteY19" fmla="*/ 94809 h 13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960" h="133922">
                    <a:moveTo>
                      <a:pt x="36483" y="125864"/>
                    </a:moveTo>
                    <a:cubicBezTo>
                      <a:pt x="25766" y="120576"/>
                      <a:pt x="16712" y="112438"/>
                      <a:pt x="10315" y="102343"/>
                    </a:cubicBezTo>
                    <a:cubicBezTo>
                      <a:pt x="-9175" y="71822"/>
                      <a:pt x="-233" y="31279"/>
                      <a:pt x="30288" y="11788"/>
                    </a:cubicBezTo>
                    <a:cubicBezTo>
                      <a:pt x="31741" y="10860"/>
                      <a:pt x="33230" y="9990"/>
                      <a:pt x="34752" y="9179"/>
                    </a:cubicBezTo>
                    <a:cubicBezTo>
                      <a:pt x="57989" y="-2653"/>
                      <a:pt x="85394" y="-3067"/>
                      <a:pt x="108978" y="8059"/>
                    </a:cubicBezTo>
                    <a:cubicBezTo>
                      <a:pt x="131132" y="18767"/>
                      <a:pt x="145128" y="41287"/>
                      <a:pt x="144920" y="65892"/>
                    </a:cubicBezTo>
                    <a:cubicBezTo>
                      <a:pt x="145799" y="90460"/>
                      <a:pt x="132492" y="113350"/>
                      <a:pt x="110709" y="124744"/>
                    </a:cubicBezTo>
                    <a:cubicBezTo>
                      <a:pt x="87472" y="136576"/>
                      <a:pt x="60067" y="136990"/>
                      <a:pt x="36483" y="125864"/>
                    </a:cubicBezTo>
                    <a:close/>
                    <a:moveTo>
                      <a:pt x="87393" y="95318"/>
                    </a:moveTo>
                    <a:cubicBezTo>
                      <a:pt x="91734" y="92527"/>
                      <a:pt x="95250" y="88625"/>
                      <a:pt x="97574" y="84016"/>
                    </a:cubicBezTo>
                    <a:cubicBezTo>
                      <a:pt x="100119" y="78719"/>
                      <a:pt x="101342" y="72885"/>
                      <a:pt x="101138" y="67012"/>
                    </a:cubicBezTo>
                    <a:cubicBezTo>
                      <a:pt x="101144" y="61135"/>
                      <a:pt x="99748" y="55340"/>
                      <a:pt x="97065" y="50110"/>
                    </a:cubicBezTo>
                    <a:cubicBezTo>
                      <a:pt x="94674" y="45630"/>
                      <a:pt x="91167" y="41843"/>
                      <a:pt x="86884" y="39114"/>
                    </a:cubicBezTo>
                    <a:cubicBezTo>
                      <a:pt x="82433" y="36551"/>
                      <a:pt x="77355" y="35282"/>
                      <a:pt x="72222" y="35448"/>
                    </a:cubicBezTo>
                    <a:cubicBezTo>
                      <a:pt x="67124" y="35379"/>
                      <a:pt x="62111" y="36756"/>
                      <a:pt x="57763" y="39419"/>
                    </a:cubicBezTo>
                    <a:cubicBezTo>
                      <a:pt x="53398" y="42183"/>
                      <a:pt x="49876" y="46092"/>
                      <a:pt x="47581" y="50721"/>
                    </a:cubicBezTo>
                    <a:cubicBezTo>
                      <a:pt x="42648" y="61490"/>
                      <a:pt x="42836" y="73910"/>
                      <a:pt x="48091" y="84525"/>
                    </a:cubicBezTo>
                    <a:cubicBezTo>
                      <a:pt x="50422" y="89048"/>
                      <a:pt x="53942" y="92849"/>
                      <a:pt x="58272" y="95522"/>
                    </a:cubicBezTo>
                    <a:cubicBezTo>
                      <a:pt x="62733" y="98071"/>
                      <a:pt x="67797" y="99372"/>
                      <a:pt x="72934" y="99289"/>
                    </a:cubicBezTo>
                    <a:cubicBezTo>
                      <a:pt x="78176" y="99197"/>
                      <a:pt x="83289" y="97645"/>
                      <a:pt x="87698" y="94809"/>
                    </a:cubicBezTo>
                    <a:close/>
                  </a:path>
                </a:pathLst>
              </a:custGeom>
              <a:solidFill>
                <a:schemeClr val="accent2"/>
              </a:solidFill>
              <a:ln w="10173" cap="flat">
                <a:noFill/>
                <a:prstDash val="solid"/>
                <a:miter/>
              </a:ln>
            </p:spPr>
            <p:txBody>
              <a:bodyPr rtlCol="0" anchor="ctr"/>
              <a:lstStyle/>
              <a:p>
                <a:endParaRPr lang="zh-CN" altLang="en-US"/>
              </a:p>
            </p:txBody>
          </p:sp>
          <p:sp>
            <p:nvSpPr>
              <p:cNvPr id="437" name="任意多边形: 形状 436">
                <a:extLst>
                  <a:ext uri="{FF2B5EF4-FFF2-40B4-BE49-F238E27FC236}">
                    <a16:creationId xmlns:a16="http://schemas.microsoft.com/office/drawing/2014/main" id="{5EC2C741-EEE4-22F2-FC1A-6ECC93EDBB93}"/>
                  </a:ext>
                </a:extLst>
              </p:cNvPr>
              <p:cNvSpPr/>
              <p:nvPr/>
            </p:nvSpPr>
            <p:spPr>
              <a:xfrm>
                <a:off x="9943337" y="2354552"/>
                <a:ext cx="128291" cy="129411"/>
              </a:xfrm>
              <a:custGeom>
                <a:avLst/>
                <a:gdLst>
                  <a:gd name="connsiteX0" fmla="*/ 126357 w 128291"/>
                  <a:gd name="connsiteY0" fmla="*/ 0 h 129411"/>
                  <a:gd name="connsiteX1" fmla="*/ 128292 w 128291"/>
                  <a:gd name="connsiteY1" fmla="*/ 128088 h 129411"/>
                  <a:gd name="connsiteX2" fmla="*/ 92757 w 128291"/>
                  <a:gd name="connsiteY2" fmla="*/ 128088 h 129411"/>
                  <a:gd name="connsiteX3" fmla="*/ 43273 w 128291"/>
                  <a:gd name="connsiteY3" fmla="*/ 70662 h 129411"/>
                  <a:gd name="connsiteX4" fmla="*/ 44189 w 128291"/>
                  <a:gd name="connsiteY4" fmla="*/ 128801 h 129411"/>
                  <a:gd name="connsiteX5" fmla="*/ 2036 w 128291"/>
                  <a:gd name="connsiteY5" fmla="*/ 129412 h 129411"/>
                  <a:gd name="connsiteX6" fmla="*/ 0 w 128291"/>
                  <a:gd name="connsiteY6" fmla="*/ 1935 h 129411"/>
                  <a:gd name="connsiteX7" fmla="*/ 35433 w 128291"/>
                  <a:gd name="connsiteY7" fmla="*/ 1324 h 129411"/>
                  <a:gd name="connsiteX8" fmla="*/ 84917 w 128291"/>
                  <a:gd name="connsiteY8" fmla="*/ 58750 h 129411"/>
                  <a:gd name="connsiteX9" fmla="*/ 84103 w 128291"/>
                  <a:gd name="connsiteY9" fmla="*/ 611 h 129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291" h="129411">
                    <a:moveTo>
                      <a:pt x="126357" y="0"/>
                    </a:moveTo>
                    <a:lnTo>
                      <a:pt x="128292" y="128088"/>
                    </a:lnTo>
                    <a:lnTo>
                      <a:pt x="92757" y="128088"/>
                    </a:lnTo>
                    <a:lnTo>
                      <a:pt x="43273" y="70662"/>
                    </a:lnTo>
                    <a:lnTo>
                      <a:pt x="44189" y="128801"/>
                    </a:lnTo>
                    <a:lnTo>
                      <a:pt x="2036" y="129412"/>
                    </a:lnTo>
                    <a:lnTo>
                      <a:pt x="0" y="1935"/>
                    </a:lnTo>
                    <a:lnTo>
                      <a:pt x="35433" y="1324"/>
                    </a:lnTo>
                    <a:lnTo>
                      <a:pt x="84917" y="58750"/>
                    </a:lnTo>
                    <a:lnTo>
                      <a:pt x="84103" y="611"/>
                    </a:lnTo>
                    <a:close/>
                  </a:path>
                </a:pathLst>
              </a:custGeom>
              <a:solidFill>
                <a:schemeClr val="accent2"/>
              </a:solidFill>
              <a:ln w="10173" cap="flat">
                <a:noFill/>
                <a:prstDash val="solid"/>
                <a:miter/>
              </a:ln>
            </p:spPr>
            <p:txBody>
              <a:bodyPr rtlCol="0" anchor="ctr"/>
              <a:lstStyle/>
              <a:p>
                <a:endParaRPr lang="zh-CN" altLang="en-US"/>
              </a:p>
            </p:txBody>
          </p:sp>
          <p:sp>
            <p:nvSpPr>
              <p:cNvPr id="438" name="任意多边形: 形状 437">
                <a:extLst>
                  <a:ext uri="{FF2B5EF4-FFF2-40B4-BE49-F238E27FC236}">
                    <a16:creationId xmlns:a16="http://schemas.microsoft.com/office/drawing/2014/main" id="{A2045282-BE45-33F0-1F25-024DA96A2259}"/>
                  </a:ext>
                </a:extLst>
              </p:cNvPr>
              <p:cNvSpPr/>
              <p:nvPr/>
            </p:nvSpPr>
            <p:spPr>
              <a:xfrm>
                <a:off x="10084254" y="2350470"/>
                <a:ext cx="115183" cy="134028"/>
              </a:xfrm>
              <a:custGeom>
                <a:avLst/>
                <a:gdLst>
                  <a:gd name="connsiteX0" fmla="*/ 24946 w 115183"/>
                  <a:gd name="connsiteY0" fmla="*/ 130949 h 134028"/>
                  <a:gd name="connsiteX1" fmla="*/ 0 w 115183"/>
                  <a:gd name="connsiteY1" fmla="*/ 121683 h 134028"/>
                  <a:gd name="connsiteX2" fmla="*/ 13440 w 115183"/>
                  <a:gd name="connsiteY2" fmla="*/ 90017 h 134028"/>
                  <a:gd name="connsiteX3" fmla="*/ 33804 w 115183"/>
                  <a:gd name="connsiteY3" fmla="*/ 98265 h 134028"/>
                  <a:gd name="connsiteX4" fmla="*/ 55695 w 115183"/>
                  <a:gd name="connsiteY4" fmla="*/ 101116 h 134028"/>
                  <a:gd name="connsiteX5" fmla="*/ 68422 w 115183"/>
                  <a:gd name="connsiteY5" fmla="*/ 99181 h 134028"/>
                  <a:gd name="connsiteX6" fmla="*/ 72190 w 115183"/>
                  <a:gd name="connsiteY6" fmla="*/ 93886 h 134028"/>
                  <a:gd name="connsiteX7" fmla="*/ 67099 w 115183"/>
                  <a:gd name="connsiteY7" fmla="*/ 87981 h 134028"/>
                  <a:gd name="connsiteX8" fmla="*/ 50502 w 115183"/>
                  <a:gd name="connsiteY8" fmla="*/ 83806 h 134028"/>
                  <a:gd name="connsiteX9" fmla="*/ 25658 w 115183"/>
                  <a:gd name="connsiteY9" fmla="*/ 77494 h 134028"/>
                  <a:gd name="connsiteX10" fmla="*/ 8349 w 115183"/>
                  <a:gd name="connsiteY10" fmla="*/ 66090 h 134028"/>
                  <a:gd name="connsiteX11" fmla="*/ 611 w 115183"/>
                  <a:gd name="connsiteY11" fmla="*/ 44097 h 134028"/>
                  <a:gd name="connsiteX12" fmla="*/ 7127 w 115183"/>
                  <a:gd name="connsiteY12" fmla="*/ 22104 h 134028"/>
                  <a:gd name="connsiteX13" fmla="*/ 27491 w 115183"/>
                  <a:gd name="connsiteY13" fmla="*/ 6220 h 134028"/>
                  <a:gd name="connsiteX14" fmla="*/ 60073 w 115183"/>
                  <a:gd name="connsiteY14" fmla="*/ 9 h 134028"/>
                  <a:gd name="connsiteX15" fmla="*/ 85935 w 115183"/>
                  <a:gd name="connsiteY15" fmla="*/ 2453 h 134028"/>
                  <a:gd name="connsiteX16" fmla="*/ 108539 w 115183"/>
                  <a:gd name="connsiteY16" fmla="*/ 10497 h 134028"/>
                  <a:gd name="connsiteX17" fmla="*/ 96015 w 115183"/>
                  <a:gd name="connsiteY17" fmla="*/ 41959 h 134028"/>
                  <a:gd name="connsiteX18" fmla="*/ 60175 w 115183"/>
                  <a:gd name="connsiteY18" fmla="*/ 32999 h 134028"/>
                  <a:gd name="connsiteX19" fmla="*/ 43680 w 115183"/>
                  <a:gd name="connsiteY19" fmla="*/ 41246 h 134028"/>
                  <a:gd name="connsiteX20" fmla="*/ 48669 w 115183"/>
                  <a:gd name="connsiteY20" fmla="*/ 46948 h 134028"/>
                  <a:gd name="connsiteX21" fmla="*/ 65062 w 115183"/>
                  <a:gd name="connsiteY21" fmla="*/ 50817 h 134028"/>
                  <a:gd name="connsiteX22" fmla="*/ 89804 w 115183"/>
                  <a:gd name="connsiteY22" fmla="*/ 56824 h 134028"/>
                  <a:gd name="connsiteX23" fmla="*/ 107419 w 115183"/>
                  <a:gd name="connsiteY23" fmla="*/ 68126 h 134028"/>
                  <a:gd name="connsiteX24" fmla="*/ 115157 w 115183"/>
                  <a:gd name="connsiteY24" fmla="*/ 90017 h 134028"/>
                  <a:gd name="connsiteX25" fmla="*/ 108743 w 115183"/>
                  <a:gd name="connsiteY25" fmla="*/ 111908 h 134028"/>
                  <a:gd name="connsiteX26" fmla="*/ 88379 w 115183"/>
                  <a:gd name="connsiteY26" fmla="*/ 127792 h 134028"/>
                  <a:gd name="connsiteX27" fmla="*/ 55797 w 115183"/>
                  <a:gd name="connsiteY27" fmla="*/ 134003 h 134028"/>
                  <a:gd name="connsiteX28" fmla="*/ 24945 w 115183"/>
                  <a:gd name="connsiteY28" fmla="*/ 130949 h 13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5183" h="134028">
                    <a:moveTo>
                      <a:pt x="24946" y="130949"/>
                    </a:moveTo>
                    <a:cubicBezTo>
                      <a:pt x="16184" y="129231"/>
                      <a:pt x="7759" y="126102"/>
                      <a:pt x="0" y="121683"/>
                    </a:cubicBezTo>
                    <a:lnTo>
                      <a:pt x="13440" y="90017"/>
                    </a:lnTo>
                    <a:cubicBezTo>
                      <a:pt x="19859" y="93601"/>
                      <a:pt x="26700" y="96371"/>
                      <a:pt x="33804" y="98265"/>
                    </a:cubicBezTo>
                    <a:cubicBezTo>
                      <a:pt x="40944" y="100174"/>
                      <a:pt x="48304" y="101132"/>
                      <a:pt x="55695" y="101116"/>
                    </a:cubicBezTo>
                    <a:cubicBezTo>
                      <a:pt x="60023" y="101302"/>
                      <a:pt x="64346" y="100645"/>
                      <a:pt x="68422" y="99181"/>
                    </a:cubicBezTo>
                    <a:cubicBezTo>
                      <a:pt x="70659" y="98374"/>
                      <a:pt x="72161" y="96264"/>
                      <a:pt x="72190" y="93886"/>
                    </a:cubicBezTo>
                    <a:cubicBezTo>
                      <a:pt x="72190" y="91239"/>
                      <a:pt x="70459" y="89203"/>
                      <a:pt x="67099" y="87981"/>
                    </a:cubicBezTo>
                    <a:cubicBezTo>
                      <a:pt x="61696" y="86118"/>
                      <a:pt x="56143" y="84722"/>
                      <a:pt x="50502" y="83806"/>
                    </a:cubicBezTo>
                    <a:cubicBezTo>
                      <a:pt x="42090" y="82254"/>
                      <a:pt x="33791" y="80145"/>
                      <a:pt x="25658" y="77494"/>
                    </a:cubicBezTo>
                    <a:cubicBezTo>
                      <a:pt x="19018" y="75216"/>
                      <a:pt x="13063" y="71293"/>
                      <a:pt x="8349" y="66090"/>
                    </a:cubicBezTo>
                    <a:cubicBezTo>
                      <a:pt x="3111" y="59984"/>
                      <a:pt x="350" y="52137"/>
                      <a:pt x="611" y="44097"/>
                    </a:cubicBezTo>
                    <a:cubicBezTo>
                      <a:pt x="430" y="36265"/>
                      <a:pt x="2709" y="28573"/>
                      <a:pt x="7127" y="22104"/>
                    </a:cubicBezTo>
                    <a:cubicBezTo>
                      <a:pt x="12149" y="14869"/>
                      <a:pt x="19251" y="9330"/>
                      <a:pt x="27491" y="6220"/>
                    </a:cubicBezTo>
                    <a:cubicBezTo>
                      <a:pt x="37822" y="1976"/>
                      <a:pt x="48905" y="-137"/>
                      <a:pt x="60073" y="9"/>
                    </a:cubicBezTo>
                    <a:cubicBezTo>
                      <a:pt x="68756" y="-98"/>
                      <a:pt x="77426" y="722"/>
                      <a:pt x="85935" y="2453"/>
                    </a:cubicBezTo>
                    <a:cubicBezTo>
                      <a:pt x="93819" y="4028"/>
                      <a:pt x="101433" y="6737"/>
                      <a:pt x="108539" y="10497"/>
                    </a:cubicBezTo>
                    <a:lnTo>
                      <a:pt x="96015" y="41959"/>
                    </a:lnTo>
                    <a:cubicBezTo>
                      <a:pt x="84933" y="36211"/>
                      <a:pt x="72658" y="33142"/>
                      <a:pt x="60175" y="32999"/>
                    </a:cubicBezTo>
                    <a:cubicBezTo>
                      <a:pt x="49077" y="32999"/>
                      <a:pt x="43579" y="35952"/>
                      <a:pt x="43680" y="41246"/>
                    </a:cubicBezTo>
                    <a:cubicBezTo>
                      <a:pt x="43680" y="43792"/>
                      <a:pt x="45411" y="45726"/>
                      <a:pt x="48669" y="46948"/>
                    </a:cubicBezTo>
                    <a:cubicBezTo>
                      <a:pt x="54020" y="48681"/>
                      <a:pt x="59502" y="49975"/>
                      <a:pt x="65062" y="50817"/>
                    </a:cubicBezTo>
                    <a:cubicBezTo>
                      <a:pt x="73453" y="52173"/>
                      <a:pt x="81726" y="54182"/>
                      <a:pt x="89804" y="56824"/>
                    </a:cubicBezTo>
                    <a:cubicBezTo>
                      <a:pt x="96530" y="59055"/>
                      <a:pt x="102588" y="62941"/>
                      <a:pt x="107419" y="68126"/>
                    </a:cubicBezTo>
                    <a:cubicBezTo>
                      <a:pt x="112713" y="74159"/>
                      <a:pt x="115484" y="81997"/>
                      <a:pt x="115157" y="90017"/>
                    </a:cubicBezTo>
                    <a:cubicBezTo>
                      <a:pt x="115326" y="97801"/>
                      <a:pt x="113086" y="105447"/>
                      <a:pt x="108743" y="111908"/>
                    </a:cubicBezTo>
                    <a:cubicBezTo>
                      <a:pt x="103635" y="119062"/>
                      <a:pt x="96561" y="124580"/>
                      <a:pt x="88379" y="127792"/>
                    </a:cubicBezTo>
                    <a:cubicBezTo>
                      <a:pt x="78044" y="132026"/>
                      <a:pt x="66964" y="134138"/>
                      <a:pt x="55797" y="134003"/>
                    </a:cubicBezTo>
                    <a:cubicBezTo>
                      <a:pt x="45428" y="134207"/>
                      <a:pt x="35072" y="133182"/>
                      <a:pt x="24945" y="130949"/>
                    </a:cubicBezTo>
                    <a:close/>
                  </a:path>
                </a:pathLst>
              </a:custGeom>
              <a:solidFill>
                <a:schemeClr val="accent2"/>
              </a:solidFill>
              <a:ln w="10173" cap="flat">
                <a:noFill/>
                <a:prstDash val="solid"/>
                <a:miter/>
              </a:ln>
            </p:spPr>
            <p:txBody>
              <a:bodyPr rtlCol="0" anchor="ctr"/>
              <a:lstStyle/>
              <a:p>
                <a:endParaRPr lang="zh-CN" altLang="en-US"/>
              </a:p>
            </p:txBody>
          </p:sp>
          <p:sp>
            <p:nvSpPr>
              <p:cNvPr id="439" name="任意多边形: 形状 438">
                <a:extLst>
                  <a:ext uri="{FF2B5EF4-FFF2-40B4-BE49-F238E27FC236}">
                    <a16:creationId xmlns:a16="http://schemas.microsoft.com/office/drawing/2014/main" id="{E127BDD5-D695-288F-6C4D-767D0D2D3A07}"/>
                  </a:ext>
                </a:extLst>
              </p:cNvPr>
              <p:cNvSpPr/>
              <p:nvPr/>
            </p:nvSpPr>
            <p:spPr>
              <a:xfrm>
                <a:off x="10210306" y="2350887"/>
                <a:ext cx="108335" cy="129615"/>
              </a:xfrm>
              <a:custGeom>
                <a:avLst/>
                <a:gdLst>
                  <a:gd name="connsiteX0" fmla="*/ 108335 w 108335"/>
                  <a:gd name="connsiteY0" fmla="*/ 95404 h 129615"/>
                  <a:gd name="connsiteX1" fmla="*/ 108335 w 108335"/>
                  <a:gd name="connsiteY1" fmla="*/ 127986 h 129615"/>
                  <a:gd name="connsiteX2" fmla="*/ 1935 w 108335"/>
                  <a:gd name="connsiteY2" fmla="*/ 129616 h 129615"/>
                  <a:gd name="connsiteX3" fmla="*/ 0 w 108335"/>
                  <a:gd name="connsiteY3" fmla="*/ 1527 h 129615"/>
                  <a:gd name="connsiteX4" fmla="*/ 104059 w 108335"/>
                  <a:gd name="connsiteY4" fmla="*/ 0 h 129615"/>
                  <a:gd name="connsiteX5" fmla="*/ 104059 w 108335"/>
                  <a:gd name="connsiteY5" fmla="*/ 32582 h 129615"/>
                  <a:gd name="connsiteX6" fmla="*/ 42968 w 108335"/>
                  <a:gd name="connsiteY6" fmla="*/ 33498 h 129615"/>
                  <a:gd name="connsiteX7" fmla="*/ 42968 w 108335"/>
                  <a:gd name="connsiteY7" fmla="*/ 48466 h 129615"/>
                  <a:gd name="connsiteX8" fmla="*/ 97135 w 108335"/>
                  <a:gd name="connsiteY8" fmla="*/ 47651 h 129615"/>
                  <a:gd name="connsiteX9" fmla="*/ 97135 w 108335"/>
                  <a:gd name="connsiteY9" fmla="*/ 78808 h 129615"/>
                  <a:gd name="connsiteX10" fmla="*/ 42968 w 108335"/>
                  <a:gd name="connsiteY10" fmla="*/ 79622 h 129615"/>
                  <a:gd name="connsiteX11" fmla="*/ 42968 w 108335"/>
                  <a:gd name="connsiteY11" fmla="*/ 96423 h 12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335" h="129615">
                    <a:moveTo>
                      <a:pt x="108335" y="95404"/>
                    </a:moveTo>
                    <a:lnTo>
                      <a:pt x="108335" y="127986"/>
                    </a:lnTo>
                    <a:lnTo>
                      <a:pt x="1935" y="129616"/>
                    </a:lnTo>
                    <a:lnTo>
                      <a:pt x="0" y="1527"/>
                    </a:lnTo>
                    <a:lnTo>
                      <a:pt x="104059" y="0"/>
                    </a:lnTo>
                    <a:lnTo>
                      <a:pt x="104059" y="32582"/>
                    </a:lnTo>
                    <a:lnTo>
                      <a:pt x="42968" y="33498"/>
                    </a:lnTo>
                    <a:lnTo>
                      <a:pt x="42968" y="48466"/>
                    </a:lnTo>
                    <a:lnTo>
                      <a:pt x="97135" y="47651"/>
                    </a:lnTo>
                    <a:lnTo>
                      <a:pt x="97135" y="78808"/>
                    </a:lnTo>
                    <a:lnTo>
                      <a:pt x="42968" y="79622"/>
                    </a:lnTo>
                    <a:lnTo>
                      <a:pt x="42968" y="96423"/>
                    </a:lnTo>
                    <a:close/>
                  </a:path>
                </a:pathLst>
              </a:custGeom>
              <a:solidFill>
                <a:schemeClr val="accent2"/>
              </a:solidFill>
              <a:ln w="10173" cap="flat">
                <a:noFill/>
                <a:prstDash val="solid"/>
                <a:miter/>
              </a:ln>
            </p:spPr>
            <p:txBody>
              <a:bodyPr rtlCol="0" anchor="ctr"/>
              <a:lstStyle/>
              <a:p>
                <a:endParaRPr lang="zh-CN" altLang="en-US"/>
              </a:p>
            </p:txBody>
          </p:sp>
          <p:sp>
            <p:nvSpPr>
              <p:cNvPr id="440" name="任意多边形: 形状 439">
                <a:extLst>
                  <a:ext uri="{FF2B5EF4-FFF2-40B4-BE49-F238E27FC236}">
                    <a16:creationId xmlns:a16="http://schemas.microsoft.com/office/drawing/2014/main" id="{3A61DCB9-BC2D-CA0C-2364-9E2F8A09996E}"/>
                  </a:ext>
                </a:extLst>
              </p:cNvPr>
              <p:cNvSpPr/>
              <p:nvPr/>
            </p:nvSpPr>
            <p:spPr>
              <a:xfrm>
                <a:off x="10333813" y="2348748"/>
                <a:ext cx="128088" cy="129921"/>
              </a:xfrm>
              <a:custGeom>
                <a:avLst/>
                <a:gdLst>
                  <a:gd name="connsiteX0" fmla="*/ 126255 w 128088"/>
                  <a:gd name="connsiteY0" fmla="*/ 0 h 129921"/>
                  <a:gd name="connsiteX1" fmla="*/ 128088 w 128088"/>
                  <a:gd name="connsiteY1" fmla="*/ 127986 h 129921"/>
                  <a:gd name="connsiteX2" fmla="*/ 92655 w 128088"/>
                  <a:gd name="connsiteY2" fmla="*/ 128496 h 129921"/>
                  <a:gd name="connsiteX3" fmla="*/ 43069 w 128088"/>
                  <a:gd name="connsiteY3" fmla="*/ 71070 h 129921"/>
                  <a:gd name="connsiteX4" fmla="*/ 43986 w 128088"/>
                  <a:gd name="connsiteY4" fmla="*/ 129310 h 129921"/>
                  <a:gd name="connsiteX5" fmla="*/ 1935 w 128088"/>
                  <a:gd name="connsiteY5" fmla="*/ 129921 h 129921"/>
                  <a:gd name="connsiteX6" fmla="*/ 0 w 128088"/>
                  <a:gd name="connsiteY6" fmla="*/ 1833 h 129921"/>
                  <a:gd name="connsiteX7" fmla="*/ 35433 w 128088"/>
                  <a:gd name="connsiteY7" fmla="*/ 1833 h 129921"/>
                  <a:gd name="connsiteX8" fmla="*/ 85019 w 128088"/>
                  <a:gd name="connsiteY8" fmla="*/ 59259 h 129921"/>
                  <a:gd name="connsiteX9" fmla="*/ 84102 w 128088"/>
                  <a:gd name="connsiteY9" fmla="*/ 1120 h 12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088" h="129921">
                    <a:moveTo>
                      <a:pt x="126255" y="0"/>
                    </a:moveTo>
                    <a:lnTo>
                      <a:pt x="128088" y="127986"/>
                    </a:lnTo>
                    <a:lnTo>
                      <a:pt x="92655" y="128496"/>
                    </a:lnTo>
                    <a:lnTo>
                      <a:pt x="43069" y="71070"/>
                    </a:lnTo>
                    <a:lnTo>
                      <a:pt x="43986" y="129310"/>
                    </a:lnTo>
                    <a:lnTo>
                      <a:pt x="1935" y="129921"/>
                    </a:lnTo>
                    <a:lnTo>
                      <a:pt x="0" y="1833"/>
                    </a:lnTo>
                    <a:lnTo>
                      <a:pt x="35433" y="1833"/>
                    </a:lnTo>
                    <a:lnTo>
                      <a:pt x="85019" y="59259"/>
                    </a:lnTo>
                    <a:lnTo>
                      <a:pt x="84102" y="1120"/>
                    </a:lnTo>
                    <a:close/>
                  </a:path>
                </a:pathLst>
              </a:custGeom>
              <a:solidFill>
                <a:schemeClr val="accent2"/>
              </a:solidFill>
              <a:ln w="10173" cap="flat">
                <a:noFill/>
                <a:prstDash val="solid"/>
                <a:miter/>
              </a:ln>
            </p:spPr>
            <p:txBody>
              <a:bodyPr rtlCol="0" anchor="ctr"/>
              <a:lstStyle/>
              <a:p>
                <a:endParaRPr lang="zh-CN" altLang="en-US"/>
              </a:p>
            </p:txBody>
          </p:sp>
          <p:sp>
            <p:nvSpPr>
              <p:cNvPr id="441" name="任意多边形: 形状 440">
                <a:extLst>
                  <a:ext uri="{FF2B5EF4-FFF2-40B4-BE49-F238E27FC236}">
                    <a16:creationId xmlns:a16="http://schemas.microsoft.com/office/drawing/2014/main" id="{3306CE52-F8A5-5419-BC14-FD22492FFB0C}"/>
                  </a:ext>
                </a:extLst>
              </p:cNvPr>
              <p:cNvSpPr/>
              <p:nvPr/>
            </p:nvSpPr>
            <p:spPr>
              <a:xfrm>
                <a:off x="10471166" y="2346814"/>
                <a:ext cx="118211" cy="129513"/>
              </a:xfrm>
              <a:custGeom>
                <a:avLst/>
                <a:gdLst>
                  <a:gd name="connsiteX0" fmla="*/ 37979 w 118211"/>
                  <a:gd name="connsiteY0" fmla="*/ 34618 h 129513"/>
                  <a:gd name="connsiteX1" fmla="*/ 509 w 118211"/>
                  <a:gd name="connsiteY1" fmla="*/ 35229 h 129513"/>
                  <a:gd name="connsiteX2" fmla="*/ 0 w 118211"/>
                  <a:gd name="connsiteY2" fmla="*/ 1731 h 129513"/>
                  <a:gd name="connsiteX3" fmla="*/ 118212 w 118211"/>
                  <a:gd name="connsiteY3" fmla="*/ 0 h 129513"/>
                  <a:gd name="connsiteX4" fmla="*/ 118212 w 118211"/>
                  <a:gd name="connsiteY4" fmla="*/ 33498 h 129513"/>
                  <a:gd name="connsiteX5" fmla="*/ 80742 w 118211"/>
                  <a:gd name="connsiteY5" fmla="*/ 34008 h 129513"/>
                  <a:gd name="connsiteX6" fmla="*/ 83084 w 118211"/>
                  <a:gd name="connsiteY6" fmla="*/ 128903 h 129513"/>
                  <a:gd name="connsiteX7" fmla="*/ 39913 w 118211"/>
                  <a:gd name="connsiteY7" fmla="*/ 129514 h 1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211" h="129513">
                    <a:moveTo>
                      <a:pt x="37979" y="34618"/>
                    </a:moveTo>
                    <a:lnTo>
                      <a:pt x="509" y="35229"/>
                    </a:lnTo>
                    <a:lnTo>
                      <a:pt x="0" y="1731"/>
                    </a:lnTo>
                    <a:lnTo>
                      <a:pt x="118212" y="0"/>
                    </a:lnTo>
                    <a:lnTo>
                      <a:pt x="118212" y="33498"/>
                    </a:lnTo>
                    <a:lnTo>
                      <a:pt x="80742" y="34008"/>
                    </a:lnTo>
                    <a:lnTo>
                      <a:pt x="83084" y="128903"/>
                    </a:lnTo>
                    <a:lnTo>
                      <a:pt x="39913" y="129514"/>
                    </a:lnTo>
                    <a:close/>
                  </a:path>
                </a:pathLst>
              </a:custGeom>
              <a:solidFill>
                <a:schemeClr val="accent2"/>
              </a:solidFill>
              <a:ln w="10173" cap="flat">
                <a:noFill/>
                <a:prstDash val="solid"/>
                <a:miter/>
              </a:ln>
            </p:spPr>
            <p:txBody>
              <a:bodyPr rtlCol="0" anchor="ctr"/>
              <a:lstStyle/>
              <a:p>
                <a:endParaRPr lang="zh-CN" altLang="en-US"/>
              </a:p>
            </p:txBody>
          </p:sp>
          <p:sp>
            <p:nvSpPr>
              <p:cNvPr id="442" name="任意多边形: 形状 441">
                <a:extLst>
                  <a:ext uri="{FF2B5EF4-FFF2-40B4-BE49-F238E27FC236}">
                    <a16:creationId xmlns:a16="http://schemas.microsoft.com/office/drawing/2014/main" id="{FB8424D7-E655-CCDA-FCF5-98614ED293C5}"/>
                  </a:ext>
                </a:extLst>
              </p:cNvPr>
              <p:cNvSpPr/>
              <p:nvPr/>
            </p:nvSpPr>
            <p:spPr>
              <a:xfrm>
                <a:off x="9407464" y="4809305"/>
                <a:ext cx="682085" cy="245587"/>
              </a:xfrm>
              <a:custGeom>
                <a:avLst/>
                <a:gdLst>
                  <a:gd name="connsiteX0" fmla="*/ 0 w 682085"/>
                  <a:gd name="connsiteY0" fmla="*/ 60582 h 245587"/>
                  <a:gd name="connsiteX1" fmla="*/ 9062 w 682085"/>
                  <a:gd name="connsiteY1" fmla="*/ 183987 h 245587"/>
                  <a:gd name="connsiteX2" fmla="*/ 410229 w 682085"/>
                  <a:gd name="connsiteY2" fmla="*/ 168001 h 245587"/>
                  <a:gd name="connsiteX3" fmla="*/ 407174 w 682085"/>
                  <a:gd name="connsiteY3" fmla="*/ 245587 h 245587"/>
                  <a:gd name="connsiteX4" fmla="*/ 682085 w 682085"/>
                  <a:gd name="connsiteY4" fmla="*/ 14458 h 245587"/>
                  <a:gd name="connsiteX5" fmla="*/ 315537 w 682085"/>
                  <a:gd name="connsiteY5" fmla="*/ 0 h 245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2085" h="245587">
                    <a:moveTo>
                      <a:pt x="0" y="60582"/>
                    </a:moveTo>
                    <a:lnTo>
                      <a:pt x="9062" y="183987"/>
                    </a:lnTo>
                    <a:cubicBezTo>
                      <a:pt x="9062" y="183987"/>
                      <a:pt x="283973" y="187958"/>
                      <a:pt x="410229" y="168001"/>
                    </a:cubicBezTo>
                    <a:lnTo>
                      <a:pt x="407174" y="245587"/>
                    </a:lnTo>
                    <a:lnTo>
                      <a:pt x="682085" y="14458"/>
                    </a:lnTo>
                    <a:lnTo>
                      <a:pt x="315537" y="0"/>
                    </a:lnTo>
                    <a:close/>
                  </a:path>
                </a:pathLst>
              </a:custGeom>
              <a:solidFill>
                <a:srgbClr val="000000"/>
              </a:solidFill>
              <a:ln w="10173" cap="flat">
                <a:noFill/>
                <a:prstDash val="solid"/>
                <a:miter/>
              </a:ln>
            </p:spPr>
            <p:txBody>
              <a:bodyPr rtlCol="0" anchor="ctr"/>
              <a:lstStyle/>
              <a:p>
                <a:endParaRPr lang="zh-CN" altLang="en-US"/>
              </a:p>
            </p:txBody>
          </p:sp>
          <p:sp>
            <p:nvSpPr>
              <p:cNvPr id="443" name="任意多边形: 形状 442">
                <a:extLst>
                  <a:ext uri="{FF2B5EF4-FFF2-40B4-BE49-F238E27FC236}">
                    <a16:creationId xmlns:a16="http://schemas.microsoft.com/office/drawing/2014/main" id="{45B84F08-1B24-9D7E-2A05-454150EB0777}"/>
                  </a:ext>
                </a:extLst>
              </p:cNvPr>
              <p:cNvSpPr/>
              <p:nvPr/>
            </p:nvSpPr>
            <p:spPr>
              <a:xfrm>
                <a:off x="9349223" y="4634788"/>
                <a:ext cx="557560" cy="339169"/>
              </a:xfrm>
              <a:custGeom>
                <a:avLst/>
                <a:gdLst>
                  <a:gd name="connsiteX0" fmla="*/ 16495 w 557560"/>
                  <a:gd name="connsiteY0" fmla="*/ 331421 h 339169"/>
                  <a:gd name="connsiteX1" fmla="*/ 0 w 557560"/>
                  <a:gd name="connsiteY1" fmla="*/ 0 h 339169"/>
                  <a:gd name="connsiteX2" fmla="*/ 543510 w 557560"/>
                  <a:gd name="connsiteY2" fmla="*/ 40728 h 339169"/>
                  <a:gd name="connsiteX3" fmla="*/ 557561 w 557560"/>
                  <a:gd name="connsiteY3" fmla="*/ 321239 h 339169"/>
                  <a:gd name="connsiteX4" fmla="*/ 16495 w 557560"/>
                  <a:gd name="connsiteY4" fmla="*/ 331421 h 3391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560" h="339169">
                    <a:moveTo>
                      <a:pt x="16495" y="331421"/>
                    </a:moveTo>
                    <a:lnTo>
                      <a:pt x="0" y="0"/>
                    </a:lnTo>
                    <a:cubicBezTo>
                      <a:pt x="169223" y="37877"/>
                      <a:pt x="342825" y="58037"/>
                      <a:pt x="543510" y="40728"/>
                    </a:cubicBezTo>
                    <a:lnTo>
                      <a:pt x="557561" y="321239"/>
                    </a:lnTo>
                    <a:cubicBezTo>
                      <a:pt x="377748" y="338039"/>
                      <a:pt x="197020" y="346286"/>
                      <a:pt x="16495" y="331421"/>
                    </a:cubicBezTo>
                    <a:close/>
                  </a:path>
                </a:pathLst>
              </a:custGeom>
              <a:solidFill>
                <a:schemeClr val="accent2"/>
              </a:solidFill>
              <a:ln w="10173" cap="flat">
                <a:noFill/>
                <a:prstDash val="solid"/>
                <a:miter/>
              </a:ln>
            </p:spPr>
            <p:txBody>
              <a:bodyPr rtlCol="0" anchor="ctr"/>
              <a:lstStyle/>
              <a:p>
                <a:endParaRPr lang="zh-CN" altLang="en-US"/>
              </a:p>
            </p:txBody>
          </p:sp>
          <p:sp>
            <p:nvSpPr>
              <p:cNvPr id="444" name="任意多边形: 形状 443">
                <a:extLst>
                  <a:ext uri="{FF2B5EF4-FFF2-40B4-BE49-F238E27FC236}">
                    <a16:creationId xmlns:a16="http://schemas.microsoft.com/office/drawing/2014/main" id="{8671748A-5E71-A7B0-B45B-3ED92FF0CFD3}"/>
                  </a:ext>
                </a:extLst>
              </p:cNvPr>
              <p:cNvSpPr/>
              <p:nvPr/>
            </p:nvSpPr>
            <p:spPr>
              <a:xfrm>
                <a:off x="9832558" y="4598031"/>
                <a:ext cx="270940" cy="431203"/>
              </a:xfrm>
              <a:custGeom>
                <a:avLst/>
                <a:gdLst>
                  <a:gd name="connsiteX0" fmla="*/ 713 w 270940"/>
                  <a:gd name="connsiteY0" fmla="*/ 215652 h 431203"/>
                  <a:gd name="connsiteX1" fmla="*/ 0 w 270940"/>
                  <a:gd name="connsiteY1" fmla="*/ 0 h 431203"/>
                  <a:gd name="connsiteX2" fmla="*/ 135521 w 270940"/>
                  <a:gd name="connsiteY2" fmla="*/ 107317 h 431203"/>
                  <a:gd name="connsiteX3" fmla="*/ 270940 w 270940"/>
                  <a:gd name="connsiteY3" fmla="*/ 214634 h 431203"/>
                  <a:gd name="connsiteX4" fmla="*/ 136234 w 270940"/>
                  <a:gd name="connsiteY4" fmla="*/ 322970 h 431203"/>
                  <a:gd name="connsiteX5" fmla="*/ 1527 w 270940"/>
                  <a:gd name="connsiteY5" fmla="*/ 431203 h 431203"/>
                  <a:gd name="connsiteX6" fmla="*/ 713 w 270940"/>
                  <a:gd name="connsiteY6" fmla="*/ 215652 h 43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940" h="431203">
                    <a:moveTo>
                      <a:pt x="713" y="215652"/>
                    </a:moveTo>
                    <a:lnTo>
                      <a:pt x="0" y="0"/>
                    </a:lnTo>
                    <a:lnTo>
                      <a:pt x="135521" y="107317"/>
                    </a:lnTo>
                    <a:lnTo>
                      <a:pt x="270940" y="214634"/>
                    </a:lnTo>
                    <a:lnTo>
                      <a:pt x="136234" y="322970"/>
                    </a:lnTo>
                    <a:lnTo>
                      <a:pt x="1527" y="431203"/>
                    </a:lnTo>
                    <a:lnTo>
                      <a:pt x="713" y="215652"/>
                    </a:lnTo>
                    <a:close/>
                  </a:path>
                </a:pathLst>
              </a:custGeom>
              <a:solidFill>
                <a:schemeClr val="accent2"/>
              </a:solidFill>
              <a:ln w="10173" cap="flat">
                <a:noFill/>
                <a:prstDash val="solid"/>
                <a:miter/>
              </a:ln>
            </p:spPr>
            <p:txBody>
              <a:bodyPr rtlCol="0" anchor="ctr"/>
              <a:lstStyle/>
              <a:p>
                <a:endParaRPr lang="zh-CN" altLang="en-US"/>
              </a:p>
            </p:txBody>
          </p:sp>
          <p:sp>
            <p:nvSpPr>
              <p:cNvPr id="445" name="任意多边形: 形状 444">
                <a:extLst>
                  <a:ext uri="{FF2B5EF4-FFF2-40B4-BE49-F238E27FC236}">
                    <a16:creationId xmlns:a16="http://schemas.microsoft.com/office/drawing/2014/main" id="{0FFAE402-D1DD-3E02-7AA7-23A48EF20C4A}"/>
                  </a:ext>
                </a:extLst>
              </p:cNvPr>
              <p:cNvSpPr/>
              <p:nvPr/>
            </p:nvSpPr>
            <p:spPr>
              <a:xfrm>
                <a:off x="10293971" y="4650560"/>
                <a:ext cx="873894" cy="410387"/>
              </a:xfrm>
              <a:custGeom>
                <a:avLst/>
                <a:gdLst>
                  <a:gd name="connsiteX0" fmla="*/ 671933 w 873894"/>
                  <a:gd name="connsiteY0" fmla="*/ 42367 h 410387"/>
                  <a:gd name="connsiteX1" fmla="*/ 677330 w 873894"/>
                  <a:gd name="connsiteY1" fmla="*/ 42977 h 410387"/>
                  <a:gd name="connsiteX2" fmla="*/ 693010 w 873894"/>
                  <a:gd name="connsiteY2" fmla="*/ 45319 h 410387"/>
                  <a:gd name="connsiteX3" fmla="*/ 752676 w 873894"/>
                  <a:gd name="connsiteY3" fmla="*/ 57944 h 410387"/>
                  <a:gd name="connsiteX4" fmla="*/ 793403 w 873894"/>
                  <a:gd name="connsiteY4" fmla="*/ 73828 h 410387"/>
                  <a:gd name="connsiteX5" fmla="*/ 836269 w 873894"/>
                  <a:gd name="connsiteY5" fmla="*/ 104374 h 410387"/>
                  <a:gd name="connsiteX6" fmla="*/ 868749 w 873894"/>
                  <a:gd name="connsiteY6" fmla="*/ 155283 h 410387"/>
                  <a:gd name="connsiteX7" fmla="*/ 867018 w 873894"/>
                  <a:gd name="connsiteY7" fmla="*/ 222484 h 410387"/>
                  <a:gd name="connsiteX8" fmla="*/ 821403 w 873894"/>
                  <a:gd name="connsiteY8" fmla="*/ 281335 h 410387"/>
                  <a:gd name="connsiteX9" fmla="*/ 752777 w 873894"/>
                  <a:gd name="connsiteY9" fmla="*/ 323896 h 410387"/>
                  <a:gd name="connsiteX10" fmla="*/ 586202 w 873894"/>
                  <a:gd name="connsiteY10" fmla="*/ 385903 h 410387"/>
                  <a:gd name="connsiteX11" fmla="*/ 182286 w 873894"/>
                  <a:gd name="connsiteY11" fmla="*/ 384376 h 410387"/>
                  <a:gd name="connsiteX12" fmla="*/ 130460 w 873894"/>
                  <a:gd name="connsiteY12" fmla="*/ 369002 h 410387"/>
                  <a:gd name="connsiteX13" fmla="*/ 81282 w 873894"/>
                  <a:gd name="connsiteY13" fmla="*/ 348027 h 410387"/>
                  <a:gd name="connsiteX14" fmla="*/ 37805 w 873894"/>
                  <a:gd name="connsiteY14" fmla="*/ 317481 h 410387"/>
                  <a:gd name="connsiteX15" fmla="*/ 7769 w 873894"/>
                  <a:gd name="connsiteY15" fmla="*/ 274819 h 410387"/>
                  <a:gd name="connsiteX16" fmla="*/ 539 w 873894"/>
                  <a:gd name="connsiteY16" fmla="*/ 223910 h 410387"/>
                  <a:gd name="connsiteX17" fmla="*/ 14794 w 873894"/>
                  <a:gd name="connsiteY17" fmla="*/ 175749 h 410387"/>
                  <a:gd name="connsiteX18" fmla="*/ 80467 w 873894"/>
                  <a:gd name="connsiteY18" fmla="*/ 105290 h 410387"/>
                  <a:gd name="connsiteX19" fmla="*/ 161923 w 873894"/>
                  <a:gd name="connsiteY19" fmla="*/ 63952 h 410387"/>
                  <a:gd name="connsiteX20" fmla="*/ 243377 w 873894"/>
                  <a:gd name="connsiteY20" fmla="*/ 35036 h 410387"/>
                  <a:gd name="connsiteX21" fmla="*/ 395291 w 873894"/>
                  <a:gd name="connsiteY21" fmla="*/ 4999 h 410387"/>
                  <a:gd name="connsiteX22" fmla="*/ 619293 w 873894"/>
                  <a:gd name="connsiteY22" fmla="*/ 10599 h 410387"/>
                  <a:gd name="connsiteX23" fmla="*/ 653912 w 873894"/>
                  <a:gd name="connsiteY23" fmla="*/ 16912 h 410387"/>
                  <a:gd name="connsiteX24" fmla="*/ 679061 w 873894"/>
                  <a:gd name="connsiteY24" fmla="*/ 22614 h 410387"/>
                  <a:gd name="connsiteX25" fmla="*/ 694436 w 873894"/>
                  <a:gd name="connsiteY25" fmla="*/ 26483 h 410387"/>
                  <a:gd name="connsiteX26" fmla="*/ 699628 w 873894"/>
                  <a:gd name="connsiteY26" fmla="*/ 27908 h 410387"/>
                  <a:gd name="connsiteX27" fmla="*/ 694334 w 873894"/>
                  <a:gd name="connsiteY27" fmla="*/ 26992 h 410387"/>
                  <a:gd name="connsiteX28" fmla="*/ 678857 w 873894"/>
                  <a:gd name="connsiteY28" fmla="*/ 23632 h 410387"/>
                  <a:gd name="connsiteX29" fmla="*/ 653606 w 873894"/>
                  <a:gd name="connsiteY29" fmla="*/ 18439 h 410387"/>
                  <a:gd name="connsiteX30" fmla="*/ 618988 w 873894"/>
                  <a:gd name="connsiteY30" fmla="*/ 12635 h 410387"/>
                  <a:gd name="connsiteX31" fmla="*/ 523176 w 873894"/>
                  <a:gd name="connsiteY31" fmla="*/ 3777 h 410387"/>
                  <a:gd name="connsiteX32" fmla="*/ 396004 w 873894"/>
                  <a:gd name="connsiteY32" fmla="*/ 8766 h 410387"/>
                  <a:gd name="connsiteX33" fmla="*/ 244905 w 873894"/>
                  <a:gd name="connsiteY33" fmla="*/ 39312 h 410387"/>
                  <a:gd name="connsiteX34" fmla="*/ 163450 w 873894"/>
                  <a:gd name="connsiteY34" fmla="*/ 68228 h 410387"/>
                  <a:gd name="connsiteX35" fmla="*/ 82606 w 873894"/>
                  <a:gd name="connsiteY35" fmla="*/ 108956 h 410387"/>
                  <a:gd name="connsiteX36" fmla="*/ 18765 w 873894"/>
                  <a:gd name="connsiteY36" fmla="*/ 177582 h 410387"/>
                  <a:gd name="connsiteX37" fmla="*/ 11943 w 873894"/>
                  <a:gd name="connsiteY37" fmla="*/ 272375 h 410387"/>
                  <a:gd name="connsiteX38" fmla="*/ 40860 w 873894"/>
                  <a:gd name="connsiteY38" fmla="*/ 313103 h 410387"/>
                  <a:gd name="connsiteX39" fmla="*/ 83114 w 873894"/>
                  <a:gd name="connsiteY39" fmla="*/ 342427 h 410387"/>
                  <a:gd name="connsiteX40" fmla="*/ 131580 w 873894"/>
                  <a:gd name="connsiteY40" fmla="*/ 362790 h 410387"/>
                  <a:gd name="connsiteX41" fmla="*/ 182999 w 873894"/>
                  <a:gd name="connsiteY41" fmla="*/ 378064 h 410387"/>
                  <a:gd name="connsiteX42" fmla="*/ 584471 w 873894"/>
                  <a:gd name="connsiteY42" fmla="*/ 379896 h 410387"/>
                  <a:gd name="connsiteX43" fmla="*/ 750130 w 873894"/>
                  <a:gd name="connsiteY43" fmla="*/ 318805 h 410387"/>
                  <a:gd name="connsiteX44" fmla="*/ 818145 w 873894"/>
                  <a:gd name="connsiteY44" fmla="*/ 276957 h 410387"/>
                  <a:gd name="connsiteX45" fmla="*/ 862946 w 873894"/>
                  <a:gd name="connsiteY45" fmla="*/ 220041 h 410387"/>
                  <a:gd name="connsiteX46" fmla="*/ 864880 w 873894"/>
                  <a:gd name="connsiteY46" fmla="*/ 155182 h 410387"/>
                  <a:gd name="connsiteX47" fmla="*/ 833622 w 873894"/>
                  <a:gd name="connsiteY47" fmla="*/ 105291 h 410387"/>
                  <a:gd name="connsiteX48" fmla="*/ 751047 w 873894"/>
                  <a:gd name="connsiteY48" fmla="*/ 58861 h 410387"/>
                  <a:gd name="connsiteX49" fmla="*/ 691788 w 873894"/>
                  <a:gd name="connsiteY49" fmla="*/ 45218 h 410387"/>
                  <a:gd name="connsiteX50" fmla="*/ 676210 w 873894"/>
                  <a:gd name="connsiteY50" fmla="*/ 42367 h 41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873894" h="410387">
                    <a:moveTo>
                      <a:pt x="671933" y="42367"/>
                    </a:moveTo>
                    <a:cubicBezTo>
                      <a:pt x="671933" y="42367"/>
                      <a:pt x="673766" y="42367"/>
                      <a:pt x="677330" y="42977"/>
                    </a:cubicBezTo>
                    <a:lnTo>
                      <a:pt x="693010" y="45319"/>
                    </a:lnTo>
                    <a:cubicBezTo>
                      <a:pt x="713138" y="48303"/>
                      <a:pt x="733064" y="52519"/>
                      <a:pt x="752676" y="57944"/>
                    </a:cubicBezTo>
                    <a:cubicBezTo>
                      <a:pt x="766692" y="62033"/>
                      <a:pt x="780320" y="67348"/>
                      <a:pt x="793403" y="73828"/>
                    </a:cubicBezTo>
                    <a:cubicBezTo>
                      <a:pt x="809297" y="81545"/>
                      <a:pt x="823786" y="91870"/>
                      <a:pt x="836269" y="104374"/>
                    </a:cubicBezTo>
                    <a:cubicBezTo>
                      <a:pt x="850917" y="118579"/>
                      <a:pt x="862040" y="136013"/>
                      <a:pt x="868749" y="155283"/>
                    </a:cubicBezTo>
                    <a:cubicBezTo>
                      <a:pt x="876162" y="177180"/>
                      <a:pt x="875549" y="200998"/>
                      <a:pt x="867018" y="222484"/>
                    </a:cubicBezTo>
                    <a:cubicBezTo>
                      <a:pt x="856949" y="245592"/>
                      <a:pt x="841270" y="265821"/>
                      <a:pt x="821403" y="281335"/>
                    </a:cubicBezTo>
                    <a:cubicBezTo>
                      <a:pt x="800267" y="298151"/>
                      <a:pt x="777235" y="312435"/>
                      <a:pt x="752777" y="323896"/>
                    </a:cubicBezTo>
                    <a:cubicBezTo>
                      <a:pt x="699696" y="350615"/>
                      <a:pt x="643834" y="371409"/>
                      <a:pt x="586202" y="385903"/>
                    </a:cubicBezTo>
                    <a:cubicBezTo>
                      <a:pt x="453539" y="419058"/>
                      <a:pt x="314694" y="418533"/>
                      <a:pt x="182286" y="384376"/>
                    </a:cubicBezTo>
                    <a:cubicBezTo>
                      <a:pt x="164671" y="379794"/>
                      <a:pt x="147566" y="374194"/>
                      <a:pt x="130460" y="369002"/>
                    </a:cubicBezTo>
                    <a:cubicBezTo>
                      <a:pt x="113523" y="363362"/>
                      <a:pt x="97075" y="356347"/>
                      <a:pt x="81282" y="348027"/>
                    </a:cubicBezTo>
                    <a:cubicBezTo>
                      <a:pt x="65480" y="339851"/>
                      <a:pt x="50855" y="329576"/>
                      <a:pt x="37805" y="317481"/>
                    </a:cubicBezTo>
                    <a:cubicBezTo>
                      <a:pt x="24904" y="305531"/>
                      <a:pt x="14669" y="290994"/>
                      <a:pt x="7769" y="274819"/>
                    </a:cubicBezTo>
                    <a:cubicBezTo>
                      <a:pt x="1281" y="258683"/>
                      <a:pt x="-1200" y="241214"/>
                      <a:pt x="539" y="223910"/>
                    </a:cubicBezTo>
                    <a:cubicBezTo>
                      <a:pt x="2291" y="207116"/>
                      <a:pt x="7123" y="190790"/>
                      <a:pt x="14794" y="175749"/>
                    </a:cubicBezTo>
                    <a:cubicBezTo>
                      <a:pt x="30163" y="146935"/>
                      <a:pt x="52804" y="122644"/>
                      <a:pt x="80467" y="105290"/>
                    </a:cubicBezTo>
                    <a:cubicBezTo>
                      <a:pt x="106174" y="88832"/>
                      <a:pt x="133462" y="74984"/>
                      <a:pt x="161923" y="63952"/>
                    </a:cubicBezTo>
                    <a:cubicBezTo>
                      <a:pt x="189312" y="52345"/>
                      <a:pt x="216701" y="43588"/>
                      <a:pt x="243377" y="35036"/>
                    </a:cubicBezTo>
                    <a:cubicBezTo>
                      <a:pt x="293013" y="20492"/>
                      <a:pt x="343856" y="10440"/>
                      <a:pt x="395291" y="4999"/>
                    </a:cubicBezTo>
                    <a:cubicBezTo>
                      <a:pt x="469872" y="-3193"/>
                      <a:pt x="545215" y="-1310"/>
                      <a:pt x="619293" y="10599"/>
                    </a:cubicBezTo>
                    <a:cubicBezTo>
                      <a:pt x="632428" y="12330"/>
                      <a:pt x="643933" y="15079"/>
                      <a:pt x="653912" y="16912"/>
                    </a:cubicBezTo>
                    <a:cubicBezTo>
                      <a:pt x="663890" y="18744"/>
                      <a:pt x="672341" y="20883"/>
                      <a:pt x="679061" y="22614"/>
                    </a:cubicBezTo>
                    <a:lnTo>
                      <a:pt x="694436" y="26483"/>
                    </a:lnTo>
                    <a:cubicBezTo>
                      <a:pt x="697897" y="27297"/>
                      <a:pt x="699628" y="27908"/>
                      <a:pt x="699628" y="27908"/>
                    </a:cubicBezTo>
                    <a:cubicBezTo>
                      <a:pt x="699628" y="27908"/>
                      <a:pt x="697796" y="27908"/>
                      <a:pt x="694334" y="26992"/>
                    </a:cubicBezTo>
                    <a:lnTo>
                      <a:pt x="678857" y="23632"/>
                    </a:lnTo>
                    <a:cubicBezTo>
                      <a:pt x="672035" y="22104"/>
                      <a:pt x="663686" y="20170"/>
                      <a:pt x="653606" y="18439"/>
                    </a:cubicBezTo>
                    <a:cubicBezTo>
                      <a:pt x="643526" y="16708"/>
                      <a:pt x="632122" y="14264"/>
                      <a:pt x="618988" y="12635"/>
                    </a:cubicBezTo>
                    <a:cubicBezTo>
                      <a:pt x="587230" y="7988"/>
                      <a:pt x="555248" y="5031"/>
                      <a:pt x="523176" y="3777"/>
                    </a:cubicBezTo>
                    <a:cubicBezTo>
                      <a:pt x="480721" y="2360"/>
                      <a:pt x="438218" y="4027"/>
                      <a:pt x="396004" y="8766"/>
                    </a:cubicBezTo>
                    <a:cubicBezTo>
                      <a:pt x="344824" y="14397"/>
                      <a:pt x="294254" y="24621"/>
                      <a:pt x="244905" y="39312"/>
                    </a:cubicBezTo>
                    <a:cubicBezTo>
                      <a:pt x="217276" y="47550"/>
                      <a:pt x="190089" y="57202"/>
                      <a:pt x="163450" y="68228"/>
                    </a:cubicBezTo>
                    <a:cubicBezTo>
                      <a:pt x="135196" y="79040"/>
                      <a:pt x="108109" y="92685"/>
                      <a:pt x="82606" y="108956"/>
                    </a:cubicBezTo>
                    <a:cubicBezTo>
                      <a:pt x="55713" y="125882"/>
                      <a:pt x="33706" y="149538"/>
                      <a:pt x="18765" y="177582"/>
                    </a:cubicBezTo>
                    <a:cubicBezTo>
                      <a:pt x="2832" y="206689"/>
                      <a:pt x="342" y="241286"/>
                      <a:pt x="11943" y="272375"/>
                    </a:cubicBezTo>
                    <a:cubicBezTo>
                      <a:pt x="18623" y="287827"/>
                      <a:pt x="28474" y="301703"/>
                      <a:pt x="40860" y="313103"/>
                    </a:cubicBezTo>
                    <a:cubicBezTo>
                      <a:pt x="53637" y="324639"/>
                      <a:pt x="67837" y="334493"/>
                      <a:pt x="83114" y="342427"/>
                    </a:cubicBezTo>
                    <a:cubicBezTo>
                      <a:pt x="98730" y="350433"/>
                      <a:pt x="114932" y="357241"/>
                      <a:pt x="131580" y="362790"/>
                    </a:cubicBezTo>
                    <a:cubicBezTo>
                      <a:pt x="148482" y="368085"/>
                      <a:pt x="165588" y="372973"/>
                      <a:pt x="182999" y="378064"/>
                    </a:cubicBezTo>
                    <a:cubicBezTo>
                      <a:pt x="314594" y="412011"/>
                      <a:pt x="452572" y="412641"/>
                      <a:pt x="584471" y="379896"/>
                    </a:cubicBezTo>
                    <a:cubicBezTo>
                      <a:pt x="641783" y="365732"/>
                      <a:pt x="697344" y="345243"/>
                      <a:pt x="750130" y="318805"/>
                    </a:cubicBezTo>
                    <a:cubicBezTo>
                      <a:pt x="774389" y="307617"/>
                      <a:pt x="797223" y="293568"/>
                      <a:pt x="818145" y="276957"/>
                    </a:cubicBezTo>
                    <a:cubicBezTo>
                      <a:pt x="837610" y="262037"/>
                      <a:pt x="853015" y="242466"/>
                      <a:pt x="862946" y="220041"/>
                    </a:cubicBezTo>
                    <a:cubicBezTo>
                      <a:pt x="871226" y="199327"/>
                      <a:pt x="871912" y="176352"/>
                      <a:pt x="864880" y="155182"/>
                    </a:cubicBezTo>
                    <a:cubicBezTo>
                      <a:pt x="858479" y="136349"/>
                      <a:pt x="847777" y="119266"/>
                      <a:pt x="833622" y="105291"/>
                    </a:cubicBezTo>
                    <a:cubicBezTo>
                      <a:pt x="810419" y="83144"/>
                      <a:pt x="782025" y="67179"/>
                      <a:pt x="751047" y="58861"/>
                    </a:cubicBezTo>
                    <a:cubicBezTo>
                      <a:pt x="731569" y="53191"/>
                      <a:pt x="711784" y="48635"/>
                      <a:pt x="691788" y="45218"/>
                    </a:cubicBezTo>
                    <a:lnTo>
                      <a:pt x="676210" y="42367"/>
                    </a:lnTo>
                    <a:close/>
                  </a:path>
                </a:pathLst>
              </a:custGeom>
              <a:solidFill>
                <a:srgbClr val="263238"/>
              </a:solidFill>
              <a:ln w="10173" cap="flat">
                <a:noFill/>
                <a:prstDash val="solid"/>
                <a:miter/>
              </a:ln>
            </p:spPr>
            <p:txBody>
              <a:bodyPr rtlCol="0" anchor="ctr"/>
              <a:lstStyle/>
              <a:p>
                <a:endParaRPr lang="zh-CN" altLang="en-US"/>
              </a:p>
            </p:txBody>
          </p:sp>
        </p:grpSp>
        <p:grpSp>
          <p:nvGrpSpPr>
            <p:cNvPr id="6" name="组合 5">
              <a:extLst>
                <a:ext uri="{FF2B5EF4-FFF2-40B4-BE49-F238E27FC236}">
                  <a16:creationId xmlns:a16="http://schemas.microsoft.com/office/drawing/2014/main" id="{05B6BFA2-0EA1-DAD0-0D2D-E934824A18DF}"/>
                </a:ext>
              </a:extLst>
            </p:cNvPr>
            <p:cNvGrpSpPr/>
            <p:nvPr/>
          </p:nvGrpSpPr>
          <p:grpSpPr>
            <a:xfrm>
              <a:off x="8067033" y="1804107"/>
              <a:ext cx="1643561" cy="4296815"/>
              <a:chOff x="8067033" y="1804107"/>
              <a:chExt cx="1643561" cy="4296815"/>
            </a:xfrm>
          </p:grpSpPr>
          <p:sp>
            <p:nvSpPr>
              <p:cNvPr id="12" name="任意多边形: 形状 11">
                <a:extLst>
                  <a:ext uri="{FF2B5EF4-FFF2-40B4-BE49-F238E27FC236}">
                    <a16:creationId xmlns:a16="http://schemas.microsoft.com/office/drawing/2014/main" id="{A9CBB58A-B036-0150-A4F6-BD6399DBE142}"/>
                  </a:ext>
                </a:extLst>
              </p:cNvPr>
              <p:cNvSpPr/>
              <p:nvPr/>
            </p:nvSpPr>
            <p:spPr>
              <a:xfrm>
                <a:off x="8181986" y="1804107"/>
                <a:ext cx="917999" cy="1330671"/>
              </a:xfrm>
              <a:custGeom>
                <a:avLst/>
                <a:gdLst>
                  <a:gd name="connsiteX0" fmla="*/ 0 w 917999"/>
                  <a:gd name="connsiteY0" fmla="*/ 0 h 1330671"/>
                  <a:gd name="connsiteX1" fmla="*/ 918000 w 917999"/>
                  <a:gd name="connsiteY1" fmla="*/ 0 h 1330671"/>
                  <a:gd name="connsiteX2" fmla="*/ 918000 w 917999"/>
                  <a:gd name="connsiteY2" fmla="*/ 1330672 h 1330671"/>
                  <a:gd name="connsiteX3" fmla="*/ 0 w 917999"/>
                  <a:gd name="connsiteY3" fmla="*/ 1330672 h 1330671"/>
                </a:gdLst>
                <a:ahLst/>
                <a:cxnLst>
                  <a:cxn ang="0">
                    <a:pos x="connsiteX0" y="connsiteY0"/>
                  </a:cxn>
                  <a:cxn ang="0">
                    <a:pos x="connsiteX1" y="connsiteY1"/>
                  </a:cxn>
                  <a:cxn ang="0">
                    <a:pos x="connsiteX2" y="connsiteY2"/>
                  </a:cxn>
                  <a:cxn ang="0">
                    <a:pos x="connsiteX3" y="connsiteY3"/>
                  </a:cxn>
                </a:cxnLst>
                <a:rect l="l" t="t" r="r" b="b"/>
                <a:pathLst>
                  <a:path w="917999" h="1330671">
                    <a:moveTo>
                      <a:pt x="0" y="0"/>
                    </a:moveTo>
                    <a:lnTo>
                      <a:pt x="918000" y="0"/>
                    </a:lnTo>
                    <a:lnTo>
                      <a:pt x="918000" y="1330672"/>
                    </a:lnTo>
                    <a:lnTo>
                      <a:pt x="0" y="1330672"/>
                    </a:lnTo>
                    <a:close/>
                  </a:path>
                </a:pathLst>
              </a:custGeom>
              <a:solidFill>
                <a:srgbClr val="E0E0E0"/>
              </a:solidFill>
              <a:ln w="10173"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094E6495-05D6-C9AB-A8F3-12400DC009A1}"/>
                  </a:ext>
                </a:extLst>
              </p:cNvPr>
              <p:cNvSpPr/>
              <p:nvPr/>
            </p:nvSpPr>
            <p:spPr>
              <a:xfrm>
                <a:off x="8135964" y="1804107"/>
                <a:ext cx="917999" cy="1330671"/>
              </a:xfrm>
              <a:custGeom>
                <a:avLst/>
                <a:gdLst>
                  <a:gd name="connsiteX0" fmla="*/ 0 w 917999"/>
                  <a:gd name="connsiteY0" fmla="*/ 0 h 1330671"/>
                  <a:gd name="connsiteX1" fmla="*/ 918000 w 917999"/>
                  <a:gd name="connsiteY1" fmla="*/ 0 h 1330671"/>
                  <a:gd name="connsiteX2" fmla="*/ 918000 w 917999"/>
                  <a:gd name="connsiteY2" fmla="*/ 1330672 h 1330671"/>
                  <a:gd name="connsiteX3" fmla="*/ 0 w 917999"/>
                  <a:gd name="connsiteY3" fmla="*/ 1330672 h 1330671"/>
                </a:gdLst>
                <a:ahLst/>
                <a:cxnLst>
                  <a:cxn ang="0">
                    <a:pos x="connsiteX0" y="connsiteY0"/>
                  </a:cxn>
                  <a:cxn ang="0">
                    <a:pos x="connsiteX1" y="connsiteY1"/>
                  </a:cxn>
                  <a:cxn ang="0">
                    <a:pos x="connsiteX2" y="connsiteY2"/>
                  </a:cxn>
                  <a:cxn ang="0">
                    <a:pos x="connsiteX3" y="connsiteY3"/>
                  </a:cxn>
                </a:cxnLst>
                <a:rect l="l" t="t" r="r" b="b"/>
                <a:pathLst>
                  <a:path w="917999" h="1330671">
                    <a:moveTo>
                      <a:pt x="0" y="0"/>
                    </a:moveTo>
                    <a:lnTo>
                      <a:pt x="918000" y="0"/>
                    </a:lnTo>
                    <a:lnTo>
                      <a:pt x="918000" y="1330672"/>
                    </a:lnTo>
                    <a:lnTo>
                      <a:pt x="0" y="1330672"/>
                    </a:lnTo>
                    <a:close/>
                  </a:path>
                </a:pathLst>
              </a:custGeom>
              <a:solidFill>
                <a:srgbClr val="F5F5F5"/>
              </a:solidFill>
              <a:ln w="10173"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1ED9050-EF79-0FB8-97FE-FEC658AEABC0}"/>
                  </a:ext>
                </a:extLst>
              </p:cNvPr>
              <p:cNvSpPr/>
              <p:nvPr/>
            </p:nvSpPr>
            <p:spPr>
              <a:xfrm>
                <a:off x="8250103" y="1948181"/>
                <a:ext cx="689925" cy="1042422"/>
              </a:xfrm>
              <a:custGeom>
                <a:avLst/>
                <a:gdLst>
                  <a:gd name="connsiteX0" fmla="*/ 0 w 689925"/>
                  <a:gd name="connsiteY0" fmla="*/ 0 h 1042422"/>
                  <a:gd name="connsiteX1" fmla="*/ 689925 w 689925"/>
                  <a:gd name="connsiteY1" fmla="*/ 0 h 1042422"/>
                  <a:gd name="connsiteX2" fmla="*/ 689925 w 689925"/>
                  <a:gd name="connsiteY2" fmla="*/ 1042423 h 1042422"/>
                  <a:gd name="connsiteX3" fmla="*/ 0 w 689925"/>
                  <a:gd name="connsiteY3" fmla="*/ 1042423 h 1042422"/>
                </a:gdLst>
                <a:ahLst/>
                <a:cxnLst>
                  <a:cxn ang="0">
                    <a:pos x="connsiteX0" y="connsiteY0"/>
                  </a:cxn>
                  <a:cxn ang="0">
                    <a:pos x="connsiteX1" y="connsiteY1"/>
                  </a:cxn>
                  <a:cxn ang="0">
                    <a:pos x="connsiteX2" y="connsiteY2"/>
                  </a:cxn>
                  <a:cxn ang="0">
                    <a:pos x="connsiteX3" y="connsiteY3"/>
                  </a:cxn>
                </a:cxnLst>
                <a:rect l="l" t="t" r="r" b="b"/>
                <a:pathLst>
                  <a:path w="689925" h="1042422">
                    <a:moveTo>
                      <a:pt x="0" y="0"/>
                    </a:moveTo>
                    <a:lnTo>
                      <a:pt x="689925" y="0"/>
                    </a:lnTo>
                    <a:lnTo>
                      <a:pt x="689925" y="1042423"/>
                    </a:lnTo>
                    <a:lnTo>
                      <a:pt x="0" y="1042423"/>
                    </a:lnTo>
                    <a:close/>
                  </a:path>
                </a:pathLst>
              </a:custGeom>
              <a:solidFill>
                <a:srgbClr val="FFFFFF"/>
              </a:solidFill>
              <a:ln w="1017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0910AA82-1A4D-129E-A5A6-FFB85DCA69EC}"/>
                  </a:ext>
                </a:extLst>
              </p:cNvPr>
              <p:cNvSpPr/>
              <p:nvPr/>
            </p:nvSpPr>
            <p:spPr>
              <a:xfrm>
                <a:off x="8248372" y="1943701"/>
                <a:ext cx="694710" cy="1046902"/>
              </a:xfrm>
              <a:custGeom>
                <a:avLst/>
                <a:gdLst>
                  <a:gd name="connsiteX0" fmla="*/ 691554 w 694710"/>
                  <a:gd name="connsiteY0" fmla="*/ 1046903 h 1046902"/>
                  <a:gd name="connsiteX1" fmla="*/ 691554 w 694710"/>
                  <a:gd name="connsiteY1" fmla="*/ 1041812 h 1046902"/>
                  <a:gd name="connsiteX2" fmla="*/ 691554 w 694710"/>
                  <a:gd name="connsiteY2" fmla="*/ 1027048 h 1046902"/>
                  <a:gd name="connsiteX3" fmla="*/ 691554 w 694710"/>
                  <a:gd name="connsiteY3" fmla="*/ 969826 h 1046902"/>
                  <a:gd name="connsiteX4" fmla="*/ 690944 w 694710"/>
                  <a:gd name="connsiteY4" fmla="*/ 755089 h 1046902"/>
                  <a:gd name="connsiteX5" fmla="*/ 689823 w 694710"/>
                  <a:gd name="connsiteY5" fmla="*/ 4480 h 1046902"/>
                  <a:gd name="connsiteX6" fmla="*/ 692064 w 694710"/>
                  <a:gd name="connsiteY6" fmla="*/ 6822 h 1046902"/>
                  <a:gd name="connsiteX7" fmla="*/ 2240 w 694710"/>
                  <a:gd name="connsiteY7" fmla="*/ 6822 h 1046902"/>
                  <a:gd name="connsiteX8" fmla="*/ 2240 w 694710"/>
                  <a:gd name="connsiteY8" fmla="*/ 6822 h 1046902"/>
                  <a:gd name="connsiteX9" fmla="*/ 4684 w 694710"/>
                  <a:gd name="connsiteY9" fmla="*/ 4276 h 1046902"/>
                  <a:gd name="connsiteX10" fmla="*/ 4684 w 694710"/>
                  <a:gd name="connsiteY10" fmla="*/ 1046699 h 1046902"/>
                  <a:gd name="connsiteX11" fmla="*/ 2749 w 694710"/>
                  <a:gd name="connsiteY11" fmla="*/ 1044663 h 1046902"/>
                  <a:gd name="connsiteX12" fmla="*/ 504818 w 694710"/>
                  <a:gd name="connsiteY12" fmla="*/ 1045783 h 1046902"/>
                  <a:gd name="connsiteX13" fmla="*/ 643598 w 694710"/>
                  <a:gd name="connsiteY13" fmla="*/ 1045783 h 1046902"/>
                  <a:gd name="connsiteX14" fmla="*/ 680049 w 694710"/>
                  <a:gd name="connsiteY14" fmla="*/ 1045783 h 1046902"/>
                  <a:gd name="connsiteX15" fmla="*/ 692573 w 694710"/>
                  <a:gd name="connsiteY15" fmla="*/ 1045783 h 1046902"/>
                  <a:gd name="connsiteX16" fmla="*/ 680456 w 694710"/>
                  <a:gd name="connsiteY16" fmla="*/ 1045783 h 1046902"/>
                  <a:gd name="connsiteX17" fmla="*/ 644412 w 694710"/>
                  <a:gd name="connsiteY17" fmla="*/ 1045783 h 1046902"/>
                  <a:gd name="connsiteX18" fmla="*/ 506142 w 694710"/>
                  <a:gd name="connsiteY18" fmla="*/ 1045783 h 1046902"/>
                  <a:gd name="connsiteX19" fmla="*/ 2749 w 694710"/>
                  <a:gd name="connsiteY19" fmla="*/ 1046903 h 1046902"/>
                  <a:gd name="connsiteX20" fmla="*/ 0 w 694710"/>
                  <a:gd name="connsiteY20" fmla="*/ 1046903 h 1046902"/>
                  <a:gd name="connsiteX21" fmla="*/ 0 w 694710"/>
                  <a:gd name="connsiteY21" fmla="*/ 1044866 h 1046902"/>
                  <a:gd name="connsiteX22" fmla="*/ 0 w 694710"/>
                  <a:gd name="connsiteY22" fmla="*/ 2444 h 1046902"/>
                  <a:gd name="connsiteX23" fmla="*/ 0 w 694710"/>
                  <a:gd name="connsiteY23" fmla="*/ 0 h 1046902"/>
                  <a:gd name="connsiteX24" fmla="*/ 2545 w 694710"/>
                  <a:gd name="connsiteY24" fmla="*/ 0 h 1046902"/>
                  <a:gd name="connsiteX25" fmla="*/ 692369 w 694710"/>
                  <a:gd name="connsiteY25" fmla="*/ 0 h 1046902"/>
                  <a:gd name="connsiteX26" fmla="*/ 694711 w 694710"/>
                  <a:gd name="connsiteY26" fmla="*/ 0 h 1046902"/>
                  <a:gd name="connsiteX27" fmla="*/ 694711 w 694710"/>
                  <a:gd name="connsiteY27" fmla="*/ 4684 h 1046902"/>
                  <a:gd name="connsiteX28" fmla="*/ 693591 w 694710"/>
                  <a:gd name="connsiteY28" fmla="*/ 756820 h 1046902"/>
                  <a:gd name="connsiteX29" fmla="*/ 692980 w 694710"/>
                  <a:gd name="connsiteY29" fmla="*/ 970640 h 1046902"/>
                  <a:gd name="connsiteX30" fmla="*/ 692980 w 694710"/>
                  <a:gd name="connsiteY30" fmla="*/ 1027353 h 1046902"/>
                  <a:gd name="connsiteX31" fmla="*/ 692980 w 694710"/>
                  <a:gd name="connsiteY31" fmla="*/ 1041913 h 1046902"/>
                  <a:gd name="connsiteX32" fmla="*/ 691554 w 694710"/>
                  <a:gd name="connsiteY32" fmla="*/ 1046903 h 104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94710" h="1046902">
                    <a:moveTo>
                      <a:pt x="691554" y="1046903"/>
                    </a:moveTo>
                    <a:cubicBezTo>
                      <a:pt x="691554" y="1046903"/>
                      <a:pt x="691554" y="1045172"/>
                      <a:pt x="691554" y="1041812"/>
                    </a:cubicBezTo>
                    <a:cubicBezTo>
                      <a:pt x="691554" y="1038452"/>
                      <a:pt x="691554" y="1033462"/>
                      <a:pt x="691554" y="1027048"/>
                    </a:cubicBezTo>
                    <a:cubicBezTo>
                      <a:pt x="691554" y="1013913"/>
                      <a:pt x="691554" y="994771"/>
                      <a:pt x="691554" y="969826"/>
                    </a:cubicBezTo>
                    <a:cubicBezTo>
                      <a:pt x="691554" y="919934"/>
                      <a:pt x="691554" y="847643"/>
                      <a:pt x="690944" y="755089"/>
                    </a:cubicBezTo>
                    <a:cubicBezTo>
                      <a:pt x="690944" y="571815"/>
                      <a:pt x="690231" y="311057"/>
                      <a:pt x="689823" y="4480"/>
                    </a:cubicBezTo>
                    <a:lnTo>
                      <a:pt x="692064" y="6822"/>
                    </a:lnTo>
                    <a:lnTo>
                      <a:pt x="2240" y="6822"/>
                    </a:lnTo>
                    <a:lnTo>
                      <a:pt x="2240" y="6822"/>
                    </a:lnTo>
                    <a:lnTo>
                      <a:pt x="4684" y="4276"/>
                    </a:lnTo>
                    <a:cubicBezTo>
                      <a:pt x="4684" y="397501"/>
                      <a:pt x="4684" y="760079"/>
                      <a:pt x="4684" y="1046699"/>
                    </a:cubicBezTo>
                    <a:lnTo>
                      <a:pt x="2749" y="1044663"/>
                    </a:lnTo>
                    <a:lnTo>
                      <a:pt x="504818" y="1045783"/>
                    </a:lnTo>
                    <a:lnTo>
                      <a:pt x="643598" y="1045783"/>
                    </a:lnTo>
                    <a:lnTo>
                      <a:pt x="680049" y="1045783"/>
                    </a:lnTo>
                    <a:lnTo>
                      <a:pt x="692573" y="1045783"/>
                    </a:lnTo>
                    <a:lnTo>
                      <a:pt x="680456" y="1045783"/>
                    </a:lnTo>
                    <a:lnTo>
                      <a:pt x="644412" y="1045783"/>
                    </a:lnTo>
                    <a:lnTo>
                      <a:pt x="506142" y="1045783"/>
                    </a:lnTo>
                    <a:lnTo>
                      <a:pt x="2749" y="1046903"/>
                    </a:lnTo>
                    <a:lnTo>
                      <a:pt x="0" y="1046903"/>
                    </a:lnTo>
                    <a:lnTo>
                      <a:pt x="0" y="1044866"/>
                    </a:lnTo>
                    <a:cubicBezTo>
                      <a:pt x="0" y="758246"/>
                      <a:pt x="0" y="395669"/>
                      <a:pt x="0" y="2444"/>
                    </a:cubicBezTo>
                    <a:lnTo>
                      <a:pt x="0" y="0"/>
                    </a:lnTo>
                    <a:lnTo>
                      <a:pt x="2545" y="0"/>
                    </a:lnTo>
                    <a:lnTo>
                      <a:pt x="692369" y="0"/>
                    </a:lnTo>
                    <a:lnTo>
                      <a:pt x="694711" y="0"/>
                    </a:lnTo>
                    <a:lnTo>
                      <a:pt x="694711" y="4684"/>
                    </a:lnTo>
                    <a:cubicBezTo>
                      <a:pt x="694202" y="311871"/>
                      <a:pt x="693896" y="572630"/>
                      <a:pt x="693591" y="756820"/>
                    </a:cubicBezTo>
                    <a:cubicBezTo>
                      <a:pt x="693591" y="848457"/>
                      <a:pt x="693082" y="921156"/>
                      <a:pt x="692980" y="970640"/>
                    </a:cubicBezTo>
                    <a:cubicBezTo>
                      <a:pt x="692980" y="995280"/>
                      <a:pt x="692980" y="1014321"/>
                      <a:pt x="692980" y="1027353"/>
                    </a:cubicBezTo>
                    <a:cubicBezTo>
                      <a:pt x="692980" y="1033666"/>
                      <a:pt x="692980" y="1038452"/>
                      <a:pt x="692980" y="1041913"/>
                    </a:cubicBezTo>
                    <a:cubicBezTo>
                      <a:pt x="692980" y="1045375"/>
                      <a:pt x="691554" y="1046903"/>
                      <a:pt x="691554" y="1046903"/>
                    </a:cubicBezTo>
                    <a:close/>
                  </a:path>
                </a:pathLst>
              </a:custGeom>
              <a:solidFill>
                <a:srgbClr val="E0E0E0"/>
              </a:solidFill>
              <a:ln w="10173"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82B2DFC-398A-DF0A-818B-61A10C540739}"/>
                  </a:ext>
                </a:extLst>
              </p:cNvPr>
              <p:cNvSpPr/>
              <p:nvPr/>
            </p:nvSpPr>
            <p:spPr>
              <a:xfrm>
                <a:off x="8931374" y="1804107"/>
                <a:ext cx="125237" cy="151506"/>
              </a:xfrm>
              <a:custGeom>
                <a:avLst/>
                <a:gdLst>
                  <a:gd name="connsiteX0" fmla="*/ 125237 w 125237"/>
                  <a:gd name="connsiteY0" fmla="*/ 0 h 151506"/>
                  <a:gd name="connsiteX1" fmla="*/ 108844 w 125237"/>
                  <a:gd name="connsiteY1" fmla="*/ 23724 h 151506"/>
                  <a:gd name="connsiteX2" fmla="*/ 65775 w 125237"/>
                  <a:gd name="connsiteY2" fmla="*/ 78401 h 151506"/>
                  <a:gd name="connsiteX3" fmla="*/ 20364 w 125237"/>
                  <a:gd name="connsiteY3" fmla="*/ 131143 h 151506"/>
                  <a:gd name="connsiteX4" fmla="*/ 0 w 125237"/>
                  <a:gd name="connsiteY4" fmla="*/ 151507 h 151506"/>
                  <a:gd name="connsiteX5" fmla="*/ 17513 w 125237"/>
                  <a:gd name="connsiteY5" fmla="*/ 128597 h 151506"/>
                  <a:gd name="connsiteX6" fmla="*/ 61702 w 125237"/>
                  <a:gd name="connsiteY6" fmla="*/ 75041 h 151506"/>
                  <a:gd name="connsiteX7" fmla="*/ 106095 w 125237"/>
                  <a:gd name="connsiteY7" fmla="*/ 22095 h 151506"/>
                  <a:gd name="connsiteX8" fmla="*/ 125237 w 125237"/>
                  <a:gd name="connsiteY8" fmla="*/ 0 h 15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237" h="151506">
                    <a:moveTo>
                      <a:pt x="125237" y="0"/>
                    </a:moveTo>
                    <a:cubicBezTo>
                      <a:pt x="120485" y="8377"/>
                      <a:pt x="114999" y="16316"/>
                      <a:pt x="108844" y="23724"/>
                    </a:cubicBezTo>
                    <a:cubicBezTo>
                      <a:pt x="98663" y="37978"/>
                      <a:pt x="83084" y="57426"/>
                      <a:pt x="65775" y="78401"/>
                    </a:cubicBezTo>
                    <a:cubicBezTo>
                      <a:pt x="48466" y="99375"/>
                      <a:pt x="32378" y="117906"/>
                      <a:pt x="20364" y="131143"/>
                    </a:cubicBezTo>
                    <a:cubicBezTo>
                      <a:pt x="14257" y="138579"/>
                      <a:pt x="7437" y="145400"/>
                      <a:pt x="0" y="151507"/>
                    </a:cubicBezTo>
                    <a:cubicBezTo>
                      <a:pt x="5253" y="143441"/>
                      <a:pt x="11108" y="135783"/>
                      <a:pt x="17513" y="128597"/>
                    </a:cubicBezTo>
                    <a:lnTo>
                      <a:pt x="61702" y="75041"/>
                    </a:lnTo>
                    <a:lnTo>
                      <a:pt x="106095" y="22095"/>
                    </a:lnTo>
                    <a:cubicBezTo>
                      <a:pt x="111779" y="14154"/>
                      <a:pt x="118187" y="6757"/>
                      <a:pt x="125237" y="0"/>
                    </a:cubicBezTo>
                    <a:close/>
                  </a:path>
                </a:pathLst>
              </a:custGeom>
              <a:solidFill>
                <a:srgbClr val="E0E0E0"/>
              </a:solidFill>
              <a:ln w="10173"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08C1199-CE84-6688-AE3B-AD048D348D68}"/>
                  </a:ext>
                </a:extLst>
              </p:cNvPr>
              <p:cNvSpPr/>
              <p:nvPr/>
            </p:nvSpPr>
            <p:spPr>
              <a:xfrm>
                <a:off x="8943490" y="2986938"/>
                <a:ext cx="120350" cy="150488"/>
              </a:xfrm>
              <a:custGeom>
                <a:avLst/>
                <a:gdLst>
                  <a:gd name="connsiteX0" fmla="*/ 0 w 120350"/>
                  <a:gd name="connsiteY0" fmla="*/ 0 h 150488"/>
                  <a:gd name="connsiteX1" fmla="*/ 120350 w 120350"/>
                  <a:gd name="connsiteY1" fmla="*/ 150488 h 150488"/>
                </a:gdLst>
                <a:ahLst/>
                <a:cxnLst>
                  <a:cxn ang="0">
                    <a:pos x="connsiteX0" y="connsiteY0"/>
                  </a:cxn>
                  <a:cxn ang="0">
                    <a:pos x="connsiteX1" y="connsiteY1"/>
                  </a:cxn>
                </a:cxnLst>
                <a:rect l="l" t="t" r="r" b="b"/>
                <a:pathLst>
                  <a:path w="120350" h="150488">
                    <a:moveTo>
                      <a:pt x="0" y="0"/>
                    </a:moveTo>
                    <a:cubicBezTo>
                      <a:pt x="34300" y="54550"/>
                      <a:pt x="74674" y="105036"/>
                      <a:pt x="120350" y="150488"/>
                    </a:cubicBezTo>
                  </a:path>
                </a:pathLst>
              </a:custGeom>
              <a:solidFill>
                <a:srgbClr val="FFFFFF"/>
              </a:solidFill>
              <a:ln w="10173"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437309B-65D2-02D1-8859-D44B7AEE842B}"/>
                  </a:ext>
                </a:extLst>
              </p:cNvPr>
              <p:cNvSpPr/>
              <p:nvPr/>
            </p:nvSpPr>
            <p:spPr>
              <a:xfrm>
                <a:off x="8943490" y="2987549"/>
                <a:ext cx="120350" cy="150182"/>
              </a:xfrm>
              <a:custGeom>
                <a:avLst/>
                <a:gdLst>
                  <a:gd name="connsiteX0" fmla="*/ 120350 w 120350"/>
                  <a:gd name="connsiteY0" fmla="*/ 150183 h 150182"/>
                  <a:gd name="connsiteX1" fmla="*/ 99375 w 120350"/>
                  <a:gd name="connsiteY1" fmla="*/ 131143 h 150182"/>
                  <a:gd name="connsiteX2" fmla="*/ 53964 w 120350"/>
                  <a:gd name="connsiteY2" fmla="*/ 80233 h 150182"/>
                  <a:gd name="connsiteX3" fmla="*/ 13949 w 120350"/>
                  <a:gd name="connsiteY3" fmla="*/ 24640 h 150182"/>
                  <a:gd name="connsiteX4" fmla="*/ 0 w 120350"/>
                  <a:gd name="connsiteY4" fmla="*/ 0 h 150182"/>
                  <a:gd name="connsiteX5" fmla="*/ 16902 w 120350"/>
                  <a:gd name="connsiteY5" fmla="*/ 22706 h 150182"/>
                  <a:gd name="connsiteX6" fmla="*/ 57630 w 120350"/>
                  <a:gd name="connsiteY6" fmla="*/ 77077 h 150182"/>
                  <a:gd name="connsiteX7" fmla="*/ 101717 w 120350"/>
                  <a:gd name="connsiteY7" fmla="*/ 129005 h 150182"/>
                  <a:gd name="connsiteX8" fmla="*/ 120350 w 120350"/>
                  <a:gd name="connsiteY8" fmla="*/ 150183 h 15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350" h="150182">
                    <a:moveTo>
                      <a:pt x="120350" y="150183"/>
                    </a:moveTo>
                    <a:cubicBezTo>
                      <a:pt x="112681" y="144625"/>
                      <a:pt x="105647" y="138240"/>
                      <a:pt x="99375" y="131143"/>
                    </a:cubicBezTo>
                    <a:cubicBezTo>
                      <a:pt x="83375" y="114963"/>
                      <a:pt x="68218" y="97970"/>
                      <a:pt x="53964" y="80233"/>
                    </a:cubicBezTo>
                    <a:cubicBezTo>
                      <a:pt x="39692" y="62393"/>
                      <a:pt x="26337" y="43837"/>
                      <a:pt x="13949" y="24640"/>
                    </a:cubicBezTo>
                    <a:cubicBezTo>
                      <a:pt x="8497" y="16908"/>
                      <a:pt x="3825" y="8654"/>
                      <a:pt x="0" y="0"/>
                    </a:cubicBezTo>
                    <a:cubicBezTo>
                      <a:pt x="6216" y="7117"/>
                      <a:pt x="11867" y="14709"/>
                      <a:pt x="16902" y="22706"/>
                    </a:cubicBezTo>
                    <a:cubicBezTo>
                      <a:pt x="27084" y="36858"/>
                      <a:pt x="41237" y="56306"/>
                      <a:pt x="57630" y="77077"/>
                    </a:cubicBezTo>
                    <a:cubicBezTo>
                      <a:pt x="74022" y="97848"/>
                      <a:pt x="90110" y="115972"/>
                      <a:pt x="101717" y="129005"/>
                    </a:cubicBezTo>
                    <a:cubicBezTo>
                      <a:pt x="108414" y="135622"/>
                      <a:pt x="114640" y="142698"/>
                      <a:pt x="120350" y="150183"/>
                    </a:cubicBezTo>
                    <a:close/>
                  </a:path>
                </a:pathLst>
              </a:custGeom>
              <a:solidFill>
                <a:srgbClr val="E0E0E0"/>
              </a:solidFill>
              <a:ln w="10173"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D0C340B-A80B-1849-74B7-B8F4E6BFA6F2}"/>
                  </a:ext>
                </a:extLst>
              </p:cNvPr>
              <p:cNvSpPr/>
              <p:nvPr/>
            </p:nvSpPr>
            <p:spPr>
              <a:xfrm>
                <a:off x="8136371" y="2985309"/>
                <a:ext cx="120248" cy="148350"/>
              </a:xfrm>
              <a:custGeom>
                <a:avLst/>
                <a:gdLst>
                  <a:gd name="connsiteX0" fmla="*/ 0 w 120248"/>
                  <a:gd name="connsiteY0" fmla="*/ 148350 h 148350"/>
                  <a:gd name="connsiteX1" fmla="*/ 120248 w 120248"/>
                  <a:gd name="connsiteY1" fmla="*/ 0 h 148350"/>
                </a:gdLst>
                <a:ahLst/>
                <a:cxnLst>
                  <a:cxn ang="0">
                    <a:pos x="connsiteX0" y="connsiteY0"/>
                  </a:cxn>
                  <a:cxn ang="0">
                    <a:pos x="connsiteX1" y="connsiteY1"/>
                  </a:cxn>
                </a:cxnLst>
                <a:rect l="l" t="t" r="r" b="b"/>
                <a:pathLst>
                  <a:path w="120248" h="148350">
                    <a:moveTo>
                      <a:pt x="0" y="148350"/>
                    </a:moveTo>
                    <a:lnTo>
                      <a:pt x="120248" y="0"/>
                    </a:lnTo>
                  </a:path>
                </a:pathLst>
              </a:custGeom>
              <a:solidFill>
                <a:srgbClr val="FFFFFF"/>
              </a:solidFill>
              <a:ln w="1017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213B8844-F5C0-3B3A-5923-D44510C63518}"/>
                  </a:ext>
                </a:extLst>
              </p:cNvPr>
              <p:cNvSpPr/>
              <p:nvPr/>
            </p:nvSpPr>
            <p:spPr>
              <a:xfrm>
                <a:off x="8135862" y="2985309"/>
                <a:ext cx="120248" cy="148350"/>
              </a:xfrm>
              <a:custGeom>
                <a:avLst/>
                <a:gdLst>
                  <a:gd name="connsiteX0" fmla="*/ 120248 w 120248"/>
                  <a:gd name="connsiteY0" fmla="*/ 0 h 148350"/>
                  <a:gd name="connsiteX1" fmla="*/ 62110 w 120248"/>
                  <a:gd name="connsiteY1" fmla="*/ 75753 h 148350"/>
                  <a:gd name="connsiteX2" fmla="*/ 0 w 120248"/>
                  <a:gd name="connsiteY2" fmla="*/ 148350 h 148350"/>
                  <a:gd name="connsiteX3" fmla="*/ 58139 w 120248"/>
                  <a:gd name="connsiteY3" fmla="*/ 72902 h 148350"/>
                  <a:gd name="connsiteX4" fmla="*/ 120248 w 120248"/>
                  <a:gd name="connsiteY4" fmla="*/ 0 h 148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248" h="148350">
                    <a:moveTo>
                      <a:pt x="120248" y="0"/>
                    </a:moveTo>
                    <a:cubicBezTo>
                      <a:pt x="102221" y="26260"/>
                      <a:pt x="82814" y="51547"/>
                      <a:pt x="62110" y="75753"/>
                    </a:cubicBezTo>
                    <a:cubicBezTo>
                      <a:pt x="42684" y="101017"/>
                      <a:pt x="21953" y="125249"/>
                      <a:pt x="0" y="148350"/>
                    </a:cubicBezTo>
                    <a:cubicBezTo>
                      <a:pt x="18036" y="122194"/>
                      <a:pt x="37443" y="97010"/>
                      <a:pt x="58139" y="72902"/>
                    </a:cubicBezTo>
                    <a:cubicBezTo>
                      <a:pt x="77556" y="47535"/>
                      <a:pt x="98287" y="23201"/>
                      <a:pt x="120248" y="0"/>
                    </a:cubicBezTo>
                    <a:close/>
                  </a:path>
                </a:pathLst>
              </a:custGeom>
              <a:solidFill>
                <a:srgbClr val="E0E0E0"/>
              </a:solidFill>
              <a:ln w="10173"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FD8F6CF-BC5A-2CB0-3693-386B2BC1AF40}"/>
                  </a:ext>
                </a:extLst>
              </p:cNvPr>
              <p:cNvSpPr/>
              <p:nvPr/>
            </p:nvSpPr>
            <p:spPr>
              <a:xfrm>
                <a:off x="8136371" y="1804107"/>
                <a:ext cx="112000" cy="142648"/>
              </a:xfrm>
              <a:custGeom>
                <a:avLst/>
                <a:gdLst>
                  <a:gd name="connsiteX0" fmla="*/ 0 w 112000"/>
                  <a:gd name="connsiteY0" fmla="*/ 0 h 142648"/>
                  <a:gd name="connsiteX1" fmla="*/ 58444 w 112000"/>
                  <a:gd name="connsiteY1" fmla="*/ 69746 h 142648"/>
                  <a:gd name="connsiteX2" fmla="*/ 112001 w 112000"/>
                  <a:gd name="connsiteY2" fmla="*/ 142648 h 142648"/>
                  <a:gd name="connsiteX3" fmla="*/ 54066 w 112000"/>
                  <a:gd name="connsiteY3" fmla="*/ 73004 h 142648"/>
                  <a:gd name="connsiteX4" fmla="*/ 0 w 112000"/>
                  <a:gd name="connsiteY4" fmla="*/ 0 h 142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00" h="142648">
                    <a:moveTo>
                      <a:pt x="0" y="0"/>
                    </a:moveTo>
                    <a:cubicBezTo>
                      <a:pt x="20794" y="22116"/>
                      <a:pt x="40308" y="45403"/>
                      <a:pt x="58444" y="69746"/>
                    </a:cubicBezTo>
                    <a:cubicBezTo>
                      <a:pt x="77659" y="93016"/>
                      <a:pt x="95540" y="117356"/>
                      <a:pt x="112001" y="142648"/>
                    </a:cubicBezTo>
                    <a:cubicBezTo>
                      <a:pt x="91484" y="120463"/>
                      <a:pt x="72146" y="97216"/>
                      <a:pt x="54066" y="73004"/>
                    </a:cubicBezTo>
                    <a:cubicBezTo>
                      <a:pt x="34749" y="49655"/>
                      <a:pt x="16701" y="25285"/>
                      <a:pt x="0" y="0"/>
                    </a:cubicBezTo>
                    <a:close/>
                  </a:path>
                </a:pathLst>
              </a:custGeom>
              <a:solidFill>
                <a:srgbClr val="E0E0E0"/>
              </a:solidFill>
              <a:ln w="10173"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128A352-29F6-AA82-29E2-EFF11046117B}"/>
                  </a:ext>
                </a:extLst>
              </p:cNvPr>
              <p:cNvSpPr/>
              <p:nvPr/>
            </p:nvSpPr>
            <p:spPr>
              <a:xfrm>
                <a:off x="8493960" y="2159863"/>
                <a:ext cx="231027" cy="655917"/>
              </a:xfrm>
              <a:custGeom>
                <a:avLst/>
                <a:gdLst>
                  <a:gd name="connsiteX0" fmla="*/ 0 w 231027"/>
                  <a:gd name="connsiteY0" fmla="*/ 0 h 655917"/>
                  <a:gd name="connsiteX1" fmla="*/ 231027 w 231027"/>
                  <a:gd name="connsiteY1" fmla="*/ 0 h 655917"/>
                  <a:gd name="connsiteX2" fmla="*/ 231027 w 231027"/>
                  <a:gd name="connsiteY2" fmla="*/ 655918 h 655917"/>
                  <a:gd name="connsiteX3" fmla="*/ 0 w 231027"/>
                  <a:gd name="connsiteY3" fmla="*/ 655918 h 655917"/>
                </a:gdLst>
                <a:ahLst/>
                <a:cxnLst>
                  <a:cxn ang="0">
                    <a:pos x="connsiteX0" y="connsiteY0"/>
                  </a:cxn>
                  <a:cxn ang="0">
                    <a:pos x="connsiteX1" y="connsiteY1"/>
                  </a:cxn>
                  <a:cxn ang="0">
                    <a:pos x="connsiteX2" y="connsiteY2"/>
                  </a:cxn>
                  <a:cxn ang="0">
                    <a:pos x="connsiteX3" y="connsiteY3"/>
                  </a:cxn>
                </a:cxnLst>
                <a:rect l="l" t="t" r="r" b="b"/>
                <a:pathLst>
                  <a:path w="231027" h="655917">
                    <a:moveTo>
                      <a:pt x="0" y="0"/>
                    </a:moveTo>
                    <a:lnTo>
                      <a:pt x="231027" y="0"/>
                    </a:lnTo>
                    <a:lnTo>
                      <a:pt x="231027" y="655918"/>
                    </a:lnTo>
                    <a:lnTo>
                      <a:pt x="0" y="655918"/>
                    </a:lnTo>
                    <a:close/>
                  </a:path>
                </a:pathLst>
              </a:custGeom>
              <a:solidFill>
                <a:srgbClr val="E0E0E0"/>
              </a:solidFill>
              <a:ln w="1017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7DBB64E-9890-6D19-F632-4C0C4C0B285C}"/>
                  </a:ext>
                </a:extLst>
              </p:cNvPr>
              <p:cNvSpPr/>
              <p:nvPr/>
            </p:nvSpPr>
            <p:spPr>
              <a:xfrm>
                <a:off x="8101341" y="5041459"/>
                <a:ext cx="201300" cy="66766"/>
              </a:xfrm>
              <a:custGeom>
                <a:avLst/>
                <a:gdLst>
                  <a:gd name="connsiteX0" fmla="*/ 201301 w 201300"/>
                  <a:gd name="connsiteY0" fmla="*/ 46412 h 66766"/>
                  <a:gd name="connsiteX1" fmla="*/ 68936 w 201300"/>
                  <a:gd name="connsiteY1" fmla="*/ 1001 h 66766"/>
                  <a:gd name="connsiteX2" fmla="*/ 6419 w 201300"/>
                  <a:gd name="connsiteY2" fmla="*/ 12506 h 66766"/>
                  <a:gd name="connsiteX3" fmla="*/ 5 w 201300"/>
                  <a:gd name="connsiteY3" fmla="*/ 23910 h 66766"/>
                  <a:gd name="connsiteX4" fmla="*/ 6114 w 201300"/>
                  <a:gd name="connsiteY4" fmla="*/ 31648 h 66766"/>
                  <a:gd name="connsiteX5" fmla="*/ 201097 w 201300"/>
                  <a:gd name="connsiteY5" fmla="*/ 46412 h 66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300" h="66766">
                    <a:moveTo>
                      <a:pt x="201301" y="46412"/>
                    </a:moveTo>
                    <a:cubicBezTo>
                      <a:pt x="161226" y="21365"/>
                      <a:pt x="115947" y="5831"/>
                      <a:pt x="68936" y="1001"/>
                    </a:cubicBezTo>
                    <a:cubicBezTo>
                      <a:pt x="47351" y="-1239"/>
                      <a:pt x="23729" y="-629"/>
                      <a:pt x="6419" y="12506"/>
                    </a:cubicBezTo>
                    <a:cubicBezTo>
                      <a:pt x="2341" y="14833"/>
                      <a:pt x="-124" y="19216"/>
                      <a:pt x="5" y="23910"/>
                    </a:cubicBezTo>
                    <a:cubicBezTo>
                      <a:pt x="1014" y="27156"/>
                      <a:pt x="3191" y="29913"/>
                      <a:pt x="6114" y="31648"/>
                    </a:cubicBezTo>
                    <a:cubicBezTo>
                      <a:pt x="63305" y="72449"/>
                      <a:pt x="138415" y="78136"/>
                      <a:pt x="201097" y="46412"/>
                    </a:cubicBezTo>
                  </a:path>
                </a:pathLst>
              </a:custGeom>
              <a:solidFill>
                <a:srgbClr val="E0E0E0"/>
              </a:solidFill>
              <a:ln w="1017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31CED4F-D201-ED16-61DA-346C23D74129}"/>
                  </a:ext>
                </a:extLst>
              </p:cNvPr>
              <p:cNvSpPr/>
              <p:nvPr/>
            </p:nvSpPr>
            <p:spPr>
              <a:xfrm>
                <a:off x="8158530" y="4877105"/>
                <a:ext cx="140751" cy="207303"/>
              </a:xfrm>
              <a:custGeom>
                <a:avLst/>
                <a:gdLst>
                  <a:gd name="connsiteX0" fmla="*/ 140751 w 140751"/>
                  <a:gd name="connsiteY0" fmla="*/ 207304 h 207303"/>
                  <a:gd name="connsiteX1" fmla="*/ 55325 w 140751"/>
                  <a:gd name="connsiteY1" fmla="*/ 132161 h 207303"/>
                  <a:gd name="connsiteX2" fmla="*/ 1870 w 140751"/>
                  <a:gd name="connsiteY2" fmla="*/ 33193 h 207303"/>
                  <a:gd name="connsiteX3" fmla="*/ 6045 w 140751"/>
                  <a:gd name="connsiteY3" fmla="*/ 0 h 207303"/>
                  <a:gd name="connsiteX4" fmla="*/ 140751 w 140751"/>
                  <a:gd name="connsiteY4" fmla="*/ 207304 h 207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51" h="207303">
                    <a:moveTo>
                      <a:pt x="140751" y="207304"/>
                    </a:moveTo>
                    <a:cubicBezTo>
                      <a:pt x="110144" y="184789"/>
                      <a:pt x="81561" y="159646"/>
                      <a:pt x="55325" y="132161"/>
                    </a:cubicBezTo>
                    <a:cubicBezTo>
                      <a:pt x="29070" y="104478"/>
                      <a:pt x="10625" y="70329"/>
                      <a:pt x="1870" y="33193"/>
                    </a:cubicBezTo>
                    <a:cubicBezTo>
                      <a:pt x="-1666" y="22051"/>
                      <a:pt x="-140" y="9919"/>
                      <a:pt x="6045" y="0"/>
                    </a:cubicBezTo>
                    <a:cubicBezTo>
                      <a:pt x="74162" y="53150"/>
                      <a:pt x="127617" y="122183"/>
                      <a:pt x="140751" y="207304"/>
                    </a:cubicBezTo>
                  </a:path>
                </a:pathLst>
              </a:custGeom>
              <a:solidFill>
                <a:srgbClr val="E0E0E0"/>
              </a:solidFill>
              <a:ln w="1017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49A173D-5862-B9F7-1844-E0043390B4B2}"/>
                  </a:ext>
                </a:extLst>
              </p:cNvPr>
              <p:cNvSpPr/>
              <p:nvPr/>
            </p:nvSpPr>
            <p:spPr>
              <a:xfrm>
                <a:off x="8297592" y="4882807"/>
                <a:ext cx="72587" cy="212495"/>
              </a:xfrm>
              <a:custGeom>
                <a:avLst/>
                <a:gdLst>
                  <a:gd name="connsiteX0" fmla="*/ 4337 w 72587"/>
                  <a:gd name="connsiteY0" fmla="*/ 204554 h 212495"/>
                  <a:gd name="connsiteX1" fmla="*/ 5966 w 72587"/>
                  <a:gd name="connsiteY1" fmla="*/ 92553 h 212495"/>
                  <a:gd name="connsiteX2" fmla="*/ 65632 w 72587"/>
                  <a:gd name="connsiteY2" fmla="*/ 0 h 212495"/>
                  <a:gd name="connsiteX3" fmla="*/ 64105 w 72587"/>
                  <a:gd name="connsiteY3" fmla="*/ 87870 h 212495"/>
                  <a:gd name="connsiteX4" fmla="*/ 4846 w 72587"/>
                  <a:gd name="connsiteY4" fmla="*/ 212496 h 212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87" h="212495">
                    <a:moveTo>
                      <a:pt x="4337" y="204554"/>
                    </a:moveTo>
                    <a:cubicBezTo>
                      <a:pt x="-1950" y="167433"/>
                      <a:pt x="-1398" y="129476"/>
                      <a:pt x="5966" y="92553"/>
                    </a:cubicBezTo>
                    <a:cubicBezTo>
                      <a:pt x="13533" y="55307"/>
                      <a:pt x="34831" y="22269"/>
                      <a:pt x="65632" y="0"/>
                    </a:cubicBezTo>
                    <a:cubicBezTo>
                      <a:pt x="77443" y="27491"/>
                      <a:pt x="72352" y="59157"/>
                      <a:pt x="64105" y="87870"/>
                    </a:cubicBezTo>
                    <a:cubicBezTo>
                      <a:pt x="51249" y="132353"/>
                      <a:pt x="31234" y="174447"/>
                      <a:pt x="4846" y="212496"/>
                    </a:cubicBezTo>
                  </a:path>
                </a:pathLst>
              </a:custGeom>
              <a:solidFill>
                <a:srgbClr val="E0E0E0"/>
              </a:solidFill>
              <a:ln w="1017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19A2BF1-18E0-DC1E-7D77-E2A2C1F50782}"/>
                  </a:ext>
                </a:extLst>
              </p:cNvPr>
              <p:cNvSpPr/>
              <p:nvPr/>
            </p:nvSpPr>
            <p:spPr>
              <a:xfrm>
                <a:off x="8202045" y="5206591"/>
                <a:ext cx="166677" cy="158124"/>
              </a:xfrm>
              <a:custGeom>
                <a:avLst/>
                <a:gdLst>
                  <a:gd name="connsiteX0" fmla="*/ 166678 w 166677"/>
                  <a:gd name="connsiteY0" fmla="*/ 0 h 158124"/>
                  <a:gd name="connsiteX1" fmla="*/ 60582 w 166677"/>
                  <a:gd name="connsiteY1" fmla="*/ 53964 h 158124"/>
                  <a:gd name="connsiteX2" fmla="*/ 0 w 166677"/>
                  <a:gd name="connsiteY2" fmla="*/ 158125 h 158124"/>
                  <a:gd name="connsiteX3" fmla="*/ 97848 w 166677"/>
                  <a:gd name="connsiteY3" fmla="*/ 96219 h 158124"/>
                  <a:gd name="connsiteX4" fmla="*/ 166067 w 166677"/>
                  <a:gd name="connsiteY4" fmla="*/ 1018 h 158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77" h="158124">
                    <a:moveTo>
                      <a:pt x="166678" y="0"/>
                    </a:moveTo>
                    <a:cubicBezTo>
                      <a:pt x="126569" y="6542"/>
                      <a:pt x="89490" y="25402"/>
                      <a:pt x="60582" y="53964"/>
                    </a:cubicBezTo>
                    <a:cubicBezTo>
                      <a:pt x="30180" y="81646"/>
                      <a:pt x="9029" y="118011"/>
                      <a:pt x="0" y="158125"/>
                    </a:cubicBezTo>
                    <a:cubicBezTo>
                      <a:pt x="39709" y="155681"/>
                      <a:pt x="73411" y="127579"/>
                      <a:pt x="97848" y="96219"/>
                    </a:cubicBezTo>
                    <a:cubicBezTo>
                      <a:pt x="122285" y="64859"/>
                      <a:pt x="139187" y="30342"/>
                      <a:pt x="166067" y="1018"/>
                    </a:cubicBezTo>
                  </a:path>
                </a:pathLst>
              </a:custGeom>
              <a:solidFill>
                <a:srgbClr val="E0E0E0"/>
              </a:solidFill>
              <a:ln w="1017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72BC0DF8-67B9-9B9F-3044-A9682251C091}"/>
                  </a:ext>
                </a:extLst>
              </p:cNvPr>
              <p:cNvSpPr/>
              <p:nvPr/>
            </p:nvSpPr>
            <p:spPr>
              <a:xfrm>
                <a:off x="8365161" y="4978720"/>
                <a:ext cx="61014" cy="247318"/>
              </a:xfrm>
              <a:custGeom>
                <a:avLst/>
                <a:gdLst>
                  <a:gd name="connsiteX0" fmla="*/ 18020 w 61014"/>
                  <a:gd name="connsiteY0" fmla="*/ 247318 h 247318"/>
                  <a:gd name="connsiteX1" fmla="*/ 48565 w 61014"/>
                  <a:gd name="connsiteY1" fmla="*/ 0 h 247318"/>
                  <a:gd name="connsiteX2" fmla="*/ 18020 w 61014"/>
                  <a:gd name="connsiteY2" fmla="*/ 247318 h 247318"/>
                </a:gdLst>
                <a:ahLst/>
                <a:cxnLst>
                  <a:cxn ang="0">
                    <a:pos x="connsiteX0" y="connsiteY0"/>
                  </a:cxn>
                  <a:cxn ang="0">
                    <a:pos x="connsiteX1" y="connsiteY1"/>
                  </a:cxn>
                  <a:cxn ang="0">
                    <a:pos x="connsiteX2" y="connsiteY2"/>
                  </a:cxn>
                </a:cxnLst>
                <a:rect l="l" t="t" r="r" b="b"/>
                <a:pathLst>
                  <a:path w="61014" h="247318">
                    <a:moveTo>
                      <a:pt x="18020" y="247318"/>
                    </a:moveTo>
                    <a:cubicBezTo>
                      <a:pt x="-14207" y="165009"/>
                      <a:pt x="-2719" y="71995"/>
                      <a:pt x="48565" y="0"/>
                    </a:cubicBezTo>
                    <a:cubicBezTo>
                      <a:pt x="71678" y="82066"/>
                      <a:pt x="63227" y="174823"/>
                      <a:pt x="18020" y="247318"/>
                    </a:cubicBezTo>
                  </a:path>
                </a:pathLst>
              </a:custGeom>
              <a:solidFill>
                <a:srgbClr val="E0E0E0"/>
              </a:solidFill>
              <a:ln w="1017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763F776-812A-BF78-B102-7981EE9896E2}"/>
                  </a:ext>
                </a:extLst>
              </p:cNvPr>
              <p:cNvSpPr/>
              <p:nvPr/>
            </p:nvSpPr>
            <p:spPr>
              <a:xfrm>
                <a:off x="8287801" y="5330646"/>
                <a:ext cx="184267" cy="122420"/>
              </a:xfrm>
              <a:custGeom>
                <a:avLst/>
                <a:gdLst>
                  <a:gd name="connsiteX0" fmla="*/ 183555 w 184267"/>
                  <a:gd name="connsiteY0" fmla="*/ 368 h 122420"/>
                  <a:gd name="connsiteX1" fmla="*/ 2725 w 184267"/>
                  <a:gd name="connsiteY1" fmla="*/ 104427 h 122420"/>
                  <a:gd name="connsiteX2" fmla="*/ 1503 w 184267"/>
                  <a:gd name="connsiteY2" fmla="*/ 118580 h 122420"/>
                  <a:gd name="connsiteX3" fmla="*/ 13517 w 184267"/>
                  <a:gd name="connsiteY3" fmla="*/ 122143 h 122420"/>
                  <a:gd name="connsiteX4" fmla="*/ 106784 w 184267"/>
                  <a:gd name="connsiteY4" fmla="*/ 73983 h 122420"/>
                  <a:gd name="connsiteX5" fmla="*/ 184268 w 184267"/>
                  <a:gd name="connsiteY5" fmla="*/ 266 h 122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67" h="122420">
                    <a:moveTo>
                      <a:pt x="183555" y="368"/>
                    </a:moveTo>
                    <a:cubicBezTo>
                      <a:pt x="107864" y="-4349"/>
                      <a:pt x="36678" y="36615"/>
                      <a:pt x="2725" y="104427"/>
                    </a:cubicBezTo>
                    <a:cubicBezTo>
                      <a:pt x="485" y="108907"/>
                      <a:pt x="-1450" y="114609"/>
                      <a:pt x="1503" y="118580"/>
                    </a:cubicBezTo>
                    <a:cubicBezTo>
                      <a:pt x="4656" y="121708"/>
                      <a:pt x="9168" y="123047"/>
                      <a:pt x="13517" y="122143"/>
                    </a:cubicBezTo>
                    <a:cubicBezTo>
                      <a:pt x="49154" y="119802"/>
                      <a:pt x="80718" y="98420"/>
                      <a:pt x="106784" y="73983"/>
                    </a:cubicBezTo>
                    <a:cubicBezTo>
                      <a:pt x="132849" y="49546"/>
                      <a:pt x="155555" y="21343"/>
                      <a:pt x="184268" y="266"/>
                    </a:cubicBezTo>
                  </a:path>
                </a:pathLst>
              </a:custGeom>
              <a:solidFill>
                <a:srgbClr val="E0E0E0"/>
              </a:solidFill>
              <a:ln w="1017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384E7B1-1B37-6511-CA8F-16DF79591C03}"/>
                  </a:ext>
                </a:extLst>
              </p:cNvPr>
              <p:cNvSpPr/>
              <p:nvPr/>
            </p:nvSpPr>
            <p:spPr>
              <a:xfrm>
                <a:off x="8453369" y="5074906"/>
                <a:ext cx="71718" cy="250406"/>
              </a:xfrm>
              <a:custGeom>
                <a:avLst/>
                <a:gdLst>
                  <a:gd name="connsiteX0" fmla="*/ 15136 w 71718"/>
                  <a:gd name="connsiteY0" fmla="*/ 250406 h 250406"/>
                  <a:gd name="connsiteX1" fmla="*/ 11776 w 71718"/>
                  <a:gd name="connsiteY1" fmla="*/ 62347 h 250406"/>
                  <a:gd name="connsiteX2" fmla="*/ 51893 w 71718"/>
                  <a:gd name="connsiteY2" fmla="*/ 1255 h 250406"/>
                  <a:gd name="connsiteX3" fmla="*/ 58104 w 71718"/>
                  <a:gd name="connsiteY3" fmla="*/ 237 h 250406"/>
                  <a:gd name="connsiteX4" fmla="*/ 61973 w 71718"/>
                  <a:gd name="connsiteY4" fmla="*/ 4717 h 250406"/>
                  <a:gd name="connsiteX5" fmla="*/ 71442 w 71718"/>
                  <a:gd name="connsiteY5" fmla="*/ 58681 h 250406"/>
                  <a:gd name="connsiteX6" fmla="*/ 62991 w 71718"/>
                  <a:gd name="connsiteY6" fmla="*/ 113256 h 250406"/>
                  <a:gd name="connsiteX7" fmla="*/ 33871 w 71718"/>
                  <a:gd name="connsiteY7" fmla="*/ 211308 h 250406"/>
                  <a:gd name="connsiteX8" fmla="*/ 22161 w 71718"/>
                  <a:gd name="connsiteY8" fmla="*/ 232893 h 250406"/>
                  <a:gd name="connsiteX9" fmla="*/ 15543 w 71718"/>
                  <a:gd name="connsiteY9" fmla="*/ 248574 h 250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718" h="250406">
                    <a:moveTo>
                      <a:pt x="15136" y="250406"/>
                    </a:moveTo>
                    <a:cubicBezTo>
                      <a:pt x="-3831" y="189312"/>
                      <a:pt x="-4996" y="124079"/>
                      <a:pt x="11776" y="62347"/>
                    </a:cubicBezTo>
                    <a:cubicBezTo>
                      <a:pt x="18394" y="38114"/>
                      <a:pt x="29492" y="12659"/>
                      <a:pt x="51893" y="1255"/>
                    </a:cubicBezTo>
                    <a:cubicBezTo>
                      <a:pt x="53734" y="75"/>
                      <a:pt x="55981" y="-293"/>
                      <a:pt x="58104" y="237"/>
                    </a:cubicBezTo>
                    <a:cubicBezTo>
                      <a:pt x="59891" y="1215"/>
                      <a:pt x="61265" y="2806"/>
                      <a:pt x="61973" y="4717"/>
                    </a:cubicBezTo>
                    <a:cubicBezTo>
                      <a:pt x="69483" y="21663"/>
                      <a:pt x="72734" y="40190"/>
                      <a:pt x="71442" y="58681"/>
                    </a:cubicBezTo>
                    <a:cubicBezTo>
                      <a:pt x="70102" y="77071"/>
                      <a:pt x="67276" y="95322"/>
                      <a:pt x="62991" y="113256"/>
                    </a:cubicBezTo>
                    <a:cubicBezTo>
                      <a:pt x="55863" y="146653"/>
                      <a:pt x="52096" y="182595"/>
                      <a:pt x="33871" y="211308"/>
                    </a:cubicBezTo>
                    <a:cubicBezTo>
                      <a:pt x="29511" y="218246"/>
                      <a:pt x="25600" y="225456"/>
                      <a:pt x="22161" y="232893"/>
                    </a:cubicBezTo>
                    <a:cubicBezTo>
                      <a:pt x="18700" y="240224"/>
                      <a:pt x="18700" y="243075"/>
                      <a:pt x="15543" y="248574"/>
                    </a:cubicBezTo>
                  </a:path>
                </a:pathLst>
              </a:custGeom>
              <a:solidFill>
                <a:srgbClr val="E0E0E0"/>
              </a:solidFill>
              <a:ln w="1017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1FF7C376-1571-0848-DEC3-DF1D72EBD658}"/>
                  </a:ext>
                </a:extLst>
              </p:cNvPr>
              <p:cNvSpPr/>
              <p:nvPr/>
            </p:nvSpPr>
            <p:spPr>
              <a:xfrm>
                <a:off x="8695811" y="5152891"/>
                <a:ext cx="69933" cy="207242"/>
              </a:xfrm>
              <a:custGeom>
                <a:avLst/>
                <a:gdLst>
                  <a:gd name="connsiteX0" fmla="*/ 6063 w 69933"/>
                  <a:gd name="connsiteY0" fmla="*/ 207243 h 207242"/>
                  <a:gd name="connsiteX1" fmla="*/ 48521 w 69933"/>
                  <a:gd name="connsiteY1" fmla="*/ 7779 h 207242"/>
                  <a:gd name="connsiteX2" fmla="*/ 60638 w 69933"/>
                  <a:gd name="connsiteY2" fmla="*/ 41 h 207242"/>
                  <a:gd name="connsiteX3" fmla="*/ 69903 w 69933"/>
                  <a:gd name="connsiteY3" fmla="*/ 18572 h 207242"/>
                  <a:gd name="connsiteX4" fmla="*/ 6063 w 69933"/>
                  <a:gd name="connsiteY4" fmla="*/ 207243 h 207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3" h="207242">
                    <a:moveTo>
                      <a:pt x="6063" y="207243"/>
                    </a:moveTo>
                    <a:cubicBezTo>
                      <a:pt x="-9769" y="137746"/>
                      <a:pt x="5758" y="64803"/>
                      <a:pt x="48521" y="7779"/>
                    </a:cubicBezTo>
                    <a:cubicBezTo>
                      <a:pt x="51576" y="3809"/>
                      <a:pt x="55648" y="-468"/>
                      <a:pt x="60638" y="41"/>
                    </a:cubicBezTo>
                    <a:cubicBezTo>
                      <a:pt x="68274" y="754"/>
                      <a:pt x="70209" y="10936"/>
                      <a:pt x="69903" y="18572"/>
                    </a:cubicBezTo>
                    <a:cubicBezTo>
                      <a:pt x="66702" y="86198"/>
                      <a:pt x="44582" y="151568"/>
                      <a:pt x="6063" y="207243"/>
                    </a:cubicBezTo>
                  </a:path>
                </a:pathLst>
              </a:custGeom>
              <a:solidFill>
                <a:srgbClr val="E0E0E0"/>
              </a:solidFill>
              <a:ln w="1017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A3E8EC2-F97F-7C35-A4FB-B51CCEB55885}"/>
                  </a:ext>
                </a:extLst>
              </p:cNvPr>
              <p:cNvSpPr/>
              <p:nvPr/>
            </p:nvSpPr>
            <p:spPr>
              <a:xfrm>
                <a:off x="8722849" y="5305516"/>
                <a:ext cx="238256" cy="76715"/>
              </a:xfrm>
              <a:custGeom>
                <a:avLst/>
                <a:gdLst>
                  <a:gd name="connsiteX0" fmla="*/ 0 w 238256"/>
                  <a:gd name="connsiteY0" fmla="*/ 68974 h 76715"/>
                  <a:gd name="connsiteX1" fmla="*/ 238256 w 238256"/>
                  <a:gd name="connsiteY1" fmla="*/ 20508 h 76715"/>
                  <a:gd name="connsiteX2" fmla="*/ 109354 w 238256"/>
                  <a:gd name="connsiteY2" fmla="*/ 4727 h 76715"/>
                  <a:gd name="connsiteX3" fmla="*/ 204 w 238256"/>
                  <a:gd name="connsiteY3" fmla="*/ 68974 h 76715"/>
                </a:gdLst>
                <a:ahLst/>
                <a:cxnLst>
                  <a:cxn ang="0">
                    <a:pos x="connsiteX0" y="connsiteY0"/>
                  </a:cxn>
                  <a:cxn ang="0">
                    <a:pos x="connsiteX1" y="connsiteY1"/>
                  </a:cxn>
                  <a:cxn ang="0">
                    <a:pos x="connsiteX2" y="connsiteY2"/>
                  </a:cxn>
                  <a:cxn ang="0">
                    <a:pos x="connsiteX3" y="connsiteY3"/>
                  </a:cxn>
                </a:cxnLst>
                <a:rect l="l" t="t" r="r" b="b"/>
                <a:pathLst>
                  <a:path w="238256" h="76715">
                    <a:moveTo>
                      <a:pt x="0" y="68974"/>
                    </a:moveTo>
                    <a:cubicBezTo>
                      <a:pt x="82685" y="88459"/>
                      <a:pt x="169755" y="70747"/>
                      <a:pt x="238256" y="20508"/>
                    </a:cubicBezTo>
                    <a:cubicBezTo>
                      <a:pt x="198410" y="487"/>
                      <a:pt x="152853" y="-5091"/>
                      <a:pt x="109354" y="4727"/>
                    </a:cubicBezTo>
                    <a:cubicBezTo>
                      <a:pt x="66386" y="14909"/>
                      <a:pt x="26982" y="33847"/>
                      <a:pt x="204" y="68974"/>
                    </a:cubicBezTo>
                  </a:path>
                </a:pathLst>
              </a:custGeom>
              <a:solidFill>
                <a:srgbClr val="E0E0E0"/>
              </a:solidFill>
              <a:ln w="1017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C72506A-98B8-B290-69A3-03CCDD44BC10}"/>
                  </a:ext>
                </a:extLst>
              </p:cNvPr>
              <p:cNvSpPr/>
              <p:nvPr/>
            </p:nvSpPr>
            <p:spPr>
              <a:xfrm>
                <a:off x="8740667" y="5205777"/>
                <a:ext cx="215958" cy="125135"/>
              </a:xfrm>
              <a:custGeom>
                <a:avLst/>
                <a:gdLst>
                  <a:gd name="connsiteX0" fmla="*/ 0 w 215958"/>
                  <a:gd name="connsiteY0" fmla="*/ 124932 h 125135"/>
                  <a:gd name="connsiteX1" fmla="*/ 215958 w 215958"/>
                  <a:gd name="connsiteY1" fmla="*/ 0 h 125135"/>
                  <a:gd name="connsiteX2" fmla="*/ 145296 w 215958"/>
                  <a:gd name="connsiteY2" fmla="*/ 78095 h 125135"/>
                  <a:gd name="connsiteX3" fmla="*/ 41644 w 215958"/>
                  <a:gd name="connsiteY3" fmla="*/ 108641 h 125135"/>
                  <a:gd name="connsiteX4" fmla="*/ 0 w 215958"/>
                  <a:gd name="connsiteY4" fmla="*/ 125135 h 125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58" h="125135">
                    <a:moveTo>
                      <a:pt x="0" y="124932"/>
                    </a:moveTo>
                    <a:cubicBezTo>
                      <a:pt x="44699" y="51927"/>
                      <a:pt x="130532" y="4378"/>
                      <a:pt x="215958" y="0"/>
                    </a:cubicBezTo>
                    <a:cubicBezTo>
                      <a:pt x="205776" y="34720"/>
                      <a:pt x="177572" y="61804"/>
                      <a:pt x="145296" y="78095"/>
                    </a:cubicBezTo>
                    <a:cubicBezTo>
                      <a:pt x="112327" y="93030"/>
                      <a:pt x="77443" y="103310"/>
                      <a:pt x="41644" y="108641"/>
                    </a:cubicBezTo>
                    <a:cubicBezTo>
                      <a:pt x="27797" y="111288"/>
                      <a:pt x="8858" y="114241"/>
                      <a:pt x="0" y="125135"/>
                    </a:cubicBezTo>
                  </a:path>
                </a:pathLst>
              </a:custGeom>
              <a:solidFill>
                <a:srgbClr val="E0E0E0"/>
              </a:solidFill>
              <a:ln w="1017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C07D24F7-57D0-98A0-9094-33D90BD074CE}"/>
                  </a:ext>
                </a:extLst>
              </p:cNvPr>
              <p:cNvSpPr/>
              <p:nvPr/>
            </p:nvSpPr>
            <p:spPr>
              <a:xfrm>
                <a:off x="8675560" y="4866618"/>
                <a:ext cx="59930" cy="255973"/>
              </a:xfrm>
              <a:custGeom>
                <a:avLst/>
                <a:gdLst>
                  <a:gd name="connsiteX0" fmla="*/ 30998 w 59930"/>
                  <a:gd name="connsiteY0" fmla="*/ 251595 h 255973"/>
                  <a:gd name="connsiteX1" fmla="*/ 58692 w 59930"/>
                  <a:gd name="connsiteY1" fmla="*/ 125136 h 255973"/>
                  <a:gd name="connsiteX2" fmla="*/ 33441 w 59930"/>
                  <a:gd name="connsiteY2" fmla="*/ 0 h 255973"/>
                  <a:gd name="connsiteX3" fmla="*/ 29776 w 59930"/>
                  <a:gd name="connsiteY3" fmla="*/ 255973 h 255973"/>
                </a:gdLst>
                <a:ahLst/>
                <a:cxnLst>
                  <a:cxn ang="0">
                    <a:pos x="connsiteX0" y="connsiteY0"/>
                  </a:cxn>
                  <a:cxn ang="0">
                    <a:pos x="connsiteX1" y="connsiteY1"/>
                  </a:cxn>
                  <a:cxn ang="0">
                    <a:pos x="connsiteX2" y="connsiteY2"/>
                  </a:cxn>
                  <a:cxn ang="0">
                    <a:pos x="connsiteX3" y="connsiteY3"/>
                  </a:cxn>
                </a:cxnLst>
                <a:rect l="l" t="t" r="r" b="b"/>
                <a:pathLst>
                  <a:path w="59930" h="255973">
                    <a:moveTo>
                      <a:pt x="30998" y="251595"/>
                    </a:moveTo>
                    <a:cubicBezTo>
                      <a:pt x="44538" y="210502"/>
                      <a:pt x="53819" y="168127"/>
                      <a:pt x="58692" y="125136"/>
                    </a:cubicBezTo>
                    <a:cubicBezTo>
                      <a:pt x="63407" y="81817"/>
                      <a:pt x="54586" y="38101"/>
                      <a:pt x="33441" y="0"/>
                    </a:cubicBezTo>
                    <a:cubicBezTo>
                      <a:pt x="-8304" y="80844"/>
                      <a:pt x="-12581" y="175332"/>
                      <a:pt x="29776" y="255973"/>
                    </a:cubicBezTo>
                  </a:path>
                </a:pathLst>
              </a:custGeom>
              <a:solidFill>
                <a:srgbClr val="E0E0E0"/>
              </a:solidFill>
              <a:ln w="1017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1197657-5D0C-C41C-399D-D230328796C6}"/>
                  </a:ext>
                </a:extLst>
              </p:cNvPr>
              <p:cNvSpPr/>
              <p:nvPr/>
            </p:nvSpPr>
            <p:spPr>
              <a:xfrm>
                <a:off x="8846966" y="4877411"/>
                <a:ext cx="249558" cy="169772"/>
              </a:xfrm>
              <a:custGeom>
                <a:avLst/>
                <a:gdLst>
                  <a:gd name="connsiteX0" fmla="*/ 0 w 249558"/>
                  <a:gd name="connsiteY0" fmla="*/ 169732 h 169772"/>
                  <a:gd name="connsiteX1" fmla="*/ 249558 w 249558"/>
                  <a:gd name="connsiteY1" fmla="*/ 0 h 169772"/>
                  <a:gd name="connsiteX2" fmla="*/ 0 w 249558"/>
                  <a:gd name="connsiteY2" fmla="*/ 169732 h 169772"/>
                </a:gdLst>
                <a:ahLst/>
                <a:cxnLst>
                  <a:cxn ang="0">
                    <a:pos x="connsiteX0" y="connsiteY0"/>
                  </a:cxn>
                  <a:cxn ang="0">
                    <a:pos x="connsiteX1" y="connsiteY1"/>
                  </a:cxn>
                  <a:cxn ang="0">
                    <a:pos x="connsiteX2" y="connsiteY2"/>
                  </a:cxn>
                </a:cxnLst>
                <a:rect l="l" t="t" r="r" b="b"/>
                <a:pathLst>
                  <a:path w="249558" h="169772">
                    <a:moveTo>
                      <a:pt x="0" y="169732"/>
                    </a:moveTo>
                    <a:cubicBezTo>
                      <a:pt x="48873" y="80844"/>
                      <a:pt x="148656" y="9876"/>
                      <a:pt x="249558" y="0"/>
                    </a:cubicBezTo>
                    <a:cubicBezTo>
                      <a:pt x="210663" y="96830"/>
                      <a:pt x="104466" y="171769"/>
                      <a:pt x="0" y="169732"/>
                    </a:cubicBezTo>
                  </a:path>
                </a:pathLst>
              </a:custGeom>
              <a:solidFill>
                <a:srgbClr val="E0E0E0"/>
              </a:solidFill>
              <a:ln w="1017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BA1E541-ECDC-EFA0-9376-D01D508750D5}"/>
                  </a:ext>
                </a:extLst>
              </p:cNvPr>
              <p:cNvSpPr/>
              <p:nvPr/>
            </p:nvSpPr>
            <p:spPr>
              <a:xfrm>
                <a:off x="8816217" y="5049920"/>
                <a:ext cx="285152" cy="109464"/>
              </a:xfrm>
              <a:custGeom>
                <a:avLst/>
                <a:gdLst>
                  <a:gd name="connsiteX0" fmla="*/ 0 w 285152"/>
                  <a:gd name="connsiteY0" fmla="*/ 14634 h 109464"/>
                  <a:gd name="connsiteX1" fmla="*/ 203638 w 285152"/>
                  <a:gd name="connsiteY1" fmla="*/ 100467 h 109464"/>
                  <a:gd name="connsiteX2" fmla="*/ 249558 w 285152"/>
                  <a:gd name="connsiteY2" fmla="*/ 109224 h 109464"/>
                  <a:gd name="connsiteX3" fmla="*/ 285152 w 285152"/>
                  <a:gd name="connsiteY3" fmla="*/ 73138 h 109464"/>
                  <a:gd name="connsiteX4" fmla="*/ 272060 w 285152"/>
                  <a:gd name="connsiteY4" fmla="*/ 45689 h 109464"/>
                  <a:gd name="connsiteX5" fmla="*/ 238766 w 285152"/>
                  <a:gd name="connsiteY5" fmla="*/ 25325 h 109464"/>
                  <a:gd name="connsiteX6" fmla="*/ 6822 w 285152"/>
                  <a:gd name="connsiteY6" fmla="*/ 12394 h 10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152" h="109464">
                    <a:moveTo>
                      <a:pt x="0" y="14634"/>
                    </a:moveTo>
                    <a:cubicBezTo>
                      <a:pt x="72902" y="25732"/>
                      <a:pt x="135012" y="72263"/>
                      <a:pt x="203638" y="100467"/>
                    </a:cubicBezTo>
                    <a:cubicBezTo>
                      <a:pt x="217912" y="107361"/>
                      <a:pt x="233749" y="110381"/>
                      <a:pt x="249558" y="109224"/>
                    </a:cubicBezTo>
                    <a:cubicBezTo>
                      <a:pt x="269352" y="109088"/>
                      <a:pt x="285288" y="92932"/>
                      <a:pt x="285152" y="73138"/>
                    </a:cubicBezTo>
                    <a:cubicBezTo>
                      <a:pt x="285078" y="62499"/>
                      <a:pt x="280282" y="52442"/>
                      <a:pt x="272060" y="45689"/>
                    </a:cubicBezTo>
                    <a:cubicBezTo>
                      <a:pt x="262414" y="36771"/>
                      <a:pt x="251098" y="29850"/>
                      <a:pt x="238766" y="25325"/>
                    </a:cubicBezTo>
                    <a:cubicBezTo>
                      <a:pt x="164539" y="-5221"/>
                      <a:pt x="85019" y="-6341"/>
                      <a:pt x="6822" y="12394"/>
                    </a:cubicBezTo>
                  </a:path>
                </a:pathLst>
              </a:custGeom>
              <a:solidFill>
                <a:srgbClr val="E0E0E0"/>
              </a:solidFill>
              <a:ln w="1017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DDBEDA9C-1140-558D-1860-EC4208191D69}"/>
                  </a:ext>
                </a:extLst>
              </p:cNvPr>
              <p:cNvSpPr/>
              <p:nvPr/>
            </p:nvSpPr>
            <p:spPr>
              <a:xfrm>
                <a:off x="8774063" y="5112133"/>
                <a:ext cx="206860" cy="108020"/>
              </a:xfrm>
              <a:custGeom>
                <a:avLst/>
                <a:gdLst>
                  <a:gd name="connsiteX0" fmla="*/ 0 w 206860"/>
                  <a:gd name="connsiteY0" fmla="*/ 3534 h 108020"/>
                  <a:gd name="connsiteX1" fmla="*/ 35229 w 206860"/>
                  <a:gd name="connsiteY1" fmla="*/ 27868 h 108020"/>
                  <a:gd name="connsiteX2" fmla="*/ 189281 w 206860"/>
                  <a:gd name="connsiteY2" fmla="*/ 106982 h 108020"/>
                  <a:gd name="connsiteX3" fmla="*/ 205776 w 206860"/>
                  <a:gd name="connsiteY3" fmla="*/ 103724 h 108020"/>
                  <a:gd name="connsiteX4" fmla="*/ 201805 w 206860"/>
                  <a:gd name="connsiteY4" fmla="*/ 89367 h 108020"/>
                  <a:gd name="connsiteX5" fmla="*/ 108743 w 206860"/>
                  <a:gd name="connsiteY5" fmla="*/ 26239 h 108020"/>
                  <a:gd name="connsiteX6" fmla="*/ 0 w 206860"/>
                  <a:gd name="connsiteY6" fmla="*/ 479 h 10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60" h="108020">
                    <a:moveTo>
                      <a:pt x="0" y="3534"/>
                    </a:moveTo>
                    <a:cubicBezTo>
                      <a:pt x="16495" y="8217"/>
                      <a:pt x="22197" y="16770"/>
                      <a:pt x="35229" y="27868"/>
                    </a:cubicBezTo>
                    <a:cubicBezTo>
                      <a:pt x="79798" y="65758"/>
                      <a:pt x="132521" y="92834"/>
                      <a:pt x="189281" y="106982"/>
                    </a:cubicBezTo>
                    <a:cubicBezTo>
                      <a:pt x="195085" y="108509"/>
                      <a:pt x="202823" y="109018"/>
                      <a:pt x="205776" y="103724"/>
                    </a:cubicBezTo>
                    <a:cubicBezTo>
                      <a:pt x="208729" y="98429"/>
                      <a:pt x="205063" y="93542"/>
                      <a:pt x="201805" y="89367"/>
                    </a:cubicBezTo>
                    <a:cubicBezTo>
                      <a:pt x="177036" y="60327"/>
                      <a:pt x="144883" y="38516"/>
                      <a:pt x="108743" y="26239"/>
                    </a:cubicBezTo>
                    <a:cubicBezTo>
                      <a:pt x="73208" y="13003"/>
                      <a:pt x="42459" y="-2983"/>
                      <a:pt x="0" y="479"/>
                    </a:cubicBezTo>
                  </a:path>
                </a:pathLst>
              </a:custGeom>
              <a:solidFill>
                <a:srgbClr val="E0E0E0"/>
              </a:solidFill>
              <a:ln w="1017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67A57D2-59C1-C0A0-0957-82A1785E6DD0}"/>
                  </a:ext>
                </a:extLst>
              </p:cNvPr>
              <p:cNvSpPr/>
              <p:nvPr/>
            </p:nvSpPr>
            <p:spPr>
              <a:xfrm>
                <a:off x="8726921" y="4799312"/>
                <a:ext cx="236316" cy="84775"/>
              </a:xfrm>
              <a:custGeom>
                <a:avLst/>
                <a:gdLst>
                  <a:gd name="connsiteX0" fmla="*/ 0 w 236316"/>
                  <a:gd name="connsiteY0" fmla="*/ 7538 h 84775"/>
                  <a:gd name="connsiteX1" fmla="*/ 224002 w 236316"/>
                  <a:gd name="connsiteY1" fmla="*/ 83596 h 84775"/>
                  <a:gd name="connsiteX2" fmla="*/ 234184 w 236316"/>
                  <a:gd name="connsiteY2" fmla="*/ 79931 h 84775"/>
                  <a:gd name="connsiteX3" fmla="*/ 226547 w 236316"/>
                  <a:gd name="connsiteY3" fmla="*/ 59567 h 84775"/>
                  <a:gd name="connsiteX4" fmla="*/ 611 w 236316"/>
                  <a:gd name="connsiteY4" fmla="*/ 7843 h 8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16" h="84775">
                    <a:moveTo>
                      <a:pt x="0" y="7538"/>
                    </a:moveTo>
                    <a:cubicBezTo>
                      <a:pt x="60589" y="63365"/>
                      <a:pt x="141947" y="90990"/>
                      <a:pt x="224002" y="83596"/>
                    </a:cubicBezTo>
                    <a:cubicBezTo>
                      <a:pt x="227731" y="83668"/>
                      <a:pt x="231356" y="82363"/>
                      <a:pt x="234184" y="79931"/>
                    </a:cubicBezTo>
                    <a:cubicBezTo>
                      <a:pt x="239885" y="73822"/>
                      <a:pt x="233064" y="64353"/>
                      <a:pt x="226547" y="59567"/>
                    </a:cubicBezTo>
                    <a:cubicBezTo>
                      <a:pt x="160874" y="8658"/>
                      <a:pt x="81252" y="-12928"/>
                      <a:pt x="611" y="7843"/>
                    </a:cubicBezTo>
                  </a:path>
                </a:pathLst>
              </a:custGeom>
              <a:solidFill>
                <a:srgbClr val="E0E0E0"/>
              </a:solidFill>
              <a:ln w="1017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9A7D896-D791-E0F2-8E7B-22092B99B2EE}"/>
                  </a:ext>
                </a:extLst>
              </p:cNvPr>
              <p:cNvSpPr/>
              <p:nvPr/>
            </p:nvSpPr>
            <p:spPr>
              <a:xfrm>
                <a:off x="8782922" y="4725565"/>
                <a:ext cx="278882" cy="74672"/>
              </a:xfrm>
              <a:custGeom>
                <a:avLst/>
                <a:gdLst>
                  <a:gd name="connsiteX0" fmla="*/ 0 w 278882"/>
                  <a:gd name="connsiteY0" fmla="*/ 60616 h 74672"/>
                  <a:gd name="connsiteX1" fmla="*/ 278882 w 278882"/>
                  <a:gd name="connsiteY1" fmla="*/ 14594 h 74672"/>
                  <a:gd name="connsiteX2" fmla="*/ 146517 w 278882"/>
                  <a:gd name="connsiteY2" fmla="*/ 72936 h 74672"/>
                  <a:gd name="connsiteX3" fmla="*/ 509 w 278882"/>
                  <a:gd name="connsiteY3" fmla="*/ 60616 h 74672"/>
                </a:gdLst>
                <a:ahLst/>
                <a:cxnLst>
                  <a:cxn ang="0">
                    <a:pos x="connsiteX0" y="connsiteY0"/>
                  </a:cxn>
                  <a:cxn ang="0">
                    <a:pos x="connsiteX1" y="connsiteY1"/>
                  </a:cxn>
                  <a:cxn ang="0">
                    <a:pos x="connsiteX2" y="connsiteY2"/>
                  </a:cxn>
                  <a:cxn ang="0">
                    <a:pos x="connsiteX3" y="connsiteY3"/>
                  </a:cxn>
                </a:cxnLst>
                <a:rect l="l" t="t" r="r" b="b"/>
                <a:pathLst>
                  <a:path w="278882" h="74672">
                    <a:moveTo>
                      <a:pt x="0" y="60616"/>
                    </a:moveTo>
                    <a:cubicBezTo>
                      <a:pt x="80254" y="1565"/>
                      <a:pt x="183910" y="-15541"/>
                      <a:pt x="278882" y="14594"/>
                    </a:cubicBezTo>
                    <a:cubicBezTo>
                      <a:pt x="242535" y="48309"/>
                      <a:pt x="195926" y="68853"/>
                      <a:pt x="146517" y="72936"/>
                    </a:cubicBezTo>
                    <a:cubicBezTo>
                      <a:pt x="97502" y="77404"/>
                      <a:pt x="48083" y="73234"/>
                      <a:pt x="509" y="60616"/>
                    </a:cubicBezTo>
                  </a:path>
                </a:pathLst>
              </a:custGeom>
              <a:solidFill>
                <a:srgbClr val="E0E0E0"/>
              </a:solidFill>
              <a:ln w="1017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07C1F02-5A37-6E83-DE95-0AF603DD4561}"/>
                  </a:ext>
                </a:extLst>
              </p:cNvPr>
              <p:cNvSpPr/>
              <p:nvPr/>
            </p:nvSpPr>
            <p:spPr>
              <a:xfrm>
                <a:off x="8722840" y="4447034"/>
                <a:ext cx="37681" cy="197313"/>
              </a:xfrm>
              <a:custGeom>
                <a:avLst/>
                <a:gdLst>
                  <a:gd name="connsiteX0" fmla="*/ 37682 w 37681"/>
                  <a:gd name="connsiteY0" fmla="*/ 197313 h 197313"/>
                  <a:gd name="connsiteX1" fmla="*/ 30860 w 37681"/>
                  <a:gd name="connsiteY1" fmla="*/ 14039 h 197313"/>
                  <a:gd name="connsiteX2" fmla="*/ 24445 w 37681"/>
                  <a:gd name="connsiteY2" fmla="*/ 497 h 197313"/>
                  <a:gd name="connsiteX3" fmla="*/ 9580 w 37681"/>
                  <a:gd name="connsiteY3" fmla="*/ 13326 h 197313"/>
                  <a:gd name="connsiteX4" fmla="*/ 37580 w 37681"/>
                  <a:gd name="connsiteY4" fmla="*/ 195786 h 19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81" h="197313">
                    <a:moveTo>
                      <a:pt x="37682" y="197313"/>
                    </a:moveTo>
                    <a:cubicBezTo>
                      <a:pt x="31165" y="131640"/>
                      <a:pt x="35340" y="79916"/>
                      <a:pt x="30860" y="14039"/>
                    </a:cubicBezTo>
                    <a:cubicBezTo>
                      <a:pt x="30860" y="8745"/>
                      <a:pt x="29333" y="2432"/>
                      <a:pt x="24445" y="497"/>
                    </a:cubicBezTo>
                    <a:cubicBezTo>
                      <a:pt x="17522" y="-2150"/>
                      <a:pt x="11820" y="6301"/>
                      <a:pt x="9580" y="13326"/>
                    </a:cubicBezTo>
                    <a:cubicBezTo>
                      <a:pt x="-9791" y="75205"/>
                      <a:pt x="546" y="142563"/>
                      <a:pt x="37580" y="195786"/>
                    </a:cubicBezTo>
                  </a:path>
                </a:pathLst>
              </a:custGeom>
              <a:solidFill>
                <a:srgbClr val="E0E0E0"/>
              </a:solidFill>
              <a:ln w="1017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F107C732-FD6C-6D9E-4EF0-7382CEBA8C62}"/>
                  </a:ext>
                </a:extLst>
              </p:cNvPr>
              <p:cNvSpPr/>
              <p:nvPr/>
            </p:nvSpPr>
            <p:spPr>
              <a:xfrm>
                <a:off x="8755736" y="4445393"/>
                <a:ext cx="144164" cy="206183"/>
              </a:xfrm>
              <a:custGeom>
                <a:avLst/>
                <a:gdLst>
                  <a:gd name="connsiteX0" fmla="*/ 0 w 144164"/>
                  <a:gd name="connsiteY0" fmla="*/ 206183 h 206183"/>
                  <a:gd name="connsiteX1" fmla="*/ 108641 w 144164"/>
                  <a:gd name="connsiteY1" fmla="*/ 100597 h 206183"/>
                  <a:gd name="connsiteX2" fmla="*/ 143361 w 144164"/>
                  <a:gd name="connsiteY2" fmla="*/ 0 h 206183"/>
                  <a:gd name="connsiteX3" fmla="*/ 64961 w 144164"/>
                  <a:gd name="connsiteY3" fmla="*/ 38895 h 206183"/>
                  <a:gd name="connsiteX4" fmla="*/ 25048 w 144164"/>
                  <a:gd name="connsiteY4" fmla="*/ 119332 h 206183"/>
                  <a:gd name="connsiteX5" fmla="*/ 0 w 144164"/>
                  <a:gd name="connsiteY5" fmla="*/ 206183 h 20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164" h="206183">
                    <a:moveTo>
                      <a:pt x="0" y="206183"/>
                    </a:moveTo>
                    <a:cubicBezTo>
                      <a:pt x="42836" y="178514"/>
                      <a:pt x="79761" y="142627"/>
                      <a:pt x="108641" y="100597"/>
                    </a:cubicBezTo>
                    <a:cubicBezTo>
                      <a:pt x="130125" y="71172"/>
                      <a:pt x="148248" y="36044"/>
                      <a:pt x="143361" y="0"/>
                    </a:cubicBezTo>
                    <a:cubicBezTo>
                      <a:pt x="112781" y="811"/>
                      <a:pt x="84107" y="15036"/>
                      <a:pt x="64961" y="38895"/>
                    </a:cubicBezTo>
                    <a:cubicBezTo>
                      <a:pt x="46233" y="62657"/>
                      <a:pt x="32642" y="90046"/>
                      <a:pt x="25048" y="119332"/>
                    </a:cubicBezTo>
                    <a:cubicBezTo>
                      <a:pt x="16291" y="148147"/>
                      <a:pt x="10284" y="177776"/>
                      <a:pt x="0" y="206183"/>
                    </a:cubicBezTo>
                  </a:path>
                </a:pathLst>
              </a:custGeom>
              <a:solidFill>
                <a:srgbClr val="E0E0E0"/>
              </a:solidFill>
              <a:ln w="1017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7F756B65-9E97-38C9-DEF4-0A60E2E8F7A3}"/>
                  </a:ext>
                </a:extLst>
              </p:cNvPr>
              <p:cNvSpPr/>
              <p:nvPr/>
            </p:nvSpPr>
            <p:spPr>
              <a:xfrm>
                <a:off x="8861119" y="4457623"/>
                <a:ext cx="268700" cy="164222"/>
              </a:xfrm>
              <a:custGeom>
                <a:avLst/>
                <a:gdLst>
                  <a:gd name="connsiteX0" fmla="*/ 1425 w 268700"/>
                  <a:gd name="connsiteY0" fmla="*/ 164222 h 164222"/>
                  <a:gd name="connsiteX1" fmla="*/ 268700 w 268700"/>
                  <a:gd name="connsiteY1" fmla="*/ 6607 h 164222"/>
                  <a:gd name="connsiteX2" fmla="*/ 168307 w 268700"/>
                  <a:gd name="connsiteY2" fmla="*/ 14345 h 164222"/>
                  <a:gd name="connsiteX3" fmla="*/ 0 w 268700"/>
                  <a:gd name="connsiteY3" fmla="*/ 163510 h 164222"/>
                </a:gdLst>
                <a:ahLst/>
                <a:cxnLst>
                  <a:cxn ang="0">
                    <a:pos x="connsiteX0" y="connsiteY0"/>
                  </a:cxn>
                  <a:cxn ang="0">
                    <a:pos x="connsiteX1" y="connsiteY1"/>
                  </a:cxn>
                  <a:cxn ang="0">
                    <a:pos x="connsiteX2" y="connsiteY2"/>
                  </a:cxn>
                  <a:cxn ang="0">
                    <a:pos x="connsiteX3" y="connsiteY3"/>
                  </a:cxn>
                </a:cxnLst>
                <a:rect l="l" t="t" r="r" b="b"/>
                <a:pathLst>
                  <a:path w="268700" h="164222">
                    <a:moveTo>
                      <a:pt x="1425" y="164222"/>
                    </a:moveTo>
                    <a:cubicBezTo>
                      <a:pt x="99207" y="128049"/>
                      <a:pt x="189725" y="74669"/>
                      <a:pt x="268700" y="6607"/>
                    </a:cubicBezTo>
                    <a:cubicBezTo>
                      <a:pt x="236831" y="-6223"/>
                      <a:pt x="200278" y="1414"/>
                      <a:pt x="168307" y="14345"/>
                    </a:cubicBezTo>
                    <a:cubicBezTo>
                      <a:pt x="95838" y="41790"/>
                      <a:pt x="35954" y="94864"/>
                      <a:pt x="0" y="163510"/>
                    </a:cubicBezTo>
                  </a:path>
                </a:pathLst>
              </a:custGeom>
              <a:solidFill>
                <a:srgbClr val="E0E0E0"/>
              </a:solidFill>
              <a:ln w="1017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9DDFFA3E-AEDB-F5DB-0562-AEB47409334A}"/>
                  </a:ext>
                </a:extLst>
              </p:cNvPr>
              <p:cNvSpPr/>
              <p:nvPr/>
            </p:nvSpPr>
            <p:spPr>
              <a:xfrm>
                <a:off x="8785773" y="4610010"/>
                <a:ext cx="297043" cy="82782"/>
              </a:xfrm>
              <a:custGeom>
                <a:avLst/>
                <a:gdLst>
                  <a:gd name="connsiteX0" fmla="*/ 0 w 297043"/>
                  <a:gd name="connsiteY0" fmla="*/ 77304 h 82782"/>
                  <a:gd name="connsiteX1" fmla="*/ 148452 w 297043"/>
                  <a:gd name="connsiteY1" fmla="*/ 78017 h 82782"/>
                  <a:gd name="connsiteX2" fmla="*/ 287028 w 297043"/>
                  <a:gd name="connsiteY2" fmla="*/ 31995 h 82782"/>
                  <a:gd name="connsiteX3" fmla="*/ 296497 w 297043"/>
                  <a:gd name="connsiteY3" fmla="*/ 24867 h 82782"/>
                  <a:gd name="connsiteX4" fmla="*/ 293035 w 297043"/>
                  <a:gd name="connsiteY4" fmla="*/ 12955 h 82782"/>
                  <a:gd name="connsiteX5" fmla="*/ 281224 w 297043"/>
                  <a:gd name="connsiteY5" fmla="*/ 7456 h 82782"/>
                  <a:gd name="connsiteX6" fmla="*/ 131448 w 297043"/>
                  <a:gd name="connsiteY6" fmla="*/ 16417 h 82782"/>
                  <a:gd name="connsiteX7" fmla="*/ 0 w 297043"/>
                  <a:gd name="connsiteY7" fmla="*/ 77508 h 82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043" h="82782">
                    <a:moveTo>
                      <a:pt x="0" y="77304"/>
                    </a:moveTo>
                    <a:cubicBezTo>
                      <a:pt x="49216" y="84362"/>
                      <a:pt x="99170" y="84602"/>
                      <a:pt x="148452" y="78017"/>
                    </a:cubicBezTo>
                    <a:cubicBezTo>
                      <a:pt x="196612" y="69974"/>
                      <a:pt x="242024" y="50933"/>
                      <a:pt x="287028" y="31995"/>
                    </a:cubicBezTo>
                    <a:cubicBezTo>
                      <a:pt x="290972" y="30901"/>
                      <a:pt x="294355" y="28355"/>
                      <a:pt x="296497" y="24867"/>
                    </a:cubicBezTo>
                    <a:cubicBezTo>
                      <a:pt x="297907" y="20563"/>
                      <a:pt x="296533" y="15833"/>
                      <a:pt x="293035" y="12955"/>
                    </a:cubicBezTo>
                    <a:cubicBezTo>
                      <a:pt x="289595" y="10202"/>
                      <a:pt x="285545" y="8316"/>
                      <a:pt x="281224" y="7456"/>
                    </a:cubicBezTo>
                    <a:cubicBezTo>
                      <a:pt x="232351" y="-6187"/>
                      <a:pt x="179405" y="126"/>
                      <a:pt x="131448" y="16417"/>
                    </a:cubicBezTo>
                    <a:cubicBezTo>
                      <a:pt x="85618" y="32131"/>
                      <a:pt x="41561" y="52606"/>
                      <a:pt x="0" y="77508"/>
                    </a:cubicBezTo>
                  </a:path>
                </a:pathLst>
              </a:custGeom>
              <a:solidFill>
                <a:srgbClr val="E0E0E0"/>
              </a:solidFill>
              <a:ln w="1017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71D5423A-2D3C-EB9F-793A-FF84EE0CEAFE}"/>
                  </a:ext>
                </a:extLst>
              </p:cNvPr>
              <p:cNvSpPr/>
              <p:nvPr/>
            </p:nvSpPr>
            <p:spPr>
              <a:xfrm>
                <a:off x="8479229" y="4592114"/>
                <a:ext cx="43016" cy="220743"/>
              </a:xfrm>
              <a:custGeom>
                <a:avLst/>
                <a:gdLst>
                  <a:gd name="connsiteX0" fmla="*/ 24709 w 43016"/>
                  <a:gd name="connsiteY0" fmla="*/ 217384 h 220743"/>
                  <a:gd name="connsiteX1" fmla="*/ 22367 w 43016"/>
                  <a:gd name="connsiteY1" fmla="*/ 0 h 220743"/>
                  <a:gd name="connsiteX2" fmla="*/ 41611 w 43016"/>
                  <a:gd name="connsiteY2" fmla="*/ 108132 h 220743"/>
                  <a:gd name="connsiteX3" fmla="*/ 25829 w 43016"/>
                  <a:gd name="connsiteY3" fmla="*/ 220743 h 220743"/>
                </a:gdLst>
                <a:ahLst/>
                <a:cxnLst>
                  <a:cxn ang="0">
                    <a:pos x="connsiteX0" y="connsiteY0"/>
                  </a:cxn>
                  <a:cxn ang="0">
                    <a:pos x="connsiteX1" y="connsiteY1"/>
                  </a:cxn>
                  <a:cxn ang="0">
                    <a:pos x="connsiteX2" y="connsiteY2"/>
                  </a:cxn>
                  <a:cxn ang="0">
                    <a:pos x="connsiteX3" y="connsiteY3"/>
                  </a:cxn>
                </a:cxnLst>
                <a:rect l="l" t="t" r="r" b="b"/>
                <a:pathLst>
                  <a:path w="43016" h="220743">
                    <a:moveTo>
                      <a:pt x="24709" y="217384"/>
                    </a:moveTo>
                    <a:cubicBezTo>
                      <a:pt x="-7399" y="148654"/>
                      <a:pt x="-8252" y="69405"/>
                      <a:pt x="22367" y="0"/>
                    </a:cubicBezTo>
                    <a:cubicBezTo>
                      <a:pt x="42731" y="31258"/>
                      <a:pt x="45276" y="71273"/>
                      <a:pt x="41611" y="108132"/>
                    </a:cubicBezTo>
                    <a:cubicBezTo>
                      <a:pt x="37945" y="144990"/>
                      <a:pt x="26541" y="183478"/>
                      <a:pt x="25829" y="220743"/>
                    </a:cubicBezTo>
                  </a:path>
                </a:pathLst>
              </a:custGeom>
              <a:solidFill>
                <a:srgbClr val="E0E0E0"/>
              </a:solidFill>
              <a:ln w="1017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FEBDB81-D339-AE36-BF9B-B6FDC250A1B0}"/>
                  </a:ext>
                </a:extLst>
              </p:cNvPr>
              <p:cNvSpPr/>
              <p:nvPr/>
            </p:nvSpPr>
            <p:spPr>
              <a:xfrm>
                <a:off x="8144211" y="4741253"/>
                <a:ext cx="228990" cy="97451"/>
              </a:xfrm>
              <a:custGeom>
                <a:avLst/>
                <a:gdLst>
                  <a:gd name="connsiteX0" fmla="*/ 225224 w 228990"/>
                  <a:gd name="connsiteY0" fmla="*/ 25 h 97451"/>
                  <a:gd name="connsiteX1" fmla="*/ 0 w 228990"/>
                  <a:gd name="connsiteY1" fmla="*/ 95939 h 97451"/>
                  <a:gd name="connsiteX2" fmla="*/ 123303 w 228990"/>
                  <a:gd name="connsiteY2" fmla="*/ 73132 h 97451"/>
                  <a:gd name="connsiteX3" fmla="*/ 228991 w 228990"/>
                  <a:gd name="connsiteY3" fmla="*/ 1858 h 97451"/>
                </a:gdLst>
                <a:ahLst/>
                <a:cxnLst>
                  <a:cxn ang="0">
                    <a:pos x="connsiteX0" y="connsiteY0"/>
                  </a:cxn>
                  <a:cxn ang="0">
                    <a:pos x="connsiteX1" y="connsiteY1"/>
                  </a:cxn>
                  <a:cxn ang="0">
                    <a:pos x="connsiteX2" y="connsiteY2"/>
                  </a:cxn>
                  <a:cxn ang="0">
                    <a:pos x="connsiteX3" y="connsiteY3"/>
                  </a:cxn>
                </a:cxnLst>
                <a:rect l="l" t="t" r="r" b="b"/>
                <a:pathLst>
                  <a:path w="228990" h="97451">
                    <a:moveTo>
                      <a:pt x="225224" y="25"/>
                    </a:moveTo>
                    <a:cubicBezTo>
                      <a:pt x="140006" y="-1076"/>
                      <a:pt x="58259" y="33737"/>
                      <a:pt x="0" y="95939"/>
                    </a:cubicBezTo>
                    <a:cubicBezTo>
                      <a:pt x="42464" y="101061"/>
                      <a:pt x="85480" y="93105"/>
                      <a:pt x="123303" y="73132"/>
                    </a:cubicBezTo>
                    <a:cubicBezTo>
                      <a:pt x="160845" y="52997"/>
                      <a:pt x="196254" y="29118"/>
                      <a:pt x="228991" y="1858"/>
                    </a:cubicBezTo>
                  </a:path>
                </a:pathLst>
              </a:custGeom>
              <a:solidFill>
                <a:srgbClr val="E0E0E0"/>
              </a:solidFill>
              <a:ln w="1017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F1AE000-FC7F-519E-F36B-527B4D36428B}"/>
                  </a:ext>
                </a:extLst>
              </p:cNvPr>
              <p:cNvSpPr/>
              <p:nvPr/>
            </p:nvSpPr>
            <p:spPr>
              <a:xfrm>
                <a:off x="8067033" y="4707055"/>
                <a:ext cx="211885" cy="86053"/>
              </a:xfrm>
              <a:custGeom>
                <a:avLst/>
                <a:gdLst>
                  <a:gd name="connsiteX0" fmla="*/ 211885 w 211885"/>
                  <a:gd name="connsiteY0" fmla="*/ 3983 h 86053"/>
                  <a:gd name="connsiteX1" fmla="*/ 91637 w 211885"/>
                  <a:gd name="connsiteY1" fmla="*/ 7649 h 86053"/>
                  <a:gd name="connsiteX2" fmla="*/ 0 w 211885"/>
                  <a:gd name="connsiteY2" fmla="*/ 85336 h 86053"/>
                  <a:gd name="connsiteX3" fmla="*/ 112714 w 211885"/>
                  <a:gd name="connsiteY3" fmla="*/ 64056 h 86053"/>
                  <a:gd name="connsiteX4" fmla="*/ 211885 w 211885"/>
                  <a:gd name="connsiteY4" fmla="*/ 3983 h 86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85" h="86053">
                    <a:moveTo>
                      <a:pt x="211885" y="3983"/>
                    </a:moveTo>
                    <a:cubicBezTo>
                      <a:pt x="171158" y="623"/>
                      <a:pt x="131143" y="-4468"/>
                      <a:pt x="91637" y="7649"/>
                    </a:cubicBezTo>
                    <a:cubicBezTo>
                      <a:pt x="51243" y="18979"/>
                      <a:pt x="17788" y="47341"/>
                      <a:pt x="0" y="85336"/>
                    </a:cubicBezTo>
                    <a:cubicBezTo>
                      <a:pt x="38801" y="88502"/>
                      <a:pt x="77738" y="81151"/>
                      <a:pt x="112714" y="64056"/>
                    </a:cubicBezTo>
                    <a:cubicBezTo>
                      <a:pt x="147487" y="47013"/>
                      <a:pt x="180675" y="26910"/>
                      <a:pt x="211885" y="3983"/>
                    </a:cubicBezTo>
                  </a:path>
                </a:pathLst>
              </a:custGeom>
              <a:solidFill>
                <a:srgbClr val="E0E0E0"/>
              </a:solidFill>
              <a:ln w="1017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380EC5C-BF54-FBD9-03D3-F638E4757894}"/>
                  </a:ext>
                </a:extLst>
              </p:cNvPr>
              <p:cNvSpPr/>
              <p:nvPr/>
            </p:nvSpPr>
            <p:spPr>
              <a:xfrm>
                <a:off x="8171804" y="4649222"/>
                <a:ext cx="245689" cy="69859"/>
              </a:xfrm>
              <a:custGeom>
                <a:avLst/>
                <a:gdLst>
                  <a:gd name="connsiteX0" fmla="*/ 241107 w 245689"/>
                  <a:gd name="connsiteY0" fmla="*/ 63140 h 69859"/>
                  <a:gd name="connsiteX1" fmla="*/ 122997 w 245689"/>
                  <a:gd name="connsiteY1" fmla="*/ 4187 h 69859"/>
                  <a:gd name="connsiteX2" fmla="*/ 0 w 245689"/>
                  <a:gd name="connsiteY2" fmla="*/ 34020 h 69859"/>
                  <a:gd name="connsiteX3" fmla="*/ 117601 w 245689"/>
                  <a:gd name="connsiteY3" fmla="*/ 56929 h 69859"/>
                  <a:gd name="connsiteX4" fmla="*/ 245689 w 245689"/>
                  <a:gd name="connsiteY4" fmla="*/ 69860 h 69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89" h="69859">
                    <a:moveTo>
                      <a:pt x="241107" y="63140"/>
                    </a:moveTo>
                    <a:cubicBezTo>
                      <a:pt x="204147" y="38907"/>
                      <a:pt x="166169" y="14267"/>
                      <a:pt x="122997" y="4187"/>
                    </a:cubicBezTo>
                    <a:cubicBezTo>
                      <a:pt x="79826" y="-5893"/>
                      <a:pt x="30037" y="1539"/>
                      <a:pt x="0" y="34020"/>
                    </a:cubicBezTo>
                    <a:cubicBezTo>
                      <a:pt x="34924" y="54383"/>
                      <a:pt x="77179" y="56929"/>
                      <a:pt x="117601" y="56929"/>
                    </a:cubicBezTo>
                    <a:cubicBezTo>
                      <a:pt x="158023" y="56929"/>
                      <a:pt x="207609" y="56420"/>
                      <a:pt x="245689" y="69860"/>
                    </a:cubicBezTo>
                  </a:path>
                </a:pathLst>
              </a:custGeom>
              <a:solidFill>
                <a:srgbClr val="E0E0E0"/>
              </a:solidFill>
              <a:ln w="1017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0DF28887-F55E-9ACB-1C7C-52CAB65D25A4}"/>
                  </a:ext>
                </a:extLst>
              </p:cNvPr>
              <p:cNvSpPr/>
              <p:nvPr/>
            </p:nvSpPr>
            <p:spPr>
              <a:xfrm>
                <a:off x="8341352" y="4455778"/>
                <a:ext cx="74131" cy="258518"/>
              </a:xfrm>
              <a:custGeom>
                <a:avLst/>
                <a:gdLst>
                  <a:gd name="connsiteX0" fmla="*/ 71763 w 74131"/>
                  <a:gd name="connsiteY0" fmla="*/ 258518 h 258518"/>
                  <a:gd name="connsiteX1" fmla="*/ 9959 w 74131"/>
                  <a:gd name="connsiteY1" fmla="*/ 0 h 258518"/>
                  <a:gd name="connsiteX2" fmla="*/ 71763 w 74131"/>
                  <a:gd name="connsiteY2" fmla="*/ 258518 h 258518"/>
                </a:gdLst>
                <a:ahLst/>
                <a:cxnLst>
                  <a:cxn ang="0">
                    <a:pos x="connsiteX0" y="connsiteY0"/>
                  </a:cxn>
                  <a:cxn ang="0">
                    <a:pos x="connsiteX1" y="connsiteY1"/>
                  </a:cxn>
                  <a:cxn ang="0">
                    <a:pos x="connsiteX2" y="connsiteY2"/>
                  </a:cxn>
                </a:cxnLst>
                <a:rect l="l" t="t" r="r" b="b"/>
                <a:pathLst>
                  <a:path w="74131" h="258518">
                    <a:moveTo>
                      <a:pt x="71763" y="258518"/>
                    </a:moveTo>
                    <a:cubicBezTo>
                      <a:pt x="8534" y="196409"/>
                      <a:pt x="-15394" y="85426"/>
                      <a:pt x="9959" y="0"/>
                    </a:cubicBezTo>
                    <a:cubicBezTo>
                      <a:pt x="59912" y="76400"/>
                      <a:pt x="81760" y="167786"/>
                      <a:pt x="71763" y="258518"/>
                    </a:cubicBezTo>
                  </a:path>
                </a:pathLst>
              </a:custGeom>
              <a:solidFill>
                <a:srgbClr val="E0E0E0"/>
              </a:solidFill>
              <a:ln w="1017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801328E-958A-36E1-FFE1-142F5B628686}"/>
                  </a:ext>
                </a:extLst>
              </p:cNvPr>
              <p:cNvSpPr/>
              <p:nvPr/>
            </p:nvSpPr>
            <p:spPr>
              <a:xfrm>
                <a:off x="8587022" y="4334105"/>
                <a:ext cx="153135" cy="204452"/>
              </a:xfrm>
              <a:custGeom>
                <a:avLst/>
                <a:gdLst>
                  <a:gd name="connsiteX0" fmla="*/ 0 w 153135"/>
                  <a:gd name="connsiteY0" fmla="*/ 204249 h 204452"/>
                  <a:gd name="connsiteX1" fmla="*/ 30546 w 153135"/>
                  <a:gd name="connsiteY1" fmla="*/ 119230 h 204452"/>
                  <a:gd name="connsiteX2" fmla="*/ 74735 w 153135"/>
                  <a:gd name="connsiteY2" fmla="*/ 40728 h 204452"/>
                  <a:gd name="connsiteX3" fmla="*/ 153136 w 153135"/>
                  <a:gd name="connsiteY3" fmla="*/ 0 h 204452"/>
                  <a:gd name="connsiteX4" fmla="*/ 1120 w 153135"/>
                  <a:gd name="connsiteY4" fmla="*/ 204452 h 204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135" h="204452">
                    <a:moveTo>
                      <a:pt x="0" y="204249"/>
                    </a:moveTo>
                    <a:cubicBezTo>
                      <a:pt x="12015" y="176554"/>
                      <a:pt x="20364" y="147434"/>
                      <a:pt x="30546" y="119230"/>
                    </a:cubicBezTo>
                    <a:cubicBezTo>
                      <a:pt x="40313" y="90564"/>
                      <a:pt x="55295" y="63949"/>
                      <a:pt x="74735" y="40728"/>
                    </a:cubicBezTo>
                    <a:cubicBezTo>
                      <a:pt x="94499" y="17374"/>
                      <a:pt x="122665" y="2743"/>
                      <a:pt x="153136" y="0"/>
                    </a:cubicBezTo>
                    <a:cubicBezTo>
                      <a:pt x="133441" y="86482"/>
                      <a:pt x="78267" y="160687"/>
                      <a:pt x="1120" y="204452"/>
                    </a:cubicBezTo>
                  </a:path>
                </a:pathLst>
              </a:custGeom>
              <a:solidFill>
                <a:srgbClr val="E0E0E0"/>
              </a:solidFill>
              <a:ln w="1017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7AD77A58-19DB-AE07-1312-B5FF6DFEA21E}"/>
                  </a:ext>
                </a:extLst>
              </p:cNvPr>
              <p:cNvSpPr/>
              <p:nvPr/>
            </p:nvSpPr>
            <p:spPr>
              <a:xfrm>
                <a:off x="8391937" y="4463880"/>
                <a:ext cx="163623" cy="111433"/>
              </a:xfrm>
              <a:custGeom>
                <a:avLst/>
                <a:gdLst>
                  <a:gd name="connsiteX0" fmla="*/ 163623 w 163623"/>
                  <a:gd name="connsiteY0" fmla="*/ 111434 h 111433"/>
                  <a:gd name="connsiteX1" fmla="*/ 94284 w 163623"/>
                  <a:gd name="connsiteY1" fmla="*/ 27128 h 111433"/>
                  <a:gd name="connsiteX2" fmla="*/ 0 w 163623"/>
                  <a:gd name="connsiteY2" fmla="*/ 2386 h 111433"/>
                  <a:gd name="connsiteX3" fmla="*/ 163623 w 163623"/>
                  <a:gd name="connsiteY3" fmla="*/ 111434 h 111433"/>
                </a:gdLst>
                <a:ahLst/>
                <a:cxnLst>
                  <a:cxn ang="0">
                    <a:pos x="connsiteX0" y="connsiteY0"/>
                  </a:cxn>
                  <a:cxn ang="0">
                    <a:pos x="connsiteX1" y="connsiteY1"/>
                  </a:cxn>
                  <a:cxn ang="0">
                    <a:pos x="connsiteX2" y="connsiteY2"/>
                  </a:cxn>
                  <a:cxn ang="0">
                    <a:pos x="connsiteX3" y="connsiteY3"/>
                  </a:cxn>
                </a:cxnLst>
                <a:rect l="l" t="t" r="r" b="b"/>
                <a:pathLst>
                  <a:path w="163623" h="111433">
                    <a:moveTo>
                      <a:pt x="163623" y="111434"/>
                    </a:moveTo>
                    <a:cubicBezTo>
                      <a:pt x="143870" y="84248"/>
                      <a:pt x="121063" y="47389"/>
                      <a:pt x="94284" y="27128"/>
                    </a:cubicBezTo>
                    <a:cubicBezTo>
                      <a:pt x="67506" y="6866"/>
                      <a:pt x="33193" y="-5455"/>
                      <a:pt x="0" y="2386"/>
                    </a:cubicBezTo>
                    <a:cubicBezTo>
                      <a:pt x="34338" y="62462"/>
                      <a:pt x="94959" y="102863"/>
                      <a:pt x="163623" y="111434"/>
                    </a:cubicBezTo>
                  </a:path>
                </a:pathLst>
              </a:custGeom>
              <a:solidFill>
                <a:srgbClr val="E0E0E0"/>
              </a:solidFill>
              <a:ln w="1017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5E07CE24-02E1-FFDC-D026-116AC964A11C}"/>
                  </a:ext>
                </a:extLst>
              </p:cNvPr>
              <p:cNvSpPr/>
              <p:nvPr/>
            </p:nvSpPr>
            <p:spPr>
              <a:xfrm>
                <a:off x="8528062" y="4336854"/>
                <a:ext cx="51997" cy="204554"/>
              </a:xfrm>
              <a:custGeom>
                <a:avLst/>
                <a:gdLst>
                  <a:gd name="connsiteX0" fmla="*/ 33810 w 51997"/>
                  <a:gd name="connsiteY0" fmla="*/ 203740 h 204554"/>
                  <a:gd name="connsiteX1" fmla="*/ 2654 w 51997"/>
                  <a:gd name="connsiteY1" fmla="*/ 102735 h 204554"/>
                  <a:gd name="connsiteX2" fmla="*/ 18436 w 51997"/>
                  <a:gd name="connsiteY2" fmla="*/ 0 h 204554"/>
                  <a:gd name="connsiteX3" fmla="*/ 35643 w 51997"/>
                  <a:gd name="connsiteY3" fmla="*/ 204555 h 204554"/>
                </a:gdLst>
                <a:ahLst/>
                <a:cxnLst>
                  <a:cxn ang="0">
                    <a:pos x="connsiteX0" y="connsiteY0"/>
                  </a:cxn>
                  <a:cxn ang="0">
                    <a:pos x="connsiteX1" y="connsiteY1"/>
                  </a:cxn>
                  <a:cxn ang="0">
                    <a:pos x="connsiteX2" y="connsiteY2"/>
                  </a:cxn>
                  <a:cxn ang="0">
                    <a:pos x="connsiteX3" y="connsiteY3"/>
                  </a:cxn>
                </a:cxnLst>
                <a:rect l="l" t="t" r="r" b="b"/>
                <a:pathLst>
                  <a:path w="51997" h="204554">
                    <a:moveTo>
                      <a:pt x="33810" y="203740"/>
                    </a:moveTo>
                    <a:cubicBezTo>
                      <a:pt x="19639" y="171358"/>
                      <a:pt x="9186" y="137474"/>
                      <a:pt x="2654" y="102735"/>
                    </a:cubicBezTo>
                    <a:cubicBezTo>
                      <a:pt x="-3861" y="67691"/>
                      <a:pt x="1702" y="31473"/>
                      <a:pt x="18436" y="0"/>
                    </a:cubicBezTo>
                    <a:cubicBezTo>
                      <a:pt x="53156" y="65571"/>
                      <a:pt x="64356" y="136030"/>
                      <a:pt x="35643" y="204555"/>
                    </a:cubicBezTo>
                  </a:path>
                </a:pathLst>
              </a:custGeom>
              <a:solidFill>
                <a:srgbClr val="E0E0E0"/>
              </a:solidFill>
              <a:ln w="1017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630750C-9123-8C50-9B05-66568AA1AFE6}"/>
                  </a:ext>
                </a:extLst>
              </p:cNvPr>
              <p:cNvSpPr/>
              <p:nvPr/>
            </p:nvSpPr>
            <p:spPr>
              <a:xfrm>
                <a:off x="8587429" y="4197854"/>
                <a:ext cx="187616" cy="138999"/>
              </a:xfrm>
              <a:custGeom>
                <a:avLst/>
                <a:gdLst>
                  <a:gd name="connsiteX0" fmla="*/ 0 w 187616"/>
                  <a:gd name="connsiteY0" fmla="*/ 138999 h 138999"/>
                  <a:gd name="connsiteX1" fmla="*/ 143463 w 187616"/>
                  <a:gd name="connsiteY1" fmla="*/ 3987 h 138999"/>
                  <a:gd name="connsiteX2" fmla="*/ 168714 w 187616"/>
                  <a:gd name="connsiteY2" fmla="*/ 220 h 138999"/>
                  <a:gd name="connsiteX3" fmla="*/ 187245 w 187616"/>
                  <a:gd name="connsiteY3" fmla="*/ 15696 h 138999"/>
                  <a:gd name="connsiteX4" fmla="*/ 171870 w 187616"/>
                  <a:gd name="connsiteY4" fmla="*/ 44104 h 138999"/>
                  <a:gd name="connsiteX5" fmla="*/ 0 w 187616"/>
                  <a:gd name="connsiteY5" fmla="*/ 138999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616" h="138999">
                    <a:moveTo>
                      <a:pt x="0" y="138999"/>
                    </a:moveTo>
                    <a:cubicBezTo>
                      <a:pt x="19651" y="73937"/>
                      <a:pt x="79215" y="25980"/>
                      <a:pt x="143463" y="3987"/>
                    </a:cubicBezTo>
                    <a:cubicBezTo>
                      <a:pt x="151459" y="734"/>
                      <a:pt x="160117" y="-558"/>
                      <a:pt x="168714" y="220"/>
                    </a:cubicBezTo>
                    <a:cubicBezTo>
                      <a:pt x="177424" y="1224"/>
                      <a:pt x="184705" y="7305"/>
                      <a:pt x="187245" y="15696"/>
                    </a:cubicBezTo>
                    <a:cubicBezTo>
                      <a:pt x="189587" y="26795"/>
                      <a:pt x="180423" y="36671"/>
                      <a:pt x="171870" y="44104"/>
                    </a:cubicBezTo>
                    <a:cubicBezTo>
                      <a:pt x="121553" y="86985"/>
                      <a:pt x="63095" y="119261"/>
                      <a:pt x="0" y="138999"/>
                    </a:cubicBezTo>
                  </a:path>
                </a:pathLst>
              </a:custGeom>
              <a:solidFill>
                <a:srgbClr val="E0E0E0"/>
              </a:solidFill>
              <a:ln w="1017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D48817E-2963-C323-D738-FE83FBD01A1A}"/>
                  </a:ext>
                </a:extLst>
              </p:cNvPr>
              <p:cNvSpPr/>
              <p:nvPr/>
            </p:nvSpPr>
            <p:spPr>
              <a:xfrm>
                <a:off x="8587022" y="4064895"/>
                <a:ext cx="99363" cy="232554"/>
              </a:xfrm>
              <a:custGeom>
                <a:avLst/>
                <a:gdLst>
                  <a:gd name="connsiteX0" fmla="*/ 1120 w 99363"/>
                  <a:gd name="connsiteY0" fmla="*/ 218707 h 232554"/>
                  <a:gd name="connsiteX1" fmla="*/ 19855 w 99363"/>
                  <a:gd name="connsiteY1" fmla="*/ 94488 h 232554"/>
                  <a:gd name="connsiteX2" fmla="*/ 98052 w 99363"/>
                  <a:gd name="connsiteY2" fmla="*/ 0 h 232554"/>
                  <a:gd name="connsiteX3" fmla="*/ 63331 w 99363"/>
                  <a:gd name="connsiteY3" fmla="*/ 121063 h 232554"/>
                  <a:gd name="connsiteX4" fmla="*/ 0 w 99363"/>
                  <a:gd name="connsiteY4" fmla="*/ 232554 h 232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63" h="232554">
                    <a:moveTo>
                      <a:pt x="1120" y="218707"/>
                    </a:moveTo>
                    <a:cubicBezTo>
                      <a:pt x="3564" y="176758"/>
                      <a:pt x="6211" y="134197"/>
                      <a:pt x="19855" y="94488"/>
                    </a:cubicBezTo>
                    <a:cubicBezTo>
                      <a:pt x="33498" y="54779"/>
                      <a:pt x="59768" y="17411"/>
                      <a:pt x="98052" y="0"/>
                    </a:cubicBezTo>
                    <a:cubicBezTo>
                      <a:pt x="104568" y="42357"/>
                      <a:pt x="85833" y="84510"/>
                      <a:pt x="63331" y="121063"/>
                    </a:cubicBezTo>
                    <a:cubicBezTo>
                      <a:pt x="40829" y="157616"/>
                      <a:pt x="13542" y="192336"/>
                      <a:pt x="0" y="232554"/>
                    </a:cubicBezTo>
                  </a:path>
                </a:pathLst>
              </a:custGeom>
              <a:solidFill>
                <a:srgbClr val="E0E0E0"/>
              </a:solidFill>
              <a:ln w="1017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1D51168-217D-1B3B-E2DE-8C65BB45A408}"/>
                  </a:ext>
                </a:extLst>
              </p:cNvPr>
              <p:cNvSpPr/>
              <p:nvPr/>
            </p:nvSpPr>
            <p:spPr>
              <a:xfrm>
                <a:off x="8465187" y="4084445"/>
                <a:ext cx="121834" cy="228176"/>
              </a:xfrm>
              <a:custGeom>
                <a:avLst/>
                <a:gdLst>
                  <a:gd name="connsiteX0" fmla="*/ 121835 w 121834"/>
                  <a:gd name="connsiteY0" fmla="*/ 228074 h 228176"/>
                  <a:gd name="connsiteX1" fmla="*/ 75507 w 121834"/>
                  <a:gd name="connsiteY1" fmla="*/ 79113 h 228176"/>
                  <a:gd name="connsiteX2" fmla="*/ 6779 w 121834"/>
                  <a:gd name="connsiteY2" fmla="*/ 0 h 228176"/>
                  <a:gd name="connsiteX3" fmla="*/ 10852 w 121834"/>
                  <a:gd name="connsiteY3" fmla="*/ 89804 h 228176"/>
                  <a:gd name="connsiteX4" fmla="*/ 63391 w 121834"/>
                  <a:gd name="connsiteY4" fmla="*/ 165049 h 228176"/>
                  <a:gd name="connsiteX5" fmla="*/ 121835 w 121834"/>
                  <a:gd name="connsiteY5" fmla="*/ 228176 h 2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34" h="228176">
                    <a:moveTo>
                      <a:pt x="121835" y="228074"/>
                    </a:moveTo>
                    <a:cubicBezTo>
                      <a:pt x="105645" y="180627"/>
                      <a:pt x="103915" y="120350"/>
                      <a:pt x="75507" y="79113"/>
                    </a:cubicBezTo>
                    <a:cubicBezTo>
                      <a:pt x="55652" y="50197"/>
                      <a:pt x="23885" y="30546"/>
                      <a:pt x="6779" y="0"/>
                    </a:cubicBezTo>
                    <a:cubicBezTo>
                      <a:pt x="-3503" y="29339"/>
                      <a:pt x="-2044" y="61517"/>
                      <a:pt x="10852" y="89804"/>
                    </a:cubicBezTo>
                    <a:cubicBezTo>
                      <a:pt x="23714" y="117832"/>
                      <a:pt x="41510" y="143318"/>
                      <a:pt x="63391" y="165049"/>
                    </a:cubicBezTo>
                    <a:cubicBezTo>
                      <a:pt x="84365" y="187550"/>
                      <a:pt x="102387" y="204452"/>
                      <a:pt x="121835" y="228176"/>
                    </a:cubicBezTo>
                  </a:path>
                </a:pathLst>
              </a:custGeom>
              <a:solidFill>
                <a:srgbClr val="E0E0E0"/>
              </a:solidFill>
              <a:ln w="1017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029339E0-E607-0D08-9057-69860166E717}"/>
                  </a:ext>
                </a:extLst>
              </p:cNvPr>
              <p:cNvSpPr/>
              <p:nvPr/>
            </p:nvSpPr>
            <p:spPr>
              <a:xfrm>
                <a:off x="8584986" y="4295922"/>
                <a:ext cx="4480" cy="1412941"/>
              </a:xfrm>
              <a:custGeom>
                <a:avLst/>
                <a:gdLst>
                  <a:gd name="connsiteX0" fmla="*/ 2444 w 4480"/>
                  <a:gd name="connsiteY0" fmla="*/ 1412942 h 1412941"/>
                  <a:gd name="connsiteX1" fmla="*/ 0 w 4480"/>
                  <a:gd name="connsiteY1" fmla="*/ 706522 h 1412941"/>
                  <a:gd name="connsiteX2" fmla="*/ 2036 w 4480"/>
                  <a:gd name="connsiteY2" fmla="*/ 0 h 1412941"/>
                  <a:gd name="connsiteX3" fmla="*/ 4480 w 4480"/>
                  <a:gd name="connsiteY3" fmla="*/ 706522 h 1412941"/>
                  <a:gd name="connsiteX4" fmla="*/ 2444 w 4480"/>
                  <a:gd name="connsiteY4" fmla="*/ 1412942 h 1412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0" h="1412941">
                    <a:moveTo>
                      <a:pt x="2444" y="1412942"/>
                    </a:moveTo>
                    <a:cubicBezTo>
                      <a:pt x="1120" y="1412942"/>
                      <a:pt x="0" y="1096590"/>
                      <a:pt x="0" y="706522"/>
                    </a:cubicBezTo>
                    <a:cubicBezTo>
                      <a:pt x="0" y="316454"/>
                      <a:pt x="815" y="0"/>
                      <a:pt x="2036" y="0"/>
                    </a:cubicBezTo>
                    <a:cubicBezTo>
                      <a:pt x="3258" y="0"/>
                      <a:pt x="4480" y="316250"/>
                      <a:pt x="4480" y="706522"/>
                    </a:cubicBezTo>
                    <a:cubicBezTo>
                      <a:pt x="4480" y="1096794"/>
                      <a:pt x="3665" y="1412942"/>
                      <a:pt x="2444" y="1412942"/>
                    </a:cubicBezTo>
                    <a:close/>
                  </a:path>
                </a:pathLst>
              </a:custGeom>
              <a:solidFill>
                <a:srgbClr val="E0E0E0"/>
              </a:solidFill>
              <a:ln w="1017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26E84B6F-9DEE-C255-5DBF-15C58C887B15}"/>
                  </a:ext>
                </a:extLst>
              </p:cNvPr>
              <p:cNvSpPr/>
              <p:nvPr/>
            </p:nvSpPr>
            <p:spPr>
              <a:xfrm>
                <a:off x="8586781" y="4761337"/>
                <a:ext cx="276985" cy="145093"/>
              </a:xfrm>
              <a:custGeom>
                <a:avLst/>
                <a:gdLst>
                  <a:gd name="connsiteX0" fmla="*/ 276985 w 276985"/>
                  <a:gd name="connsiteY0" fmla="*/ 0 h 145093"/>
                  <a:gd name="connsiteX1" fmla="*/ 265174 w 276985"/>
                  <a:gd name="connsiteY1" fmla="*/ 4480 h 145093"/>
                  <a:gd name="connsiteX2" fmla="*/ 232389 w 276985"/>
                  <a:gd name="connsiteY2" fmla="*/ 15578 h 145093"/>
                  <a:gd name="connsiteX3" fmla="*/ 125784 w 276985"/>
                  <a:gd name="connsiteY3" fmla="*/ 55390 h 145093"/>
                  <a:gd name="connsiteX4" fmla="*/ 24678 w 276985"/>
                  <a:gd name="connsiteY4" fmla="*/ 106299 h 145093"/>
                  <a:gd name="connsiteX5" fmla="*/ 4314 w 276985"/>
                  <a:gd name="connsiteY5" fmla="*/ 133179 h 145093"/>
                  <a:gd name="connsiteX6" fmla="*/ 140 w 276985"/>
                  <a:gd name="connsiteY6" fmla="*/ 145092 h 145093"/>
                  <a:gd name="connsiteX7" fmla="*/ 140 w 276985"/>
                  <a:gd name="connsiteY7" fmla="*/ 141732 h 145093"/>
                  <a:gd name="connsiteX8" fmla="*/ 2481 w 276985"/>
                  <a:gd name="connsiteY8" fmla="*/ 132568 h 145093"/>
                  <a:gd name="connsiteX9" fmla="*/ 22234 w 276985"/>
                  <a:gd name="connsiteY9" fmla="*/ 103957 h 145093"/>
                  <a:gd name="connsiteX10" fmla="*/ 66118 w 276985"/>
                  <a:gd name="connsiteY10" fmla="*/ 76670 h 145093"/>
                  <a:gd name="connsiteX11" fmla="*/ 123748 w 276985"/>
                  <a:gd name="connsiteY11" fmla="*/ 51520 h 145093"/>
                  <a:gd name="connsiteX12" fmla="*/ 231065 w 276985"/>
                  <a:gd name="connsiteY12" fmla="*/ 12727 h 145093"/>
                  <a:gd name="connsiteX13" fmla="*/ 264360 w 276985"/>
                  <a:gd name="connsiteY13" fmla="*/ 3055 h 145093"/>
                  <a:gd name="connsiteX14" fmla="*/ 276985 w 276985"/>
                  <a:gd name="connsiteY14" fmla="*/ 0 h 14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985" h="145093">
                    <a:moveTo>
                      <a:pt x="276985" y="0"/>
                    </a:moveTo>
                    <a:cubicBezTo>
                      <a:pt x="273218" y="1907"/>
                      <a:pt x="269259" y="3409"/>
                      <a:pt x="265174" y="4480"/>
                    </a:cubicBezTo>
                    <a:lnTo>
                      <a:pt x="232389" y="15578"/>
                    </a:lnTo>
                    <a:cubicBezTo>
                      <a:pt x="204796" y="24946"/>
                      <a:pt x="166919" y="38589"/>
                      <a:pt x="125784" y="55390"/>
                    </a:cubicBezTo>
                    <a:cubicBezTo>
                      <a:pt x="84649" y="72190"/>
                      <a:pt x="46569" y="87055"/>
                      <a:pt x="24678" y="106299"/>
                    </a:cubicBezTo>
                    <a:cubicBezTo>
                      <a:pt x="15925" y="113586"/>
                      <a:pt x="8959" y="122781"/>
                      <a:pt x="4314" y="133179"/>
                    </a:cubicBezTo>
                    <a:cubicBezTo>
                      <a:pt x="1158" y="140612"/>
                      <a:pt x="649" y="145194"/>
                      <a:pt x="140" y="145092"/>
                    </a:cubicBezTo>
                    <a:cubicBezTo>
                      <a:pt x="-47" y="143980"/>
                      <a:pt x="-47" y="142844"/>
                      <a:pt x="140" y="141732"/>
                    </a:cubicBezTo>
                    <a:cubicBezTo>
                      <a:pt x="592" y="138603"/>
                      <a:pt x="1377" y="135531"/>
                      <a:pt x="2481" y="132568"/>
                    </a:cubicBezTo>
                    <a:cubicBezTo>
                      <a:pt x="6603" y="121547"/>
                      <a:pt x="13389" y="111718"/>
                      <a:pt x="22234" y="103957"/>
                    </a:cubicBezTo>
                    <a:cubicBezTo>
                      <a:pt x="35459" y="92779"/>
                      <a:pt x="50243" y="83586"/>
                      <a:pt x="66118" y="76670"/>
                    </a:cubicBezTo>
                    <a:cubicBezTo>
                      <a:pt x="83631" y="68524"/>
                      <a:pt x="103079" y="59972"/>
                      <a:pt x="123748" y="51520"/>
                    </a:cubicBezTo>
                    <a:cubicBezTo>
                      <a:pt x="164475" y="34619"/>
                      <a:pt x="203167" y="20975"/>
                      <a:pt x="231065" y="12727"/>
                    </a:cubicBezTo>
                    <a:cubicBezTo>
                      <a:pt x="245014" y="8451"/>
                      <a:pt x="256418" y="5193"/>
                      <a:pt x="264360" y="3055"/>
                    </a:cubicBezTo>
                    <a:cubicBezTo>
                      <a:pt x="268462" y="1638"/>
                      <a:pt x="272689" y="615"/>
                      <a:pt x="276985" y="0"/>
                    </a:cubicBezTo>
                    <a:close/>
                  </a:path>
                </a:pathLst>
              </a:custGeom>
              <a:solidFill>
                <a:srgbClr val="E0E0E0"/>
              </a:solidFill>
              <a:ln w="1017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96DD4DF0-63F1-D6AC-E575-392EE3FA120E}"/>
                  </a:ext>
                </a:extLst>
              </p:cNvPr>
              <p:cNvSpPr/>
              <p:nvPr/>
            </p:nvSpPr>
            <p:spPr>
              <a:xfrm>
                <a:off x="8608710" y="4538761"/>
                <a:ext cx="345675" cy="328270"/>
              </a:xfrm>
              <a:custGeom>
                <a:avLst/>
                <a:gdLst>
                  <a:gd name="connsiteX0" fmla="*/ 345675 w 345675"/>
                  <a:gd name="connsiteY0" fmla="*/ 0 h 328270"/>
                  <a:gd name="connsiteX1" fmla="*/ 342417 w 345675"/>
                  <a:gd name="connsiteY1" fmla="*/ 3564 h 328270"/>
                  <a:gd name="connsiteX2" fmla="*/ 332235 w 345675"/>
                  <a:gd name="connsiteY2" fmla="*/ 13135 h 328270"/>
                  <a:gd name="connsiteX3" fmla="*/ 294359 w 345675"/>
                  <a:gd name="connsiteY3" fmla="*/ 47549 h 328270"/>
                  <a:gd name="connsiteX4" fmla="*/ 168205 w 345675"/>
                  <a:gd name="connsiteY4" fmla="*/ 159550 h 328270"/>
                  <a:gd name="connsiteX5" fmla="*/ 46939 w 345675"/>
                  <a:gd name="connsiteY5" fmla="*/ 276744 h 328270"/>
                  <a:gd name="connsiteX6" fmla="*/ 12626 w 345675"/>
                  <a:gd name="connsiteY6" fmla="*/ 314621 h 328270"/>
                  <a:gd name="connsiteX7" fmla="*/ 3462 w 345675"/>
                  <a:gd name="connsiteY7" fmla="*/ 324802 h 328270"/>
                  <a:gd name="connsiteX8" fmla="*/ 0 w 345675"/>
                  <a:gd name="connsiteY8" fmla="*/ 328264 h 328270"/>
                  <a:gd name="connsiteX9" fmla="*/ 2749 w 345675"/>
                  <a:gd name="connsiteY9" fmla="*/ 324293 h 328270"/>
                  <a:gd name="connsiteX10" fmla="*/ 11302 w 345675"/>
                  <a:gd name="connsiteY10" fmla="*/ 313195 h 328270"/>
                  <a:gd name="connsiteX11" fmla="*/ 44597 w 345675"/>
                  <a:gd name="connsiteY11" fmla="*/ 274300 h 328270"/>
                  <a:gd name="connsiteX12" fmla="*/ 165150 w 345675"/>
                  <a:gd name="connsiteY12" fmla="*/ 155783 h 328270"/>
                  <a:gd name="connsiteX13" fmla="*/ 292220 w 345675"/>
                  <a:gd name="connsiteY13" fmla="*/ 44495 h 328270"/>
                  <a:gd name="connsiteX14" fmla="*/ 331013 w 345675"/>
                  <a:gd name="connsiteY14" fmla="*/ 11200 h 328270"/>
                  <a:gd name="connsiteX15" fmla="*/ 341806 w 345675"/>
                  <a:gd name="connsiteY15" fmla="*/ 2342 h 328270"/>
                  <a:gd name="connsiteX16" fmla="*/ 345675 w 345675"/>
                  <a:gd name="connsiteY16" fmla="*/ 0 h 32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5675" h="328270">
                    <a:moveTo>
                      <a:pt x="345675" y="0"/>
                    </a:moveTo>
                    <a:cubicBezTo>
                      <a:pt x="345675" y="0"/>
                      <a:pt x="344657" y="1425"/>
                      <a:pt x="342417" y="3564"/>
                    </a:cubicBezTo>
                    <a:lnTo>
                      <a:pt x="332235" y="13135"/>
                    </a:lnTo>
                    <a:lnTo>
                      <a:pt x="294359" y="47549"/>
                    </a:lnTo>
                    <a:lnTo>
                      <a:pt x="168205" y="159550"/>
                    </a:lnTo>
                    <a:cubicBezTo>
                      <a:pt x="118925" y="203332"/>
                      <a:pt x="76568" y="245282"/>
                      <a:pt x="46939" y="276744"/>
                    </a:cubicBezTo>
                    <a:cubicBezTo>
                      <a:pt x="32175" y="292526"/>
                      <a:pt x="20567" y="305559"/>
                      <a:pt x="12626" y="314621"/>
                    </a:cubicBezTo>
                    <a:lnTo>
                      <a:pt x="3462" y="324802"/>
                    </a:lnTo>
                    <a:cubicBezTo>
                      <a:pt x="1324" y="327144"/>
                      <a:pt x="204" y="328366"/>
                      <a:pt x="0" y="328264"/>
                    </a:cubicBezTo>
                    <a:cubicBezTo>
                      <a:pt x="760" y="326839"/>
                      <a:pt x="1682" y="325506"/>
                      <a:pt x="2749" y="324293"/>
                    </a:cubicBezTo>
                    <a:cubicBezTo>
                      <a:pt x="4684" y="321748"/>
                      <a:pt x="7433" y="317879"/>
                      <a:pt x="11302" y="313195"/>
                    </a:cubicBezTo>
                    <a:cubicBezTo>
                      <a:pt x="18735" y="303726"/>
                      <a:pt x="30037" y="290388"/>
                      <a:pt x="44597" y="274300"/>
                    </a:cubicBezTo>
                    <a:cubicBezTo>
                      <a:pt x="82680" y="232713"/>
                      <a:pt x="122920" y="193153"/>
                      <a:pt x="165150" y="155783"/>
                    </a:cubicBezTo>
                    <a:cubicBezTo>
                      <a:pt x="214533" y="112103"/>
                      <a:pt x="259537" y="72800"/>
                      <a:pt x="292220" y="44495"/>
                    </a:cubicBezTo>
                    <a:lnTo>
                      <a:pt x="331013" y="11200"/>
                    </a:lnTo>
                    <a:lnTo>
                      <a:pt x="341806" y="2342"/>
                    </a:lnTo>
                    <a:cubicBezTo>
                      <a:pt x="343011" y="1429"/>
                      <a:pt x="344308" y="644"/>
                      <a:pt x="345675" y="0"/>
                    </a:cubicBezTo>
                    <a:close/>
                  </a:path>
                </a:pathLst>
              </a:custGeom>
              <a:solidFill>
                <a:srgbClr val="E0E0E0"/>
              </a:solidFill>
              <a:ln w="1017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8B693586-4A52-A7D0-4C1E-FAB2F4E704FD}"/>
                  </a:ext>
                </a:extLst>
              </p:cNvPr>
              <p:cNvSpPr/>
              <p:nvPr/>
            </p:nvSpPr>
            <p:spPr>
              <a:xfrm>
                <a:off x="8723650" y="4633655"/>
                <a:ext cx="35853" cy="109558"/>
              </a:xfrm>
              <a:custGeom>
                <a:avLst/>
                <a:gdLst>
                  <a:gd name="connsiteX0" fmla="*/ 115 w 35853"/>
                  <a:gd name="connsiteY0" fmla="*/ 109558 h 109558"/>
                  <a:gd name="connsiteX1" fmla="*/ 19359 w 35853"/>
                  <a:gd name="connsiteY1" fmla="*/ 55187 h 109558"/>
                  <a:gd name="connsiteX2" fmla="*/ 35854 w 35853"/>
                  <a:gd name="connsiteY2" fmla="*/ 1 h 109558"/>
                  <a:gd name="connsiteX3" fmla="*/ 23636 w 35853"/>
                  <a:gd name="connsiteY3" fmla="*/ 56613 h 109558"/>
                  <a:gd name="connsiteX4" fmla="*/ 8363 w 35853"/>
                  <a:gd name="connsiteY4" fmla="*/ 94387 h 109558"/>
                  <a:gd name="connsiteX5" fmla="*/ 115 w 35853"/>
                  <a:gd name="connsiteY5" fmla="*/ 109558 h 1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53" h="109558">
                    <a:moveTo>
                      <a:pt x="115" y="109558"/>
                    </a:moveTo>
                    <a:cubicBezTo>
                      <a:pt x="-1208" y="108947"/>
                      <a:pt x="9076" y="85224"/>
                      <a:pt x="19359" y="55187"/>
                    </a:cubicBezTo>
                    <a:cubicBezTo>
                      <a:pt x="29643" y="25151"/>
                      <a:pt x="34530" y="-203"/>
                      <a:pt x="35854" y="1"/>
                    </a:cubicBezTo>
                    <a:cubicBezTo>
                      <a:pt x="34760" y="19394"/>
                      <a:pt x="30637" y="38495"/>
                      <a:pt x="23636" y="56613"/>
                    </a:cubicBezTo>
                    <a:cubicBezTo>
                      <a:pt x="19210" y="69463"/>
                      <a:pt x="14112" y="82072"/>
                      <a:pt x="8363" y="94387"/>
                    </a:cubicBezTo>
                    <a:cubicBezTo>
                      <a:pt x="6377" y="99823"/>
                      <a:pt x="3598" y="104936"/>
                      <a:pt x="115" y="109558"/>
                    </a:cubicBezTo>
                    <a:close/>
                  </a:path>
                </a:pathLst>
              </a:custGeom>
              <a:solidFill>
                <a:srgbClr val="E0E0E0"/>
              </a:solidFill>
              <a:ln w="1017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3DF76AB9-8ECC-18F1-7C33-311C0FE84555}"/>
                  </a:ext>
                </a:extLst>
              </p:cNvPr>
              <p:cNvSpPr/>
              <p:nvPr/>
            </p:nvSpPr>
            <p:spPr>
              <a:xfrm>
                <a:off x="8404461" y="4703707"/>
                <a:ext cx="183172" cy="230925"/>
              </a:xfrm>
              <a:custGeom>
                <a:avLst/>
                <a:gdLst>
                  <a:gd name="connsiteX0" fmla="*/ 183172 w 183172"/>
                  <a:gd name="connsiteY0" fmla="*/ 230926 h 230925"/>
                  <a:gd name="connsiteX1" fmla="*/ 175638 w 183172"/>
                  <a:gd name="connsiteY1" fmla="*/ 222067 h 230925"/>
                  <a:gd name="connsiteX2" fmla="*/ 156190 w 183172"/>
                  <a:gd name="connsiteY2" fmla="*/ 197224 h 230925"/>
                  <a:gd name="connsiteX3" fmla="*/ 92044 w 183172"/>
                  <a:gd name="connsiteY3" fmla="*/ 115056 h 230925"/>
                  <a:gd name="connsiteX4" fmla="*/ 26575 w 183172"/>
                  <a:gd name="connsiteY4" fmla="*/ 33600 h 230925"/>
                  <a:gd name="connsiteX5" fmla="*/ 6822 w 183172"/>
                  <a:gd name="connsiteY5" fmla="*/ 9367 h 230925"/>
                  <a:gd name="connsiteX6" fmla="*/ 0 w 183172"/>
                  <a:gd name="connsiteY6" fmla="*/ 0 h 230925"/>
                  <a:gd name="connsiteX7" fmla="*/ 8146 w 183172"/>
                  <a:gd name="connsiteY7" fmla="*/ 8145 h 230925"/>
                  <a:gd name="connsiteX8" fmla="*/ 29120 w 183172"/>
                  <a:gd name="connsiteY8" fmla="*/ 31869 h 230925"/>
                  <a:gd name="connsiteX9" fmla="*/ 95710 w 183172"/>
                  <a:gd name="connsiteY9" fmla="*/ 112205 h 230925"/>
                  <a:gd name="connsiteX10" fmla="*/ 158838 w 183172"/>
                  <a:gd name="connsiteY10" fmla="*/ 195289 h 230925"/>
                  <a:gd name="connsiteX11" fmla="*/ 177165 w 183172"/>
                  <a:gd name="connsiteY11" fmla="*/ 221049 h 230925"/>
                  <a:gd name="connsiteX12" fmla="*/ 183172 w 183172"/>
                  <a:gd name="connsiteY12" fmla="*/ 230926 h 23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3172" h="230925">
                    <a:moveTo>
                      <a:pt x="183172" y="230926"/>
                    </a:moveTo>
                    <a:cubicBezTo>
                      <a:pt x="180359" y="228244"/>
                      <a:pt x="177833" y="225275"/>
                      <a:pt x="175638" y="222067"/>
                    </a:cubicBezTo>
                    <a:cubicBezTo>
                      <a:pt x="170445" y="215551"/>
                      <a:pt x="163929" y="207202"/>
                      <a:pt x="156190" y="197224"/>
                    </a:cubicBezTo>
                    <a:cubicBezTo>
                      <a:pt x="139899" y="176045"/>
                      <a:pt x="117295" y="146925"/>
                      <a:pt x="92044" y="115056"/>
                    </a:cubicBezTo>
                    <a:cubicBezTo>
                      <a:pt x="66793" y="83186"/>
                      <a:pt x="43477" y="54575"/>
                      <a:pt x="26575" y="33600"/>
                    </a:cubicBezTo>
                    <a:lnTo>
                      <a:pt x="6822" y="9367"/>
                    </a:lnTo>
                    <a:cubicBezTo>
                      <a:pt x="4240" y="6481"/>
                      <a:pt x="1955" y="3343"/>
                      <a:pt x="0" y="0"/>
                    </a:cubicBezTo>
                    <a:cubicBezTo>
                      <a:pt x="3006" y="2408"/>
                      <a:pt x="5737" y="5140"/>
                      <a:pt x="8146" y="8145"/>
                    </a:cubicBezTo>
                    <a:cubicBezTo>
                      <a:pt x="13236" y="13644"/>
                      <a:pt x="20466" y="21789"/>
                      <a:pt x="29120" y="31869"/>
                    </a:cubicBezTo>
                    <a:cubicBezTo>
                      <a:pt x="46633" y="52233"/>
                      <a:pt x="69848" y="80335"/>
                      <a:pt x="95710" y="112205"/>
                    </a:cubicBezTo>
                    <a:cubicBezTo>
                      <a:pt x="121572" y="144074"/>
                      <a:pt x="143157" y="173296"/>
                      <a:pt x="158838" y="195289"/>
                    </a:cubicBezTo>
                    <a:cubicBezTo>
                      <a:pt x="166678" y="206082"/>
                      <a:pt x="172990" y="214838"/>
                      <a:pt x="177165" y="221049"/>
                    </a:cubicBezTo>
                    <a:cubicBezTo>
                      <a:pt x="179520" y="224114"/>
                      <a:pt x="181534" y="227425"/>
                      <a:pt x="183172" y="230926"/>
                    </a:cubicBezTo>
                    <a:close/>
                  </a:path>
                </a:pathLst>
              </a:custGeom>
              <a:solidFill>
                <a:srgbClr val="E0E0E0"/>
              </a:solidFill>
              <a:ln w="1017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0C24C47-3AC2-A57F-BF30-62E78CB9E744}"/>
                  </a:ext>
                </a:extLst>
              </p:cNvPr>
              <p:cNvSpPr/>
              <p:nvPr/>
            </p:nvSpPr>
            <p:spPr>
              <a:xfrm>
                <a:off x="8495665" y="4761235"/>
                <a:ext cx="31385" cy="95607"/>
              </a:xfrm>
              <a:custGeom>
                <a:avLst/>
                <a:gdLst>
                  <a:gd name="connsiteX0" fmla="*/ 31386 w 31385"/>
                  <a:gd name="connsiteY0" fmla="*/ 95608 h 95607"/>
                  <a:gd name="connsiteX1" fmla="*/ 6033 w 31385"/>
                  <a:gd name="connsiteY1" fmla="*/ 48262 h 95607"/>
                  <a:gd name="connsiteX2" fmla="*/ 229 w 31385"/>
                  <a:gd name="connsiteY2" fmla="*/ 305 h 95607"/>
                  <a:gd name="connsiteX3" fmla="*/ 2266 w 31385"/>
                  <a:gd name="connsiteY3" fmla="*/ 305 h 95607"/>
                  <a:gd name="connsiteX4" fmla="*/ 331 w 31385"/>
                  <a:gd name="connsiteY4" fmla="*/ 5803 h 95607"/>
                  <a:gd name="connsiteX5" fmla="*/ 331 w 31385"/>
                  <a:gd name="connsiteY5" fmla="*/ 0 h 95607"/>
                  <a:gd name="connsiteX6" fmla="*/ 2367 w 31385"/>
                  <a:gd name="connsiteY6" fmla="*/ 0 h 95607"/>
                  <a:gd name="connsiteX7" fmla="*/ 10513 w 31385"/>
                  <a:gd name="connsiteY7" fmla="*/ 46633 h 95607"/>
                  <a:gd name="connsiteX8" fmla="*/ 31386 w 31385"/>
                  <a:gd name="connsiteY8" fmla="*/ 95608 h 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85" h="95607">
                    <a:moveTo>
                      <a:pt x="31386" y="95608"/>
                    </a:moveTo>
                    <a:cubicBezTo>
                      <a:pt x="19220" y="82116"/>
                      <a:pt x="10519" y="65867"/>
                      <a:pt x="6033" y="48262"/>
                    </a:cubicBezTo>
                    <a:cubicBezTo>
                      <a:pt x="1253" y="32751"/>
                      <a:pt x="-713" y="16509"/>
                      <a:pt x="229" y="305"/>
                    </a:cubicBezTo>
                    <a:lnTo>
                      <a:pt x="2266" y="305"/>
                    </a:lnTo>
                    <a:cubicBezTo>
                      <a:pt x="1349" y="3971"/>
                      <a:pt x="738" y="5905"/>
                      <a:pt x="331" y="5803"/>
                    </a:cubicBezTo>
                    <a:cubicBezTo>
                      <a:pt x="-76" y="5702"/>
                      <a:pt x="331" y="3767"/>
                      <a:pt x="331" y="0"/>
                    </a:cubicBezTo>
                    <a:lnTo>
                      <a:pt x="2367" y="0"/>
                    </a:lnTo>
                    <a:cubicBezTo>
                      <a:pt x="3359" y="15797"/>
                      <a:pt x="6091" y="31436"/>
                      <a:pt x="10513" y="46633"/>
                    </a:cubicBezTo>
                    <a:cubicBezTo>
                      <a:pt x="16225" y="63461"/>
                      <a:pt x="23203" y="79833"/>
                      <a:pt x="31386" y="95608"/>
                    </a:cubicBezTo>
                    <a:close/>
                  </a:path>
                </a:pathLst>
              </a:custGeom>
              <a:solidFill>
                <a:srgbClr val="E0E0E0"/>
              </a:solidFill>
              <a:ln w="1017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753539A-1815-9C30-34C8-24C90A0E6097}"/>
                  </a:ext>
                </a:extLst>
              </p:cNvPr>
              <p:cNvSpPr/>
              <p:nvPr/>
            </p:nvSpPr>
            <p:spPr>
              <a:xfrm>
                <a:off x="8312416" y="4738985"/>
                <a:ext cx="136437" cy="19603"/>
              </a:xfrm>
              <a:custGeom>
                <a:avLst/>
                <a:gdLst>
                  <a:gd name="connsiteX0" fmla="*/ 136437 w 136437"/>
                  <a:gd name="connsiteY0" fmla="*/ 19603 h 19603"/>
                  <a:gd name="connsiteX1" fmla="*/ 119230 w 136437"/>
                  <a:gd name="connsiteY1" fmla="*/ 9421 h 19603"/>
                  <a:gd name="connsiteX2" fmla="*/ 69950 w 136437"/>
                  <a:gd name="connsiteY2" fmla="*/ 5450 h 19603"/>
                  <a:gd name="connsiteX3" fmla="*/ 20364 w 136437"/>
                  <a:gd name="connsiteY3" fmla="*/ 13494 h 19603"/>
                  <a:gd name="connsiteX4" fmla="*/ 0 w 136437"/>
                  <a:gd name="connsiteY4" fmla="*/ 18381 h 19603"/>
                  <a:gd name="connsiteX5" fmla="*/ 19549 w 136437"/>
                  <a:gd name="connsiteY5" fmla="*/ 10338 h 19603"/>
                  <a:gd name="connsiteX6" fmla="*/ 69644 w 136437"/>
                  <a:gd name="connsiteY6" fmla="*/ 970 h 19603"/>
                  <a:gd name="connsiteX7" fmla="*/ 120554 w 136437"/>
                  <a:gd name="connsiteY7" fmla="*/ 6367 h 19603"/>
                  <a:gd name="connsiteX8" fmla="*/ 136437 w 136437"/>
                  <a:gd name="connsiteY8" fmla="*/ 19603 h 1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437" h="19603">
                    <a:moveTo>
                      <a:pt x="136437" y="19603"/>
                    </a:moveTo>
                    <a:cubicBezTo>
                      <a:pt x="131136" y="15524"/>
                      <a:pt x="125357" y="12105"/>
                      <a:pt x="119230" y="9421"/>
                    </a:cubicBezTo>
                    <a:cubicBezTo>
                      <a:pt x="103259" y="4681"/>
                      <a:pt x="86474" y="3328"/>
                      <a:pt x="69950" y="5450"/>
                    </a:cubicBezTo>
                    <a:cubicBezTo>
                      <a:pt x="53234" y="6815"/>
                      <a:pt x="36653" y="9505"/>
                      <a:pt x="20364" y="13494"/>
                    </a:cubicBezTo>
                    <a:cubicBezTo>
                      <a:pt x="13684" y="15546"/>
                      <a:pt x="6883" y="17179"/>
                      <a:pt x="0" y="18381"/>
                    </a:cubicBezTo>
                    <a:cubicBezTo>
                      <a:pt x="6080" y="14743"/>
                      <a:pt x="12669" y="12032"/>
                      <a:pt x="19549" y="10338"/>
                    </a:cubicBezTo>
                    <a:cubicBezTo>
                      <a:pt x="35843" y="5344"/>
                      <a:pt x="52647" y="2202"/>
                      <a:pt x="69644" y="970"/>
                    </a:cubicBezTo>
                    <a:cubicBezTo>
                      <a:pt x="86801" y="-1348"/>
                      <a:pt x="104264" y="503"/>
                      <a:pt x="120554" y="6367"/>
                    </a:cubicBezTo>
                    <a:cubicBezTo>
                      <a:pt x="127176" y="8884"/>
                      <a:pt x="132767" y="13543"/>
                      <a:pt x="136437" y="19603"/>
                    </a:cubicBezTo>
                    <a:close/>
                  </a:path>
                </a:pathLst>
              </a:custGeom>
              <a:solidFill>
                <a:srgbClr val="E0E0E0"/>
              </a:solidFill>
              <a:ln w="1017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FED4C051-85C1-5B6B-268F-99ABC74FAC0C}"/>
                  </a:ext>
                </a:extLst>
              </p:cNvPr>
              <p:cNvSpPr/>
              <p:nvPr/>
            </p:nvSpPr>
            <p:spPr>
              <a:xfrm>
                <a:off x="8237885" y="4704992"/>
                <a:ext cx="192348" cy="29635"/>
              </a:xfrm>
              <a:custGeom>
                <a:avLst/>
                <a:gdLst>
                  <a:gd name="connsiteX0" fmla="*/ 192336 w 192348"/>
                  <a:gd name="connsiteY0" fmla="*/ 29567 h 29635"/>
                  <a:gd name="connsiteX1" fmla="*/ 165252 w 192348"/>
                  <a:gd name="connsiteY1" fmla="*/ 19385 h 29635"/>
                  <a:gd name="connsiteX2" fmla="*/ 97441 w 192348"/>
                  <a:gd name="connsiteY2" fmla="*/ 5436 h 29635"/>
                  <a:gd name="connsiteX3" fmla="*/ 28306 w 192348"/>
                  <a:gd name="connsiteY3" fmla="*/ 8897 h 29635"/>
                  <a:gd name="connsiteX4" fmla="*/ 0 w 192348"/>
                  <a:gd name="connsiteY4" fmla="*/ 14599 h 29635"/>
                  <a:gd name="connsiteX5" fmla="*/ 7229 w 192348"/>
                  <a:gd name="connsiteY5" fmla="*/ 11545 h 29635"/>
                  <a:gd name="connsiteX6" fmla="*/ 27593 w 192348"/>
                  <a:gd name="connsiteY6" fmla="*/ 5741 h 29635"/>
                  <a:gd name="connsiteX7" fmla="*/ 166270 w 192348"/>
                  <a:gd name="connsiteY7" fmla="*/ 15923 h 29635"/>
                  <a:gd name="connsiteX8" fmla="*/ 185616 w 192348"/>
                  <a:gd name="connsiteY8" fmla="*/ 24679 h 29635"/>
                  <a:gd name="connsiteX9" fmla="*/ 192336 w 192348"/>
                  <a:gd name="connsiteY9" fmla="*/ 29567 h 2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48" h="29635">
                    <a:moveTo>
                      <a:pt x="192336" y="29567"/>
                    </a:moveTo>
                    <a:cubicBezTo>
                      <a:pt x="192336" y="30279"/>
                      <a:pt x="182154" y="25392"/>
                      <a:pt x="165252" y="19385"/>
                    </a:cubicBezTo>
                    <a:cubicBezTo>
                      <a:pt x="143325" y="11902"/>
                      <a:pt x="120541" y="7216"/>
                      <a:pt x="97441" y="5436"/>
                    </a:cubicBezTo>
                    <a:cubicBezTo>
                      <a:pt x="74341" y="3731"/>
                      <a:pt x="51119" y="4894"/>
                      <a:pt x="28306" y="8897"/>
                    </a:cubicBezTo>
                    <a:cubicBezTo>
                      <a:pt x="10793" y="12054"/>
                      <a:pt x="204" y="15312"/>
                      <a:pt x="0" y="14599"/>
                    </a:cubicBezTo>
                    <a:cubicBezTo>
                      <a:pt x="2220" y="13180"/>
                      <a:pt x="4664" y="12147"/>
                      <a:pt x="7229" y="11545"/>
                    </a:cubicBezTo>
                    <a:cubicBezTo>
                      <a:pt x="13883" y="9168"/>
                      <a:pt x="20686" y="7229"/>
                      <a:pt x="27593" y="5741"/>
                    </a:cubicBezTo>
                    <a:cubicBezTo>
                      <a:pt x="73819" y="-4515"/>
                      <a:pt x="122038" y="-975"/>
                      <a:pt x="166270" y="15923"/>
                    </a:cubicBezTo>
                    <a:cubicBezTo>
                      <a:pt x="172900" y="18423"/>
                      <a:pt x="179362" y="21348"/>
                      <a:pt x="185616" y="24679"/>
                    </a:cubicBezTo>
                    <a:cubicBezTo>
                      <a:pt x="190198" y="27836"/>
                      <a:pt x="192540" y="29261"/>
                      <a:pt x="192336" y="29567"/>
                    </a:cubicBezTo>
                    <a:close/>
                  </a:path>
                </a:pathLst>
              </a:custGeom>
              <a:solidFill>
                <a:srgbClr val="E0E0E0"/>
              </a:solidFill>
              <a:ln w="10173"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2DCA32E0-8E3F-E7DA-B87A-38090EE71D51}"/>
                  </a:ext>
                </a:extLst>
              </p:cNvPr>
              <p:cNvSpPr/>
              <p:nvPr/>
            </p:nvSpPr>
            <p:spPr>
              <a:xfrm>
                <a:off x="8551895" y="4495284"/>
                <a:ext cx="35127" cy="138371"/>
              </a:xfrm>
              <a:custGeom>
                <a:avLst/>
                <a:gdLst>
                  <a:gd name="connsiteX0" fmla="*/ 35128 w 35127"/>
                  <a:gd name="connsiteY0" fmla="*/ 138372 h 138371"/>
                  <a:gd name="connsiteX1" fmla="*/ 15375 w 35127"/>
                  <a:gd name="connsiteY1" fmla="*/ 69848 h 138371"/>
                  <a:gd name="connsiteX2" fmla="*/ 0 w 35127"/>
                  <a:gd name="connsiteY2" fmla="*/ 0 h 138371"/>
                  <a:gd name="connsiteX3" fmla="*/ 19753 w 35127"/>
                  <a:gd name="connsiteY3" fmla="*/ 68728 h 138371"/>
                  <a:gd name="connsiteX4" fmla="*/ 35128 w 35127"/>
                  <a:gd name="connsiteY4" fmla="*/ 138372 h 138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7" h="138371">
                    <a:moveTo>
                      <a:pt x="35128" y="138372"/>
                    </a:moveTo>
                    <a:cubicBezTo>
                      <a:pt x="27084" y="115977"/>
                      <a:pt x="20486" y="93088"/>
                      <a:pt x="15375" y="69848"/>
                    </a:cubicBezTo>
                    <a:cubicBezTo>
                      <a:pt x="8739" y="46923"/>
                      <a:pt x="3604" y="23591"/>
                      <a:pt x="0" y="0"/>
                    </a:cubicBezTo>
                    <a:cubicBezTo>
                      <a:pt x="8066" y="22457"/>
                      <a:pt x="14664" y="45415"/>
                      <a:pt x="19753" y="68728"/>
                    </a:cubicBezTo>
                    <a:cubicBezTo>
                      <a:pt x="26371" y="91587"/>
                      <a:pt x="31507" y="114851"/>
                      <a:pt x="35128" y="138372"/>
                    </a:cubicBezTo>
                    <a:close/>
                  </a:path>
                </a:pathLst>
              </a:custGeom>
              <a:solidFill>
                <a:srgbClr val="E0E0E0"/>
              </a:solidFill>
              <a:ln w="10173"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6EBE741C-241D-1061-FD9F-8B795B78CA1E}"/>
                  </a:ext>
                </a:extLst>
              </p:cNvPr>
              <p:cNvSpPr/>
              <p:nvPr/>
            </p:nvSpPr>
            <p:spPr>
              <a:xfrm>
                <a:off x="8534076" y="4559532"/>
                <a:ext cx="54269" cy="74124"/>
              </a:xfrm>
              <a:custGeom>
                <a:avLst/>
                <a:gdLst>
                  <a:gd name="connsiteX0" fmla="*/ 54270 w 54269"/>
                  <a:gd name="connsiteY0" fmla="*/ 74124 h 74124"/>
                  <a:gd name="connsiteX1" fmla="*/ 32277 w 54269"/>
                  <a:gd name="connsiteY1" fmla="*/ 33397 h 74124"/>
                  <a:gd name="connsiteX2" fmla="*/ 0 w 54269"/>
                  <a:gd name="connsiteY2" fmla="*/ 0 h 74124"/>
                  <a:gd name="connsiteX3" fmla="*/ 12422 w 54269"/>
                  <a:gd name="connsiteY3" fmla="*/ 6415 h 74124"/>
                  <a:gd name="connsiteX4" fmla="*/ 36044 w 54269"/>
                  <a:gd name="connsiteY4" fmla="*/ 30750 h 74124"/>
                  <a:gd name="connsiteX5" fmla="*/ 54270 w 54269"/>
                  <a:gd name="connsiteY5" fmla="*/ 74125 h 7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69" h="74124">
                    <a:moveTo>
                      <a:pt x="54270" y="74124"/>
                    </a:moveTo>
                    <a:cubicBezTo>
                      <a:pt x="47864" y="60068"/>
                      <a:pt x="40517" y="46461"/>
                      <a:pt x="32277" y="33397"/>
                    </a:cubicBezTo>
                    <a:cubicBezTo>
                      <a:pt x="23024" y="20901"/>
                      <a:pt x="12173" y="9673"/>
                      <a:pt x="0" y="0"/>
                    </a:cubicBezTo>
                    <a:cubicBezTo>
                      <a:pt x="4581" y="1149"/>
                      <a:pt x="8833" y="3345"/>
                      <a:pt x="12422" y="6415"/>
                    </a:cubicBezTo>
                    <a:cubicBezTo>
                      <a:pt x="21601" y="13149"/>
                      <a:pt x="29586" y="21374"/>
                      <a:pt x="36044" y="30750"/>
                    </a:cubicBezTo>
                    <a:cubicBezTo>
                      <a:pt x="45824" y="43356"/>
                      <a:pt x="52110" y="58316"/>
                      <a:pt x="54270" y="74125"/>
                    </a:cubicBezTo>
                    <a:close/>
                  </a:path>
                </a:pathLst>
              </a:custGeom>
              <a:solidFill>
                <a:srgbClr val="E0E0E0"/>
              </a:solidFill>
              <a:ln w="10173"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7EAF09CB-177B-C79B-6AE1-DB6FB0272ED1}"/>
                  </a:ext>
                </a:extLst>
              </p:cNvPr>
              <p:cNvSpPr/>
              <p:nvPr/>
            </p:nvSpPr>
            <p:spPr>
              <a:xfrm>
                <a:off x="8297856" y="5078605"/>
                <a:ext cx="290387" cy="461647"/>
              </a:xfrm>
              <a:custGeom>
                <a:avLst/>
                <a:gdLst>
                  <a:gd name="connsiteX0" fmla="*/ 289573 w 290387"/>
                  <a:gd name="connsiteY0" fmla="*/ 461647 h 461647"/>
                  <a:gd name="connsiteX1" fmla="*/ 284584 w 290387"/>
                  <a:gd name="connsiteY1" fmla="*/ 440571 h 461647"/>
                  <a:gd name="connsiteX2" fmla="*/ 263406 w 290387"/>
                  <a:gd name="connsiteY2" fmla="*/ 385894 h 461647"/>
                  <a:gd name="connsiteX3" fmla="*/ 151405 w 290387"/>
                  <a:gd name="connsiteY3" fmla="*/ 227871 h 461647"/>
                  <a:gd name="connsiteX4" fmla="*/ 81455 w 290387"/>
                  <a:gd name="connsiteY4" fmla="*/ 146416 h 461647"/>
                  <a:gd name="connsiteX5" fmla="*/ 31462 w 290387"/>
                  <a:gd name="connsiteY5" fmla="*/ 74226 h 461647"/>
                  <a:gd name="connsiteX6" fmla="*/ 6211 w 290387"/>
                  <a:gd name="connsiteY6" fmla="*/ 20771 h 461647"/>
                  <a:gd name="connsiteX7" fmla="*/ 1324 w 290387"/>
                  <a:gd name="connsiteY7" fmla="*/ 5396 h 461647"/>
                  <a:gd name="connsiteX8" fmla="*/ 0 w 290387"/>
                  <a:gd name="connsiteY8" fmla="*/ 0 h 461647"/>
                  <a:gd name="connsiteX9" fmla="*/ 7942 w 290387"/>
                  <a:gd name="connsiteY9" fmla="*/ 20364 h 461647"/>
                  <a:gd name="connsiteX10" fmla="*/ 34313 w 290387"/>
                  <a:gd name="connsiteY10" fmla="*/ 72902 h 461647"/>
                  <a:gd name="connsiteX11" fmla="*/ 85222 w 290387"/>
                  <a:gd name="connsiteY11" fmla="*/ 144176 h 461647"/>
                  <a:gd name="connsiteX12" fmla="*/ 155274 w 290387"/>
                  <a:gd name="connsiteY12" fmla="*/ 225631 h 461647"/>
                  <a:gd name="connsiteX13" fmla="*/ 267275 w 290387"/>
                  <a:gd name="connsiteY13" fmla="*/ 385283 h 461647"/>
                  <a:gd name="connsiteX14" fmla="*/ 287639 w 290387"/>
                  <a:gd name="connsiteY14" fmla="*/ 440978 h 461647"/>
                  <a:gd name="connsiteX15" fmla="*/ 290388 w 290387"/>
                  <a:gd name="connsiteY15" fmla="*/ 456862 h 461647"/>
                  <a:gd name="connsiteX16" fmla="*/ 289573 w 290387"/>
                  <a:gd name="connsiteY16" fmla="*/ 461647 h 4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0387" h="461647">
                    <a:moveTo>
                      <a:pt x="289573" y="461647"/>
                    </a:moveTo>
                    <a:cubicBezTo>
                      <a:pt x="289573" y="461647"/>
                      <a:pt x="288148" y="454011"/>
                      <a:pt x="284584" y="440571"/>
                    </a:cubicBezTo>
                    <a:cubicBezTo>
                      <a:pt x="279333" y="421695"/>
                      <a:pt x="272239" y="403382"/>
                      <a:pt x="263406" y="385894"/>
                    </a:cubicBezTo>
                    <a:cubicBezTo>
                      <a:pt x="233002" y="328636"/>
                      <a:pt x="195359" y="275525"/>
                      <a:pt x="151405" y="227871"/>
                    </a:cubicBezTo>
                    <a:cubicBezTo>
                      <a:pt x="126459" y="199260"/>
                      <a:pt x="102124" y="172278"/>
                      <a:pt x="81455" y="146416"/>
                    </a:cubicBezTo>
                    <a:cubicBezTo>
                      <a:pt x="62983" y="123656"/>
                      <a:pt x="46271" y="99523"/>
                      <a:pt x="31462" y="74226"/>
                    </a:cubicBezTo>
                    <a:cubicBezTo>
                      <a:pt x="21561" y="57147"/>
                      <a:pt x="13114" y="39266"/>
                      <a:pt x="6211" y="20771"/>
                    </a:cubicBezTo>
                    <a:cubicBezTo>
                      <a:pt x="3869" y="14153"/>
                      <a:pt x="2240" y="8960"/>
                      <a:pt x="1324" y="5396"/>
                    </a:cubicBezTo>
                    <a:cubicBezTo>
                      <a:pt x="652" y="3662"/>
                      <a:pt x="207" y="1848"/>
                      <a:pt x="0" y="0"/>
                    </a:cubicBezTo>
                    <a:cubicBezTo>
                      <a:pt x="0" y="0"/>
                      <a:pt x="2647" y="7229"/>
                      <a:pt x="7942" y="20364"/>
                    </a:cubicBezTo>
                    <a:cubicBezTo>
                      <a:pt x="15358" y="38534"/>
                      <a:pt x="24174" y="56099"/>
                      <a:pt x="34313" y="72902"/>
                    </a:cubicBezTo>
                    <a:cubicBezTo>
                      <a:pt x="49519" y="97872"/>
                      <a:pt x="66534" y="121693"/>
                      <a:pt x="85222" y="144176"/>
                    </a:cubicBezTo>
                    <a:cubicBezTo>
                      <a:pt x="105586" y="169732"/>
                      <a:pt x="130226" y="196612"/>
                      <a:pt x="155274" y="225631"/>
                    </a:cubicBezTo>
                    <a:cubicBezTo>
                      <a:pt x="199691" y="273510"/>
                      <a:pt x="237371" y="327222"/>
                      <a:pt x="267275" y="385283"/>
                    </a:cubicBezTo>
                    <a:cubicBezTo>
                      <a:pt x="276051" y="403059"/>
                      <a:pt x="282879" y="421733"/>
                      <a:pt x="287639" y="440978"/>
                    </a:cubicBezTo>
                    <a:cubicBezTo>
                      <a:pt x="288840" y="446219"/>
                      <a:pt x="289757" y="451521"/>
                      <a:pt x="290388" y="456862"/>
                    </a:cubicBezTo>
                    <a:cubicBezTo>
                      <a:pt x="290201" y="458470"/>
                      <a:pt x="289929" y="460067"/>
                      <a:pt x="289573" y="461647"/>
                    </a:cubicBezTo>
                    <a:close/>
                  </a:path>
                </a:pathLst>
              </a:custGeom>
              <a:solidFill>
                <a:srgbClr val="E0E0E0"/>
              </a:solidFill>
              <a:ln w="10173"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9D8DB0CB-B2EA-4068-CAB5-FEBB8C75F289}"/>
                  </a:ext>
                </a:extLst>
              </p:cNvPr>
              <p:cNvSpPr/>
              <p:nvPr/>
            </p:nvSpPr>
            <p:spPr>
              <a:xfrm>
                <a:off x="8587735" y="5258112"/>
                <a:ext cx="249456" cy="282344"/>
              </a:xfrm>
              <a:custGeom>
                <a:avLst/>
                <a:gdLst>
                  <a:gd name="connsiteX0" fmla="*/ 249456 w 249456"/>
                  <a:gd name="connsiteY0" fmla="*/ 0 h 282344"/>
                  <a:gd name="connsiteX1" fmla="*/ 236322 w 249456"/>
                  <a:gd name="connsiteY1" fmla="*/ 7331 h 282344"/>
                  <a:gd name="connsiteX2" fmla="*/ 202416 w 249456"/>
                  <a:gd name="connsiteY2" fmla="*/ 29935 h 282344"/>
                  <a:gd name="connsiteX3" fmla="*/ 157819 w 249456"/>
                  <a:gd name="connsiteY3" fmla="*/ 70662 h 282344"/>
                  <a:gd name="connsiteX4" fmla="*/ 109557 w 249456"/>
                  <a:gd name="connsiteY4" fmla="*/ 126968 h 282344"/>
                  <a:gd name="connsiteX5" fmla="*/ 27491 w 249456"/>
                  <a:gd name="connsiteY5" fmla="*/ 233980 h 282344"/>
                  <a:gd name="connsiteX6" fmla="*/ 7127 w 249456"/>
                  <a:gd name="connsiteY6" fmla="*/ 269209 h 282344"/>
                  <a:gd name="connsiteX7" fmla="*/ 0 w 249456"/>
                  <a:gd name="connsiteY7" fmla="*/ 282344 h 282344"/>
                  <a:gd name="connsiteX8" fmla="*/ 1120 w 249456"/>
                  <a:gd name="connsiteY8" fmla="*/ 278678 h 282344"/>
                  <a:gd name="connsiteX9" fmla="*/ 5600 w 249456"/>
                  <a:gd name="connsiteY9" fmla="*/ 268497 h 282344"/>
                  <a:gd name="connsiteX10" fmla="*/ 25047 w 249456"/>
                  <a:gd name="connsiteY10" fmla="*/ 232351 h 282344"/>
                  <a:gd name="connsiteX11" fmla="*/ 106503 w 249456"/>
                  <a:gd name="connsiteY11" fmla="*/ 124219 h 282344"/>
                  <a:gd name="connsiteX12" fmla="*/ 155274 w 249456"/>
                  <a:gd name="connsiteY12" fmla="*/ 67913 h 282344"/>
                  <a:gd name="connsiteX13" fmla="*/ 200991 w 249456"/>
                  <a:gd name="connsiteY13" fmla="*/ 27186 h 282344"/>
                  <a:gd name="connsiteX14" fmla="*/ 236016 w 249456"/>
                  <a:gd name="connsiteY14" fmla="*/ 5804 h 282344"/>
                  <a:gd name="connsiteX15" fmla="*/ 246198 w 249456"/>
                  <a:gd name="connsiteY15" fmla="*/ 1222 h 282344"/>
                  <a:gd name="connsiteX16" fmla="*/ 249456 w 249456"/>
                  <a:gd name="connsiteY16" fmla="*/ 0 h 28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9456" h="282344">
                    <a:moveTo>
                      <a:pt x="249456" y="0"/>
                    </a:moveTo>
                    <a:cubicBezTo>
                      <a:pt x="245219" y="2687"/>
                      <a:pt x="240833" y="5134"/>
                      <a:pt x="236322" y="7331"/>
                    </a:cubicBezTo>
                    <a:cubicBezTo>
                      <a:pt x="224516" y="14081"/>
                      <a:pt x="213188" y="21633"/>
                      <a:pt x="202416" y="29935"/>
                    </a:cubicBezTo>
                    <a:cubicBezTo>
                      <a:pt x="186506" y="42320"/>
                      <a:pt x="171594" y="55938"/>
                      <a:pt x="157819" y="70662"/>
                    </a:cubicBezTo>
                    <a:cubicBezTo>
                      <a:pt x="142139" y="87259"/>
                      <a:pt x="126052" y="106401"/>
                      <a:pt x="109557" y="126968"/>
                    </a:cubicBezTo>
                    <a:cubicBezTo>
                      <a:pt x="76670" y="168307"/>
                      <a:pt x="45920" y="204758"/>
                      <a:pt x="27491" y="233980"/>
                    </a:cubicBezTo>
                    <a:cubicBezTo>
                      <a:pt x="18124" y="248438"/>
                      <a:pt x="11302" y="260657"/>
                      <a:pt x="7127" y="269209"/>
                    </a:cubicBezTo>
                    <a:cubicBezTo>
                      <a:pt x="4987" y="273711"/>
                      <a:pt x="2607" y="278096"/>
                      <a:pt x="0" y="282344"/>
                    </a:cubicBezTo>
                    <a:cubicBezTo>
                      <a:pt x="0" y="282344"/>
                      <a:pt x="0" y="281020"/>
                      <a:pt x="1120" y="278678"/>
                    </a:cubicBezTo>
                    <a:cubicBezTo>
                      <a:pt x="2240" y="276337"/>
                      <a:pt x="3462" y="272773"/>
                      <a:pt x="5600" y="268497"/>
                    </a:cubicBezTo>
                    <a:cubicBezTo>
                      <a:pt x="11319" y="256053"/>
                      <a:pt x="17815" y="243981"/>
                      <a:pt x="25047" y="232351"/>
                    </a:cubicBezTo>
                    <a:cubicBezTo>
                      <a:pt x="50109" y="194779"/>
                      <a:pt x="77306" y="158676"/>
                      <a:pt x="106503" y="124219"/>
                    </a:cubicBezTo>
                    <a:cubicBezTo>
                      <a:pt x="122997" y="103855"/>
                      <a:pt x="139288" y="84408"/>
                      <a:pt x="155274" y="67913"/>
                    </a:cubicBezTo>
                    <a:cubicBezTo>
                      <a:pt x="169352" y="53088"/>
                      <a:pt x="184644" y="39465"/>
                      <a:pt x="200991" y="27186"/>
                    </a:cubicBezTo>
                    <a:cubicBezTo>
                      <a:pt x="212039" y="19079"/>
                      <a:pt x="223756" y="11925"/>
                      <a:pt x="236016" y="5804"/>
                    </a:cubicBezTo>
                    <a:cubicBezTo>
                      <a:pt x="240395" y="3564"/>
                      <a:pt x="243856" y="2240"/>
                      <a:pt x="246198" y="1222"/>
                    </a:cubicBezTo>
                    <a:cubicBezTo>
                      <a:pt x="247238" y="700"/>
                      <a:pt x="248330" y="291"/>
                      <a:pt x="249456" y="0"/>
                    </a:cubicBezTo>
                    <a:close/>
                  </a:path>
                </a:pathLst>
              </a:custGeom>
              <a:solidFill>
                <a:srgbClr val="E0E0E0"/>
              </a:solidFill>
              <a:ln w="10173"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D293DF43-348C-468D-D2B1-1FC1EE39AE3D}"/>
                  </a:ext>
                </a:extLst>
              </p:cNvPr>
              <p:cNvSpPr/>
              <p:nvPr/>
            </p:nvSpPr>
            <p:spPr>
              <a:xfrm>
                <a:off x="8669597" y="5349351"/>
                <a:ext cx="172481" cy="66397"/>
              </a:xfrm>
              <a:custGeom>
                <a:avLst/>
                <a:gdLst>
                  <a:gd name="connsiteX0" fmla="*/ 172481 w 172481"/>
                  <a:gd name="connsiteY0" fmla="*/ 296 h 66397"/>
                  <a:gd name="connsiteX1" fmla="*/ 144787 w 172481"/>
                  <a:gd name="connsiteY1" fmla="*/ 4267 h 66397"/>
                  <a:gd name="connsiteX2" fmla="*/ 79113 w 172481"/>
                  <a:gd name="connsiteY2" fmla="*/ 17198 h 66397"/>
                  <a:gd name="connsiteX3" fmla="*/ 20364 w 172481"/>
                  <a:gd name="connsiteY3" fmla="*/ 47743 h 66397"/>
                  <a:gd name="connsiteX4" fmla="*/ 0 w 172481"/>
                  <a:gd name="connsiteY4" fmla="*/ 66376 h 66397"/>
                  <a:gd name="connsiteX5" fmla="*/ 4073 w 172481"/>
                  <a:gd name="connsiteY5" fmla="*/ 60064 h 66397"/>
                  <a:gd name="connsiteX6" fmla="*/ 18429 w 172481"/>
                  <a:gd name="connsiteY6" fmla="*/ 45300 h 66397"/>
                  <a:gd name="connsiteX7" fmla="*/ 77688 w 172481"/>
                  <a:gd name="connsiteY7" fmla="*/ 12922 h 66397"/>
                  <a:gd name="connsiteX8" fmla="*/ 144379 w 172481"/>
                  <a:gd name="connsiteY8" fmla="*/ 1111 h 66397"/>
                  <a:gd name="connsiteX9" fmla="*/ 172481 w 172481"/>
                  <a:gd name="connsiteY9" fmla="*/ 296 h 66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481" h="66397">
                    <a:moveTo>
                      <a:pt x="172481" y="296"/>
                    </a:moveTo>
                    <a:cubicBezTo>
                      <a:pt x="163363" y="2318"/>
                      <a:pt x="154105" y="3645"/>
                      <a:pt x="144787" y="4267"/>
                    </a:cubicBezTo>
                    <a:cubicBezTo>
                      <a:pt x="122553" y="6606"/>
                      <a:pt x="100574" y="10934"/>
                      <a:pt x="79113" y="17198"/>
                    </a:cubicBezTo>
                    <a:cubicBezTo>
                      <a:pt x="57967" y="24039"/>
                      <a:pt x="38110" y="34363"/>
                      <a:pt x="20364" y="47743"/>
                    </a:cubicBezTo>
                    <a:cubicBezTo>
                      <a:pt x="6822" y="57925"/>
                      <a:pt x="0" y="66885"/>
                      <a:pt x="0" y="66376"/>
                    </a:cubicBezTo>
                    <a:cubicBezTo>
                      <a:pt x="0" y="65867"/>
                      <a:pt x="1018" y="63831"/>
                      <a:pt x="4073" y="60064"/>
                    </a:cubicBezTo>
                    <a:cubicBezTo>
                      <a:pt x="8352" y="54675"/>
                      <a:pt x="13162" y="49728"/>
                      <a:pt x="18429" y="45300"/>
                    </a:cubicBezTo>
                    <a:cubicBezTo>
                      <a:pt x="35924" y="30808"/>
                      <a:pt x="56042" y="19815"/>
                      <a:pt x="77688" y="12922"/>
                    </a:cubicBezTo>
                    <a:cubicBezTo>
                      <a:pt x="99399" y="6470"/>
                      <a:pt x="121773" y="2508"/>
                      <a:pt x="144379" y="1111"/>
                    </a:cubicBezTo>
                    <a:cubicBezTo>
                      <a:pt x="153703" y="-11"/>
                      <a:pt x="163109" y="-284"/>
                      <a:pt x="172481" y="296"/>
                    </a:cubicBezTo>
                    <a:close/>
                  </a:path>
                </a:pathLst>
              </a:custGeom>
              <a:solidFill>
                <a:srgbClr val="E0E0E0"/>
              </a:solidFill>
              <a:ln w="10173"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6143ED94-DA8F-E7F2-562E-B4C7DD3520B0}"/>
                  </a:ext>
                </a:extLst>
              </p:cNvPr>
              <p:cNvSpPr/>
              <p:nvPr/>
            </p:nvSpPr>
            <p:spPr>
              <a:xfrm>
                <a:off x="8677427" y="5312276"/>
                <a:ext cx="33961" cy="93676"/>
              </a:xfrm>
              <a:custGeom>
                <a:avLst/>
                <a:gdLst>
                  <a:gd name="connsiteX0" fmla="*/ 112 w 33961"/>
                  <a:gd name="connsiteY0" fmla="*/ 93676 h 93676"/>
                  <a:gd name="connsiteX1" fmla="*/ 20476 w 33961"/>
                  <a:gd name="connsiteY1" fmla="*/ 48265 h 93676"/>
                  <a:gd name="connsiteX2" fmla="*/ 33305 w 33961"/>
                  <a:gd name="connsiteY2" fmla="*/ 3 h 93676"/>
                  <a:gd name="connsiteX3" fmla="*/ 33305 w 33961"/>
                  <a:gd name="connsiteY3" fmla="*/ 14767 h 93676"/>
                  <a:gd name="connsiteX4" fmla="*/ 25160 w 33961"/>
                  <a:gd name="connsiteY4" fmla="*/ 49793 h 93676"/>
                  <a:gd name="connsiteX5" fmla="*/ 8767 w 33961"/>
                  <a:gd name="connsiteY5" fmla="*/ 81866 h 93676"/>
                  <a:gd name="connsiteX6" fmla="*/ 112 w 33961"/>
                  <a:gd name="connsiteY6" fmla="*/ 93677 h 93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961" h="93676">
                    <a:moveTo>
                      <a:pt x="112" y="93676"/>
                    </a:moveTo>
                    <a:cubicBezTo>
                      <a:pt x="-1313" y="92862"/>
                      <a:pt x="11109" y="73822"/>
                      <a:pt x="20476" y="48265"/>
                    </a:cubicBezTo>
                    <a:cubicBezTo>
                      <a:pt x="29844" y="22708"/>
                      <a:pt x="31676" y="-302"/>
                      <a:pt x="33305" y="3"/>
                    </a:cubicBezTo>
                    <a:cubicBezTo>
                      <a:pt x="34180" y="4885"/>
                      <a:pt x="34180" y="9884"/>
                      <a:pt x="33305" y="14767"/>
                    </a:cubicBezTo>
                    <a:cubicBezTo>
                      <a:pt x="31951" y="26717"/>
                      <a:pt x="29217" y="38471"/>
                      <a:pt x="25160" y="49793"/>
                    </a:cubicBezTo>
                    <a:cubicBezTo>
                      <a:pt x="20868" y="61043"/>
                      <a:pt x="15372" y="71797"/>
                      <a:pt x="8767" y="81866"/>
                    </a:cubicBezTo>
                    <a:cubicBezTo>
                      <a:pt x="6546" y="86249"/>
                      <a:pt x="3623" y="90238"/>
                      <a:pt x="112" y="93677"/>
                    </a:cubicBezTo>
                    <a:close/>
                  </a:path>
                </a:pathLst>
              </a:custGeom>
              <a:solidFill>
                <a:srgbClr val="E0E0E0"/>
              </a:solidFill>
              <a:ln w="10173"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C8537F39-49DF-89C6-93AB-A06564512195}"/>
                  </a:ext>
                </a:extLst>
              </p:cNvPr>
              <p:cNvSpPr/>
              <p:nvPr/>
            </p:nvSpPr>
            <p:spPr>
              <a:xfrm>
                <a:off x="8587531" y="5012419"/>
                <a:ext cx="330504" cy="341707"/>
              </a:xfrm>
              <a:custGeom>
                <a:avLst/>
                <a:gdLst>
                  <a:gd name="connsiteX0" fmla="*/ 330504 w 330504"/>
                  <a:gd name="connsiteY0" fmla="*/ 3 h 341707"/>
                  <a:gd name="connsiteX1" fmla="*/ 326126 w 330504"/>
                  <a:gd name="connsiteY1" fmla="*/ 2345 h 341707"/>
                  <a:gd name="connsiteX2" fmla="*/ 313093 w 330504"/>
                  <a:gd name="connsiteY2" fmla="*/ 8251 h 341707"/>
                  <a:gd name="connsiteX3" fmla="*/ 292730 w 330504"/>
                  <a:gd name="connsiteY3" fmla="*/ 17924 h 341707"/>
                  <a:gd name="connsiteX4" fmla="*/ 266257 w 330504"/>
                  <a:gd name="connsiteY4" fmla="*/ 31771 h 341707"/>
                  <a:gd name="connsiteX5" fmla="*/ 251187 w 330504"/>
                  <a:gd name="connsiteY5" fmla="*/ 40324 h 341707"/>
                  <a:gd name="connsiteX6" fmla="*/ 235202 w 330504"/>
                  <a:gd name="connsiteY6" fmla="*/ 50506 h 341707"/>
                  <a:gd name="connsiteX7" fmla="*/ 201092 w 330504"/>
                  <a:gd name="connsiteY7" fmla="*/ 74026 h 341707"/>
                  <a:gd name="connsiteX8" fmla="*/ 69441 w 330504"/>
                  <a:gd name="connsiteY8" fmla="*/ 210260 h 341707"/>
                  <a:gd name="connsiteX9" fmla="*/ 47040 w 330504"/>
                  <a:gd name="connsiteY9" fmla="*/ 245184 h 341707"/>
                  <a:gd name="connsiteX10" fmla="*/ 37571 w 330504"/>
                  <a:gd name="connsiteY10" fmla="*/ 261474 h 341707"/>
                  <a:gd name="connsiteX11" fmla="*/ 29528 w 330504"/>
                  <a:gd name="connsiteY11" fmla="*/ 276849 h 341707"/>
                  <a:gd name="connsiteX12" fmla="*/ 16597 w 330504"/>
                  <a:gd name="connsiteY12" fmla="*/ 303730 h 341707"/>
                  <a:gd name="connsiteX13" fmla="*/ 7636 w 330504"/>
                  <a:gd name="connsiteY13" fmla="*/ 324093 h 341707"/>
                  <a:gd name="connsiteX14" fmla="*/ 2138 w 330504"/>
                  <a:gd name="connsiteY14" fmla="*/ 337228 h 341707"/>
                  <a:gd name="connsiteX15" fmla="*/ 0 w 330504"/>
                  <a:gd name="connsiteY15" fmla="*/ 341708 h 341707"/>
                  <a:gd name="connsiteX16" fmla="*/ 1324 w 330504"/>
                  <a:gd name="connsiteY16" fmla="*/ 336922 h 341707"/>
                  <a:gd name="connsiteX17" fmla="*/ 6007 w 330504"/>
                  <a:gd name="connsiteY17" fmla="*/ 323381 h 341707"/>
                  <a:gd name="connsiteX18" fmla="*/ 14255 w 330504"/>
                  <a:gd name="connsiteY18" fmla="*/ 302304 h 341707"/>
                  <a:gd name="connsiteX19" fmla="*/ 26677 w 330504"/>
                  <a:gd name="connsiteY19" fmla="*/ 275017 h 341707"/>
                  <a:gd name="connsiteX20" fmla="*/ 34517 w 330504"/>
                  <a:gd name="connsiteY20" fmla="*/ 259336 h 341707"/>
                  <a:gd name="connsiteX21" fmla="*/ 43782 w 330504"/>
                  <a:gd name="connsiteY21" fmla="*/ 242842 h 341707"/>
                  <a:gd name="connsiteX22" fmla="*/ 65979 w 330504"/>
                  <a:gd name="connsiteY22" fmla="*/ 207409 h 341707"/>
                  <a:gd name="connsiteX23" fmla="*/ 126459 w 330504"/>
                  <a:gd name="connsiteY23" fmla="*/ 133081 h 341707"/>
                  <a:gd name="connsiteX24" fmla="*/ 198547 w 330504"/>
                  <a:gd name="connsiteY24" fmla="*/ 70157 h 341707"/>
                  <a:gd name="connsiteX25" fmla="*/ 233267 w 330504"/>
                  <a:gd name="connsiteY25" fmla="*/ 46840 h 341707"/>
                  <a:gd name="connsiteX26" fmla="*/ 249355 w 330504"/>
                  <a:gd name="connsiteY26" fmla="*/ 36658 h 341707"/>
                  <a:gd name="connsiteX27" fmla="*/ 264729 w 330504"/>
                  <a:gd name="connsiteY27" fmla="*/ 28207 h 341707"/>
                  <a:gd name="connsiteX28" fmla="*/ 291610 w 330504"/>
                  <a:gd name="connsiteY28" fmla="*/ 14869 h 341707"/>
                  <a:gd name="connsiteX29" fmla="*/ 311973 w 330504"/>
                  <a:gd name="connsiteY29" fmla="*/ 5909 h 341707"/>
                  <a:gd name="connsiteX30" fmla="*/ 325312 w 330504"/>
                  <a:gd name="connsiteY30" fmla="*/ 716 h 341707"/>
                  <a:gd name="connsiteX31" fmla="*/ 330504 w 330504"/>
                  <a:gd name="connsiteY31" fmla="*/ 3 h 341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0504" h="341707">
                    <a:moveTo>
                      <a:pt x="330504" y="3"/>
                    </a:moveTo>
                    <a:cubicBezTo>
                      <a:pt x="329135" y="942"/>
                      <a:pt x="327667" y="1728"/>
                      <a:pt x="326126" y="2345"/>
                    </a:cubicBezTo>
                    <a:lnTo>
                      <a:pt x="313093" y="8251"/>
                    </a:lnTo>
                    <a:cubicBezTo>
                      <a:pt x="307391" y="10695"/>
                      <a:pt x="300468" y="13749"/>
                      <a:pt x="292730" y="17924"/>
                    </a:cubicBezTo>
                    <a:cubicBezTo>
                      <a:pt x="284991" y="22098"/>
                      <a:pt x="275726" y="26069"/>
                      <a:pt x="266257" y="31771"/>
                    </a:cubicBezTo>
                    <a:lnTo>
                      <a:pt x="251187" y="40324"/>
                    </a:lnTo>
                    <a:cubicBezTo>
                      <a:pt x="245893" y="43378"/>
                      <a:pt x="241006" y="46942"/>
                      <a:pt x="235202" y="50506"/>
                    </a:cubicBezTo>
                    <a:cubicBezTo>
                      <a:pt x="224104" y="57226"/>
                      <a:pt x="213005" y="65575"/>
                      <a:pt x="201092" y="74026"/>
                    </a:cubicBezTo>
                    <a:cubicBezTo>
                      <a:pt x="150080" y="111963"/>
                      <a:pt x="105611" y="157980"/>
                      <a:pt x="69441" y="210260"/>
                    </a:cubicBezTo>
                    <a:cubicBezTo>
                      <a:pt x="61397" y="222478"/>
                      <a:pt x="53455" y="233882"/>
                      <a:pt x="47040" y="245184"/>
                    </a:cubicBezTo>
                    <a:cubicBezTo>
                      <a:pt x="43782" y="250885"/>
                      <a:pt x="40422" y="256180"/>
                      <a:pt x="37571" y="261474"/>
                    </a:cubicBezTo>
                    <a:lnTo>
                      <a:pt x="29528" y="276849"/>
                    </a:lnTo>
                    <a:cubicBezTo>
                      <a:pt x="24131" y="286522"/>
                      <a:pt x="20364" y="295788"/>
                      <a:pt x="16597" y="303730"/>
                    </a:cubicBezTo>
                    <a:cubicBezTo>
                      <a:pt x="12829" y="311671"/>
                      <a:pt x="9876" y="318697"/>
                      <a:pt x="7636" y="324093"/>
                    </a:cubicBezTo>
                    <a:lnTo>
                      <a:pt x="2138" y="337228"/>
                    </a:lnTo>
                    <a:cubicBezTo>
                      <a:pt x="1584" y="338792"/>
                      <a:pt x="867" y="340293"/>
                      <a:pt x="0" y="341708"/>
                    </a:cubicBezTo>
                    <a:cubicBezTo>
                      <a:pt x="221" y="340060"/>
                      <a:pt x="666" y="338450"/>
                      <a:pt x="1324" y="336922"/>
                    </a:cubicBezTo>
                    <a:lnTo>
                      <a:pt x="6007" y="323381"/>
                    </a:lnTo>
                    <a:cubicBezTo>
                      <a:pt x="8364" y="316208"/>
                      <a:pt x="11117" y="309171"/>
                      <a:pt x="14255" y="302304"/>
                    </a:cubicBezTo>
                    <a:cubicBezTo>
                      <a:pt x="17818" y="294260"/>
                      <a:pt x="21382" y="284791"/>
                      <a:pt x="26677" y="275017"/>
                    </a:cubicBezTo>
                    <a:lnTo>
                      <a:pt x="34517" y="259336"/>
                    </a:lnTo>
                    <a:cubicBezTo>
                      <a:pt x="37266" y="253940"/>
                      <a:pt x="40626" y="248544"/>
                      <a:pt x="43782" y="242842"/>
                    </a:cubicBezTo>
                    <a:cubicBezTo>
                      <a:pt x="50095" y="231336"/>
                      <a:pt x="57935" y="219831"/>
                      <a:pt x="65979" y="207409"/>
                    </a:cubicBezTo>
                    <a:cubicBezTo>
                      <a:pt x="84208" y="181122"/>
                      <a:pt x="104427" y="156273"/>
                      <a:pt x="126459" y="133081"/>
                    </a:cubicBezTo>
                    <a:cubicBezTo>
                      <a:pt x="148806" y="110254"/>
                      <a:pt x="172910" y="89214"/>
                      <a:pt x="198547" y="70157"/>
                    </a:cubicBezTo>
                    <a:cubicBezTo>
                      <a:pt x="210663" y="61706"/>
                      <a:pt x="221965" y="53458"/>
                      <a:pt x="233267" y="46840"/>
                    </a:cubicBezTo>
                    <a:cubicBezTo>
                      <a:pt x="238766" y="43378"/>
                      <a:pt x="244060" y="39917"/>
                      <a:pt x="249355" y="36658"/>
                    </a:cubicBezTo>
                    <a:lnTo>
                      <a:pt x="264729" y="28207"/>
                    </a:lnTo>
                    <a:cubicBezTo>
                      <a:pt x="274911" y="22709"/>
                      <a:pt x="283668" y="18738"/>
                      <a:pt x="291610" y="14869"/>
                    </a:cubicBezTo>
                    <a:cubicBezTo>
                      <a:pt x="299551" y="11000"/>
                      <a:pt x="306577" y="8047"/>
                      <a:pt x="311973" y="5909"/>
                    </a:cubicBezTo>
                    <a:lnTo>
                      <a:pt x="325312" y="716"/>
                    </a:lnTo>
                    <a:cubicBezTo>
                      <a:pt x="326995" y="208"/>
                      <a:pt x="328747" y="-32"/>
                      <a:pt x="330504" y="3"/>
                    </a:cubicBezTo>
                    <a:close/>
                  </a:path>
                </a:pathLst>
              </a:custGeom>
              <a:solidFill>
                <a:srgbClr val="E0E0E0"/>
              </a:solidFill>
              <a:ln w="10173"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2358C3CD-84AE-1831-CF8B-7E724C633109}"/>
                  </a:ext>
                </a:extLst>
              </p:cNvPr>
              <p:cNvSpPr/>
              <p:nvPr/>
            </p:nvSpPr>
            <p:spPr>
              <a:xfrm>
                <a:off x="8720405" y="5111897"/>
                <a:ext cx="118109" cy="32991"/>
              </a:xfrm>
              <a:custGeom>
                <a:avLst/>
                <a:gdLst>
                  <a:gd name="connsiteX0" fmla="*/ 0 w 118109"/>
                  <a:gd name="connsiteY0" fmla="*/ 32991 h 32991"/>
                  <a:gd name="connsiteX1" fmla="*/ 10793 w 118109"/>
                  <a:gd name="connsiteY1" fmla="*/ 16802 h 32991"/>
                  <a:gd name="connsiteX2" fmla="*/ 54677 w 118109"/>
                  <a:gd name="connsiteY2" fmla="*/ 2 h 32991"/>
                  <a:gd name="connsiteX3" fmla="*/ 100699 w 118109"/>
                  <a:gd name="connsiteY3" fmla="*/ 8962 h 32991"/>
                  <a:gd name="connsiteX4" fmla="*/ 118110 w 118109"/>
                  <a:gd name="connsiteY4" fmla="*/ 17413 h 32991"/>
                  <a:gd name="connsiteX5" fmla="*/ 99681 w 118109"/>
                  <a:gd name="connsiteY5" fmla="*/ 12017 h 32991"/>
                  <a:gd name="connsiteX6" fmla="*/ 54779 w 118109"/>
                  <a:gd name="connsiteY6" fmla="*/ 4482 h 32991"/>
                  <a:gd name="connsiteX7" fmla="*/ 12931 w 118109"/>
                  <a:gd name="connsiteY7" fmla="*/ 19246 h 32991"/>
                  <a:gd name="connsiteX8" fmla="*/ 0 w 118109"/>
                  <a:gd name="connsiteY8" fmla="*/ 32992 h 32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09" h="32991">
                    <a:moveTo>
                      <a:pt x="0" y="32991"/>
                    </a:moveTo>
                    <a:cubicBezTo>
                      <a:pt x="1784" y="26584"/>
                      <a:pt x="5565" y="20913"/>
                      <a:pt x="10793" y="16802"/>
                    </a:cubicBezTo>
                    <a:cubicBezTo>
                      <a:pt x="22979" y="6198"/>
                      <a:pt x="38524" y="246"/>
                      <a:pt x="54677" y="2"/>
                    </a:cubicBezTo>
                    <a:cubicBezTo>
                      <a:pt x="70460" y="-95"/>
                      <a:pt x="86105" y="2951"/>
                      <a:pt x="100699" y="8962"/>
                    </a:cubicBezTo>
                    <a:cubicBezTo>
                      <a:pt x="106899" y="10877"/>
                      <a:pt x="112770" y="13726"/>
                      <a:pt x="118110" y="17413"/>
                    </a:cubicBezTo>
                    <a:cubicBezTo>
                      <a:pt x="111820" y="16159"/>
                      <a:pt x="105653" y="14353"/>
                      <a:pt x="99681" y="12017"/>
                    </a:cubicBezTo>
                    <a:cubicBezTo>
                      <a:pt x="85219" y="7095"/>
                      <a:pt x="70055" y="4550"/>
                      <a:pt x="54779" y="4482"/>
                    </a:cubicBezTo>
                    <a:cubicBezTo>
                      <a:pt x="39614" y="4825"/>
                      <a:pt x="24954" y="9997"/>
                      <a:pt x="12931" y="19246"/>
                    </a:cubicBezTo>
                    <a:cubicBezTo>
                      <a:pt x="8242" y="23456"/>
                      <a:pt x="3916" y="28054"/>
                      <a:pt x="0" y="32992"/>
                    </a:cubicBezTo>
                    <a:close/>
                  </a:path>
                </a:pathLst>
              </a:custGeom>
              <a:solidFill>
                <a:srgbClr val="E0E0E0"/>
              </a:solidFill>
              <a:ln w="10173"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C57069EE-56E9-FF90-BBB5-BAEAD12FEECF}"/>
                  </a:ext>
                </a:extLst>
              </p:cNvPr>
              <p:cNvSpPr/>
              <p:nvPr/>
            </p:nvSpPr>
            <p:spPr>
              <a:xfrm>
                <a:off x="8690877" y="5092350"/>
                <a:ext cx="17475" cy="83064"/>
              </a:xfrm>
              <a:custGeom>
                <a:avLst/>
                <a:gdLst>
                  <a:gd name="connsiteX0" fmla="*/ 0 w 17475"/>
                  <a:gd name="connsiteY0" fmla="*/ 82982 h 83064"/>
                  <a:gd name="connsiteX1" fmla="*/ 12422 w 17475"/>
                  <a:gd name="connsiteY1" fmla="*/ 42255 h 83064"/>
                  <a:gd name="connsiteX2" fmla="*/ 9571 w 17475"/>
                  <a:gd name="connsiteY2" fmla="*/ 0 h 83064"/>
                  <a:gd name="connsiteX3" fmla="*/ 14764 w 17475"/>
                  <a:gd name="connsiteY3" fmla="*/ 11811 h 83064"/>
                  <a:gd name="connsiteX4" fmla="*/ 7636 w 17475"/>
                  <a:gd name="connsiteY4" fmla="*/ 72393 h 83064"/>
                  <a:gd name="connsiteX5" fmla="*/ 0 w 17475"/>
                  <a:gd name="connsiteY5" fmla="*/ 82982 h 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75" h="83064">
                    <a:moveTo>
                      <a:pt x="0" y="82982"/>
                    </a:moveTo>
                    <a:cubicBezTo>
                      <a:pt x="5846" y="69986"/>
                      <a:pt x="10020" y="56301"/>
                      <a:pt x="12422" y="42255"/>
                    </a:cubicBezTo>
                    <a:cubicBezTo>
                      <a:pt x="13307" y="28106"/>
                      <a:pt x="12349" y="13902"/>
                      <a:pt x="9571" y="0"/>
                    </a:cubicBezTo>
                    <a:cubicBezTo>
                      <a:pt x="12261" y="3442"/>
                      <a:pt x="14046" y="7502"/>
                      <a:pt x="14764" y="11811"/>
                    </a:cubicBezTo>
                    <a:cubicBezTo>
                      <a:pt x="20073" y="32184"/>
                      <a:pt x="17529" y="53809"/>
                      <a:pt x="7636" y="72393"/>
                    </a:cubicBezTo>
                    <a:cubicBezTo>
                      <a:pt x="3767" y="79724"/>
                      <a:pt x="407" y="83695"/>
                      <a:pt x="0" y="82982"/>
                    </a:cubicBezTo>
                    <a:close/>
                  </a:path>
                </a:pathLst>
              </a:custGeom>
              <a:solidFill>
                <a:srgbClr val="E0E0E0"/>
              </a:solidFill>
              <a:ln w="10173"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1EF25BC9-50AD-B182-9A42-AFA98E512FA2}"/>
                  </a:ext>
                </a:extLst>
              </p:cNvPr>
              <p:cNvSpPr/>
              <p:nvPr/>
            </p:nvSpPr>
            <p:spPr>
              <a:xfrm>
                <a:off x="8368926" y="5585561"/>
                <a:ext cx="436294" cy="368177"/>
              </a:xfrm>
              <a:custGeom>
                <a:avLst/>
                <a:gdLst>
                  <a:gd name="connsiteX0" fmla="*/ 0 w 436294"/>
                  <a:gd name="connsiteY0" fmla="*/ 0 h 368177"/>
                  <a:gd name="connsiteX1" fmla="*/ 99273 w 436294"/>
                  <a:gd name="connsiteY1" fmla="*/ 368177 h 368177"/>
                  <a:gd name="connsiteX2" fmla="*/ 342926 w 436294"/>
                  <a:gd name="connsiteY2" fmla="*/ 368177 h 368177"/>
                  <a:gd name="connsiteX3" fmla="*/ 436294 w 436294"/>
                  <a:gd name="connsiteY3" fmla="*/ 0 h 368177"/>
                </a:gdLst>
                <a:ahLst/>
                <a:cxnLst>
                  <a:cxn ang="0">
                    <a:pos x="connsiteX0" y="connsiteY0"/>
                  </a:cxn>
                  <a:cxn ang="0">
                    <a:pos x="connsiteX1" y="connsiteY1"/>
                  </a:cxn>
                  <a:cxn ang="0">
                    <a:pos x="connsiteX2" y="connsiteY2"/>
                  </a:cxn>
                  <a:cxn ang="0">
                    <a:pos x="connsiteX3" y="connsiteY3"/>
                  </a:cxn>
                </a:cxnLst>
                <a:rect l="l" t="t" r="r" b="b"/>
                <a:pathLst>
                  <a:path w="436294" h="368177">
                    <a:moveTo>
                      <a:pt x="0" y="0"/>
                    </a:moveTo>
                    <a:cubicBezTo>
                      <a:pt x="6822" y="120859"/>
                      <a:pt x="43273" y="243857"/>
                      <a:pt x="99273" y="368177"/>
                    </a:cubicBezTo>
                    <a:lnTo>
                      <a:pt x="342926" y="368177"/>
                    </a:lnTo>
                    <a:cubicBezTo>
                      <a:pt x="396381" y="245078"/>
                      <a:pt x="430287" y="122285"/>
                      <a:pt x="436294" y="0"/>
                    </a:cubicBezTo>
                    <a:close/>
                  </a:path>
                </a:pathLst>
              </a:custGeom>
              <a:solidFill>
                <a:srgbClr val="E0E0E0"/>
              </a:solidFill>
              <a:ln w="10173"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FBE5B4F9-3543-DBE0-C9D4-F3125CEF86A4}"/>
                  </a:ext>
                </a:extLst>
              </p:cNvPr>
              <p:cNvSpPr/>
              <p:nvPr/>
            </p:nvSpPr>
            <p:spPr>
              <a:xfrm>
                <a:off x="8407413" y="5778916"/>
                <a:ext cx="358300" cy="4581"/>
              </a:xfrm>
              <a:custGeom>
                <a:avLst/>
                <a:gdLst>
                  <a:gd name="connsiteX0" fmla="*/ 358301 w 358300"/>
                  <a:gd name="connsiteY0" fmla="*/ 2240 h 4581"/>
                  <a:gd name="connsiteX1" fmla="*/ 179201 w 358300"/>
                  <a:gd name="connsiteY1" fmla="*/ 4582 h 4581"/>
                  <a:gd name="connsiteX2" fmla="*/ 0 w 358300"/>
                  <a:gd name="connsiteY2" fmla="*/ 2240 h 4581"/>
                  <a:gd name="connsiteX3" fmla="*/ 179201 w 358300"/>
                  <a:gd name="connsiteY3" fmla="*/ 0 h 4581"/>
                  <a:gd name="connsiteX4" fmla="*/ 358301 w 358300"/>
                  <a:gd name="connsiteY4" fmla="*/ 2240 h 4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00" h="4581">
                    <a:moveTo>
                      <a:pt x="358301" y="2240"/>
                    </a:moveTo>
                    <a:cubicBezTo>
                      <a:pt x="358301" y="3564"/>
                      <a:pt x="278068" y="4582"/>
                      <a:pt x="179201" y="4582"/>
                    </a:cubicBezTo>
                    <a:cubicBezTo>
                      <a:pt x="80335" y="4582"/>
                      <a:pt x="0" y="3564"/>
                      <a:pt x="0" y="2240"/>
                    </a:cubicBezTo>
                    <a:cubicBezTo>
                      <a:pt x="0" y="916"/>
                      <a:pt x="80132" y="0"/>
                      <a:pt x="179201" y="0"/>
                    </a:cubicBezTo>
                    <a:cubicBezTo>
                      <a:pt x="278271" y="0"/>
                      <a:pt x="358301" y="1018"/>
                      <a:pt x="358301" y="2240"/>
                    </a:cubicBezTo>
                    <a:close/>
                  </a:path>
                </a:pathLst>
              </a:custGeom>
              <a:solidFill>
                <a:srgbClr val="FAFAFA"/>
              </a:solidFill>
              <a:ln w="10173"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E187A5E2-E051-DEF0-04B2-720E8D17E637}"/>
                  </a:ext>
                </a:extLst>
              </p:cNvPr>
              <p:cNvSpPr/>
              <p:nvPr/>
            </p:nvSpPr>
            <p:spPr>
              <a:xfrm>
                <a:off x="8424315" y="5822698"/>
                <a:ext cx="336002" cy="4581"/>
              </a:xfrm>
              <a:custGeom>
                <a:avLst/>
                <a:gdLst>
                  <a:gd name="connsiteX0" fmla="*/ 336003 w 336002"/>
                  <a:gd name="connsiteY0" fmla="*/ 2240 h 4581"/>
                  <a:gd name="connsiteX1" fmla="*/ 168001 w 336002"/>
                  <a:gd name="connsiteY1" fmla="*/ 4582 h 4581"/>
                  <a:gd name="connsiteX2" fmla="*/ 0 w 336002"/>
                  <a:gd name="connsiteY2" fmla="*/ 2240 h 4581"/>
                  <a:gd name="connsiteX3" fmla="*/ 168001 w 336002"/>
                  <a:gd name="connsiteY3" fmla="*/ 0 h 4581"/>
                  <a:gd name="connsiteX4" fmla="*/ 336003 w 336002"/>
                  <a:gd name="connsiteY4" fmla="*/ 2240 h 4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02" h="4581">
                    <a:moveTo>
                      <a:pt x="336003" y="2240"/>
                    </a:moveTo>
                    <a:cubicBezTo>
                      <a:pt x="336003" y="3563"/>
                      <a:pt x="260758" y="4582"/>
                      <a:pt x="168001" y="4582"/>
                    </a:cubicBezTo>
                    <a:cubicBezTo>
                      <a:pt x="75244" y="4582"/>
                      <a:pt x="0" y="3563"/>
                      <a:pt x="0" y="2240"/>
                    </a:cubicBezTo>
                    <a:cubicBezTo>
                      <a:pt x="0" y="916"/>
                      <a:pt x="75244" y="0"/>
                      <a:pt x="168001" y="0"/>
                    </a:cubicBezTo>
                    <a:cubicBezTo>
                      <a:pt x="260758" y="0"/>
                      <a:pt x="336003" y="1018"/>
                      <a:pt x="336003" y="2240"/>
                    </a:cubicBezTo>
                    <a:close/>
                  </a:path>
                </a:pathLst>
              </a:custGeom>
              <a:solidFill>
                <a:srgbClr val="FAFAFA"/>
              </a:solidFill>
              <a:ln w="1017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A2D450C8-6952-55C1-4F1F-F2AEB89FB8A3}"/>
                  </a:ext>
                </a:extLst>
              </p:cNvPr>
              <p:cNvSpPr/>
              <p:nvPr/>
            </p:nvSpPr>
            <p:spPr>
              <a:xfrm>
                <a:off x="8470142" y="5664777"/>
                <a:ext cx="4565" cy="112000"/>
              </a:xfrm>
              <a:custGeom>
                <a:avLst/>
                <a:gdLst>
                  <a:gd name="connsiteX0" fmla="*/ 2232 w 4565"/>
                  <a:gd name="connsiteY0" fmla="*/ 0 h 112000"/>
                  <a:gd name="connsiteX1" fmla="*/ 2232 w 4565"/>
                  <a:gd name="connsiteY1" fmla="*/ 112001 h 112000"/>
                  <a:gd name="connsiteX2" fmla="*/ 2232 w 4565"/>
                  <a:gd name="connsiteY2" fmla="*/ 0 h 112000"/>
                </a:gdLst>
                <a:ahLst/>
                <a:cxnLst>
                  <a:cxn ang="0">
                    <a:pos x="connsiteX0" y="connsiteY0"/>
                  </a:cxn>
                  <a:cxn ang="0">
                    <a:pos x="connsiteX1" y="connsiteY1"/>
                  </a:cxn>
                  <a:cxn ang="0">
                    <a:pos x="connsiteX2" y="connsiteY2"/>
                  </a:cxn>
                </a:cxnLst>
                <a:rect l="l" t="t" r="r" b="b"/>
                <a:pathLst>
                  <a:path w="4565" h="112000">
                    <a:moveTo>
                      <a:pt x="2232" y="0"/>
                    </a:moveTo>
                    <a:cubicBezTo>
                      <a:pt x="5343" y="37269"/>
                      <a:pt x="5343" y="74732"/>
                      <a:pt x="2232" y="112001"/>
                    </a:cubicBezTo>
                    <a:cubicBezTo>
                      <a:pt x="-744" y="74727"/>
                      <a:pt x="-744" y="37274"/>
                      <a:pt x="2232" y="0"/>
                    </a:cubicBezTo>
                    <a:close/>
                  </a:path>
                </a:pathLst>
              </a:custGeom>
              <a:solidFill>
                <a:srgbClr val="FAFAFA"/>
              </a:solidFill>
              <a:ln w="10173"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970167E-1DCF-FD13-C112-3C5390C7CC67}"/>
                  </a:ext>
                </a:extLst>
              </p:cNvPr>
              <p:cNvSpPr/>
              <p:nvPr/>
            </p:nvSpPr>
            <p:spPr>
              <a:xfrm>
                <a:off x="8600360" y="5664777"/>
                <a:ext cx="4581" cy="116175"/>
              </a:xfrm>
              <a:custGeom>
                <a:avLst/>
                <a:gdLst>
                  <a:gd name="connsiteX0" fmla="*/ 2342 w 4581"/>
                  <a:gd name="connsiteY0" fmla="*/ 0 h 116175"/>
                  <a:gd name="connsiteX1" fmla="*/ 2342 w 4581"/>
                  <a:gd name="connsiteY1" fmla="*/ 116175 h 116175"/>
                  <a:gd name="connsiteX2" fmla="*/ 2342 w 4581"/>
                  <a:gd name="connsiteY2" fmla="*/ 0 h 116175"/>
                </a:gdLst>
                <a:ahLst/>
                <a:cxnLst>
                  <a:cxn ang="0">
                    <a:pos x="connsiteX0" y="connsiteY0"/>
                  </a:cxn>
                  <a:cxn ang="0">
                    <a:pos x="connsiteX1" y="connsiteY1"/>
                  </a:cxn>
                  <a:cxn ang="0">
                    <a:pos x="connsiteX2" y="connsiteY2"/>
                  </a:cxn>
                </a:cxnLst>
                <a:rect l="l" t="t" r="r" b="b"/>
                <a:pathLst>
                  <a:path w="4581" h="116175">
                    <a:moveTo>
                      <a:pt x="2342" y="0"/>
                    </a:moveTo>
                    <a:cubicBezTo>
                      <a:pt x="5329" y="38667"/>
                      <a:pt x="5329" y="77508"/>
                      <a:pt x="2342" y="116175"/>
                    </a:cubicBezTo>
                    <a:cubicBezTo>
                      <a:pt x="-781" y="77513"/>
                      <a:pt x="-781" y="38662"/>
                      <a:pt x="2342" y="0"/>
                    </a:cubicBezTo>
                    <a:close/>
                  </a:path>
                </a:pathLst>
              </a:custGeom>
              <a:solidFill>
                <a:srgbClr val="FAFAFA"/>
              </a:solidFill>
              <a:ln w="10173"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B2E843AD-F160-D1C2-E091-D67462E5EBC4}"/>
                  </a:ext>
                </a:extLst>
              </p:cNvPr>
              <p:cNvSpPr/>
              <p:nvPr/>
            </p:nvSpPr>
            <p:spPr>
              <a:xfrm>
                <a:off x="8722950" y="5663962"/>
                <a:ext cx="4581" cy="118517"/>
              </a:xfrm>
              <a:custGeom>
                <a:avLst/>
                <a:gdLst>
                  <a:gd name="connsiteX0" fmla="*/ 2240 w 4581"/>
                  <a:gd name="connsiteY0" fmla="*/ 0 h 118517"/>
                  <a:gd name="connsiteX1" fmla="*/ 2240 w 4581"/>
                  <a:gd name="connsiteY1" fmla="*/ 118517 h 118517"/>
                  <a:gd name="connsiteX2" fmla="*/ 2240 w 4581"/>
                  <a:gd name="connsiteY2" fmla="*/ 0 h 118517"/>
                </a:gdLst>
                <a:ahLst/>
                <a:cxnLst>
                  <a:cxn ang="0">
                    <a:pos x="connsiteX0" y="connsiteY0"/>
                  </a:cxn>
                  <a:cxn ang="0">
                    <a:pos x="connsiteX1" y="connsiteY1"/>
                  </a:cxn>
                  <a:cxn ang="0">
                    <a:pos x="connsiteX2" y="connsiteY2"/>
                  </a:cxn>
                </a:cxnLst>
                <a:rect l="l" t="t" r="r" b="b"/>
                <a:pathLst>
                  <a:path w="4581" h="118517">
                    <a:moveTo>
                      <a:pt x="2240" y="0"/>
                    </a:moveTo>
                    <a:cubicBezTo>
                      <a:pt x="5363" y="39444"/>
                      <a:pt x="5363" y="79073"/>
                      <a:pt x="2240" y="118517"/>
                    </a:cubicBezTo>
                    <a:cubicBezTo>
                      <a:pt x="-747" y="79068"/>
                      <a:pt x="-747" y="39450"/>
                      <a:pt x="2240" y="0"/>
                    </a:cubicBezTo>
                    <a:close/>
                  </a:path>
                </a:pathLst>
              </a:custGeom>
              <a:solidFill>
                <a:srgbClr val="FAFAFA"/>
              </a:solidFill>
              <a:ln w="10173"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67E1FCB6-BB05-8139-4C82-09E47752A6D4}"/>
                  </a:ext>
                </a:extLst>
              </p:cNvPr>
              <p:cNvSpPr/>
              <p:nvPr/>
            </p:nvSpPr>
            <p:spPr>
              <a:xfrm>
                <a:off x="8377173" y="5662435"/>
                <a:ext cx="420308" cy="4581"/>
              </a:xfrm>
              <a:custGeom>
                <a:avLst/>
                <a:gdLst>
                  <a:gd name="connsiteX0" fmla="*/ 420309 w 420308"/>
                  <a:gd name="connsiteY0" fmla="*/ 2342 h 4581"/>
                  <a:gd name="connsiteX1" fmla="*/ 210154 w 420308"/>
                  <a:gd name="connsiteY1" fmla="*/ 4582 h 4581"/>
                  <a:gd name="connsiteX2" fmla="*/ 0 w 420308"/>
                  <a:gd name="connsiteY2" fmla="*/ 2342 h 4581"/>
                  <a:gd name="connsiteX3" fmla="*/ 210154 w 420308"/>
                  <a:gd name="connsiteY3" fmla="*/ 0 h 4581"/>
                  <a:gd name="connsiteX4" fmla="*/ 420309 w 420308"/>
                  <a:gd name="connsiteY4" fmla="*/ 2342 h 4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308" h="4581">
                    <a:moveTo>
                      <a:pt x="420309" y="2342"/>
                    </a:moveTo>
                    <a:cubicBezTo>
                      <a:pt x="420309" y="3564"/>
                      <a:pt x="326228" y="4582"/>
                      <a:pt x="210154" y="4582"/>
                    </a:cubicBezTo>
                    <a:cubicBezTo>
                      <a:pt x="94081" y="4582"/>
                      <a:pt x="0" y="3564"/>
                      <a:pt x="0" y="2342"/>
                    </a:cubicBezTo>
                    <a:cubicBezTo>
                      <a:pt x="0" y="1120"/>
                      <a:pt x="94081" y="0"/>
                      <a:pt x="210154" y="0"/>
                    </a:cubicBezTo>
                    <a:cubicBezTo>
                      <a:pt x="326228" y="0"/>
                      <a:pt x="420309" y="1222"/>
                      <a:pt x="420309" y="2342"/>
                    </a:cubicBezTo>
                    <a:close/>
                  </a:path>
                </a:pathLst>
              </a:custGeom>
              <a:solidFill>
                <a:srgbClr val="FAFAFA"/>
              </a:solidFill>
              <a:ln w="10173" cap="flat">
                <a:noFill/>
                <a:prstDash val="solid"/>
                <a:miter/>
              </a:ln>
            </p:spPr>
            <p:txBody>
              <a:bodyPr rtlCol="0" anchor="ctr"/>
              <a:lstStyle/>
              <a:p>
                <a:endParaRPr lang="zh-CN" altLang="en-US"/>
              </a:p>
            </p:txBody>
          </p:sp>
          <p:grpSp>
            <p:nvGrpSpPr>
              <p:cNvPr id="207" name="图形 68">
                <a:extLst>
                  <a:ext uri="{FF2B5EF4-FFF2-40B4-BE49-F238E27FC236}">
                    <a16:creationId xmlns:a16="http://schemas.microsoft.com/office/drawing/2014/main" id="{3A4DFA00-F183-372B-D7BE-0F5110B0AF72}"/>
                  </a:ext>
                </a:extLst>
              </p:cNvPr>
              <p:cNvGrpSpPr/>
              <p:nvPr/>
            </p:nvGrpSpPr>
            <p:grpSpPr>
              <a:xfrm>
                <a:off x="8247828" y="2308932"/>
                <a:ext cx="492835" cy="492656"/>
                <a:chOff x="7763867" y="2459534"/>
                <a:chExt cx="492835" cy="492656"/>
              </a:xfrm>
            </p:grpSpPr>
            <p:sp>
              <p:nvSpPr>
                <p:cNvPr id="402" name="任意多边形: 形状 401">
                  <a:extLst>
                    <a:ext uri="{FF2B5EF4-FFF2-40B4-BE49-F238E27FC236}">
                      <a16:creationId xmlns:a16="http://schemas.microsoft.com/office/drawing/2014/main" id="{6D32408D-788D-C641-7570-C7B5F7C5EB9C}"/>
                    </a:ext>
                  </a:extLst>
                </p:cNvPr>
                <p:cNvSpPr/>
                <p:nvPr/>
              </p:nvSpPr>
              <p:spPr>
                <a:xfrm>
                  <a:off x="7763867" y="2461520"/>
                  <a:ext cx="490230" cy="490194"/>
                </a:xfrm>
                <a:custGeom>
                  <a:avLst/>
                  <a:gdLst>
                    <a:gd name="connsiteX0" fmla="*/ 475529 w 490230"/>
                    <a:gd name="connsiteY0" fmla="*/ 444789 h 490194"/>
                    <a:gd name="connsiteX1" fmla="*/ 455165 w 490230"/>
                    <a:gd name="connsiteY1" fmla="*/ 371377 h 490194"/>
                    <a:gd name="connsiteX2" fmla="*/ 371377 w 490230"/>
                    <a:gd name="connsiteY2" fmla="*/ 35065 h 490194"/>
                    <a:gd name="connsiteX3" fmla="*/ 35065 w 490230"/>
                    <a:gd name="connsiteY3" fmla="*/ 118853 h 490194"/>
                    <a:gd name="connsiteX4" fmla="*/ 118853 w 490230"/>
                    <a:gd name="connsiteY4" fmla="*/ 455165 h 490194"/>
                    <a:gd name="connsiteX5" fmla="*/ 397638 w 490230"/>
                    <a:gd name="connsiteY5" fmla="*/ 436949 h 490194"/>
                    <a:gd name="connsiteX6" fmla="*/ 397638 w 490230"/>
                    <a:gd name="connsiteY6" fmla="*/ 436949 h 490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230" h="490194">
                      <a:moveTo>
                        <a:pt x="475529" y="444789"/>
                      </a:moveTo>
                      <a:lnTo>
                        <a:pt x="455165" y="371377"/>
                      </a:lnTo>
                      <a:cubicBezTo>
                        <a:pt x="524898" y="255370"/>
                        <a:pt x="487385" y="104797"/>
                        <a:pt x="371377" y="35065"/>
                      </a:cubicBezTo>
                      <a:cubicBezTo>
                        <a:pt x="255370" y="-34668"/>
                        <a:pt x="104797" y="2845"/>
                        <a:pt x="35065" y="118853"/>
                      </a:cubicBezTo>
                      <a:cubicBezTo>
                        <a:pt x="-34668" y="234860"/>
                        <a:pt x="2845" y="385433"/>
                        <a:pt x="118853" y="455165"/>
                      </a:cubicBezTo>
                      <a:cubicBezTo>
                        <a:pt x="206483" y="507841"/>
                        <a:pt x="317607" y="500579"/>
                        <a:pt x="397638" y="436949"/>
                      </a:cubicBezTo>
                      <a:lnTo>
                        <a:pt x="397638" y="436949"/>
                      </a:lnTo>
                      <a:close/>
                    </a:path>
                  </a:pathLst>
                </a:custGeom>
                <a:solidFill>
                  <a:srgbClr val="FFFFFF"/>
                </a:solidFill>
                <a:ln w="10173" cap="flat">
                  <a:noFill/>
                  <a:prstDash val="solid"/>
                  <a:miter/>
                </a:ln>
              </p:spPr>
              <p:txBody>
                <a:bodyPr rtlCol="0" anchor="ctr"/>
                <a:lstStyle/>
                <a:p>
                  <a:endParaRPr lang="zh-CN" altLang="en-US"/>
                </a:p>
              </p:txBody>
            </p:sp>
            <p:sp>
              <p:nvSpPr>
                <p:cNvPr id="403" name="任意多边形: 形状 402">
                  <a:extLst>
                    <a:ext uri="{FF2B5EF4-FFF2-40B4-BE49-F238E27FC236}">
                      <a16:creationId xmlns:a16="http://schemas.microsoft.com/office/drawing/2014/main" id="{0D838EFA-3761-5AB6-2274-0C163EE6F96F}"/>
                    </a:ext>
                  </a:extLst>
                </p:cNvPr>
                <p:cNvSpPr/>
                <p:nvPr/>
              </p:nvSpPr>
              <p:spPr>
                <a:xfrm>
                  <a:off x="7764289" y="2459534"/>
                  <a:ext cx="492413" cy="492656"/>
                </a:xfrm>
                <a:custGeom>
                  <a:avLst/>
                  <a:gdLst>
                    <a:gd name="connsiteX0" fmla="*/ 475107 w 492413"/>
                    <a:gd name="connsiteY0" fmla="*/ 446775 h 492656"/>
                    <a:gd name="connsiteX1" fmla="*/ 469813 w 492413"/>
                    <a:gd name="connsiteY1" fmla="*/ 446062 h 492656"/>
                    <a:gd name="connsiteX2" fmla="*/ 454743 w 492413"/>
                    <a:gd name="connsiteY2" fmla="*/ 444331 h 492656"/>
                    <a:gd name="connsiteX3" fmla="*/ 397216 w 492413"/>
                    <a:gd name="connsiteY3" fmla="*/ 437917 h 492656"/>
                    <a:gd name="connsiteX4" fmla="*/ 397928 w 492413"/>
                    <a:gd name="connsiteY4" fmla="*/ 439749 h 492656"/>
                    <a:gd name="connsiteX5" fmla="*/ 397928 w 492413"/>
                    <a:gd name="connsiteY5" fmla="*/ 439749 h 492656"/>
                    <a:gd name="connsiteX6" fmla="*/ 397974 w 492413"/>
                    <a:gd name="connsiteY6" fmla="*/ 438166 h 492656"/>
                    <a:gd name="connsiteX7" fmla="*/ 397928 w 492413"/>
                    <a:gd name="connsiteY7" fmla="*/ 438120 h 492656"/>
                    <a:gd name="connsiteX8" fmla="*/ 396503 w 492413"/>
                    <a:gd name="connsiteY8" fmla="*/ 438120 h 492656"/>
                    <a:gd name="connsiteX9" fmla="*/ 287557 w 492413"/>
                    <a:gd name="connsiteY9" fmla="*/ 485975 h 492656"/>
                    <a:gd name="connsiteX10" fmla="*/ 210073 w 492413"/>
                    <a:gd name="connsiteY10" fmla="*/ 485975 h 492656"/>
                    <a:gd name="connsiteX11" fmla="*/ 7533 w 492413"/>
                    <a:gd name="connsiteY11" fmla="*/ 210776 h 492656"/>
                    <a:gd name="connsiteX12" fmla="*/ 64777 w 492413"/>
                    <a:gd name="connsiteY12" fmla="*/ 87761 h 492656"/>
                    <a:gd name="connsiteX13" fmla="*/ 74959 w 492413"/>
                    <a:gd name="connsiteY13" fmla="*/ 76765 h 492656"/>
                    <a:gd name="connsiteX14" fmla="*/ 85853 w 492413"/>
                    <a:gd name="connsiteY14" fmla="*/ 66583 h 492656"/>
                    <a:gd name="connsiteX15" fmla="*/ 108864 w 492413"/>
                    <a:gd name="connsiteY15" fmla="*/ 48255 h 492656"/>
                    <a:gd name="connsiteX16" fmla="*/ 368910 w 492413"/>
                    <a:gd name="connsiteY16" fmla="*/ 38074 h 492656"/>
                    <a:gd name="connsiteX17" fmla="*/ 455524 w 492413"/>
                    <a:gd name="connsiteY17" fmla="*/ 370546 h 492656"/>
                    <a:gd name="connsiteX18" fmla="*/ 454336 w 492413"/>
                    <a:gd name="connsiteY18" fmla="*/ 372549 h 492656"/>
                    <a:gd name="connsiteX19" fmla="*/ 454336 w 492413"/>
                    <a:gd name="connsiteY19" fmla="*/ 373465 h 492656"/>
                    <a:gd name="connsiteX20" fmla="*/ 469609 w 492413"/>
                    <a:gd name="connsiteY20" fmla="*/ 427531 h 492656"/>
                    <a:gd name="connsiteX21" fmla="*/ 473682 w 492413"/>
                    <a:gd name="connsiteY21" fmla="*/ 441582 h 492656"/>
                    <a:gd name="connsiteX22" fmla="*/ 475209 w 492413"/>
                    <a:gd name="connsiteY22" fmla="*/ 446571 h 492656"/>
                    <a:gd name="connsiteX23" fmla="*/ 474089 w 492413"/>
                    <a:gd name="connsiteY23" fmla="*/ 441990 h 492656"/>
                    <a:gd name="connsiteX24" fmla="*/ 470627 w 492413"/>
                    <a:gd name="connsiteY24" fmla="*/ 428040 h 492656"/>
                    <a:gd name="connsiteX25" fmla="*/ 456474 w 492413"/>
                    <a:gd name="connsiteY25" fmla="*/ 372854 h 492656"/>
                    <a:gd name="connsiteX26" fmla="*/ 456474 w 492413"/>
                    <a:gd name="connsiteY26" fmla="*/ 373771 h 492656"/>
                    <a:gd name="connsiteX27" fmla="*/ 492111 w 492413"/>
                    <a:gd name="connsiteY27" fmla="*/ 258919 h 492656"/>
                    <a:gd name="connsiteX28" fmla="*/ 269942 w 492413"/>
                    <a:gd name="connsiteY28" fmla="*/ 1011 h 492656"/>
                    <a:gd name="connsiteX29" fmla="*/ 157941 w 492413"/>
                    <a:gd name="connsiteY29" fmla="*/ 16488 h 492656"/>
                    <a:gd name="connsiteX30" fmla="*/ 105606 w 492413"/>
                    <a:gd name="connsiteY30" fmla="*/ 43979 h 492656"/>
                    <a:gd name="connsiteX31" fmla="*/ 82188 w 492413"/>
                    <a:gd name="connsiteY31" fmla="*/ 62714 h 492656"/>
                    <a:gd name="connsiteX32" fmla="*/ 70988 w 492413"/>
                    <a:gd name="connsiteY32" fmla="*/ 72896 h 492656"/>
                    <a:gd name="connsiteX33" fmla="*/ 60806 w 492413"/>
                    <a:gd name="connsiteY33" fmla="*/ 84198 h 492656"/>
                    <a:gd name="connsiteX34" fmla="*/ 84399 w 492413"/>
                    <a:gd name="connsiteY34" fmla="*/ 432007 h 492656"/>
                    <a:gd name="connsiteX35" fmla="*/ 125257 w 492413"/>
                    <a:gd name="connsiteY35" fmla="*/ 460928 h 492656"/>
                    <a:gd name="connsiteX36" fmla="*/ 398030 w 492413"/>
                    <a:gd name="connsiteY36" fmla="*/ 439342 h 492656"/>
                    <a:gd name="connsiteX37" fmla="*/ 396401 w 492413"/>
                    <a:gd name="connsiteY37" fmla="*/ 437815 h 492656"/>
                    <a:gd name="connsiteX38" fmla="*/ 396401 w 492413"/>
                    <a:gd name="connsiteY38" fmla="*/ 437815 h 492656"/>
                    <a:gd name="connsiteX39" fmla="*/ 396311 w 492413"/>
                    <a:gd name="connsiteY39" fmla="*/ 439252 h 492656"/>
                    <a:gd name="connsiteX40" fmla="*/ 396401 w 492413"/>
                    <a:gd name="connsiteY40" fmla="*/ 439342 h 492656"/>
                    <a:gd name="connsiteX41" fmla="*/ 396401 w 492413"/>
                    <a:gd name="connsiteY41" fmla="*/ 439342 h 492656"/>
                    <a:gd name="connsiteX42" fmla="*/ 454947 w 492413"/>
                    <a:gd name="connsiteY42" fmla="*/ 444433 h 492656"/>
                    <a:gd name="connsiteX43" fmla="*/ 469711 w 492413"/>
                    <a:gd name="connsiteY43" fmla="*/ 445655 h 492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92413" h="492656">
                      <a:moveTo>
                        <a:pt x="475107" y="446775"/>
                      </a:moveTo>
                      <a:lnTo>
                        <a:pt x="469813" y="446062"/>
                      </a:lnTo>
                      <a:lnTo>
                        <a:pt x="454743" y="444331"/>
                      </a:lnTo>
                      <a:lnTo>
                        <a:pt x="397216" y="437917"/>
                      </a:lnTo>
                      <a:lnTo>
                        <a:pt x="397928" y="439749"/>
                      </a:lnTo>
                      <a:lnTo>
                        <a:pt x="397928" y="439749"/>
                      </a:lnTo>
                      <a:cubicBezTo>
                        <a:pt x="398378" y="439325"/>
                        <a:pt x="398399" y="438616"/>
                        <a:pt x="397974" y="438166"/>
                      </a:cubicBezTo>
                      <a:cubicBezTo>
                        <a:pt x="397959" y="438150"/>
                        <a:pt x="397944" y="438135"/>
                        <a:pt x="397928" y="438120"/>
                      </a:cubicBezTo>
                      <a:cubicBezTo>
                        <a:pt x="397503" y="437814"/>
                        <a:pt x="396929" y="437814"/>
                        <a:pt x="396503" y="438120"/>
                      </a:cubicBezTo>
                      <a:cubicBezTo>
                        <a:pt x="364685" y="462805"/>
                        <a:pt x="327261" y="479244"/>
                        <a:pt x="287557" y="485975"/>
                      </a:cubicBezTo>
                      <a:cubicBezTo>
                        <a:pt x="261902" y="490211"/>
                        <a:pt x="235727" y="490211"/>
                        <a:pt x="210073" y="485975"/>
                      </a:cubicBezTo>
                      <a:cubicBezTo>
                        <a:pt x="78149" y="465911"/>
                        <a:pt x="-12532" y="342700"/>
                        <a:pt x="7533" y="210776"/>
                      </a:cubicBezTo>
                      <a:cubicBezTo>
                        <a:pt x="14473" y="165145"/>
                        <a:pt x="34338" y="122457"/>
                        <a:pt x="64777" y="87761"/>
                      </a:cubicBezTo>
                      <a:lnTo>
                        <a:pt x="74959" y="76765"/>
                      </a:lnTo>
                      <a:lnTo>
                        <a:pt x="85853" y="66583"/>
                      </a:lnTo>
                      <a:cubicBezTo>
                        <a:pt x="93176" y="60049"/>
                        <a:pt x="100858" y="53931"/>
                        <a:pt x="108864" y="48255"/>
                      </a:cubicBezTo>
                      <a:cubicBezTo>
                        <a:pt x="186073" y="-5771"/>
                        <a:pt x="287714" y="-9751"/>
                        <a:pt x="368910" y="38074"/>
                      </a:cubicBezTo>
                      <a:cubicBezTo>
                        <a:pt x="484638" y="105965"/>
                        <a:pt x="523416" y="254818"/>
                        <a:pt x="455524" y="370546"/>
                      </a:cubicBezTo>
                      <a:cubicBezTo>
                        <a:pt x="455131" y="371215"/>
                        <a:pt x="454735" y="371883"/>
                        <a:pt x="454336" y="372549"/>
                      </a:cubicBezTo>
                      <a:lnTo>
                        <a:pt x="454336" y="373465"/>
                      </a:lnTo>
                      <a:lnTo>
                        <a:pt x="469609" y="427531"/>
                      </a:lnTo>
                      <a:cubicBezTo>
                        <a:pt x="471340" y="433539"/>
                        <a:pt x="472664" y="438222"/>
                        <a:pt x="473682" y="441582"/>
                      </a:cubicBezTo>
                      <a:cubicBezTo>
                        <a:pt x="474700" y="444942"/>
                        <a:pt x="475209" y="446571"/>
                        <a:pt x="475209" y="446571"/>
                      </a:cubicBezTo>
                      <a:cubicBezTo>
                        <a:pt x="475209" y="446571"/>
                        <a:pt x="475209" y="445044"/>
                        <a:pt x="474089" y="441990"/>
                      </a:cubicBezTo>
                      <a:cubicBezTo>
                        <a:pt x="472969" y="438935"/>
                        <a:pt x="472155" y="433946"/>
                        <a:pt x="470627" y="428040"/>
                      </a:cubicBezTo>
                      <a:cubicBezTo>
                        <a:pt x="467369" y="415211"/>
                        <a:pt x="462584" y="396782"/>
                        <a:pt x="456474" y="372854"/>
                      </a:cubicBezTo>
                      <a:lnTo>
                        <a:pt x="456474" y="373771"/>
                      </a:lnTo>
                      <a:cubicBezTo>
                        <a:pt x="477778" y="339073"/>
                        <a:pt x="490032" y="299582"/>
                        <a:pt x="492111" y="258919"/>
                      </a:cubicBezTo>
                      <a:cubicBezTo>
                        <a:pt x="498566" y="127499"/>
                        <a:pt x="400869" y="14087"/>
                        <a:pt x="269942" y="1011"/>
                      </a:cubicBezTo>
                      <a:cubicBezTo>
                        <a:pt x="231917" y="-2412"/>
                        <a:pt x="193613" y="2881"/>
                        <a:pt x="157941" y="16488"/>
                      </a:cubicBezTo>
                      <a:cubicBezTo>
                        <a:pt x="139459" y="23525"/>
                        <a:pt x="121889" y="32755"/>
                        <a:pt x="105606" y="43979"/>
                      </a:cubicBezTo>
                      <a:cubicBezTo>
                        <a:pt x="97444" y="49765"/>
                        <a:pt x="89625" y="56021"/>
                        <a:pt x="82188" y="62714"/>
                      </a:cubicBezTo>
                      <a:lnTo>
                        <a:pt x="70988" y="72896"/>
                      </a:lnTo>
                      <a:lnTo>
                        <a:pt x="60806" y="84198"/>
                      </a:lnTo>
                      <a:cubicBezTo>
                        <a:pt x="-28724" y="186758"/>
                        <a:pt x="-18161" y="342477"/>
                        <a:pt x="84399" y="432007"/>
                      </a:cubicBezTo>
                      <a:cubicBezTo>
                        <a:pt x="97002" y="443009"/>
                        <a:pt x="110692" y="452699"/>
                        <a:pt x="125257" y="460928"/>
                      </a:cubicBezTo>
                      <a:cubicBezTo>
                        <a:pt x="212064" y="510085"/>
                        <a:pt x="320036" y="501541"/>
                        <a:pt x="398030" y="439342"/>
                      </a:cubicBezTo>
                      <a:lnTo>
                        <a:pt x="396401" y="437815"/>
                      </a:lnTo>
                      <a:lnTo>
                        <a:pt x="396401" y="437815"/>
                      </a:lnTo>
                      <a:cubicBezTo>
                        <a:pt x="395979" y="438187"/>
                        <a:pt x="395939" y="438830"/>
                        <a:pt x="396311" y="439252"/>
                      </a:cubicBezTo>
                      <a:cubicBezTo>
                        <a:pt x="396339" y="439284"/>
                        <a:pt x="396369" y="439314"/>
                        <a:pt x="396401" y="439342"/>
                      </a:cubicBezTo>
                      <a:cubicBezTo>
                        <a:pt x="396401" y="439342"/>
                        <a:pt x="396401" y="439342"/>
                        <a:pt x="396401" y="439342"/>
                      </a:cubicBezTo>
                      <a:lnTo>
                        <a:pt x="454947" y="444433"/>
                      </a:lnTo>
                      <a:lnTo>
                        <a:pt x="469711" y="445655"/>
                      </a:lnTo>
                      <a:close/>
                    </a:path>
                  </a:pathLst>
                </a:custGeom>
                <a:solidFill>
                  <a:srgbClr val="263238"/>
                </a:solidFill>
                <a:ln w="10173" cap="flat">
                  <a:noFill/>
                  <a:prstDash val="solid"/>
                  <a:miter/>
                </a:ln>
              </p:spPr>
              <p:txBody>
                <a:bodyPr rtlCol="0" anchor="ctr"/>
                <a:lstStyle/>
                <a:p>
                  <a:endParaRPr lang="zh-CN" altLang="en-US"/>
                </a:p>
              </p:txBody>
            </p:sp>
            <p:sp>
              <p:nvSpPr>
                <p:cNvPr id="404" name="任意多边形: 形状 403">
                  <a:extLst>
                    <a:ext uri="{FF2B5EF4-FFF2-40B4-BE49-F238E27FC236}">
                      <a16:creationId xmlns:a16="http://schemas.microsoft.com/office/drawing/2014/main" id="{BAD36D4E-9A78-01BF-79A9-4244C536E9DB}"/>
                    </a:ext>
                  </a:extLst>
                </p:cNvPr>
                <p:cNvSpPr/>
                <p:nvPr/>
              </p:nvSpPr>
              <p:spPr>
                <a:xfrm>
                  <a:off x="7877430" y="2609710"/>
                  <a:ext cx="266256" cy="214837"/>
                </a:xfrm>
                <a:custGeom>
                  <a:avLst/>
                  <a:gdLst>
                    <a:gd name="connsiteX0" fmla="*/ 128394 w 266256"/>
                    <a:gd name="connsiteY0" fmla="*/ 214838 h 214837"/>
                    <a:gd name="connsiteX1" fmla="*/ 0 w 266256"/>
                    <a:gd name="connsiteY1" fmla="*/ 129005 h 214837"/>
                    <a:gd name="connsiteX2" fmla="*/ 29935 w 266256"/>
                    <a:gd name="connsiteY2" fmla="*/ 84204 h 214837"/>
                    <a:gd name="connsiteX3" fmla="*/ 116074 w 266256"/>
                    <a:gd name="connsiteY3" fmla="*/ 141732 h 214837"/>
                    <a:gd name="connsiteX4" fmla="*/ 223187 w 266256"/>
                    <a:gd name="connsiteY4" fmla="*/ 0 h 214837"/>
                    <a:gd name="connsiteX5" fmla="*/ 266257 w 266256"/>
                    <a:gd name="connsiteY5" fmla="*/ 32480 h 214837"/>
                    <a:gd name="connsiteX6" fmla="*/ 128394 w 266256"/>
                    <a:gd name="connsiteY6" fmla="*/ 214838 h 21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256" h="214837">
                      <a:moveTo>
                        <a:pt x="128394" y="214838"/>
                      </a:moveTo>
                      <a:lnTo>
                        <a:pt x="0" y="129005"/>
                      </a:lnTo>
                      <a:lnTo>
                        <a:pt x="29935" y="84204"/>
                      </a:lnTo>
                      <a:lnTo>
                        <a:pt x="116074" y="141732"/>
                      </a:lnTo>
                      <a:lnTo>
                        <a:pt x="223187" y="0"/>
                      </a:lnTo>
                      <a:lnTo>
                        <a:pt x="266257" y="32480"/>
                      </a:lnTo>
                      <a:lnTo>
                        <a:pt x="128394" y="214838"/>
                      </a:lnTo>
                      <a:close/>
                    </a:path>
                  </a:pathLst>
                </a:custGeom>
                <a:solidFill>
                  <a:schemeClr val="accent2"/>
                </a:solidFill>
                <a:ln w="10173" cap="flat">
                  <a:noFill/>
                  <a:prstDash val="solid"/>
                  <a:miter/>
                </a:ln>
              </p:spPr>
              <p:txBody>
                <a:bodyPr rtlCol="0" anchor="ctr"/>
                <a:lstStyle/>
                <a:p>
                  <a:endParaRPr lang="zh-CN" altLang="en-US"/>
                </a:p>
              </p:txBody>
            </p:sp>
          </p:grpSp>
          <p:grpSp>
            <p:nvGrpSpPr>
              <p:cNvPr id="208" name="图形 68">
                <a:extLst>
                  <a:ext uri="{FF2B5EF4-FFF2-40B4-BE49-F238E27FC236}">
                    <a16:creationId xmlns:a16="http://schemas.microsoft.com/office/drawing/2014/main" id="{6285A0FC-B2CC-5A24-5293-719DE26A635F}"/>
                  </a:ext>
                </a:extLst>
              </p:cNvPr>
              <p:cNvGrpSpPr/>
              <p:nvPr/>
            </p:nvGrpSpPr>
            <p:grpSpPr>
              <a:xfrm>
                <a:off x="8495204" y="2217661"/>
                <a:ext cx="1215390" cy="3883261"/>
                <a:chOff x="8011243" y="2368263"/>
                <a:chExt cx="1215390" cy="3883261"/>
              </a:xfrm>
            </p:grpSpPr>
            <p:sp>
              <p:nvSpPr>
                <p:cNvPr id="209" name="任意多边形: 形状 208">
                  <a:extLst>
                    <a:ext uri="{FF2B5EF4-FFF2-40B4-BE49-F238E27FC236}">
                      <a16:creationId xmlns:a16="http://schemas.microsoft.com/office/drawing/2014/main" id="{DED5BCCA-47E9-3A34-0812-94FC6B538D2F}"/>
                    </a:ext>
                  </a:extLst>
                </p:cNvPr>
                <p:cNvSpPr/>
                <p:nvPr/>
              </p:nvSpPr>
              <p:spPr>
                <a:xfrm>
                  <a:off x="8596374" y="5775669"/>
                  <a:ext cx="415319" cy="328671"/>
                </a:xfrm>
                <a:custGeom>
                  <a:avLst/>
                  <a:gdLst>
                    <a:gd name="connsiteX0" fmla="*/ 216773 w 415319"/>
                    <a:gd name="connsiteY0" fmla="*/ 6618 h 328671"/>
                    <a:gd name="connsiteX1" fmla="*/ 202009 w 415319"/>
                    <a:gd name="connsiteY1" fmla="*/ 208932 h 328671"/>
                    <a:gd name="connsiteX2" fmla="*/ 415320 w 415319"/>
                    <a:gd name="connsiteY2" fmla="*/ 328672 h 328671"/>
                    <a:gd name="connsiteX3" fmla="*/ 0 w 415319"/>
                    <a:gd name="connsiteY3" fmla="*/ 315639 h 328671"/>
                    <a:gd name="connsiteX4" fmla="*/ 9367 w 415319"/>
                    <a:gd name="connsiteY4" fmla="*/ 0 h 328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319" h="328671">
                      <a:moveTo>
                        <a:pt x="216773" y="6618"/>
                      </a:moveTo>
                      <a:lnTo>
                        <a:pt x="202009" y="208932"/>
                      </a:lnTo>
                      <a:cubicBezTo>
                        <a:pt x="202009" y="208932"/>
                        <a:pt x="414200" y="290998"/>
                        <a:pt x="415320" y="328672"/>
                      </a:cubicBezTo>
                      <a:lnTo>
                        <a:pt x="0" y="315639"/>
                      </a:lnTo>
                      <a:lnTo>
                        <a:pt x="9367" y="0"/>
                      </a:lnTo>
                      <a:close/>
                    </a:path>
                  </a:pathLst>
                </a:custGeom>
                <a:solidFill>
                  <a:srgbClr val="263238"/>
                </a:solidFill>
                <a:ln w="10173"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8EF35079-757B-9276-1A27-2C492A0065F5}"/>
                    </a:ext>
                  </a:extLst>
                </p:cNvPr>
                <p:cNvSpPr/>
                <p:nvPr/>
              </p:nvSpPr>
              <p:spPr>
                <a:xfrm>
                  <a:off x="8658109" y="5962584"/>
                  <a:ext cx="32634" cy="30934"/>
                </a:xfrm>
                <a:custGeom>
                  <a:avLst/>
                  <a:gdLst>
                    <a:gd name="connsiteX0" fmla="*/ 12491 w 32634"/>
                    <a:gd name="connsiteY0" fmla="*/ 941 h 30934"/>
                    <a:gd name="connsiteX1" fmla="*/ 171 w 32634"/>
                    <a:gd name="connsiteY1" fmla="*/ 18862 h 30934"/>
                    <a:gd name="connsiteX2" fmla="*/ 18804 w 32634"/>
                    <a:gd name="connsiteY2" fmla="*/ 30673 h 30934"/>
                    <a:gd name="connsiteX3" fmla="*/ 32555 w 32634"/>
                    <a:gd name="connsiteY3" fmla="*/ 13830 h 30934"/>
                    <a:gd name="connsiteX4" fmla="*/ 15713 w 32634"/>
                    <a:gd name="connsiteY4" fmla="*/ 79 h 30934"/>
                    <a:gd name="connsiteX5" fmla="*/ 10964 w 32634"/>
                    <a:gd name="connsiteY5" fmla="*/ 1349 h 30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34" h="30934">
                      <a:moveTo>
                        <a:pt x="12491" y="941"/>
                      </a:moveTo>
                      <a:cubicBezTo>
                        <a:pt x="4328" y="2771"/>
                        <a:pt x="-1044" y="10585"/>
                        <a:pt x="171" y="18862"/>
                      </a:cubicBezTo>
                      <a:cubicBezTo>
                        <a:pt x="2366" y="27045"/>
                        <a:pt x="10467" y="32180"/>
                        <a:pt x="18804" y="30673"/>
                      </a:cubicBezTo>
                      <a:cubicBezTo>
                        <a:pt x="27252" y="29819"/>
                        <a:pt x="33409" y="22279"/>
                        <a:pt x="32555" y="13830"/>
                      </a:cubicBezTo>
                      <a:cubicBezTo>
                        <a:pt x="31702" y="5382"/>
                        <a:pt x="24161" y="-775"/>
                        <a:pt x="15713" y="79"/>
                      </a:cubicBezTo>
                      <a:cubicBezTo>
                        <a:pt x="14072" y="245"/>
                        <a:pt x="12468" y="673"/>
                        <a:pt x="10964" y="1349"/>
                      </a:cubicBezTo>
                    </a:path>
                  </a:pathLst>
                </a:custGeom>
                <a:solidFill>
                  <a:srgbClr val="E0E0E0"/>
                </a:solidFill>
                <a:ln w="10173"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8B79FA6A-5700-CD06-F5BB-EA402A33F317}"/>
                    </a:ext>
                  </a:extLst>
                </p:cNvPr>
                <p:cNvSpPr/>
                <p:nvPr/>
              </p:nvSpPr>
              <p:spPr>
                <a:xfrm>
                  <a:off x="8596679" y="6059744"/>
                  <a:ext cx="415665" cy="44800"/>
                </a:xfrm>
                <a:custGeom>
                  <a:avLst/>
                  <a:gdLst>
                    <a:gd name="connsiteX0" fmla="*/ 0 w 415665"/>
                    <a:gd name="connsiteY0" fmla="*/ 31564 h 44800"/>
                    <a:gd name="connsiteX1" fmla="*/ 2647 w 415665"/>
                    <a:gd name="connsiteY1" fmla="*/ 0 h 44800"/>
                    <a:gd name="connsiteX2" fmla="*/ 399741 w 415665"/>
                    <a:gd name="connsiteY2" fmla="*/ 24436 h 44800"/>
                    <a:gd name="connsiteX3" fmla="*/ 415421 w 415665"/>
                    <a:gd name="connsiteY3" fmla="*/ 44800 h 44800"/>
                  </a:gdLst>
                  <a:ahLst/>
                  <a:cxnLst>
                    <a:cxn ang="0">
                      <a:pos x="connsiteX0" y="connsiteY0"/>
                    </a:cxn>
                    <a:cxn ang="0">
                      <a:pos x="connsiteX1" y="connsiteY1"/>
                    </a:cxn>
                    <a:cxn ang="0">
                      <a:pos x="connsiteX2" y="connsiteY2"/>
                    </a:cxn>
                    <a:cxn ang="0">
                      <a:pos x="connsiteX3" y="connsiteY3"/>
                    </a:cxn>
                  </a:cxnLst>
                  <a:rect l="l" t="t" r="r" b="b"/>
                  <a:pathLst>
                    <a:path w="415665" h="44800">
                      <a:moveTo>
                        <a:pt x="0" y="31564"/>
                      </a:moveTo>
                      <a:lnTo>
                        <a:pt x="2647" y="0"/>
                      </a:lnTo>
                      <a:lnTo>
                        <a:pt x="399741" y="24436"/>
                      </a:lnTo>
                      <a:cubicBezTo>
                        <a:pt x="399741" y="24436"/>
                        <a:pt x="417967" y="32582"/>
                        <a:pt x="415421" y="44800"/>
                      </a:cubicBezTo>
                      <a:close/>
                    </a:path>
                  </a:pathLst>
                </a:custGeom>
                <a:solidFill>
                  <a:srgbClr val="455A64"/>
                </a:solidFill>
                <a:ln w="10173"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AB884B73-CC1E-E4E8-AA21-18B44B0D8012}"/>
                    </a:ext>
                  </a:extLst>
                </p:cNvPr>
                <p:cNvSpPr/>
                <p:nvPr/>
              </p:nvSpPr>
              <p:spPr>
                <a:xfrm>
                  <a:off x="8766965" y="5980796"/>
                  <a:ext cx="38459" cy="23311"/>
                </a:xfrm>
                <a:custGeom>
                  <a:avLst/>
                  <a:gdLst>
                    <a:gd name="connsiteX0" fmla="*/ 38444 w 38459"/>
                    <a:gd name="connsiteY0" fmla="*/ 1973 h 23311"/>
                    <a:gd name="connsiteX1" fmla="*/ 18080 w 38459"/>
                    <a:gd name="connsiteY1" fmla="*/ 10322 h 23311"/>
                    <a:gd name="connsiteX2" fmla="*/ 465 w 38459"/>
                    <a:gd name="connsiteY2" fmla="*/ 23253 h 23311"/>
                    <a:gd name="connsiteX3" fmla="*/ 14516 w 38459"/>
                    <a:gd name="connsiteY3" fmla="*/ 4518 h 23311"/>
                    <a:gd name="connsiteX4" fmla="*/ 38444 w 38459"/>
                    <a:gd name="connsiteY4" fmla="*/ 1973 h 2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9" h="23311">
                      <a:moveTo>
                        <a:pt x="38444" y="1973"/>
                      </a:moveTo>
                      <a:cubicBezTo>
                        <a:pt x="38444" y="3907"/>
                        <a:pt x="28262" y="4416"/>
                        <a:pt x="18080" y="10322"/>
                      </a:cubicBezTo>
                      <a:cubicBezTo>
                        <a:pt x="7898" y="16227"/>
                        <a:pt x="2298" y="24067"/>
                        <a:pt x="465" y="23253"/>
                      </a:cubicBezTo>
                      <a:cubicBezTo>
                        <a:pt x="-1367" y="22439"/>
                        <a:pt x="1993" y="11442"/>
                        <a:pt x="14516" y="4518"/>
                      </a:cubicBezTo>
                      <a:cubicBezTo>
                        <a:pt x="27040" y="-2405"/>
                        <a:pt x="38953" y="242"/>
                        <a:pt x="38444" y="1973"/>
                      </a:cubicBezTo>
                      <a:close/>
                    </a:path>
                  </a:pathLst>
                </a:custGeom>
                <a:solidFill>
                  <a:srgbClr val="FFFFFF"/>
                </a:solidFill>
                <a:ln w="10173"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9D2E9709-26B5-352D-C351-8376AE741AD2}"/>
                    </a:ext>
                  </a:extLst>
                </p:cNvPr>
                <p:cNvSpPr/>
                <p:nvPr/>
              </p:nvSpPr>
              <p:spPr>
                <a:xfrm>
                  <a:off x="8819945" y="6000460"/>
                  <a:ext cx="28431" cy="29760"/>
                </a:xfrm>
                <a:custGeom>
                  <a:avLst/>
                  <a:gdLst>
                    <a:gd name="connsiteX0" fmla="*/ 28430 w 28431"/>
                    <a:gd name="connsiteY0" fmla="*/ 738 h 29760"/>
                    <a:gd name="connsiteX1" fmla="*/ 12852 w 28431"/>
                    <a:gd name="connsiteY1" fmla="*/ 13466 h 29760"/>
                    <a:gd name="connsiteX2" fmla="*/ 1347 w 28431"/>
                    <a:gd name="connsiteY2" fmla="*/ 29757 h 29760"/>
                    <a:gd name="connsiteX3" fmla="*/ 7558 w 28431"/>
                    <a:gd name="connsiteY3" fmla="*/ 9393 h 29760"/>
                    <a:gd name="connsiteX4" fmla="*/ 28430 w 28431"/>
                    <a:gd name="connsiteY4" fmla="*/ 738 h 29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1" h="29760">
                      <a:moveTo>
                        <a:pt x="28430" y="738"/>
                      </a:moveTo>
                      <a:cubicBezTo>
                        <a:pt x="28430" y="2571"/>
                        <a:pt x="19979" y="5626"/>
                        <a:pt x="12852" y="13466"/>
                      </a:cubicBezTo>
                      <a:cubicBezTo>
                        <a:pt x="5725" y="21306"/>
                        <a:pt x="3383" y="29960"/>
                        <a:pt x="1347" y="29757"/>
                      </a:cubicBezTo>
                      <a:cubicBezTo>
                        <a:pt x="-690" y="29553"/>
                        <a:pt x="-1606" y="18760"/>
                        <a:pt x="7558" y="9393"/>
                      </a:cubicBezTo>
                      <a:cubicBezTo>
                        <a:pt x="16721" y="25"/>
                        <a:pt x="28532" y="-1094"/>
                        <a:pt x="28430" y="738"/>
                      </a:cubicBezTo>
                      <a:close/>
                    </a:path>
                  </a:pathLst>
                </a:custGeom>
                <a:solidFill>
                  <a:srgbClr val="FFFFFF"/>
                </a:solidFill>
                <a:ln w="10173"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E694309B-0FB6-FD47-F47B-04D2AB21BB63}"/>
                    </a:ext>
                  </a:extLst>
                </p:cNvPr>
                <p:cNvSpPr/>
                <p:nvPr/>
              </p:nvSpPr>
              <p:spPr>
                <a:xfrm>
                  <a:off x="8869256" y="6018663"/>
                  <a:ext cx="19513" cy="32630"/>
                </a:xfrm>
                <a:custGeom>
                  <a:avLst/>
                  <a:gdLst>
                    <a:gd name="connsiteX0" fmla="*/ 2233 w 19513"/>
                    <a:gd name="connsiteY0" fmla="*/ 32630 h 32630"/>
                    <a:gd name="connsiteX1" fmla="*/ 3454 w 19513"/>
                    <a:gd name="connsiteY1" fmla="*/ 12979 h 32630"/>
                    <a:gd name="connsiteX2" fmla="*/ 19440 w 19513"/>
                    <a:gd name="connsiteY2" fmla="*/ 353 h 32630"/>
                    <a:gd name="connsiteX3" fmla="*/ 9767 w 19513"/>
                    <a:gd name="connsiteY3" fmla="*/ 15932 h 32630"/>
                    <a:gd name="connsiteX4" fmla="*/ 2233 w 19513"/>
                    <a:gd name="connsiteY4" fmla="*/ 32630 h 32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13" h="32630">
                      <a:moveTo>
                        <a:pt x="2233" y="32630"/>
                      </a:moveTo>
                      <a:cubicBezTo>
                        <a:pt x="298" y="32630"/>
                        <a:pt x="-2146" y="23263"/>
                        <a:pt x="3454" y="12979"/>
                      </a:cubicBezTo>
                      <a:cubicBezTo>
                        <a:pt x="9054" y="2695"/>
                        <a:pt x="18625" y="-1276"/>
                        <a:pt x="19440" y="353"/>
                      </a:cubicBezTo>
                      <a:cubicBezTo>
                        <a:pt x="20255" y="1982"/>
                        <a:pt x="14145" y="7379"/>
                        <a:pt x="9767" y="15932"/>
                      </a:cubicBezTo>
                      <a:cubicBezTo>
                        <a:pt x="5389" y="24484"/>
                        <a:pt x="4167" y="32528"/>
                        <a:pt x="2233" y="32630"/>
                      </a:cubicBezTo>
                      <a:close/>
                    </a:path>
                  </a:pathLst>
                </a:custGeom>
                <a:solidFill>
                  <a:srgbClr val="FFFFFF"/>
                </a:solidFill>
                <a:ln w="10173"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D132FE05-6407-0D1E-9A39-3AB29AC04566}"/>
                    </a:ext>
                  </a:extLst>
                </p:cNvPr>
                <p:cNvSpPr/>
                <p:nvPr/>
              </p:nvSpPr>
              <p:spPr>
                <a:xfrm>
                  <a:off x="8759801" y="5928794"/>
                  <a:ext cx="43319" cy="9038"/>
                </a:xfrm>
                <a:custGeom>
                  <a:avLst/>
                  <a:gdLst>
                    <a:gd name="connsiteX0" fmla="*/ 43164 w 43319"/>
                    <a:gd name="connsiteY0" fmla="*/ 7545 h 9038"/>
                    <a:gd name="connsiteX1" fmla="*/ 21578 w 43319"/>
                    <a:gd name="connsiteY1" fmla="*/ 6731 h 9038"/>
                    <a:gd name="connsiteX2" fmla="*/ 94 w 43319"/>
                    <a:gd name="connsiteY2" fmla="*/ 8563 h 9038"/>
                    <a:gd name="connsiteX3" fmla="*/ 21374 w 43319"/>
                    <a:gd name="connsiteY3" fmla="*/ 11 h 9038"/>
                    <a:gd name="connsiteX4" fmla="*/ 43164 w 43319"/>
                    <a:gd name="connsiteY4" fmla="*/ 7545 h 9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19" h="9038">
                      <a:moveTo>
                        <a:pt x="43164" y="7545"/>
                      </a:moveTo>
                      <a:cubicBezTo>
                        <a:pt x="42247" y="9276"/>
                        <a:pt x="32982" y="6323"/>
                        <a:pt x="21578" y="6731"/>
                      </a:cubicBezTo>
                      <a:cubicBezTo>
                        <a:pt x="10174" y="7138"/>
                        <a:pt x="1214" y="10193"/>
                        <a:pt x="94" y="8563"/>
                      </a:cubicBezTo>
                      <a:cubicBezTo>
                        <a:pt x="-1026" y="6934"/>
                        <a:pt x="7934" y="316"/>
                        <a:pt x="21374" y="11"/>
                      </a:cubicBezTo>
                      <a:cubicBezTo>
                        <a:pt x="34814" y="-295"/>
                        <a:pt x="44691" y="6018"/>
                        <a:pt x="43164" y="7545"/>
                      </a:cubicBezTo>
                      <a:close/>
                    </a:path>
                  </a:pathLst>
                </a:custGeom>
                <a:solidFill>
                  <a:srgbClr val="FFFFFF"/>
                </a:solidFill>
                <a:ln w="10173"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2484D347-4A6E-9264-C0D9-5CDD0E49A41D}"/>
                    </a:ext>
                  </a:extLst>
                </p:cNvPr>
                <p:cNvSpPr/>
                <p:nvPr/>
              </p:nvSpPr>
              <p:spPr>
                <a:xfrm>
                  <a:off x="8127192" y="5779029"/>
                  <a:ext cx="228382" cy="472295"/>
                </a:xfrm>
                <a:custGeom>
                  <a:avLst/>
                  <a:gdLst>
                    <a:gd name="connsiteX0" fmla="*/ 190605 w 228382"/>
                    <a:gd name="connsiteY0" fmla="*/ 0 h 472295"/>
                    <a:gd name="connsiteX1" fmla="*/ 178387 w 228382"/>
                    <a:gd name="connsiteY1" fmla="*/ 244976 h 472295"/>
                    <a:gd name="connsiteX2" fmla="*/ 227769 w 228382"/>
                    <a:gd name="connsiteY2" fmla="*/ 441385 h 472295"/>
                    <a:gd name="connsiteX3" fmla="*/ 208632 w 228382"/>
                    <a:gd name="connsiteY3" fmla="*/ 471535 h 472295"/>
                    <a:gd name="connsiteX4" fmla="*/ 206387 w 228382"/>
                    <a:gd name="connsiteY4" fmla="*/ 471931 h 472295"/>
                    <a:gd name="connsiteX5" fmla="*/ 206387 w 228382"/>
                    <a:gd name="connsiteY5" fmla="*/ 471931 h 472295"/>
                    <a:gd name="connsiteX6" fmla="*/ 183172 w 228382"/>
                    <a:gd name="connsiteY6" fmla="*/ 464905 h 472295"/>
                    <a:gd name="connsiteX7" fmla="*/ 5193 w 228382"/>
                    <a:gd name="connsiteY7" fmla="*/ 274198 h 472295"/>
                    <a:gd name="connsiteX8" fmla="*/ 0 w 228382"/>
                    <a:gd name="connsiteY8" fmla="*/ 14967 h 4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82" h="472295">
                      <a:moveTo>
                        <a:pt x="190605" y="0"/>
                      </a:moveTo>
                      <a:lnTo>
                        <a:pt x="178387" y="244976"/>
                      </a:lnTo>
                      <a:lnTo>
                        <a:pt x="227769" y="441385"/>
                      </a:lnTo>
                      <a:cubicBezTo>
                        <a:pt x="230810" y="454995"/>
                        <a:pt x="222242" y="468494"/>
                        <a:pt x="208632" y="471535"/>
                      </a:cubicBezTo>
                      <a:cubicBezTo>
                        <a:pt x="207890" y="471700"/>
                        <a:pt x="207141" y="471833"/>
                        <a:pt x="206387" y="471931"/>
                      </a:cubicBezTo>
                      <a:lnTo>
                        <a:pt x="206387" y="471931"/>
                      </a:lnTo>
                      <a:cubicBezTo>
                        <a:pt x="197978" y="473314"/>
                        <a:pt x="189403" y="470719"/>
                        <a:pt x="183172" y="464905"/>
                      </a:cubicBezTo>
                      <a:cubicBezTo>
                        <a:pt x="144583" y="428149"/>
                        <a:pt x="3258" y="291813"/>
                        <a:pt x="5193" y="274198"/>
                      </a:cubicBezTo>
                      <a:cubicBezTo>
                        <a:pt x="7433" y="253835"/>
                        <a:pt x="0" y="14967"/>
                        <a:pt x="0" y="14967"/>
                      </a:cubicBezTo>
                      <a:close/>
                    </a:path>
                  </a:pathLst>
                </a:custGeom>
                <a:solidFill>
                  <a:srgbClr val="263238"/>
                </a:solidFill>
                <a:ln w="10173"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8E1D3AB0-1E3C-37DA-20DF-23E555BC1E0B}"/>
                    </a:ext>
                  </a:extLst>
                </p:cNvPr>
                <p:cNvSpPr/>
                <p:nvPr/>
              </p:nvSpPr>
              <p:spPr>
                <a:xfrm>
                  <a:off x="8132673" y="6036733"/>
                  <a:ext cx="200804" cy="214791"/>
                </a:xfrm>
                <a:custGeom>
                  <a:avLst/>
                  <a:gdLst>
                    <a:gd name="connsiteX0" fmla="*/ 200805 w 200804"/>
                    <a:gd name="connsiteY0" fmla="*/ 214329 h 214791"/>
                    <a:gd name="connsiteX1" fmla="*/ 18 w 200804"/>
                    <a:gd name="connsiteY1" fmla="*/ 0 h 214791"/>
                    <a:gd name="connsiteX2" fmla="*/ 18 w 200804"/>
                    <a:gd name="connsiteY2" fmla="*/ 10182 h 214791"/>
                    <a:gd name="connsiteX3" fmla="*/ 8876 w 200804"/>
                    <a:gd name="connsiteY3" fmla="*/ 34924 h 214791"/>
                    <a:gd name="connsiteX4" fmla="*/ 176877 w 200804"/>
                    <a:gd name="connsiteY4" fmla="*/ 207304 h 214791"/>
                    <a:gd name="connsiteX5" fmla="*/ 200805 w 200804"/>
                    <a:gd name="connsiteY5" fmla="*/ 214329 h 21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804" h="214791">
                      <a:moveTo>
                        <a:pt x="200805" y="214329"/>
                      </a:moveTo>
                      <a:lnTo>
                        <a:pt x="18" y="0"/>
                      </a:lnTo>
                      <a:lnTo>
                        <a:pt x="18" y="10182"/>
                      </a:lnTo>
                      <a:cubicBezTo>
                        <a:pt x="-269" y="19253"/>
                        <a:pt x="2897" y="28096"/>
                        <a:pt x="8876" y="34924"/>
                      </a:cubicBezTo>
                      <a:cubicBezTo>
                        <a:pt x="24658" y="53557"/>
                        <a:pt x="69560" y="104466"/>
                        <a:pt x="176877" y="207304"/>
                      </a:cubicBezTo>
                      <a:cubicBezTo>
                        <a:pt x="183280" y="213321"/>
                        <a:pt x="192165" y="215931"/>
                        <a:pt x="200805" y="214329"/>
                      </a:cubicBezTo>
                      <a:close/>
                    </a:path>
                  </a:pathLst>
                </a:custGeom>
                <a:solidFill>
                  <a:srgbClr val="455A64"/>
                </a:solidFill>
                <a:ln w="10173"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07380790-37C2-9DF4-4FF2-FFA88EAC11FE}"/>
                    </a:ext>
                  </a:extLst>
                </p:cNvPr>
                <p:cNvSpPr/>
                <p:nvPr/>
              </p:nvSpPr>
              <p:spPr>
                <a:xfrm>
                  <a:off x="8164941" y="5956775"/>
                  <a:ext cx="29407" cy="28397"/>
                </a:xfrm>
                <a:custGeom>
                  <a:avLst/>
                  <a:gdLst>
                    <a:gd name="connsiteX0" fmla="*/ 23038 w 29407"/>
                    <a:gd name="connsiteY0" fmla="*/ 2168 h 28397"/>
                    <a:gd name="connsiteX1" fmla="*/ 26907 w 29407"/>
                    <a:gd name="connsiteY1" fmla="*/ 22532 h 28397"/>
                    <a:gd name="connsiteX2" fmla="*/ 6543 w 29407"/>
                    <a:gd name="connsiteY2" fmla="*/ 26299 h 28397"/>
                    <a:gd name="connsiteX3" fmla="*/ 2572 w 29407"/>
                    <a:gd name="connsiteY3" fmla="*/ 5121 h 28397"/>
                    <a:gd name="connsiteX4" fmla="*/ 24667 w 29407"/>
                    <a:gd name="connsiteY4" fmla="*/ 3492 h 283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07" h="28397">
                      <a:moveTo>
                        <a:pt x="23038" y="2168"/>
                      </a:moveTo>
                      <a:cubicBezTo>
                        <a:pt x="29677" y="6758"/>
                        <a:pt x="31400" y="15827"/>
                        <a:pt x="26907" y="22532"/>
                      </a:cubicBezTo>
                      <a:cubicBezTo>
                        <a:pt x="21937" y="28571"/>
                        <a:pt x="13344" y="30160"/>
                        <a:pt x="6543" y="26299"/>
                      </a:cubicBezTo>
                      <a:cubicBezTo>
                        <a:pt x="-285" y="21472"/>
                        <a:pt x="-2043" y="12094"/>
                        <a:pt x="2572" y="5121"/>
                      </a:cubicBezTo>
                      <a:cubicBezTo>
                        <a:pt x="8422" y="-1023"/>
                        <a:pt x="17979" y="-1728"/>
                        <a:pt x="24667" y="3492"/>
                      </a:cubicBezTo>
                    </a:path>
                  </a:pathLst>
                </a:custGeom>
                <a:solidFill>
                  <a:srgbClr val="FFFFFF"/>
                </a:solidFill>
                <a:ln w="10173"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48A58FD3-AC40-ED26-7322-D6B706ED335E}"/>
                    </a:ext>
                  </a:extLst>
                </p:cNvPr>
                <p:cNvSpPr/>
                <p:nvPr/>
              </p:nvSpPr>
              <p:spPr>
                <a:xfrm>
                  <a:off x="8276743" y="6115404"/>
                  <a:ext cx="53374" cy="27119"/>
                </a:xfrm>
                <a:custGeom>
                  <a:avLst/>
                  <a:gdLst>
                    <a:gd name="connsiteX0" fmla="*/ 225 w 53374"/>
                    <a:gd name="connsiteY0" fmla="*/ 27119 h 27119"/>
                    <a:gd name="connsiteX1" fmla="*/ 23440 w 53374"/>
                    <a:gd name="connsiteY1" fmla="*/ 8588 h 27119"/>
                    <a:gd name="connsiteX2" fmla="*/ 53375 w 53374"/>
                    <a:gd name="connsiteY2" fmla="*/ 3904 h 27119"/>
                    <a:gd name="connsiteX3" fmla="*/ 44415 w 53374"/>
                    <a:gd name="connsiteY3" fmla="*/ 341 h 27119"/>
                    <a:gd name="connsiteX4" fmla="*/ 21098 w 53374"/>
                    <a:gd name="connsiteY4" fmla="*/ 3701 h 27119"/>
                    <a:gd name="connsiteX5" fmla="*/ 3280 w 53374"/>
                    <a:gd name="connsiteY5" fmla="*/ 18363 h 27119"/>
                    <a:gd name="connsiteX6" fmla="*/ 225 w 53374"/>
                    <a:gd name="connsiteY6" fmla="*/ 27119 h 2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74" h="27119">
                      <a:moveTo>
                        <a:pt x="225" y="27119"/>
                      </a:moveTo>
                      <a:cubicBezTo>
                        <a:pt x="6722" y="19530"/>
                        <a:pt x="14600" y="13242"/>
                        <a:pt x="23440" y="8588"/>
                      </a:cubicBezTo>
                      <a:cubicBezTo>
                        <a:pt x="33054" y="5234"/>
                        <a:pt x="43196" y="3647"/>
                        <a:pt x="53375" y="3904"/>
                      </a:cubicBezTo>
                      <a:cubicBezTo>
                        <a:pt x="53375" y="3294"/>
                        <a:pt x="50422" y="1359"/>
                        <a:pt x="44415" y="341"/>
                      </a:cubicBezTo>
                      <a:cubicBezTo>
                        <a:pt x="36482" y="-644"/>
                        <a:pt x="28430" y="516"/>
                        <a:pt x="21098" y="3701"/>
                      </a:cubicBezTo>
                      <a:cubicBezTo>
                        <a:pt x="13870" y="6768"/>
                        <a:pt x="7682" y="11860"/>
                        <a:pt x="3280" y="18363"/>
                      </a:cubicBezTo>
                      <a:cubicBezTo>
                        <a:pt x="124" y="23352"/>
                        <a:pt x="-386" y="26915"/>
                        <a:pt x="225" y="27119"/>
                      </a:cubicBezTo>
                      <a:close/>
                    </a:path>
                  </a:pathLst>
                </a:custGeom>
                <a:solidFill>
                  <a:srgbClr val="FFFFFF"/>
                </a:solidFill>
                <a:ln w="10173"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83F6C630-0554-FEEE-4B2E-641F4DFF1582}"/>
                    </a:ext>
                  </a:extLst>
                </p:cNvPr>
                <p:cNvSpPr/>
                <p:nvPr/>
              </p:nvSpPr>
              <p:spPr>
                <a:xfrm>
                  <a:off x="8294437" y="6158487"/>
                  <a:ext cx="48713" cy="17330"/>
                </a:xfrm>
                <a:custGeom>
                  <a:avLst/>
                  <a:gdLst>
                    <a:gd name="connsiteX0" fmla="*/ 146 w 48713"/>
                    <a:gd name="connsiteY0" fmla="*/ 17331 h 17330"/>
                    <a:gd name="connsiteX1" fmla="*/ 23360 w 48713"/>
                    <a:gd name="connsiteY1" fmla="*/ 7149 h 17330"/>
                    <a:gd name="connsiteX2" fmla="*/ 48713 w 48713"/>
                    <a:gd name="connsiteY2" fmla="*/ 4603 h 17330"/>
                    <a:gd name="connsiteX3" fmla="*/ 21833 w 48713"/>
                    <a:gd name="connsiteY3" fmla="*/ 1956 h 17330"/>
                    <a:gd name="connsiteX4" fmla="*/ 146 w 48713"/>
                    <a:gd name="connsiteY4" fmla="*/ 17331 h 17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3" h="17330">
                      <a:moveTo>
                        <a:pt x="146" y="17331"/>
                      </a:moveTo>
                      <a:cubicBezTo>
                        <a:pt x="7687" y="13506"/>
                        <a:pt x="15438" y="10106"/>
                        <a:pt x="23360" y="7149"/>
                      </a:cubicBezTo>
                      <a:cubicBezTo>
                        <a:pt x="31756" y="5818"/>
                        <a:pt x="40221" y="4968"/>
                        <a:pt x="48713" y="4603"/>
                      </a:cubicBezTo>
                      <a:cubicBezTo>
                        <a:pt x="40651" y="-408"/>
                        <a:pt x="30718" y="-1386"/>
                        <a:pt x="21833" y="1956"/>
                      </a:cubicBezTo>
                      <a:cubicBezTo>
                        <a:pt x="6560" y="6029"/>
                        <a:pt x="-1178" y="16618"/>
                        <a:pt x="146" y="17331"/>
                      </a:cubicBezTo>
                      <a:close/>
                    </a:path>
                  </a:pathLst>
                </a:custGeom>
                <a:solidFill>
                  <a:srgbClr val="FFFFFF"/>
                </a:solidFill>
                <a:ln w="10173"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6AE7FC81-332D-3016-393F-CBE6648C68C4}"/>
                    </a:ext>
                  </a:extLst>
                </p:cNvPr>
                <p:cNvSpPr/>
                <p:nvPr/>
              </p:nvSpPr>
              <p:spPr>
                <a:xfrm>
                  <a:off x="8243673" y="6072067"/>
                  <a:ext cx="73411" cy="27590"/>
                </a:xfrm>
                <a:custGeom>
                  <a:avLst/>
                  <a:gdLst>
                    <a:gd name="connsiteX0" fmla="*/ 0 w 73411"/>
                    <a:gd name="connsiteY0" fmla="*/ 27590 h 27590"/>
                    <a:gd name="connsiteX1" fmla="*/ 34720 w 73411"/>
                    <a:gd name="connsiteY1" fmla="*/ 9874 h 27590"/>
                    <a:gd name="connsiteX2" fmla="*/ 73412 w 73411"/>
                    <a:gd name="connsiteY2" fmla="*/ 2237 h 27590"/>
                    <a:gd name="connsiteX3" fmla="*/ 32684 w 73411"/>
                    <a:gd name="connsiteY3" fmla="*/ 4783 h 27590"/>
                    <a:gd name="connsiteX4" fmla="*/ 0 w 73411"/>
                    <a:gd name="connsiteY4" fmla="*/ 27590 h 27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11" h="27590">
                      <a:moveTo>
                        <a:pt x="0" y="27590"/>
                      </a:moveTo>
                      <a:cubicBezTo>
                        <a:pt x="11156" y="20900"/>
                        <a:pt x="22756" y="14980"/>
                        <a:pt x="34720" y="9874"/>
                      </a:cubicBezTo>
                      <a:cubicBezTo>
                        <a:pt x="47423" y="6425"/>
                        <a:pt x="60352" y="3874"/>
                        <a:pt x="73412" y="2237"/>
                      </a:cubicBezTo>
                      <a:cubicBezTo>
                        <a:pt x="59929" y="-1454"/>
                        <a:pt x="45602" y="-559"/>
                        <a:pt x="32684" y="4783"/>
                      </a:cubicBezTo>
                      <a:cubicBezTo>
                        <a:pt x="19479" y="8376"/>
                        <a:pt x="7929" y="16436"/>
                        <a:pt x="0" y="27590"/>
                      </a:cubicBezTo>
                      <a:close/>
                    </a:path>
                  </a:pathLst>
                </a:custGeom>
                <a:solidFill>
                  <a:srgbClr val="FFFFFF"/>
                </a:solidFill>
                <a:ln w="10173"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A4072D26-9913-B926-B33E-4D5F34C9A6BC}"/>
                    </a:ext>
                  </a:extLst>
                </p:cNvPr>
                <p:cNvSpPr/>
                <p:nvPr/>
              </p:nvSpPr>
              <p:spPr>
                <a:xfrm>
                  <a:off x="8240822" y="6015442"/>
                  <a:ext cx="67709" cy="9723"/>
                </a:xfrm>
                <a:custGeom>
                  <a:avLst/>
                  <a:gdLst>
                    <a:gd name="connsiteX0" fmla="*/ 0 w 67709"/>
                    <a:gd name="connsiteY0" fmla="*/ 9480 h 9723"/>
                    <a:gd name="connsiteX1" fmla="*/ 33804 w 67709"/>
                    <a:gd name="connsiteY1" fmla="*/ 5408 h 9723"/>
                    <a:gd name="connsiteX2" fmla="*/ 67710 w 67709"/>
                    <a:gd name="connsiteY2" fmla="*/ 8258 h 9723"/>
                    <a:gd name="connsiteX3" fmla="*/ 0 w 67709"/>
                    <a:gd name="connsiteY3" fmla="*/ 9480 h 9723"/>
                  </a:gdLst>
                  <a:ahLst/>
                  <a:cxnLst>
                    <a:cxn ang="0">
                      <a:pos x="connsiteX0" y="connsiteY0"/>
                    </a:cxn>
                    <a:cxn ang="0">
                      <a:pos x="connsiteX1" y="connsiteY1"/>
                    </a:cxn>
                    <a:cxn ang="0">
                      <a:pos x="connsiteX2" y="connsiteY2"/>
                    </a:cxn>
                    <a:cxn ang="0">
                      <a:pos x="connsiteX3" y="connsiteY3"/>
                    </a:cxn>
                  </a:cxnLst>
                  <a:rect l="l" t="t" r="r" b="b"/>
                  <a:pathLst>
                    <a:path w="67709" h="9723">
                      <a:moveTo>
                        <a:pt x="0" y="9480"/>
                      </a:moveTo>
                      <a:cubicBezTo>
                        <a:pt x="713" y="10906"/>
                        <a:pt x="15171" y="5611"/>
                        <a:pt x="33804" y="5408"/>
                      </a:cubicBezTo>
                      <a:cubicBezTo>
                        <a:pt x="52437" y="5204"/>
                        <a:pt x="67099" y="9786"/>
                        <a:pt x="67710" y="8258"/>
                      </a:cubicBezTo>
                      <a:cubicBezTo>
                        <a:pt x="46472" y="-3173"/>
                        <a:pt x="20812" y="-2710"/>
                        <a:pt x="0" y="9480"/>
                      </a:cubicBezTo>
                      <a:close/>
                    </a:path>
                  </a:pathLst>
                </a:custGeom>
                <a:solidFill>
                  <a:srgbClr val="FFFFFF"/>
                </a:solidFill>
                <a:ln w="10173"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BFB753C7-3411-40C5-B2B9-36C10639540D}"/>
                    </a:ext>
                  </a:extLst>
                </p:cNvPr>
                <p:cNvSpPr/>
                <p:nvPr/>
              </p:nvSpPr>
              <p:spPr>
                <a:xfrm>
                  <a:off x="8242834" y="5942359"/>
                  <a:ext cx="69260" cy="14446"/>
                </a:xfrm>
                <a:custGeom>
                  <a:avLst/>
                  <a:gdLst>
                    <a:gd name="connsiteX0" fmla="*/ 126 w 69260"/>
                    <a:gd name="connsiteY0" fmla="*/ 10577 h 14446"/>
                    <a:gd name="connsiteX1" fmla="*/ 35152 w 69260"/>
                    <a:gd name="connsiteY1" fmla="*/ 5486 h 14446"/>
                    <a:gd name="connsiteX2" fmla="*/ 69261 w 69260"/>
                    <a:gd name="connsiteY2" fmla="*/ 14446 h 14446"/>
                    <a:gd name="connsiteX3" fmla="*/ 61014 w 69260"/>
                    <a:gd name="connsiteY3" fmla="*/ 7319 h 14446"/>
                    <a:gd name="connsiteX4" fmla="*/ 9086 w 69260"/>
                    <a:gd name="connsiteY4" fmla="*/ 4468 h 14446"/>
                    <a:gd name="connsiteX5" fmla="*/ 126 w 69260"/>
                    <a:gd name="connsiteY5" fmla="*/ 10577 h 1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260" h="14446">
                      <a:moveTo>
                        <a:pt x="126" y="10577"/>
                      </a:moveTo>
                      <a:cubicBezTo>
                        <a:pt x="11526" y="7347"/>
                        <a:pt x="23303" y="5635"/>
                        <a:pt x="35152" y="5486"/>
                      </a:cubicBezTo>
                      <a:cubicBezTo>
                        <a:pt x="46875" y="6915"/>
                        <a:pt x="58349" y="9929"/>
                        <a:pt x="69261" y="14446"/>
                      </a:cubicBezTo>
                      <a:cubicBezTo>
                        <a:pt x="69261" y="13937"/>
                        <a:pt x="66919" y="10781"/>
                        <a:pt x="61014" y="7319"/>
                      </a:cubicBezTo>
                      <a:cubicBezTo>
                        <a:pt x="44993" y="-1319"/>
                        <a:pt x="25956" y="-2365"/>
                        <a:pt x="9086" y="4468"/>
                      </a:cubicBezTo>
                      <a:cubicBezTo>
                        <a:pt x="2468" y="7217"/>
                        <a:pt x="-689" y="9966"/>
                        <a:pt x="126" y="10577"/>
                      </a:cubicBezTo>
                      <a:close/>
                    </a:path>
                  </a:pathLst>
                </a:custGeom>
                <a:solidFill>
                  <a:srgbClr val="FFFFFF"/>
                </a:solidFill>
                <a:ln w="10173"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704D7724-8D59-B883-15B4-3CF625E81591}"/>
                    </a:ext>
                  </a:extLst>
                </p:cNvPr>
                <p:cNvSpPr/>
                <p:nvPr/>
              </p:nvSpPr>
              <p:spPr>
                <a:xfrm>
                  <a:off x="8241839" y="5885666"/>
                  <a:ext cx="77225" cy="48434"/>
                </a:xfrm>
                <a:custGeom>
                  <a:avLst/>
                  <a:gdLst>
                    <a:gd name="connsiteX0" fmla="*/ 35638 w 77225"/>
                    <a:gd name="connsiteY0" fmla="*/ 48434 h 48434"/>
                    <a:gd name="connsiteX1" fmla="*/ 35638 w 77225"/>
                    <a:gd name="connsiteY1" fmla="*/ 39168 h 48434"/>
                    <a:gd name="connsiteX2" fmla="*/ 28511 w 77225"/>
                    <a:gd name="connsiteY2" fmla="*/ 14732 h 48434"/>
                    <a:gd name="connsiteX3" fmla="*/ 16394 w 77225"/>
                    <a:gd name="connsiteY3" fmla="*/ 986 h 48434"/>
                    <a:gd name="connsiteX4" fmla="*/ 4380 w 77225"/>
                    <a:gd name="connsiteY4" fmla="*/ 2921 h 48434"/>
                    <a:gd name="connsiteX5" fmla="*/ 1 w 77225"/>
                    <a:gd name="connsiteY5" fmla="*/ 13917 h 48434"/>
                    <a:gd name="connsiteX6" fmla="*/ 31973 w 77225"/>
                    <a:gd name="connsiteY6" fmla="*/ 47517 h 48434"/>
                    <a:gd name="connsiteX7" fmla="*/ 75347 w 77225"/>
                    <a:gd name="connsiteY7" fmla="*/ 27154 h 48434"/>
                    <a:gd name="connsiteX8" fmla="*/ 76366 w 77225"/>
                    <a:gd name="connsiteY8" fmla="*/ 15343 h 48434"/>
                    <a:gd name="connsiteX9" fmla="*/ 65471 w 77225"/>
                    <a:gd name="connsiteY9" fmla="*/ 9844 h 48434"/>
                    <a:gd name="connsiteX10" fmla="*/ 48264 w 77225"/>
                    <a:gd name="connsiteY10" fmla="*/ 17786 h 48434"/>
                    <a:gd name="connsiteX11" fmla="*/ 30038 w 77225"/>
                    <a:gd name="connsiteY11" fmla="*/ 36419 h 48434"/>
                    <a:gd name="connsiteX12" fmla="*/ 25863 w 77225"/>
                    <a:gd name="connsiteY12" fmla="*/ 44870 h 48434"/>
                    <a:gd name="connsiteX13" fmla="*/ 50605 w 77225"/>
                    <a:gd name="connsiteY13" fmla="*/ 20841 h 48434"/>
                    <a:gd name="connsiteX14" fmla="*/ 65878 w 77225"/>
                    <a:gd name="connsiteY14" fmla="*/ 14222 h 48434"/>
                    <a:gd name="connsiteX15" fmla="*/ 71784 w 77225"/>
                    <a:gd name="connsiteY15" fmla="*/ 17175 h 48434"/>
                    <a:gd name="connsiteX16" fmla="*/ 70562 w 77225"/>
                    <a:gd name="connsiteY16" fmla="*/ 25015 h 48434"/>
                    <a:gd name="connsiteX17" fmla="*/ 32787 w 77225"/>
                    <a:gd name="connsiteY17" fmla="*/ 41714 h 48434"/>
                    <a:gd name="connsiteX18" fmla="*/ 5194 w 77225"/>
                    <a:gd name="connsiteY18" fmla="*/ 13510 h 48434"/>
                    <a:gd name="connsiteX19" fmla="*/ 7943 w 77225"/>
                    <a:gd name="connsiteY19" fmla="*/ 5772 h 48434"/>
                    <a:gd name="connsiteX20" fmla="*/ 14561 w 77225"/>
                    <a:gd name="connsiteY20" fmla="*/ 4550 h 48434"/>
                    <a:gd name="connsiteX21" fmla="*/ 25456 w 77225"/>
                    <a:gd name="connsiteY21" fmla="*/ 16157 h 48434"/>
                    <a:gd name="connsiteX22" fmla="*/ 35638 w 77225"/>
                    <a:gd name="connsiteY22" fmla="*/ 48434 h 48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7225" h="48434">
                      <a:moveTo>
                        <a:pt x="35638" y="48434"/>
                      </a:moveTo>
                      <a:cubicBezTo>
                        <a:pt x="36312" y="45382"/>
                        <a:pt x="36312" y="42220"/>
                        <a:pt x="35638" y="39168"/>
                      </a:cubicBezTo>
                      <a:cubicBezTo>
                        <a:pt x="35026" y="30609"/>
                        <a:pt x="32596" y="22278"/>
                        <a:pt x="28511" y="14732"/>
                      </a:cubicBezTo>
                      <a:cubicBezTo>
                        <a:pt x="26088" y="8946"/>
                        <a:pt x="21831" y="4116"/>
                        <a:pt x="16394" y="986"/>
                      </a:cubicBezTo>
                      <a:cubicBezTo>
                        <a:pt x="12365" y="-846"/>
                        <a:pt x="7630" y="-83"/>
                        <a:pt x="4380" y="2921"/>
                      </a:cubicBezTo>
                      <a:cubicBezTo>
                        <a:pt x="1521" y="5862"/>
                        <a:pt x="-54" y="9817"/>
                        <a:pt x="1" y="13917"/>
                      </a:cubicBezTo>
                      <a:cubicBezTo>
                        <a:pt x="1121" y="31379"/>
                        <a:pt x="14587" y="45532"/>
                        <a:pt x="31973" y="47517"/>
                      </a:cubicBezTo>
                      <a:cubicBezTo>
                        <a:pt x="49163" y="49759"/>
                        <a:pt x="66091" y="41812"/>
                        <a:pt x="75347" y="27154"/>
                      </a:cubicBezTo>
                      <a:cubicBezTo>
                        <a:pt x="77426" y="23564"/>
                        <a:pt x="77799" y="19235"/>
                        <a:pt x="76366" y="15343"/>
                      </a:cubicBezTo>
                      <a:cubicBezTo>
                        <a:pt x="74356" y="11295"/>
                        <a:pt x="69920" y="9057"/>
                        <a:pt x="65471" y="9844"/>
                      </a:cubicBezTo>
                      <a:cubicBezTo>
                        <a:pt x="59144" y="10955"/>
                        <a:pt x="53214" y="13692"/>
                        <a:pt x="48264" y="17786"/>
                      </a:cubicBezTo>
                      <a:cubicBezTo>
                        <a:pt x="41135" y="22872"/>
                        <a:pt x="34965" y="29180"/>
                        <a:pt x="30038" y="36419"/>
                      </a:cubicBezTo>
                      <a:cubicBezTo>
                        <a:pt x="28005" y="38870"/>
                        <a:pt x="26575" y="41765"/>
                        <a:pt x="25863" y="44870"/>
                      </a:cubicBezTo>
                      <a:cubicBezTo>
                        <a:pt x="32869" y="35673"/>
                        <a:pt x="41208" y="27575"/>
                        <a:pt x="50605" y="20841"/>
                      </a:cubicBezTo>
                      <a:cubicBezTo>
                        <a:pt x="55110" y="17473"/>
                        <a:pt x="60341" y="15206"/>
                        <a:pt x="65878" y="14222"/>
                      </a:cubicBezTo>
                      <a:cubicBezTo>
                        <a:pt x="68274" y="13851"/>
                        <a:pt x="70643" y="15035"/>
                        <a:pt x="71784" y="17175"/>
                      </a:cubicBezTo>
                      <a:cubicBezTo>
                        <a:pt x="72544" y="19842"/>
                        <a:pt x="72097" y="22707"/>
                        <a:pt x="70562" y="25015"/>
                      </a:cubicBezTo>
                      <a:cubicBezTo>
                        <a:pt x="62098" y="37225"/>
                        <a:pt x="47514" y="43672"/>
                        <a:pt x="32787" y="41714"/>
                      </a:cubicBezTo>
                      <a:cubicBezTo>
                        <a:pt x="18140" y="39892"/>
                        <a:pt x="6695" y="28193"/>
                        <a:pt x="5194" y="13510"/>
                      </a:cubicBezTo>
                      <a:cubicBezTo>
                        <a:pt x="5118" y="10679"/>
                        <a:pt x="6098" y="7920"/>
                        <a:pt x="7943" y="5772"/>
                      </a:cubicBezTo>
                      <a:cubicBezTo>
                        <a:pt x="9706" y="4076"/>
                        <a:pt x="12310" y="3596"/>
                        <a:pt x="14561" y="4550"/>
                      </a:cubicBezTo>
                      <a:cubicBezTo>
                        <a:pt x="19310" y="7193"/>
                        <a:pt x="23118" y="11251"/>
                        <a:pt x="25456" y="16157"/>
                      </a:cubicBezTo>
                      <a:cubicBezTo>
                        <a:pt x="30799" y="26202"/>
                        <a:pt x="34250" y="37142"/>
                        <a:pt x="35638" y="48434"/>
                      </a:cubicBezTo>
                      <a:close/>
                    </a:path>
                  </a:pathLst>
                </a:custGeom>
                <a:solidFill>
                  <a:srgbClr val="FFFFFF"/>
                </a:solidFill>
                <a:ln w="10173"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780B6BD4-C5DD-2928-721D-8ACFE05BCB93}"/>
                    </a:ext>
                  </a:extLst>
                </p:cNvPr>
                <p:cNvSpPr/>
                <p:nvPr/>
              </p:nvSpPr>
              <p:spPr>
                <a:xfrm>
                  <a:off x="8094712" y="4100645"/>
                  <a:ext cx="867038" cy="1895767"/>
                </a:xfrm>
                <a:custGeom>
                  <a:avLst/>
                  <a:gdLst>
                    <a:gd name="connsiteX0" fmla="*/ 835934 w 867038"/>
                    <a:gd name="connsiteY0" fmla="*/ 27287 h 1895767"/>
                    <a:gd name="connsiteX1" fmla="*/ 866479 w 867038"/>
                    <a:gd name="connsiteY1" fmla="*/ 282446 h 1895767"/>
                    <a:gd name="connsiteX2" fmla="*/ 734115 w 867038"/>
                    <a:gd name="connsiteY2" fmla="*/ 1848931 h 1895767"/>
                    <a:gd name="connsiteX3" fmla="*/ 472338 w 867038"/>
                    <a:gd name="connsiteY3" fmla="*/ 1859112 h 1895767"/>
                    <a:gd name="connsiteX4" fmla="*/ 486287 w 867038"/>
                    <a:gd name="connsiteY4" fmla="*/ 441996 h 1895767"/>
                    <a:gd name="connsiteX5" fmla="*/ 465007 w 867038"/>
                    <a:gd name="connsiteY5" fmla="*/ 447189 h 1895767"/>
                    <a:gd name="connsiteX6" fmla="*/ 339872 w 867038"/>
                    <a:gd name="connsiteY6" fmla="*/ 1153813 h 1895767"/>
                    <a:gd name="connsiteX7" fmla="*/ 239376 w 867038"/>
                    <a:gd name="connsiteY7" fmla="*/ 1884160 h 1895767"/>
                    <a:gd name="connsiteX8" fmla="*/ 0 w 867038"/>
                    <a:gd name="connsiteY8" fmla="*/ 1895767 h 1895767"/>
                    <a:gd name="connsiteX9" fmla="*/ 40728 w 867038"/>
                    <a:gd name="connsiteY9" fmla="*/ 1049448 h 1895767"/>
                    <a:gd name="connsiteX10" fmla="*/ 95710 w 867038"/>
                    <a:gd name="connsiteY10" fmla="*/ 236831 h 1895767"/>
                    <a:gd name="connsiteX11" fmla="*/ 119332 w 867038"/>
                    <a:gd name="connsiteY11" fmla="*/ 0 h 1895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7038" h="1895767">
                      <a:moveTo>
                        <a:pt x="835934" y="27287"/>
                      </a:moveTo>
                      <a:cubicBezTo>
                        <a:pt x="859341" y="110231"/>
                        <a:pt x="869647" y="196321"/>
                        <a:pt x="866479" y="282446"/>
                      </a:cubicBezTo>
                      <a:cubicBezTo>
                        <a:pt x="864341" y="337021"/>
                        <a:pt x="734115" y="1848931"/>
                        <a:pt x="734115" y="1848931"/>
                      </a:cubicBezTo>
                      <a:lnTo>
                        <a:pt x="472338" y="1859112"/>
                      </a:lnTo>
                      <a:lnTo>
                        <a:pt x="486287" y="441996"/>
                      </a:lnTo>
                      <a:lnTo>
                        <a:pt x="465007" y="447189"/>
                      </a:lnTo>
                      <a:cubicBezTo>
                        <a:pt x="465007" y="447189"/>
                        <a:pt x="347406" y="1055659"/>
                        <a:pt x="339872" y="1153813"/>
                      </a:cubicBezTo>
                      <a:cubicBezTo>
                        <a:pt x="333050" y="1241988"/>
                        <a:pt x="239376" y="1884160"/>
                        <a:pt x="239376" y="1884160"/>
                      </a:cubicBezTo>
                      <a:lnTo>
                        <a:pt x="0" y="1895767"/>
                      </a:lnTo>
                      <a:lnTo>
                        <a:pt x="40728" y="1049448"/>
                      </a:lnTo>
                      <a:lnTo>
                        <a:pt x="95710" y="236831"/>
                      </a:lnTo>
                      <a:lnTo>
                        <a:pt x="119332" y="0"/>
                      </a:lnTo>
                      <a:close/>
                    </a:path>
                  </a:pathLst>
                </a:custGeom>
                <a:solidFill>
                  <a:srgbClr val="263238"/>
                </a:solidFill>
                <a:ln w="10173"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36B6AAA9-65CF-FBBC-B42C-0992FFC3405C}"/>
                    </a:ext>
                  </a:extLst>
                </p:cNvPr>
                <p:cNvSpPr/>
                <p:nvPr/>
              </p:nvSpPr>
              <p:spPr>
                <a:xfrm>
                  <a:off x="8591588" y="4264676"/>
                  <a:ext cx="49653" cy="202773"/>
                </a:xfrm>
                <a:custGeom>
                  <a:avLst/>
                  <a:gdLst>
                    <a:gd name="connsiteX0" fmla="*/ 0 w 49653"/>
                    <a:gd name="connsiteY0" fmla="*/ 197936 h 202773"/>
                    <a:gd name="connsiteX1" fmla="*/ 1731 w 49653"/>
                    <a:gd name="connsiteY1" fmla="*/ 199667 h 202773"/>
                    <a:gd name="connsiteX2" fmla="*/ 8247 w 49653"/>
                    <a:gd name="connsiteY2" fmla="*/ 202416 h 202773"/>
                    <a:gd name="connsiteX3" fmla="*/ 32582 w 49653"/>
                    <a:gd name="connsiteY3" fmla="*/ 195594 h 202773"/>
                    <a:gd name="connsiteX4" fmla="*/ 47957 w 49653"/>
                    <a:gd name="connsiteY4" fmla="*/ 161484 h 202773"/>
                    <a:gd name="connsiteX5" fmla="*/ 49382 w 49653"/>
                    <a:gd name="connsiteY5" fmla="*/ 116074 h 202773"/>
                    <a:gd name="connsiteX6" fmla="*/ 49382 w 49653"/>
                    <a:gd name="connsiteY6" fmla="*/ 34007 h 202773"/>
                    <a:gd name="connsiteX7" fmla="*/ 48160 w 49653"/>
                    <a:gd name="connsiteY7" fmla="*/ 0 h 202773"/>
                    <a:gd name="connsiteX8" fmla="*/ 45818 w 49653"/>
                    <a:gd name="connsiteY8" fmla="*/ 33906 h 202773"/>
                    <a:gd name="connsiteX9" fmla="*/ 43884 w 49653"/>
                    <a:gd name="connsiteY9" fmla="*/ 115972 h 202773"/>
                    <a:gd name="connsiteX10" fmla="*/ 42968 w 49653"/>
                    <a:gd name="connsiteY10" fmla="*/ 160976 h 202773"/>
                    <a:gd name="connsiteX11" fmla="*/ 29833 w 49653"/>
                    <a:gd name="connsiteY11" fmla="*/ 192845 h 202773"/>
                    <a:gd name="connsiteX12" fmla="*/ 8146 w 49653"/>
                    <a:gd name="connsiteY12" fmla="*/ 200380 h 202773"/>
                    <a:gd name="connsiteX13" fmla="*/ 0 w 49653"/>
                    <a:gd name="connsiteY13" fmla="*/ 197936 h 202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53" h="202773">
                      <a:moveTo>
                        <a:pt x="0" y="197936"/>
                      </a:moveTo>
                      <a:cubicBezTo>
                        <a:pt x="0" y="197936"/>
                        <a:pt x="509" y="198649"/>
                        <a:pt x="1731" y="199667"/>
                      </a:cubicBezTo>
                      <a:cubicBezTo>
                        <a:pt x="3735" y="200940"/>
                        <a:pt x="5937" y="201870"/>
                        <a:pt x="8247" y="202416"/>
                      </a:cubicBezTo>
                      <a:cubicBezTo>
                        <a:pt x="16963" y="203762"/>
                        <a:pt x="25836" y="201274"/>
                        <a:pt x="32582" y="195594"/>
                      </a:cubicBezTo>
                      <a:cubicBezTo>
                        <a:pt x="42010" y="186700"/>
                        <a:pt x="47537" y="174438"/>
                        <a:pt x="47957" y="161484"/>
                      </a:cubicBezTo>
                      <a:cubicBezTo>
                        <a:pt x="49280" y="147332"/>
                        <a:pt x="48975" y="132161"/>
                        <a:pt x="49382" y="116074"/>
                      </a:cubicBezTo>
                      <a:cubicBezTo>
                        <a:pt x="49382" y="84001"/>
                        <a:pt x="49993" y="54982"/>
                        <a:pt x="49382" y="34007"/>
                      </a:cubicBezTo>
                      <a:cubicBezTo>
                        <a:pt x="49776" y="22657"/>
                        <a:pt x="49368" y="11293"/>
                        <a:pt x="48160" y="0"/>
                      </a:cubicBezTo>
                      <a:cubicBezTo>
                        <a:pt x="46529" y="11227"/>
                        <a:pt x="45746" y="22561"/>
                        <a:pt x="45818" y="33906"/>
                      </a:cubicBezTo>
                      <a:cubicBezTo>
                        <a:pt x="45106" y="54982"/>
                        <a:pt x="44393" y="84001"/>
                        <a:pt x="43884" y="115972"/>
                      </a:cubicBezTo>
                      <a:cubicBezTo>
                        <a:pt x="43884" y="131957"/>
                        <a:pt x="43884" y="147434"/>
                        <a:pt x="42968" y="160976"/>
                      </a:cubicBezTo>
                      <a:cubicBezTo>
                        <a:pt x="42852" y="172893"/>
                        <a:pt x="38147" y="184307"/>
                        <a:pt x="29833" y="192845"/>
                      </a:cubicBezTo>
                      <a:cubicBezTo>
                        <a:pt x="23993" y="198307"/>
                        <a:pt x="16114" y="201044"/>
                        <a:pt x="8146" y="200380"/>
                      </a:cubicBezTo>
                      <a:cubicBezTo>
                        <a:pt x="5367" y="199794"/>
                        <a:pt x="2642" y="198976"/>
                        <a:pt x="0" y="197936"/>
                      </a:cubicBezTo>
                      <a:close/>
                    </a:path>
                  </a:pathLst>
                </a:custGeom>
                <a:solidFill>
                  <a:srgbClr val="455A64"/>
                </a:solidFill>
                <a:ln w="10173"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9C81D3B4-35D1-5F98-027D-13D75057D5E9}"/>
                    </a:ext>
                  </a:extLst>
                </p:cNvPr>
                <p:cNvSpPr/>
                <p:nvPr/>
              </p:nvSpPr>
              <p:spPr>
                <a:xfrm>
                  <a:off x="8204575" y="4251236"/>
                  <a:ext cx="164946" cy="79550"/>
                </a:xfrm>
                <a:custGeom>
                  <a:avLst/>
                  <a:gdLst>
                    <a:gd name="connsiteX0" fmla="*/ 0 w 164946"/>
                    <a:gd name="connsiteY0" fmla="*/ 74430 h 79550"/>
                    <a:gd name="connsiteX1" fmla="*/ 7331 w 164946"/>
                    <a:gd name="connsiteY1" fmla="*/ 76772 h 79550"/>
                    <a:gd name="connsiteX2" fmla="*/ 27695 w 164946"/>
                    <a:gd name="connsiteY2" fmla="*/ 79419 h 79550"/>
                    <a:gd name="connsiteX3" fmla="*/ 149878 w 164946"/>
                    <a:gd name="connsiteY3" fmla="*/ 24437 h 79550"/>
                    <a:gd name="connsiteX4" fmla="*/ 161790 w 164946"/>
                    <a:gd name="connsiteY4" fmla="*/ 7127 h 79550"/>
                    <a:gd name="connsiteX5" fmla="*/ 164947 w 164946"/>
                    <a:gd name="connsiteY5" fmla="*/ 0 h 79550"/>
                    <a:gd name="connsiteX6" fmla="*/ 147128 w 164946"/>
                    <a:gd name="connsiteY6" fmla="*/ 22095 h 79550"/>
                    <a:gd name="connsiteX7" fmla="*/ 28204 w 164946"/>
                    <a:gd name="connsiteY7" fmla="*/ 75855 h 79550"/>
                    <a:gd name="connsiteX8" fmla="*/ 0 w 164946"/>
                    <a:gd name="connsiteY8" fmla="*/ 74430 h 7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4946" h="79550">
                      <a:moveTo>
                        <a:pt x="0" y="74430"/>
                      </a:moveTo>
                      <a:cubicBezTo>
                        <a:pt x="2273" y="75669"/>
                        <a:pt x="4761" y="76464"/>
                        <a:pt x="7331" y="76772"/>
                      </a:cubicBezTo>
                      <a:cubicBezTo>
                        <a:pt x="14029" y="78247"/>
                        <a:pt x="20843" y="79132"/>
                        <a:pt x="27695" y="79419"/>
                      </a:cubicBezTo>
                      <a:cubicBezTo>
                        <a:pt x="74816" y="81394"/>
                        <a:pt x="120105" y="61014"/>
                        <a:pt x="149878" y="24437"/>
                      </a:cubicBezTo>
                      <a:cubicBezTo>
                        <a:pt x="154304" y="18994"/>
                        <a:pt x="158288" y="13206"/>
                        <a:pt x="161790" y="7127"/>
                      </a:cubicBezTo>
                      <a:cubicBezTo>
                        <a:pt x="163208" y="4931"/>
                        <a:pt x="164273" y="2526"/>
                        <a:pt x="164947" y="0"/>
                      </a:cubicBezTo>
                      <a:cubicBezTo>
                        <a:pt x="164132" y="0"/>
                        <a:pt x="158736" y="9164"/>
                        <a:pt x="147128" y="22095"/>
                      </a:cubicBezTo>
                      <a:cubicBezTo>
                        <a:pt x="117004" y="56204"/>
                        <a:pt x="73711" y="75774"/>
                        <a:pt x="28204" y="75855"/>
                      </a:cubicBezTo>
                      <a:cubicBezTo>
                        <a:pt x="10793" y="75855"/>
                        <a:pt x="102" y="73615"/>
                        <a:pt x="0" y="74430"/>
                      </a:cubicBezTo>
                      <a:close/>
                    </a:path>
                  </a:pathLst>
                </a:custGeom>
                <a:solidFill>
                  <a:srgbClr val="455A64"/>
                </a:solidFill>
                <a:ln w="10173"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BF97BE1D-8E2B-8FE7-99CB-B1AE13C4517B}"/>
                    </a:ext>
                  </a:extLst>
                </p:cNvPr>
                <p:cNvSpPr/>
                <p:nvPr/>
              </p:nvSpPr>
              <p:spPr>
                <a:xfrm>
                  <a:off x="8851328" y="4234028"/>
                  <a:ext cx="101818" cy="140408"/>
                </a:xfrm>
                <a:custGeom>
                  <a:avLst/>
                  <a:gdLst>
                    <a:gd name="connsiteX0" fmla="*/ 407 w 101818"/>
                    <a:gd name="connsiteY0" fmla="*/ 0 h 140408"/>
                    <a:gd name="connsiteX1" fmla="*/ 5295 w 101818"/>
                    <a:gd name="connsiteY1" fmla="*/ 25862 h 140408"/>
                    <a:gd name="connsiteX2" fmla="*/ 78910 w 101818"/>
                    <a:gd name="connsiteY2" fmla="*/ 127681 h 140408"/>
                    <a:gd name="connsiteX3" fmla="*/ 101819 w 101818"/>
                    <a:gd name="connsiteY3" fmla="*/ 140408 h 140408"/>
                    <a:gd name="connsiteX4" fmla="*/ 0 w 101818"/>
                    <a:gd name="connsiteY4" fmla="*/ 102 h 140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18" h="140408">
                      <a:moveTo>
                        <a:pt x="407" y="0"/>
                      </a:moveTo>
                      <a:cubicBezTo>
                        <a:pt x="708" y="8819"/>
                        <a:pt x="2357" y="17541"/>
                        <a:pt x="5295" y="25862"/>
                      </a:cubicBezTo>
                      <a:cubicBezTo>
                        <a:pt x="17961" y="66977"/>
                        <a:pt x="43836" y="102766"/>
                        <a:pt x="78910" y="127681"/>
                      </a:cubicBezTo>
                      <a:cubicBezTo>
                        <a:pt x="85828" y="133103"/>
                        <a:pt x="93560" y="137398"/>
                        <a:pt x="101819" y="140408"/>
                      </a:cubicBezTo>
                      <a:cubicBezTo>
                        <a:pt x="51281" y="108279"/>
                        <a:pt x="14875" y="58111"/>
                        <a:pt x="0" y="102"/>
                      </a:cubicBezTo>
                      <a:close/>
                    </a:path>
                  </a:pathLst>
                </a:custGeom>
                <a:solidFill>
                  <a:srgbClr val="455A64"/>
                </a:solidFill>
                <a:ln w="10173"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03ADD403-F17B-8352-E9FD-BD717A96FEDF}"/>
                    </a:ext>
                  </a:extLst>
                </p:cNvPr>
                <p:cNvSpPr/>
                <p:nvPr/>
              </p:nvSpPr>
              <p:spPr>
                <a:xfrm>
                  <a:off x="8532811" y="2368263"/>
                  <a:ext cx="308226" cy="237485"/>
                </a:xfrm>
                <a:custGeom>
                  <a:avLst/>
                  <a:gdLst>
                    <a:gd name="connsiteX0" fmla="*/ 255899 w 308226"/>
                    <a:gd name="connsiteY0" fmla="*/ 237273 h 237485"/>
                    <a:gd name="connsiteX1" fmla="*/ 308015 w 308226"/>
                    <a:gd name="connsiteY1" fmla="*/ 194097 h 237485"/>
                    <a:gd name="connsiteX2" fmla="*/ 273819 w 308226"/>
                    <a:gd name="connsiteY2" fmla="*/ 143701 h 237485"/>
                    <a:gd name="connsiteX3" fmla="*/ 271300 w 308226"/>
                    <a:gd name="connsiteY3" fmla="*/ 73333 h 237485"/>
                    <a:gd name="connsiteX4" fmla="*/ 228306 w 308226"/>
                    <a:gd name="connsiteY4" fmla="*/ 60820 h 237485"/>
                    <a:gd name="connsiteX5" fmla="*/ 164701 w 308226"/>
                    <a:gd name="connsiteY5" fmla="*/ 5373 h 237485"/>
                    <a:gd name="connsiteX6" fmla="*/ 137178 w 308226"/>
                    <a:gd name="connsiteY6" fmla="*/ 14289 h 237485"/>
                    <a:gd name="connsiteX7" fmla="*/ 54603 w 308226"/>
                    <a:gd name="connsiteY7" fmla="*/ 14289 h 237485"/>
                    <a:gd name="connsiteX8" fmla="*/ 510 w 308226"/>
                    <a:gd name="connsiteY8" fmla="*/ 54480 h 237485"/>
                    <a:gd name="connsiteX9" fmla="*/ 14588 w 308226"/>
                    <a:gd name="connsiteY9" fmla="*/ 95744 h 23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8226" h="237485">
                      <a:moveTo>
                        <a:pt x="255899" y="237273"/>
                      </a:moveTo>
                      <a:cubicBezTo>
                        <a:pt x="282213" y="239742"/>
                        <a:pt x="305546" y="220411"/>
                        <a:pt x="308015" y="194097"/>
                      </a:cubicBezTo>
                      <a:cubicBezTo>
                        <a:pt x="310156" y="171277"/>
                        <a:pt x="295816" y="150143"/>
                        <a:pt x="273819" y="143701"/>
                      </a:cubicBezTo>
                      <a:cubicBezTo>
                        <a:pt x="292555" y="123574"/>
                        <a:pt x="291427" y="92069"/>
                        <a:pt x="271300" y="73333"/>
                      </a:cubicBezTo>
                      <a:cubicBezTo>
                        <a:pt x="259758" y="62590"/>
                        <a:pt x="243810" y="57948"/>
                        <a:pt x="228306" y="60820"/>
                      </a:cubicBezTo>
                      <a:cubicBezTo>
                        <a:pt x="226053" y="27945"/>
                        <a:pt x="197577" y="3120"/>
                        <a:pt x="164701" y="5373"/>
                      </a:cubicBezTo>
                      <a:cubicBezTo>
                        <a:pt x="154934" y="6042"/>
                        <a:pt x="145482" y="9104"/>
                        <a:pt x="137178" y="14289"/>
                      </a:cubicBezTo>
                      <a:cubicBezTo>
                        <a:pt x="112950" y="-4763"/>
                        <a:pt x="78831" y="-4763"/>
                        <a:pt x="54603" y="14289"/>
                      </a:cubicBezTo>
                      <a:cubicBezTo>
                        <a:pt x="28567" y="10450"/>
                        <a:pt x="4349" y="28444"/>
                        <a:pt x="510" y="54480"/>
                      </a:cubicBezTo>
                      <a:cubicBezTo>
                        <a:pt x="-1734" y="69701"/>
                        <a:pt x="3509" y="85069"/>
                        <a:pt x="14588" y="95744"/>
                      </a:cubicBezTo>
                    </a:path>
                  </a:pathLst>
                </a:custGeom>
                <a:solidFill>
                  <a:srgbClr val="263238"/>
                </a:solidFill>
                <a:ln w="10173"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953E7AC9-FC81-09B3-9D1C-AF68A85BD92F}"/>
                    </a:ext>
                  </a:extLst>
                </p:cNvPr>
                <p:cNvSpPr/>
                <p:nvPr/>
              </p:nvSpPr>
              <p:spPr>
                <a:xfrm>
                  <a:off x="8420292" y="2430349"/>
                  <a:ext cx="396631" cy="700165"/>
                </a:xfrm>
                <a:custGeom>
                  <a:avLst/>
                  <a:gdLst>
                    <a:gd name="connsiteX0" fmla="*/ 158060 w 396631"/>
                    <a:gd name="connsiteY0" fmla="*/ 58 h 700165"/>
                    <a:gd name="connsiteX1" fmla="*/ 168242 w 396631"/>
                    <a:gd name="connsiteY1" fmla="*/ 58 h 700165"/>
                    <a:gd name="connsiteX2" fmla="*/ 375545 w 396631"/>
                    <a:gd name="connsiteY2" fmla="*/ 181805 h 700165"/>
                    <a:gd name="connsiteX3" fmla="*/ 396621 w 396631"/>
                    <a:gd name="connsiteY3" fmla="*/ 440731 h 700165"/>
                    <a:gd name="connsiteX4" fmla="*/ 289203 w 396631"/>
                    <a:gd name="connsiteY4" fmla="*/ 569430 h 700165"/>
                    <a:gd name="connsiteX5" fmla="*/ 301217 w 396631"/>
                    <a:gd name="connsiteY5" fmla="*/ 700166 h 700165"/>
                    <a:gd name="connsiteX6" fmla="*/ 36488 w 396631"/>
                    <a:gd name="connsiteY6" fmla="*/ 698333 h 700165"/>
                    <a:gd name="connsiteX7" fmla="*/ 1666 w 396631"/>
                    <a:gd name="connsiteY7" fmla="*/ 223856 h 700165"/>
                    <a:gd name="connsiteX8" fmla="*/ 158060 w 396631"/>
                    <a:gd name="connsiteY8" fmla="*/ 58 h 70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631" h="700165">
                      <a:moveTo>
                        <a:pt x="158060" y="58"/>
                      </a:moveTo>
                      <a:lnTo>
                        <a:pt x="168242" y="58"/>
                      </a:lnTo>
                      <a:cubicBezTo>
                        <a:pt x="274081" y="-2458"/>
                        <a:pt x="364194" y="76546"/>
                        <a:pt x="375545" y="181805"/>
                      </a:cubicBezTo>
                      <a:cubicBezTo>
                        <a:pt x="385727" y="279755"/>
                        <a:pt x="395909" y="388091"/>
                        <a:pt x="396621" y="440731"/>
                      </a:cubicBezTo>
                      <a:cubicBezTo>
                        <a:pt x="397843" y="549779"/>
                        <a:pt x="289203" y="569430"/>
                        <a:pt x="289203" y="569430"/>
                      </a:cubicBezTo>
                      <a:lnTo>
                        <a:pt x="301217" y="700166"/>
                      </a:lnTo>
                      <a:lnTo>
                        <a:pt x="36488" y="698333"/>
                      </a:lnTo>
                      <a:lnTo>
                        <a:pt x="1666" y="223856"/>
                      </a:lnTo>
                      <a:cubicBezTo>
                        <a:pt x="-10553" y="110837"/>
                        <a:pt x="44735" y="9426"/>
                        <a:pt x="158060" y="58"/>
                      </a:cubicBezTo>
                      <a:close/>
                    </a:path>
                  </a:pathLst>
                </a:custGeom>
                <a:solidFill>
                  <a:srgbClr val="AE7461"/>
                </a:solidFill>
                <a:ln w="10173"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768AD244-3F42-3068-9FBF-44FE6716D49F}"/>
                    </a:ext>
                  </a:extLst>
                </p:cNvPr>
                <p:cNvSpPr/>
                <p:nvPr/>
              </p:nvSpPr>
              <p:spPr>
                <a:xfrm>
                  <a:off x="8566541" y="2961189"/>
                  <a:ext cx="144073" cy="66611"/>
                </a:xfrm>
                <a:custGeom>
                  <a:avLst/>
                  <a:gdLst>
                    <a:gd name="connsiteX0" fmla="*/ 143870 w 144073"/>
                    <a:gd name="connsiteY0" fmla="*/ 38386 h 66611"/>
                    <a:gd name="connsiteX1" fmla="*/ 0 w 144073"/>
                    <a:gd name="connsiteY1" fmla="*/ 0 h 66611"/>
                    <a:gd name="connsiteX2" fmla="*/ 144074 w 144073"/>
                    <a:gd name="connsiteY2" fmla="*/ 65266 h 66611"/>
                  </a:gdLst>
                  <a:ahLst/>
                  <a:cxnLst>
                    <a:cxn ang="0">
                      <a:pos x="connsiteX0" y="connsiteY0"/>
                    </a:cxn>
                    <a:cxn ang="0">
                      <a:pos x="connsiteX1" y="connsiteY1"/>
                    </a:cxn>
                    <a:cxn ang="0">
                      <a:pos x="connsiteX2" y="connsiteY2"/>
                    </a:cxn>
                  </a:cxnLst>
                  <a:rect l="l" t="t" r="r" b="b"/>
                  <a:pathLst>
                    <a:path w="144073" h="66611">
                      <a:moveTo>
                        <a:pt x="143870" y="38386"/>
                      </a:moveTo>
                      <a:cubicBezTo>
                        <a:pt x="93224" y="39659"/>
                        <a:pt x="43280" y="26334"/>
                        <a:pt x="0" y="0"/>
                      </a:cubicBezTo>
                      <a:cubicBezTo>
                        <a:pt x="0" y="0"/>
                        <a:pt x="35535" y="77688"/>
                        <a:pt x="144074" y="65266"/>
                      </a:cubicBezTo>
                      <a:close/>
                    </a:path>
                  </a:pathLst>
                </a:custGeom>
                <a:solidFill>
                  <a:srgbClr val="6F4439"/>
                </a:solidFill>
                <a:ln w="10173"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DB320BA4-AE2A-7295-7892-409EAE972189}"/>
                    </a:ext>
                  </a:extLst>
                </p:cNvPr>
                <p:cNvSpPr/>
                <p:nvPr/>
              </p:nvSpPr>
              <p:spPr>
                <a:xfrm>
                  <a:off x="8723847" y="2706263"/>
                  <a:ext cx="31067" cy="29888"/>
                </a:xfrm>
                <a:custGeom>
                  <a:avLst/>
                  <a:gdLst>
                    <a:gd name="connsiteX0" fmla="*/ 31059 w 31067"/>
                    <a:gd name="connsiteY0" fmla="*/ 13819 h 29888"/>
                    <a:gd name="connsiteX1" fmla="*/ 16397 w 31067"/>
                    <a:gd name="connsiteY1" fmla="*/ 29805 h 29888"/>
                    <a:gd name="connsiteX2" fmla="*/ 43 w 31067"/>
                    <a:gd name="connsiteY2" fmla="*/ 16593 h 29888"/>
                    <a:gd name="connsiteX3" fmla="*/ 4 w 31067"/>
                    <a:gd name="connsiteY3" fmla="*/ 16161 h 29888"/>
                    <a:gd name="connsiteX4" fmla="*/ 14666 w 31067"/>
                    <a:gd name="connsiteY4" fmla="*/ 73 h 29888"/>
                    <a:gd name="connsiteX5" fmla="*/ 31031 w 31067"/>
                    <a:gd name="connsiteY5" fmla="*/ 13499 h 29888"/>
                    <a:gd name="connsiteX6" fmla="*/ 31059 w 31067"/>
                    <a:gd name="connsiteY6" fmla="*/ 13819 h 2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67" h="29888">
                      <a:moveTo>
                        <a:pt x="31059" y="13819"/>
                      </a:moveTo>
                      <a:cubicBezTo>
                        <a:pt x="31348" y="22254"/>
                        <a:pt x="24825" y="29365"/>
                        <a:pt x="16397" y="29805"/>
                      </a:cubicBezTo>
                      <a:cubicBezTo>
                        <a:pt x="8233" y="30672"/>
                        <a:pt x="911" y="24757"/>
                        <a:pt x="43" y="16593"/>
                      </a:cubicBezTo>
                      <a:cubicBezTo>
                        <a:pt x="28" y="16449"/>
                        <a:pt x="15" y="16305"/>
                        <a:pt x="4" y="16161"/>
                      </a:cubicBezTo>
                      <a:cubicBezTo>
                        <a:pt x="-180" y="7747"/>
                        <a:pt x="6271" y="669"/>
                        <a:pt x="14666" y="73"/>
                      </a:cubicBezTo>
                      <a:cubicBezTo>
                        <a:pt x="22892" y="-738"/>
                        <a:pt x="30219" y="5273"/>
                        <a:pt x="31031" y="13499"/>
                      </a:cubicBezTo>
                      <a:cubicBezTo>
                        <a:pt x="31041" y="13606"/>
                        <a:pt x="31050" y="13712"/>
                        <a:pt x="31059" y="13819"/>
                      </a:cubicBezTo>
                      <a:close/>
                    </a:path>
                  </a:pathLst>
                </a:custGeom>
                <a:solidFill>
                  <a:srgbClr val="263238"/>
                </a:solidFill>
                <a:ln w="10173"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777D24F3-98AD-183B-0C95-2029DF6FE751}"/>
                    </a:ext>
                  </a:extLst>
                </p:cNvPr>
                <p:cNvSpPr/>
                <p:nvPr/>
              </p:nvSpPr>
              <p:spPr>
                <a:xfrm>
                  <a:off x="8712134" y="2650321"/>
                  <a:ext cx="61810" cy="17223"/>
                </a:xfrm>
                <a:custGeom>
                  <a:avLst/>
                  <a:gdLst>
                    <a:gd name="connsiteX0" fmla="*/ 61609 w 61810"/>
                    <a:gd name="connsiteY0" fmla="*/ 15695 h 17223"/>
                    <a:gd name="connsiteX1" fmla="*/ 31063 w 61810"/>
                    <a:gd name="connsiteY1" fmla="*/ 9790 h 17223"/>
                    <a:gd name="connsiteX2" fmla="*/ 517 w 61810"/>
                    <a:gd name="connsiteY2" fmla="*/ 16917 h 17223"/>
                    <a:gd name="connsiteX3" fmla="*/ 6728 w 61810"/>
                    <a:gd name="connsiteY3" fmla="*/ 8262 h 17223"/>
                    <a:gd name="connsiteX4" fmla="*/ 31267 w 61810"/>
                    <a:gd name="connsiteY4" fmla="*/ 15 h 17223"/>
                    <a:gd name="connsiteX5" fmla="*/ 55703 w 61810"/>
                    <a:gd name="connsiteY5" fmla="*/ 7346 h 17223"/>
                    <a:gd name="connsiteX6" fmla="*/ 61609 w 61810"/>
                    <a:gd name="connsiteY6" fmla="*/ 15695 h 17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10" h="17223">
                      <a:moveTo>
                        <a:pt x="61609" y="15695"/>
                      </a:moveTo>
                      <a:cubicBezTo>
                        <a:pt x="59674" y="17731"/>
                        <a:pt x="47659" y="9382"/>
                        <a:pt x="31063" y="9790"/>
                      </a:cubicBezTo>
                      <a:cubicBezTo>
                        <a:pt x="14466" y="10197"/>
                        <a:pt x="2248" y="18953"/>
                        <a:pt x="517" y="16917"/>
                      </a:cubicBezTo>
                      <a:cubicBezTo>
                        <a:pt x="-1214" y="14881"/>
                        <a:pt x="1535" y="12335"/>
                        <a:pt x="6728" y="8262"/>
                      </a:cubicBezTo>
                      <a:cubicBezTo>
                        <a:pt x="13895" y="3114"/>
                        <a:pt x="22445" y="240"/>
                        <a:pt x="31267" y="15"/>
                      </a:cubicBezTo>
                      <a:cubicBezTo>
                        <a:pt x="39987" y="-221"/>
                        <a:pt x="48553" y="2348"/>
                        <a:pt x="55703" y="7346"/>
                      </a:cubicBezTo>
                      <a:cubicBezTo>
                        <a:pt x="60285" y="11113"/>
                        <a:pt x="62525" y="14779"/>
                        <a:pt x="61609" y="15695"/>
                      </a:cubicBezTo>
                      <a:close/>
                    </a:path>
                  </a:pathLst>
                </a:custGeom>
                <a:solidFill>
                  <a:srgbClr val="263238"/>
                </a:solidFill>
                <a:ln w="10173"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6BCE3B2F-EC6B-9FBC-C43C-9BCB840438E3}"/>
                    </a:ext>
                  </a:extLst>
                </p:cNvPr>
                <p:cNvSpPr/>
                <p:nvPr/>
              </p:nvSpPr>
              <p:spPr>
                <a:xfrm>
                  <a:off x="8570808" y="2706354"/>
                  <a:ext cx="31073" cy="29889"/>
                </a:xfrm>
                <a:custGeom>
                  <a:avLst/>
                  <a:gdLst>
                    <a:gd name="connsiteX0" fmla="*/ 31064 w 31073"/>
                    <a:gd name="connsiteY0" fmla="*/ 13728 h 29889"/>
                    <a:gd name="connsiteX1" fmla="*/ 16402 w 31073"/>
                    <a:gd name="connsiteY1" fmla="*/ 29816 h 29889"/>
                    <a:gd name="connsiteX2" fmla="*/ 30 w 31073"/>
                    <a:gd name="connsiteY2" fmla="*/ 16399 h 29889"/>
                    <a:gd name="connsiteX3" fmla="*/ 9 w 31073"/>
                    <a:gd name="connsiteY3" fmla="*/ 16172 h 29889"/>
                    <a:gd name="connsiteX4" fmla="*/ 14671 w 31073"/>
                    <a:gd name="connsiteY4" fmla="*/ 84 h 29889"/>
                    <a:gd name="connsiteX5" fmla="*/ 31025 w 31073"/>
                    <a:gd name="connsiteY5" fmla="*/ 13296 h 29889"/>
                    <a:gd name="connsiteX6" fmla="*/ 31064 w 31073"/>
                    <a:gd name="connsiteY6" fmla="*/ 13728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73" h="29889">
                      <a:moveTo>
                        <a:pt x="31064" y="13728"/>
                      </a:moveTo>
                      <a:cubicBezTo>
                        <a:pt x="31355" y="22182"/>
                        <a:pt x="24847" y="29323"/>
                        <a:pt x="16402" y="29816"/>
                      </a:cubicBezTo>
                      <a:cubicBezTo>
                        <a:pt x="8176" y="30632"/>
                        <a:pt x="846" y="24625"/>
                        <a:pt x="30" y="16399"/>
                      </a:cubicBezTo>
                      <a:cubicBezTo>
                        <a:pt x="23" y="16324"/>
                        <a:pt x="16" y="16248"/>
                        <a:pt x="9" y="16172"/>
                      </a:cubicBezTo>
                      <a:cubicBezTo>
                        <a:pt x="-281" y="7718"/>
                        <a:pt x="6227" y="577"/>
                        <a:pt x="14671" y="84"/>
                      </a:cubicBezTo>
                      <a:cubicBezTo>
                        <a:pt x="22835" y="-783"/>
                        <a:pt x="30157" y="5132"/>
                        <a:pt x="31025" y="13296"/>
                      </a:cubicBezTo>
                      <a:cubicBezTo>
                        <a:pt x="31040" y="13440"/>
                        <a:pt x="31053" y="13584"/>
                        <a:pt x="31064" y="13728"/>
                      </a:cubicBezTo>
                      <a:close/>
                    </a:path>
                  </a:pathLst>
                </a:custGeom>
                <a:solidFill>
                  <a:srgbClr val="263238"/>
                </a:solidFill>
                <a:ln w="10173"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F474C5E5-E610-8AE1-0578-0C13C4A043A4}"/>
                    </a:ext>
                  </a:extLst>
                </p:cNvPr>
                <p:cNvSpPr/>
                <p:nvPr/>
              </p:nvSpPr>
              <p:spPr>
                <a:xfrm>
                  <a:off x="8547890" y="2657449"/>
                  <a:ext cx="61701" cy="17127"/>
                </a:xfrm>
                <a:custGeom>
                  <a:avLst/>
                  <a:gdLst>
                    <a:gd name="connsiteX0" fmla="*/ 61619 w 61701"/>
                    <a:gd name="connsiteY0" fmla="*/ 15695 h 17127"/>
                    <a:gd name="connsiteX1" fmla="*/ 31073 w 61701"/>
                    <a:gd name="connsiteY1" fmla="*/ 9789 h 17127"/>
                    <a:gd name="connsiteX2" fmla="*/ 527 w 61701"/>
                    <a:gd name="connsiteY2" fmla="*/ 16815 h 17127"/>
                    <a:gd name="connsiteX3" fmla="*/ 6738 w 61701"/>
                    <a:gd name="connsiteY3" fmla="*/ 8262 h 17127"/>
                    <a:gd name="connsiteX4" fmla="*/ 31175 w 61701"/>
                    <a:gd name="connsiteY4" fmla="*/ 15 h 17127"/>
                    <a:gd name="connsiteX5" fmla="*/ 55713 w 61701"/>
                    <a:gd name="connsiteY5" fmla="*/ 7244 h 17127"/>
                    <a:gd name="connsiteX6" fmla="*/ 61619 w 61701"/>
                    <a:gd name="connsiteY6" fmla="*/ 15695 h 1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01" h="17127">
                      <a:moveTo>
                        <a:pt x="61619" y="15695"/>
                      </a:moveTo>
                      <a:cubicBezTo>
                        <a:pt x="59786" y="17731"/>
                        <a:pt x="47670" y="9280"/>
                        <a:pt x="31073" y="9789"/>
                      </a:cubicBezTo>
                      <a:cubicBezTo>
                        <a:pt x="14477" y="10298"/>
                        <a:pt x="2258" y="18851"/>
                        <a:pt x="527" y="16815"/>
                      </a:cubicBezTo>
                      <a:cubicBezTo>
                        <a:pt x="-1203" y="14778"/>
                        <a:pt x="1444" y="12233"/>
                        <a:pt x="6738" y="8262"/>
                      </a:cubicBezTo>
                      <a:cubicBezTo>
                        <a:pt x="13822" y="3027"/>
                        <a:pt x="22368" y="143"/>
                        <a:pt x="31175" y="15"/>
                      </a:cubicBezTo>
                      <a:cubicBezTo>
                        <a:pt x="39911" y="-217"/>
                        <a:pt x="48498" y="2313"/>
                        <a:pt x="55713" y="7244"/>
                      </a:cubicBezTo>
                      <a:cubicBezTo>
                        <a:pt x="60295" y="11113"/>
                        <a:pt x="62128" y="14778"/>
                        <a:pt x="61619" y="15695"/>
                      </a:cubicBezTo>
                      <a:close/>
                    </a:path>
                  </a:pathLst>
                </a:custGeom>
                <a:solidFill>
                  <a:srgbClr val="263238"/>
                </a:solidFill>
                <a:ln w="10173"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234FB7B5-67B4-2CB1-0566-464EB2E470D3}"/>
                    </a:ext>
                  </a:extLst>
                </p:cNvPr>
                <p:cNvSpPr/>
                <p:nvPr/>
              </p:nvSpPr>
              <p:spPr>
                <a:xfrm>
                  <a:off x="8661679" y="2656432"/>
                  <a:ext cx="53364" cy="140044"/>
                </a:xfrm>
                <a:custGeom>
                  <a:avLst/>
                  <a:gdLst>
                    <a:gd name="connsiteX0" fmla="*/ 11263 w 53364"/>
                    <a:gd name="connsiteY0" fmla="*/ 139505 h 140044"/>
                    <a:gd name="connsiteX1" fmla="*/ 38347 w 53364"/>
                    <a:gd name="connsiteY1" fmla="*/ 133905 h 140044"/>
                    <a:gd name="connsiteX2" fmla="*/ 47307 w 53364"/>
                    <a:gd name="connsiteY2" fmla="*/ 129527 h 140044"/>
                    <a:gd name="connsiteX3" fmla="*/ 44151 w 53364"/>
                    <a:gd name="connsiteY3" fmla="*/ 116901 h 140044"/>
                    <a:gd name="connsiteX4" fmla="*/ 30711 w 53364"/>
                    <a:gd name="connsiteY4" fmla="*/ 84625 h 140044"/>
                    <a:gd name="connsiteX5" fmla="*/ 165 w 53364"/>
                    <a:gd name="connsiteY5" fmla="*/ 13 h 140044"/>
                    <a:gd name="connsiteX6" fmla="*/ 37431 w 53364"/>
                    <a:gd name="connsiteY6" fmla="*/ 81978 h 140044"/>
                    <a:gd name="connsiteX7" fmla="*/ 50260 w 53364"/>
                    <a:gd name="connsiteY7" fmla="*/ 114458 h 140044"/>
                    <a:gd name="connsiteX8" fmla="*/ 52907 w 53364"/>
                    <a:gd name="connsiteY8" fmla="*/ 131156 h 140044"/>
                    <a:gd name="connsiteX9" fmla="*/ 46085 w 53364"/>
                    <a:gd name="connsiteY9" fmla="*/ 137571 h 140044"/>
                    <a:gd name="connsiteX10" fmla="*/ 38856 w 53364"/>
                    <a:gd name="connsiteY10" fmla="*/ 138793 h 140044"/>
                    <a:gd name="connsiteX11" fmla="*/ 11263 w 53364"/>
                    <a:gd name="connsiteY11" fmla="*/ 139505 h 14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64" h="140044">
                      <a:moveTo>
                        <a:pt x="11263" y="139505"/>
                      </a:moveTo>
                      <a:cubicBezTo>
                        <a:pt x="20001" y="136438"/>
                        <a:pt x="29110" y="134555"/>
                        <a:pt x="38347" y="133905"/>
                      </a:cubicBezTo>
                      <a:cubicBezTo>
                        <a:pt x="42623" y="133396"/>
                        <a:pt x="46594" y="132378"/>
                        <a:pt x="47307" y="129527"/>
                      </a:cubicBezTo>
                      <a:cubicBezTo>
                        <a:pt x="47534" y="125098"/>
                        <a:pt x="46435" y="120703"/>
                        <a:pt x="44151" y="116901"/>
                      </a:cubicBezTo>
                      <a:lnTo>
                        <a:pt x="30711" y="84625"/>
                      </a:lnTo>
                      <a:cubicBezTo>
                        <a:pt x="11976" y="38603"/>
                        <a:pt x="-1668" y="828"/>
                        <a:pt x="165" y="13"/>
                      </a:cubicBezTo>
                      <a:cubicBezTo>
                        <a:pt x="1998" y="-801"/>
                        <a:pt x="18696" y="35955"/>
                        <a:pt x="37431" y="81978"/>
                      </a:cubicBezTo>
                      <a:lnTo>
                        <a:pt x="50260" y="114458"/>
                      </a:lnTo>
                      <a:cubicBezTo>
                        <a:pt x="53084" y="119538"/>
                        <a:pt x="54022" y="125452"/>
                        <a:pt x="52907" y="131156"/>
                      </a:cubicBezTo>
                      <a:cubicBezTo>
                        <a:pt x="51810" y="134275"/>
                        <a:pt x="49266" y="136667"/>
                        <a:pt x="46085" y="137571"/>
                      </a:cubicBezTo>
                      <a:cubicBezTo>
                        <a:pt x="43733" y="138267"/>
                        <a:pt x="41306" y="138677"/>
                        <a:pt x="38856" y="138793"/>
                      </a:cubicBezTo>
                      <a:cubicBezTo>
                        <a:pt x="29724" y="140174"/>
                        <a:pt x="20455" y="140414"/>
                        <a:pt x="11263" y="139505"/>
                      </a:cubicBezTo>
                      <a:close/>
                    </a:path>
                  </a:pathLst>
                </a:custGeom>
                <a:solidFill>
                  <a:srgbClr val="263238"/>
                </a:solidFill>
                <a:ln w="10173"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CA07B841-5ED9-44B1-7901-B1FCADFA8C88}"/>
                    </a:ext>
                  </a:extLst>
                </p:cNvPr>
                <p:cNvSpPr/>
                <p:nvPr/>
              </p:nvSpPr>
              <p:spPr>
                <a:xfrm>
                  <a:off x="8553481" y="2591063"/>
                  <a:ext cx="68826" cy="18918"/>
                </a:xfrm>
                <a:custGeom>
                  <a:avLst/>
                  <a:gdLst>
                    <a:gd name="connsiteX0" fmla="*/ 68653 w 68826"/>
                    <a:gd name="connsiteY0" fmla="*/ 17018 h 18918"/>
                    <a:gd name="connsiteX1" fmla="*/ 34341 w 68826"/>
                    <a:gd name="connsiteY1" fmla="*/ 17018 h 18918"/>
                    <a:gd name="connsiteX2" fmla="*/ 129 w 68826"/>
                    <a:gd name="connsiteY2" fmla="*/ 15796 h 18918"/>
                    <a:gd name="connsiteX3" fmla="*/ 8682 w 68826"/>
                    <a:gd name="connsiteY3" fmla="*/ 6225 h 18918"/>
                    <a:gd name="connsiteX4" fmla="*/ 35053 w 68826"/>
                    <a:gd name="connsiteY4" fmla="*/ 14 h 18918"/>
                    <a:gd name="connsiteX5" fmla="*/ 60915 w 68826"/>
                    <a:gd name="connsiteY5" fmla="*/ 7243 h 18918"/>
                    <a:gd name="connsiteX6" fmla="*/ 68653 w 68826"/>
                    <a:gd name="connsiteY6" fmla="*/ 17018 h 18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26" h="18918">
                      <a:moveTo>
                        <a:pt x="68653" y="17018"/>
                      </a:moveTo>
                      <a:cubicBezTo>
                        <a:pt x="66515" y="21294"/>
                        <a:pt x="52057" y="17018"/>
                        <a:pt x="34341" y="17018"/>
                      </a:cubicBezTo>
                      <a:cubicBezTo>
                        <a:pt x="16624" y="17018"/>
                        <a:pt x="1860" y="20174"/>
                        <a:pt x="129" y="15796"/>
                      </a:cubicBezTo>
                      <a:cubicBezTo>
                        <a:pt x="-685" y="13760"/>
                        <a:pt x="2369" y="9789"/>
                        <a:pt x="8682" y="6225"/>
                      </a:cubicBezTo>
                      <a:cubicBezTo>
                        <a:pt x="16800" y="1942"/>
                        <a:pt x="25877" y="-196"/>
                        <a:pt x="35053" y="14"/>
                      </a:cubicBezTo>
                      <a:cubicBezTo>
                        <a:pt x="44154" y="148"/>
                        <a:pt x="53064" y="2638"/>
                        <a:pt x="60915" y="7243"/>
                      </a:cubicBezTo>
                      <a:cubicBezTo>
                        <a:pt x="66821" y="11214"/>
                        <a:pt x="69570" y="15185"/>
                        <a:pt x="68653" y="17018"/>
                      </a:cubicBezTo>
                      <a:close/>
                    </a:path>
                  </a:pathLst>
                </a:custGeom>
                <a:solidFill>
                  <a:srgbClr val="263238"/>
                </a:solidFill>
                <a:ln w="10173"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C49F7D07-4228-B618-12A7-FAD290148B92}"/>
                    </a:ext>
                  </a:extLst>
                </p:cNvPr>
                <p:cNvSpPr/>
                <p:nvPr/>
              </p:nvSpPr>
              <p:spPr>
                <a:xfrm>
                  <a:off x="8704031" y="2579866"/>
                  <a:ext cx="69104" cy="18780"/>
                </a:xfrm>
                <a:custGeom>
                  <a:avLst/>
                  <a:gdLst>
                    <a:gd name="connsiteX0" fmla="*/ 68388 w 69104"/>
                    <a:gd name="connsiteY0" fmla="*/ 17016 h 18780"/>
                    <a:gd name="connsiteX1" fmla="*/ 34482 w 69104"/>
                    <a:gd name="connsiteY1" fmla="*/ 17016 h 18780"/>
                    <a:gd name="connsiteX2" fmla="*/ 475 w 69104"/>
                    <a:gd name="connsiteY2" fmla="*/ 16405 h 18780"/>
                    <a:gd name="connsiteX3" fmla="*/ 7195 w 69104"/>
                    <a:gd name="connsiteY3" fmla="*/ 6936 h 18780"/>
                    <a:gd name="connsiteX4" fmla="*/ 34686 w 69104"/>
                    <a:gd name="connsiteY4" fmla="*/ 12 h 18780"/>
                    <a:gd name="connsiteX5" fmla="*/ 61973 w 69104"/>
                    <a:gd name="connsiteY5" fmla="*/ 7038 h 18780"/>
                    <a:gd name="connsiteX6" fmla="*/ 68388 w 69104"/>
                    <a:gd name="connsiteY6" fmla="*/ 17016 h 1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04" h="18780">
                      <a:moveTo>
                        <a:pt x="68388" y="17016"/>
                      </a:moveTo>
                      <a:cubicBezTo>
                        <a:pt x="65028" y="20987"/>
                        <a:pt x="51079" y="17016"/>
                        <a:pt x="34482" y="17016"/>
                      </a:cubicBezTo>
                      <a:cubicBezTo>
                        <a:pt x="17886" y="17016"/>
                        <a:pt x="3936" y="20376"/>
                        <a:pt x="475" y="16405"/>
                      </a:cubicBezTo>
                      <a:cubicBezTo>
                        <a:pt x="-1053" y="14572"/>
                        <a:pt x="1085" y="10703"/>
                        <a:pt x="7195" y="6936"/>
                      </a:cubicBezTo>
                      <a:cubicBezTo>
                        <a:pt x="15570" y="2200"/>
                        <a:pt x="25067" y="-191"/>
                        <a:pt x="34686" y="12"/>
                      </a:cubicBezTo>
                      <a:cubicBezTo>
                        <a:pt x="44249" y="-154"/>
                        <a:pt x="53679" y="2274"/>
                        <a:pt x="61973" y="7038"/>
                      </a:cubicBezTo>
                      <a:cubicBezTo>
                        <a:pt x="68388" y="11314"/>
                        <a:pt x="70322" y="15183"/>
                        <a:pt x="68388" y="17016"/>
                      </a:cubicBezTo>
                      <a:close/>
                    </a:path>
                  </a:pathLst>
                </a:custGeom>
                <a:solidFill>
                  <a:srgbClr val="263238"/>
                </a:solidFill>
                <a:ln w="10173"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31F31F72-AA06-F3CB-D4ED-B1CDD94249CB}"/>
                    </a:ext>
                  </a:extLst>
                </p:cNvPr>
                <p:cNvSpPr/>
                <p:nvPr/>
              </p:nvSpPr>
              <p:spPr>
                <a:xfrm>
                  <a:off x="8394319" y="2416585"/>
                  <a:ext cx="389956" cy="389594"/>
                </a:xfrm>
                <a:custGeom>
                  <a:avLst/>
                  <a:gdLst>
                    <a:gd name="connsiteX0" fmla="*/ 389911 w 389956"/>
                    <a:gd name="connsiteY0" fmla="*/ 145780 h 389594"/>
                    <a:gd name="connsiteX1" fmla="*/ 326172 w 389956"/>
                    <a:gd name="connsiteY1" fmla="*/ 63103 h 389594"/>
                    <a:gd name="connsiteX2" fmla="*/ 231481 w 389956"/>
                    <a:gd name="connsiteY2" fmla="*/ 79191 h 389594"/>
                    <a:gd name="connsiteX3" fmla="*/ 116629 w 389956"/>
                    <a:gd name="connsiteY3" fmla="*/ 82245 h 389594"/>
                    <a:gd name="connsiteX4" fmla="*/ 93923 w 389956"/>
                    <a:gd name="connsiteY4" fmla="*/ 185897 h 389594"/>
                    <a:gd name="connsiteX5" fmla="*/ 41079 w 389956"/>
                    <a:gd name="connsiteY5" fmla="*/ 346465 h 389594"/>
                    <a:gd name="connsiteX6" fmla="*/ 6257 w 389956"/>
                    <a:gd name="connsiteY6" fmla="*/ 286290 h 389594"/>
                    <a:gd name="connsiteX7" fmla="*/ 7174 w 389956"/>
                    <a:gd name="connsiteY7" fmla="*/ 124093 h 389594"/>
                    <a:gd name="connsiteX8" fmla="*/ 68265 w 389956"/>
                    <a:gd name="connsiteY8" fmla="*/ 41212 h 389594"/>
                    <a:gd name="connsiteX9" fmla="*/ 244412 w 389956"/>
                    <a:gd name="connsiteY9" fmla="*/ 1197 h 389594"/>
                    <a:gd name="connsiteX10" fmla="*/ 389911 w 389956"/>
                    <a:gd name="connsiteY10" fmla="*/ 145780 h 38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9956" h="389594">
                      <a:moveTo>
                        <a:pt x="389911" y="145780"/>
                      </a:moveTo>
                      <a:cubicBezTo>
                        <a:pt x="389911" y="145780"/>
                        <a:pt x="359365" y="78172"/>
                        <a:pt x="326172" y="63103"/>
                      </a:cubicBezTo>
                      <a:cubicBezTo>
                        <a:pt x="285445" y="44776"/>
                        <a:pt x="269765" y="88863"/>
                        <a:pt x="231481" y="79191"/>
                      </a:cubicBezTo>
                      <a:cubicBezTo>
                        <a:pt x="193197" y="69518"/>
                        <a:pt x="154709" y="51903"/>
                        <a:pt x="116629" y="82245"/>
                      </a:cubicBezTo>
                      <a:cubicBezTo>
                        <a:pt x="74883" y="115336"/>
                        <a:pt x="95349" y="137431"/>
                        <a:pt x="93923" y="185897"/>
                      </a:cubicBezTo>
                      <a:cubicBezTo>
                        <a:pt x="88018" y="382204"/>
                        <a:pt x="53196" y="438611"/>
                        <a:pt x="41079" y="346465"/>
                      </a:cubicBezTo>
                      <a:cubicBezTo>
                        <a:pt x="39756" y="336283"/>
                        <a:pt x="11450" y="328952"/>
                        <a:pt x="6257" y="286290"/>
                      </a:cubicBezTo>
                      <a:cubicBezTo>
                        <a:pt x="-463" y="231003"/>
                        <a:pt x="-3925" y="164107"/>
                        <a:pt x="7174" y="124093"/>
                      </a:cubicBezTo>
                      <a:cubicBezTo>
                        <a:pt x="17356" y="90696"/>
                        <a:pt x="35174" y="67278"/>
                        <a:pt x="68265" y="41212"/>
                      </a:cubicBezTo>
                      <a:cubicBezTo>
                        <a:pt x="120905" y="484"/>
                        <a:pt x="194419" y="-2570"/>
                        <a:pt x="244412" y="1197"/>
                      </a:cubicBezTo>
                      <a:cubicBezTo>
                        <a:pt x="294405" y="4964"/>
                        <a:pt x="392355" y="60150"/>
                        <a:pt x="389911" y="145780"/>
                      </a:cubicBezTo>
                      <a:close/>
                    </a:path>
                  </a:pathLst>
                </a:custGeom>
                <a:solidFill>
                  <a:srgbClr val="263238"/>
                </a:solidFill>
                <a:ln w="10173"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B7FAE351-A101-38D8-B787-72F77FA158A0}"/>
                    </a:ext>
                  </a:extLst>
                </p:cNvPr>
                <p:cNvSpPr/>
                <p:nvPr/>
              </p:nvSpPr>
              <p:spPr>
                <a:xfrm>
                  <a:off x="8368804" y="2731944"/>
                  <a:ext cx="78201" cy="113385"/>
                </a:xfrm>
                <a:custGeom>
                  <a:avLst/>
                  <a:gdLst>
                    <a:gd name="connsiteX0" fmla="*/ 73518 w 78201"/>
                    <a:gd name="connsiteY0" fmla="*/ 27950 h 113385"/>
                    <a:gd name="connsiteX1" fmla="*/ 42058 w 78201"/>
                    <a:gd name="connsiteY1" fmla="*/ 54 h 113385"/>
                    <a:gd name="connsiteX2" fmla="*/ 40834 w 78201"/>
                    <a:gd name="connsiteY2" fmla="*/ 153 h 113385"/>
                    <a:gd name="connsiteX3" fmla="*/ 106 w 78201"/>
                    <a:gd name="connsiteY3" fmla="*/ 56663 h 113385"/>
                    <a:gd name="connsiteX4" fmla="*/ 78201 w 78201"/>
                    <a:gd name="connsiteY4" fmla="*/ 109507 h 113385"/>
                    <a:gd name="connsiteX5" fmla="*/ 73518 w 78201"/>
                    <a:gd name="connsiteY5" fmla="*/ 27950 h 11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201" h="113385">
                      <a:moveTo>
                        <a:pt x="73518" y="27950"/>
                      </a:moveTo>
                      <a:cubicBezTo>
                        <a:pt x="72533" y="11559"/>
                        <a:pt x="58448" y="-930"/>
                        <a:pt x="42058" y="54"/>
                      </a:cubicBezTo>
                      <a:cubicBezTo>
                        <a:pt x="41649" y="79"/>
                        <a:pt x="41241" y="112"/>
                        <a:pt x="40834" y="153"/>
                      </a:cubicBezTo>
                      <a:cubicBezTo>
                        <a:pt x="20470" y="2597"/>
                        <a:pt x="-1726" y="14713"/>
                        <a:pt x="106" y="56663"/>
                      </a:cubicBezTo>
                      <a:cubicBezTo>
                        <a:pt x="4281" y="131194"/>
                        <a:pt x="78201" y="111645"/>
                        <a:pt x="78201" y="109507"/>
                      </a:cubicBezTo>
                      <a:cubicBezTo>
                        <a:pt x="78201" y="107369"/>
                        <a:pt x="75554" y="59412"/>
                        <a:pt x="73518" y="27950"/>
                      </a:cubicBezTo>
                      <a:close/>
                    </a:path>
                  </a:pathLst>
                </a:custGeom>
                <a:solidFill>
                  <a:srgbClr val="AE7461"/>
                </a:solidFill>
                <a:ln w="10173"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573225F8-108B-E687-8F1A-818C30DCD4A8}"/>
                    </a:ext>
                  </a:extLst>
                </p:cNvPr>
                <p:cNvSpPr/>
                <p:nvPr/>
              </p:nvSpPr>
              <p:spPr>
                <a:xfrm>
                  <a:off x="8394306" y="2756437"/>
                  <a:ext cx="35482" cy="64416"/>
                </a:xfrm>
                <a:custGeom>
                  <a:avLst/>
                  <a:gdLst>
                    <a:gd name="connsiteX0" fmla="*/ 35390 w 35482"/>
                    <a:gd name="connsiteY0" fmla="*/ 57828 h 64416"/>
                    <a:gd name="connsiteX1" fmla="*/ 32030 w 35482"/>
                    <a:gd name="connsiteY1" fmla="*/ 59966 h 64416"/>
                    <a:gd name="connsiteX2" fmla="*/ 21848 w 35482"/>
                    <a:gd name="connsiteY2" fmla="*/ 60679 h 64416"/>
                    <a:gd name="connsiteX3" fmla="*/ 5353 w 35482"/>
                    <a:gd name="connsiteY3" fmla="*/ 32780 h 64416"/>
                    <a:gd name="connsiteX4" fmla="*/ 7899 w 35482"/>
                    <a:gd name="connsiteY4" fmla="*/ 13944 h 64416"/>
                    <a:gd name="connsiteX5" fmla="*/ 17164 w 35482"/>
                    <a:gd name="connsiteY5" fmla="*/ 3762 h 64416"/>
                    <a:gd name="connsiteX6" fmla="*/ 25004 w 35482"/>
                    <a:gd name="connsiteY6" fmla="*/ 6918 h 64416"/>
                    <a:gd name="connsiteX7" fmla="*/ 26124 w 35482"/>
                    <a:gd name="connsiteY7" fmla="*/ 10584 h 64416"/>
                    <a:gd name="connsiteX8" fmla="*/ 26837 w 35482"/>
                    <a:gd name="connsiteY8" fmla="*/ 6205 h 64416"/>
                    <a:gd name="connsiteX9" fmla="*/ 23681 w 35482"/>
                    <a:gd name="connsiteY9" fmla="*/ 1624 h 64416"/>
                    <a:gd name="connsiteX10" fmla="*/ 16452 w 35482"/>
                    <a:gd name="connsiteY10" fmla="*/ 198 h 64416"/>
                    <a:gd name="connsiteX11" fmla="*/ 3521 w 35482"/>
                    <a:gd name="connsiteY11" fmla="*/ 12518 h 64416"/>
                    <a:gd name="connsiteX12" fmla="*/ 161 w 35482"/>
                    <a:gd name="connsiteY12" fmla="*/ 33493 h 64416"/>
                    <a:gd name="connsiteX13" fmla="*/ 20524 w 35482"/>
                    <a:gd name="connsiteY13" fmla="*/ 64039 h 64416"/>
                    <a:gd name="connsiteX14" fmla="*/ 32234 w 35482"/>
                    <a:gd name="connsiteY14" fmla="*/ 61391 h 64416"/>
                    <a:gd name="connsiteX15" fmla="*/ 35390 w 35482"/>
                    <a:gd name="connsiteY15" fmla="*/ 57828 h 6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482" h="64416">
                      <a:moveTo>
                        <a:pt x="35390" y="57828"/>
                      </a:moveTo>
                      <a:cubicBezTo>
                        <a:pt x="35390" y="57828"/>
                        <a:pt x="34168" y="58846"/>
                        <a:pt x="32030" y="59966"/>
                      </a:cubicBezTo>
                      <a:cubicBezTo>
                        <a:pt x="28891" y="61639"/>
                        <a:pt x="25189" y="61898"/>
                        <a:pt x="21848" y="60679"/>
                      </a:cubicBezTo>
                      <a:cubicBezTo>
                        <a:pt x="11710" y="55046"/>
                        <a:pt x="5403" y="44378"/>
                        <a:pt x="5353" y="32780"/>
                      </a:cubicBezTo>
                      <a:cubicBezTo>
                        <a:pt x="4802" y="26391"/>
                        <a:pt x="5671" y="19958"/>
                        <a:pt x="7899" y="13944"/>
                      </a:cubicBezTo>
                      <a:cubicBezTo>
                        <a:pt x="9151" y="9247"/>
                        <a:pt x="12606" y="5450"/>
                        <a:pt x="17164" y="3762"/>
                      </a:cubicBezTo>
                      <a:cubicBezTo>
                        <a:pt x="20197" y="2791"/>
                        <a:pt x="23491" y="4117"/>
                        <a:pt x="25004" y="6918"/>
                      </a:cubicBezTo>
                      <a:cubicBezTo>
                        <a:pt x="26124" y="8955"/>
                        <a:pt x="25717" y="10482"/>
                        <a:pt x="26124" y="10584"/>
                      </a:cubicBezTo>
                      <a:cubicBezTo>
                        <a:pt x="26532" y="10686"/>
                        <a:pt x="27652" y="9158"/>
                        <a:pt x="26837" y="6205"/>
                      </a:cubicBezTo>
                      <a:cubicBezTo>
                        <a:pt x="26390" y="4340"/>
                        <a:pt x="25265" y="2707"/>
                        <a:pt x="23681" y="1624"/>
                      </a:cubicBezTo>
                      <a:cubicBezTo>
                        <a:pt x="21562" y="192"/>
                        <a:pt x="18955" y="-322"/>
                        <a:pt x="16452" y="198"/>
                      </a:cubicBezTo>
                      <a:cubicBezTo>
                        <a:pt x="10266" y="1730"/>
                        <a:pt x="5350" y="6414"/>
                        <a:pt x="3521" y="12518"/>
                      </a:cubicBezTo>
                      <a:cubicBezTo>
                        <a:pt x="700" y="19129"/>
                        <a:pt x="-454" y="26332"/>
                        <a:pt x="161" y="33493"/>
                      </a:cubicBezTo>
                      <a:cubicBezTo>
                        <a:pt x="1484" y="48460"/>
                        <a:pt x="10343" y="62104"/>
                        <a:pt x="20524" y="64039"/>
                      </a:cubicBezTo>
                      <a:cubicBezTo>
                        <a:pt x="24627" y="65029"/>
                        <a:pt x="28956" y="64050"/>
                        <a:pt x="32234" y="61391"/>
                      </a:cubicBezTo>
                      <a:cubicBezTo>
                        <a:pt x="35390" y="59660"/>
                        <a:pt x="35696" y="58031"/>
                        <a:pt x="35390" y="57828"/>
                      </a:cubicBezTo>
                      <a:close/>
                    </a:path>
                  </a:pathLst>
                </a:custGeom>
                <a:solidFill>
                  <a:srgbClr val="6F4439"/>
                </a:solidFill>
                <a:ln w="10173"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EDEEDCA3-604B-EEA1-2BD6-E149D162AB9A}"/>
                    </a:ext>
                  </a:extLst>
                </p:cNvPr>
                <p:cNvSpPr/>
                <p:nvPr/>
              </p:nvSpPr>
              <p:spPr>
                <a:xfrm>
                  <a:off x="8366874" y="2390747"/>
                  <a:ext cx="364175" cy="238713"/>
                </a:xfrm>
                <a:custGeom>
                  <a:avLst/>
                  <a:gdLst>
                    <a:gd name="connsiteX0" fmla="*/ 73411 w 364175"/>
                    <a:gd name="connsiteY0" fmla="*/ 224665 h 238713"/>
                    <a:gd name="connsiteX1" fmla="*/ 105281 w 364175"/>
                    <a:gd name="connsiteY1" fmla="*/ 238513 h 238713"/>
                    <a:gd name="connsiteX2" fmla="*/ 131856 w 364175"/>
                    <a:gd name="connsiteY2" fmla="*/ 220796 h 238713"/>
                    <a:gd name="connsiteX3" fmla="*/ 134503 w 364175"/>
                    <a:gd name="connsiteY3" fmla="*/ 205422 h 238713"/>
                    <a:gd name="connsiteX4" fmla="*/ 152321 w 364175"/>
                    <a:gd name="connsiteY4" fmla="*/ 202367 h 238713"/>
                    <a:gd name="connsiteX5" fmla="*/ 203842 w 364175"/>
                    <a:gd name="connsiteY5" fmla="*/ 158381 h 238713"/>
                    <a:gd name="connsiteX6" fmla="*/ 229907 w 364175"/>
                    <a:gd name="connsiteY6" fmla="*/ 163167 h 238713"/>
                    <a:gd name="connsiteX7" fmla="*/ 247522 w 364175"/>
                    <a:gd name="connsiteY7" fmla="*/ 146774 h 238713"/>
                    <a:gd name="connsiteX8" fmla="*/ 272773 w 364175"/>
                    <a:gd name="connsiteY8" fmla="*/ 133334 h 238713"/>
                    <a:gd name="connsiteX9" fmla="*/ 289064 w 364175"/>
                    <a:gd name="connsiteY9" fmla="*/ 136592 h 238713"/>
                    <a:gd name="connsiteX10" fmla="*/ 304541 w 364175"/>
                    <a:gd name="connsiteY10" fmla="*/ 114090 h 238713"/>
                    <a:gd name="connsiteX11" fmla="*/ 314722 w 364175"/>
                    <a:gd name="connsiteY11" fmla="*/ 87515 h 238713"/>
                    <a:gd name="connsiteX12" fmla="*/ 341297 w 364175"/>
                    <a:gd name="connsiteY12" fmla="*/ 86192 h 238713"/>
                    <a:gd name="connsiteX13" fmla="*/ 364003 w 364175"/>
                    <a:gd name="connsiteY13" fmla="*/ 76010 h 238713"/>
                    <a:gd name="connsiteX14" fmla="*/ 360337 w 364175"/>
                    <a:gd name="connsiteY14" fmla="*/ 62570 h 238713"/>
                    <a:gd name="connsiteX15" fmla="*/ 302911 w 364175"/>
                    <a:gd name="connsiteY15" fmla="*/ 45668 h 238713"/>
                    <a:gd name="connsiteX16" fmla="*/ 220871 w 364175"/>
                    <a:gd name="connsiteY16" fmla="*/ 3062 h 238713"/>
                    <a:gd name="connsiteX17" fmla="*/ 182460 w 364175"/>
                    <a:gd name="connsiteY17" fmla="*/ 35486 h 238713"/>
                    <a:gd name="connsiteX18" fmla="*/ 88816 w 364175"/>
                    <a:gd name="connsiteY18" fmla="*/ 42205 h 238713"/>
                    <a:gd name="connsiteX19" fmla="*/ 76873 w 364175"/>
                    <a:gd name="connsiteY19" fmla="*/ 62264 h 238713"/>
                    <a:gd name="connsiteX20" fmla="*/ 18888 w 364175"/>
                    <a:gd name="connsiteY20" fmla="*/ 97993 h 238713"/>
                    <a:gd name="connsiteX21" fmla="*/ 24233 w 364175"/>
                    <a:gd name="connsiteY21" fmla="*/ 133537 h 238713"/>
                    <a:gd name="connsiteX22" fmla="*/ 0 w 364175"/>
                    <a:gd name="connsiteY22" fmla="*/ 170600 h 238713"/>
                    <a:gd name="connsiteX23" fmla="*/ 30546 w 364175"/>
                    <a:gd name="connsiteY23" fmla="*/ 196563 h 238713"/>
                    <a:gd name="connsiteX24" fmla="*/ 42743 w 364175"/>
                    <a:gd name="connsiteY24" fmla="*/ 232263 h 238713"/>
                    <a:gd name="connsiteX25" fmla="*/ 77382 w 364175"/>
                    <a:gd name="connsiteY25" fmla="*/ 222018 h 238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4175" h="238713">
                      <a:moveTo>
                        <a:pt x="73411" y="224665"/>
                      </a:moveTo>
                      <a:cubicBezTo>
                        <a:pt x="82730" y="231840"/>
                        <a:pt x="93678" y="236597"/>
                        <a:pt x="105281" y="238513"/>
                      </a:cubicBezTo>
                      <a:cubicBezTo>
                        <a:pt x="117317" y="240060"/>
                        <a:pt x="128654" y="232502"/>
                        <a:pt x="131856" y="220796"/>
                      </a:cubicBezTo>
                      <a:cubicBezTo>
                        <a:pt x="132670" y="215502"/>
                        <a:pt x="131245" y="209596"/>
                        <a:pt x="134503" y="205422"/>
                      </a:cubicBezTo>
                      <a:cubicBezTo>
                        <a:pt x="137761" y="201247"/>
                        <a:pt x="146008" y="201858"/>
                        <a:pt x="152321" y="202367"/>
                      </a:cubicBezTo>
                      <a:cubicBezTo>
                        <a:pt x="174009" y="204200"/>
                        <a:pt x="198751" y="179661"/>
                        <a:pt x="203842" y="158381"/>
                      </a:cubicBezTo>
                      <a:cubicBezTo>
                        <a:pt x="209902" y="166611"/>
                        <a:pt x="221319" y="168708"/>
                        <a:pt x="229907" y="163167"/>
                      </a:cubicBezTo>
                      <a:cubicBezTo>
                        <a:pt x="236665" y="158740"/>
                        <a:pt x="242622" y="153197"/>
                        <a:pt x="247522" y="146774"/>
                      </a:cubicBezTo>
                      <a:cubicBezTo>
                        <a:pt x="253192" y="138386"/>
                        <a:pt x="262649" y="133352"/>
                        <a:pt x="272773" y="133334"/>
                      </a:cubicBezTo>
                      <a:cubicBezTo>
                        <a:pt x="278058" y="135051"/>
                        <a:pt x="283525" y="136145"/>
                        <a:pt x="289064" y="136592"/>
                      </a:cubicBezTo>
                      <a:cubicBezTo>
                        <a:pt x="299246" y="135472"/>
                        <a:pt x="303319" y="123865"/>
                        <a:pt x="304541" y="114090"/>
                      </a:cubicBezTo>
                      <a:cubicBezTo>
                        <a:pt x="305762" y="104315"/>
                        <a:pt x="306679" y="93013"/>
                        <a:pt x="314722" y="87515"/>
                      </a:cubicBezTo>
                      <a:cubicBezTo>
                        <a:pt x="322766" y="82017"/>
                        <a:pt x="332235" y="85072"/>
                        <a:pt x="341297" y="86192"/>
                      </a:cubicBezTo>
                      <a:cubicBezTo>
                        <a:pt x="350359" y="87312"/>
                        <a:pt x="361661" y="84868"/>
                        <a:pt x="364003" y="76010"/>
                      </a:cubicBezTo>
                      <a:cubicBezTo>
                        <a:pt x="364680" y="71216"/>
                        <a:pt x="363354" y="66356"/>
                        <a:pt x="360337" y="62570"/>
                      </a:cubicBezTo>
                      <a:cubicBezTo>
                        <a:pt x="347446" y="44279"/>
                        <a:pt x="323656" y="37276"/>
                        <a:pt x="302911" y="45668"/>
                      </a:cubicBezTo>
                      <a:cubicBezTo>
                        <a:pt x="292022" y="11248"/>
                        <a:pt x="255291" y="-7828"/>
                        <a:pt x="220871" y="3062"/>
                      </a:cubicBezTo>
                      <a:cubicBezTo>
                        <a:pt x="204257" y="8318"/>
                        <a:pt x="190430" y="19990"/>
                        <a:pt x="182460" y="35486"/>
                      </a:cubicBezTo>
                      <a:cubicBezTo>
                        <a:pt x="154745" y="11482"/>
                        <a:pt x="112820" y="14490"/>
                        <a:pt x="88816" y="42205"/>
                      </a:cubicBezTo>
                      <a:cubicBezTo>
                        <a:pt x="83682" y="48133"/>
                        <a:pt x="79638" y="54925"/>
                        <a:pt x="76873" y="62264"/>
                      </a:cubicBezTo>
                      <a:cubicBezTo>
                        <a:pt x="50995" y="56118"/>
                        <a:pt x="25034" y="72115"/>
                        <a:pt x="18888" y="97993"/>
                      </a:cubicBezTo>
                      <a:cubicBezTo>
                        <a:pt x="16016" y="110087"/>
                        <a:pt x="17931" y="122823"/>
                        <a:pt x="24233" y="133537"/>
                      </a:cubicBezTo>
                      <a:cubicBezTo>
                        <a:pt x="10325" y="140909"/>
                        <a:pt x="1175" y="154903"/>
                        <a:pt x="0" y="170600"/>
                      </a:cubicBezTo>
                      <a:cubicBezTo>
                        <a:pt x="0" y="185974"/>
                        <a:pt x="15477" y="201145"/>
                        <a:pt x="30546" y="196563"/>
                      </a:cubicBezTo>
                      <a:cubicBezTo>
                        <a:pt x="24056" y="209790"/>
                        <a:pt x="29516" y="225773"/>
                        <a:pt x="42743" y="232263"/>
                      </a:cubicBezTo>
                      <a:cubicBezTo>
                        <a:pt x="55197" y="238375"/>
                        <a:pt x="70256" y="233920"/>
                        <a:pt x="77382" y="222018"/>
                      </a:cubicBezTo>
                    </a:path>
                  </a:pathLst>
                </a:custGeom>
                <a:solidFill>
                  <a:srgbClr val="263238"/>
                </a:solidFill>
                <a:ln w="10173"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A38BABA1-9A80-EC26-8F4A-56C272B1ABB2}"/>
                    </a:ext>
                  </a:extLst>
                </p:cNvPr>
                <p:cNvSpPr/>
                <p:nvPr/>
              </p:nvSpPr>
              <p:spPr>
                <a:xfrm>
                  <a:off x="8374001" y="2458204"/>
                  <a:ext cx="302096" cy="162869"/>
                </a:xfrm>
                <a:custGeom>
                  <a:avLst/>
                  <a:gdLst>
                    <a:gd name="connsiteX0" fmla="*/ 302097 w 302096"/>
                    <a:gd name="connsiteY0" fmla="*/ 0 h 162869"/>
                    <a:gd name="connsiteX1" fmla="*/ 302097 w 302096"/>
                    <a:gd name="connsiteY1" fmla="*/ 1324 h 162869"/>
                    <a:gd name="connsiteX2" fmla="*/ 302097 w 302096"/>
                    <a:gd name="connsiteY2" fmla="*/ 5396 h 162869"/>
                    <a:gd name="connsiteX3" fmla="*/ 297108 w 302096"/>
                    <a:gd name="connsiteY3" fmla="*/ 19855 h 162869"/>
                    <a:gd name="connsiteX4" fmla="*/ 280918 w 302096"/>
                    <a:gd name="connsiteY4" fmla="*/ 37877 h 162869"/>
                    <a:gd name="connsiteX5" fmla="*/ 250373 w 302096"/>
                    <a:gd name="connsiteY5" fmla="*/ 47346 h 162869"/>
                    <a:gd name="connsiteX6" fmla="*/ 251595 w 302096"/>
                    <a:gd name="connsiteY6" fmla="*/ 45615 h 162869"/>
                    <a:gd name="connsiteX7" fmla="*/ 250576 w 302096"/>
                    <a:gd name="connsiteY7" fmla="*/ 65979 h 162869"/>
                    <a:gd name="connsiteX8" fmla="*/ 238256 w 302096"/>
                    <a:gd name="connsiteY8" fmla="*/ 84612 h 162869"/>
                    <a:gd name="connsiteX9" fmla="*/ 230111 w 302096"/>
                    <a:gd name="connsiteY9" fmla="*/ 93368 h 162869"/>
                    <a:gd name="connsiteX10" fmla="*/ 218402 w 302096"/>
                    <a:gd name="connsiteY10" fmla="*/ 97950 h 162869"/>
                    <a:gd name="connsiteX11" fmla="*/ 194169 w 302096"/>
                    <a:gd name="connsiteY11" fmla="*/ 90008 h 162869"/>
                    <a:gd name="connsiteX12" fmla="*/ 196918 w 302096"/>
                    <a:gd name="connsiteY12" fmla="*/ 89092 h 162869"/>
                    <a:gd name="connsiteX13" fmla="*/ 174212 w 302096"/>
                    <a:gd name="connsiteY13" fmla="*/ 128394 h 162869"/>
                    <a:gd name="connsiteX14" fmla="*/ 149877 w 302096"/>
                    <a:gd name="connsiteY14" fmla="*/ 136946 h 162869"/>
                    <a:gd name="connsiteX15" fmla="*/ 125645 w 302096"/>
                    <a:gd name="connsiteY15" fmla="*/ 132263 h 162869"/>
                    <a:gd name="connsiteX16" fmla="*/ 127579 w 302096"/>
                    <a:gd name="connsiteY16" fmla="*/ 131346 h 162869"/>
                    <a:gd name="connsiteX17" fmla="*/ 110575 w 302096"/>
                    <a:gd name="connsiteY17" fmla="*/ 154765 h 162869"/>
                    <a:gd name="connsiteX18" fmla="*/ 84713 w 302096"/>
                    <a:gd name="connsiteY18" fmla="*/ 162503 h 162869"/>
                    <a:gd name="connsiteX19" fmla="*/ 52335 w 302096"/>
                    <a:gd name="connsiteY19" fmla="*/ 131143 h 162869"/>
                    <a:gd name="connsiteX20" fmla="*/ 54066 w 302096"/>
                    <a:gd name="connsiteY20" fmla="*/ 131856 h 162869"/>
                    <a:gd name="connsiteX21" fmla="*/ 28509 w 302096"/>
                    <a:gd name="connsiteY21" fmla="*/ 136234 h 162869"/>
                    <a:gd name="connsiteX22" fmla="*/ 10487 w 302096"/>
                    <a:gd name="connsiteY22" fmla="*/ 128699 h 162869"/>
                    <a:gd name="connsiteX23" fmla="*/ 1935 w 302096"/>
                    <a:gd name="connsiteY23" fmla="*/ 119739 h 162869"/>
                    <a:gd name="connsiteX24" fmla="*/ 0 w 302096"/>
                    <a:gd name="connsiteY24" fmla="*/ 115972 h 162869"/>
                    <a:gd name="connsiteX25" fmla="*/ 11200 w 302096"/>
                    <a:gd name="connsiteY25" fmla="*/ 127681 h 162869"/>
                    <a:gd name="connsiteX26" fmla="*/ 28815 w 302096"/>
                    <a:gd name="connsiteY26" fmla="*/ 134401 h 162869"/>
                    <a:gd name="connsiteX27" fmla="*/ 52844 w 302096"/>
                    <a:gd name="connsiteY27" fmla="*/ 129921 h 162869"/>
                    <a:gd name="connsiteX28" fmla="*/ 54269 w 302096"/>
                    <a:gd name="connsiteY28" fmla="*/ 129106 h 162869"/>
                    <a:gd name="connsiteX29" fmla="*/ 54269 w 302096"/>
                    <a:gd name="connsiteY29" fmla="*/ 130634 h 162869"/>
                    <a:gd name="connsiteX30" fmla="*/ 84815 w 302096"/>
                    <a:gd name="connsiteY30" fmla="*/ 159652 h 162869"/>
                    <a:gd name="connsiteX31" fmla="*/ 108234 w 302096"/>
                    <a:gd name="connsiteY31" fmla="*/ 152423 h 162869"/>
                    <a:gd name="connsiteX32" fmla="*/ 124321 w 302096"/>
                    <a:gd name="connsiteY32" fmla="*/ 130226 h 162869"/>
                    <a:gd name="connsiteX33" fmla="*/ 124321 w 302096"/>
                    <a:gd name="connsiteY33" fmla="*/ 128801 h 162869"/>
                    <a:gd name="connsiteX34" fmla="*/ 125746 w 302096"/>
                    <a:gd name="connsiteY34" fmla="*/ 129310 h 162869"/>
                    <a:gd name="connsiteX35" fmla="*/ 148961 w 302096"/>
                    <a:gd name="connsiteY35" fmla="*/ 133790 h 162869"/>
                    <a:gd name="connsiteX36" fmla="*/ 171361 w 302096"/>
                    <a:gd name="connsiteY36" fmla="*/ 125746 h 162869"/>
                    <a:gd name="connsiteX37" fmla="*/ 193761 w 302096"/>
                    <a:gd name="connsiteY37" fmla="*/ 88786 h 162869"/>
                    <a:gd name="connsiteX38" fmla="*/ 193761 w 302096"/>
                    <a:gd name="connsiteY38" fmla="*/ 85223 h 162869"/>
                    <a:gd name="connsiteX39" fmla="*/ 196205 w 302096"/>
                    <a:gd name="connsiteY39" fmla="*/ 87870 h 162869"/>
                    <a:gd name="connsiteX40" fmla="*/ 227973 w 302096"/>
                    <a:gd name="connsiteY40" fmla="*/ 90924 h 162869"/>
                    <a:gd name="connsiteX41" fmla="*/ 235609 w 302096"/>
                    <a:gd name="connsiteY41" fmla="*/ 82677 h 162869"/>
                    <a:gd name="connsiteX42" fmla="*/ 247624 w 302096"/>
                    <a:gd name="connsiteY42" fmla="*/ 64859 h 162869"/>
                    <a:gd name="connsiteX43" fmla="*/ 248846 w 302096"/>
                    <a:gd name="connsiteY43" fmla="*/ 46226 h 162869"/>
                    <a:gd name="connsiteX44" fmla="*/ 248133 w 302096"/>
                    <a:gd name="connsiteY44" fmla="*/ 44393 h 162869"/>
                    <a:gd name="connsiteX45" fmla="*/ 250067 w 302096"/>
                    <a:gd name="connsiteY45" fmla="*/ 44393 h 162869"/>
                    <a:gd name="connsiteX46" fmla="*/ 279086 w 302096"/>
                    <a:gd name="connsiteY46" fmla="*/ 35840 h 162869"/>
                    <a:gd name="connsiteX47" fmla="*/ 295173 w 302096"/>
                    <a:gd name="connsiteY47" fmla="*/ 18735 h 162869"/>
                    <a:gd name="connsiteX48" fmla="*/ 302097 w 302096"/>
                    <a:gd name="connsiteY48" fmla="*/ 0 h 16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2096" h="162869">
                      <a:moveTo>
                        <a:pt x="302097" y="0"/>
                      </a:moveTo>
                      <a:cubicBezTo>
                        <a:pt x="302097" y="0"/>
                        <a:pt x="302097" y="0"/>
                        <a:pt x="302097" y="1324"/>
                      </a:cubicBezTo>
                      <a:cubicBezTo>
                        <a:pt x="302097" y="2647"/>
                        <a:pt x="302097" y="3665"/>
                        <a:pt x="302097" y="5396"/>
                      </a:cubicBezTo>
                      <a:cubicBezTo>
                        <a:pt x="301223" y="10453"/>
                        <a:pt x="299538" y="15335"/>
                        <a:pt x="297108" y="19855"/>
                      </a:cubicBezTo>
                      <a:cubicBezTo>
                        <a:pt x="293135" y="27003"/>
                        <a:pt x="287601" y="33163"/>
                        <a:pt x="280918" y="37877"/>
                      </a:cubicBezTo>
                      <a:cubicBezTo>
                        <a:pt x="272048" y="44292"/>
                        <a:pt x="261317" y="47619"/>
                        <a:pt x="250373" y="47346"/>
                      </a:cubicBezTo>
                      <a:lnTo>
                        <a:pt x="251595" y="45615"/>
                      </a:lnTo>
                      <a:cubicBezTo>
                        <a:pt x="253868" y="52284"/>
                        <a:pt x="253503" y="59570"/>
                        <a:pt x="250576" y="65979"/>
                      </a:cubicBezTo>
                      <a:cubicBezTo>
                        <a:pt x="247388" y="72750"/>
                        <a:pt x="243238" y="79026"/>
                        <a:pt x="238256" y="84612"/>
                      </a:cubicBezTo>
                      <a:cubicBezTo>
                        <a:pt x="235819" y="87777"/>
                        <a:pt x="233092" y="90708"/>
                        <a:pt x="230111" y="93368"/>
                      </a:cubicBezTo>
                      <a:cubicBezTo>
                        <a:pt x="226629" y="95806"/>
                        <a:pt x="222614" y="97377"/>
                        <a:pt x="218402" y="97950"/>
                      </a:cubicBezTo>
                      <a:cubicBezTo>
                        <a:pt x="209506" y="99490"/>
                        <a:pt x="200427" y="96515"/>
                        <a:pt x="194169" y="90008"/>
                      </a:cubicBezTo>
                      <a:lnTo>
                        <a:pt x="196918" y="89092"/>
                      </a:lnTo>
                      <a:cubicBezTo>
                        <a:pt x="195236" y="104810"/>
                        <a:pt x="186989" y="119085"/>
                        <a:pt x="174212" y="128394"/>
                      </a:cubicBezTo>
                      <a:cubicBezTo>
                        <a:pt x="167241" y="133806"/>
                        <a:pt x="158701" y="136807"/>
                        <a:pt x="149877" y="136946"/>
                      </a:cubicBezTo>
                      <a:cubicBezTo>
                        <a:pt x="141587" y="136827"/>
                        <a:pt x="133383" y="135242"/>
                        <a:pt x="125645" y="132263"/>
                      </a:cubicBezTo>
                      <a:lnTo>
                        <a:pt x="127579" y="131346"/>
                      </a:lnTo>
                      <a:cubicBezTo>
                        <a:pt x="123968" y="140457"/>
                        <a:pt x="118120" y="148511"/>
                        <a:pt x="110575" y="154765"/>
                      </a:cubicBezTo>
                      <a:cubicBezTo>
                        <a:pt x="103556" y="161099"/>
                        <a:pt x="94059" y="163941"/>
                        <a:pt x="84713" y="162503"/>
                      </a:cubicBezTo>
                      <a:cubicBezTo>
                        <a:pt x="68682" y="159347"/>
                        <a:pt x="56002" y="147065"/>
                        <a:pt x="52335" y="131143"/>
                      </a:cubicBezTo>
                      <a:lnTo>
                        <a:pt x="54066" y="131856"/>
                      </a:lnTo>
                      <a:cubicBezTo>
                        <a:pt x="46301" y="136203"/>
                        <a:pt x="37278" y="137749"/>
                        <a:pt x="28509" y="136234"/>
                      </a:cubicBezTo>
                      <a:cubicBezTo>
                        <a:pt x="21994" y="135172"/>
                        <a:pt x="15820" y="132591"/>
                        <a:pt x="10487" y="128699"/>
                      </a:cubicBezTo>
                      <a:cubicBezTo>
                        <a:pt x="7128" y="126243"/>
                        <a:pt x="4232" y="123209"/>
                        <a:pt x="1935" y="119739"/>
                      </a:cubicBezTo>
                      <a:cubicBezTo>
                        <a:pt x="1123" y="118576"/>
                        <a:pt x="473" y="117309"/>
                        <a:pt x="0" y="115972"/>
                      </a:cubicBezTo>
                      <a:cubicBezTo>
                        <a:pt x="2947" y="120558"/>
                        <a:pt x="6750" y="124533"/>
                        <a:pt x="11200" y="127681"/>
                      </a:cubicBezTo>
                      <a:cubicBezTo>
                        <a:pt x="16465" y="131268"/>
                        <a:pt x="22498" y="133570"/>
                        <a:pt x="28815" y="134401"/>
                      </a:cubicBezTo>
                      <a:cubicBezTo>
                        <a:pt x="37101" y="135701"/>
                        <a:pt x="45583" y="134120"/>
                        <a:pt x="52844" y="129921"/>
                      </a:cubicBezTo>
                      <a:lnTo>
                        <a:pt x="54269" y="129106"/>
                      </a:lnTo>
                      <a:lnTo>
                        <a:pt x="54269" y="130634"/>
                      </a:lnTo>
                      <a:cubicBezTo>
                        <a:pt x="57807" y="145502"/>
                        <a:pt x="69785" y="156881"/>
                        <a:pt x="84815" y="159652"/>
                      </a:cubicBezTo>
                      <a:cubicBezTo>
                        <a:pt x="93315" y="160937"/>
                        <a:pt x="101937" y="158276"/>
                        <a:pt x="108234" y="152423"/>
                      </a:cubicBezTo>
                      <a:cubicBezTo>
                        <a:pt x="115312" y="146434"/>
                        <a:pt x="120833" y="138818"/>
                        <a:pt x="124321" y="130226"/>
                      </a:cubicBezTo>
                      <a:lnTo>
                        <a:pt x="124321" y="128801"/>
                      </a:lnTo>
                      <a:lnTo>
                        <a:pt x="125746" y="129310"/>
                      </a:lnTo>
                      <a:cubicBezTo>
                        <a:pt x="133181" y="132085"/>
                        <a:pt x="141027" y="133600"/>
                        <a:pt x="148961" y="133790"/>
                      </a:cubicBezTo>
                      <a:cubicBezTo>
                        <a:pt x="157092" y="133550"/>
                        <a:pt x="164935" y="130733"/>
                        <a:pt x="171361" y="125746"/>
                      </a:cubicBezTo>
                      <a:cubicBezTo>
                        <a:pt x="183736" y="117164"/>
                        <a:pt x="191879" y="103727"/>
                        <a:pt x="193761" y="88786"/>
                      </a:cubicBezTo>
                      <a:lnTo>
                        <a:pt x="193761" y="85223"/>
                      </a:lnTo>
                      <a:lnTo>
                        <a:pt x="196205" y="87870"/>
                      </a:lnTo>
                      <a:cubicBezTo>
                        <a:pt x="204673" y="96414"/>
                        <a:pt x="218032" y="97699"/>
                        <a:pt x="227973" y="90924"/>
                      </a:cubicBezTo>
                      <a:cubicBezTo>
                        <a:pt x="230772" y="88422"/>
                        <a:pt x="233329" y="85661"/>
                        <a:pt x="235609" y="82677"/>
                      </a:cubicBezTo>
                      <a:cubicBezTo>
                        <a:pt x="240503" y="77388"/>
                        <a:pt x="244555" y="71378"/>
                        <a:pt x="247624" y="64859"/>
                      </a:cubicBezTo>
                      <a:cubicBezTo>
                        <a:pt x="250482" y="59054"/>
                        <a:pt x="250921" y="52354"/>
                        <a:pt x="248846" y="46226"/>
                      </a:cubicBezTo>
                      <a:lnTo>
                        <a:pt x="248133" y="44393"/>
                      </a:lnTo>
                      <a:lnTo>
                        <a:pt x="250067" y="44393"/>
                      </a:lnTo>
                      <a:cubicBezTo>
                        <a:pt x="260415" y="44792"/>
                        <a:pt x="270609" y="41788"/>
                        <a:pt x="279086" y="35840"/>
                      </a:cubicBezTo>
                      <a:cubicBezTo>
                        <a:pt x="285652" y="31404"/>
                        <a:pt x="291148" y="25561"/>
                        <a:pt x="295173" y="18735"/>
                      </a:cubicBezTo>
                      <a:cubicBezTo>
                        <a:pt x="298575" y="12950"/>
                        <a:pt x="300920" y="6607"/>
                        <a:pt x="302097" y="0"/>
                      </a:cubicBezTo>
                      <a:close/>
                    </a:path>
                  </a:pathLst>
                </a:custGeom>
                <a:solidFill>
                  <a:srgbClr val="455A64"/>
                </a:solidFill>
                <a:ln w="10173"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95DC9783-F2A7-F895-8F93-2C708D758F8B}"/>
                    </a:ext>
                  </a:extLst>
                </p:cNvPr>
                <p:cNvSpPr/>
                <p:nvPr/>
              </p:nvSpPr>
              <p:spPr>
                <a:xfrm>
                  <a:off x="8618276" y="2806113"/>
                  <a:ext cx="59174" cy="48765"/>
                </a:xfrm>
                <a:custGeom>
                  <a:avLst/>
                  <a:gdLst>
                    <a:gd name="connsiteX0" fmla="*/ 59146 w 59174"/>
                    <a:gd name="connsiteY0" fmla="*/ 43076 h 48765"/>
                    <a:gd name="connsiteX1" fmla="*/ 23815 w 59174"/>
                    <a:gd name="connsiteY1" fmla="*/ 32079 h 48765"/>
                    <a:gd name="connsiteX2" fmla="*/ 2026 w 59174"/>
                    <a:gd name="connsiteY2" fmla="*/ 6 h 48765"/>
                    <a:gd name="connsiteX3" fmla="*/ 1211 w 59174"/>
                    <a:gd name="connsiteY3" fmla="*/ 13446 h 48765"/>
                    <a:gd name="connsiteX4" fmla="*/ 18418 w 59174"/>
                    <a:gd name="connsiteY4" fmla="*/ 40428 h 48765"/>
                    <a:gd name="connsiteX5" fmla="*/ 47742 w 59174"/>
                    <a:gd name="connsiteY5" fmla="*/ 48472 h 48765"/>
                    <a:gd name="connsiteX6" fmla="*/ 59146 w 59174"/>
                    <a:gd name="connsiteY6" fmla="*/ 43076 h 4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74" h="48765">
                      <a:moveTo>
                        <a:pt x="59146" y="43076"/>
                      </a:moveTo>
                      <a:cubicBezTo>
                        <a:pt x="59146" y="40327"/>
                        <a:pt x="40513" y="44603"/>
                        <a:pt x="23815" y="32079"/>
                      </a:cubicBezTo>
                      <a:cubicBezTo>
                        <a:pt x="7116" y="19555"/>
                        <a:pt x="4571" y="-401"/>
                        <a:pt x="2026" y="6"/>
                      </a:cubicBezTo>
                      <a:cubicBezTo>
                        <a:pt x="-520" y="413"/>
                        <a:pt x="-520" y="5199"/>
                        <a:pt x="1211" y="13446"/>
                      </a:cubicBezTo>
                      <a:cubicBezTo>
                        <a:pt x="3609" y="24178"/>
                        <a:pt x="9699" y="33728"/>
                        <a:pt x="18418" y="40428"/>
                      </a:cubicBezTo>
                      <a:cubicBezTo>
                        <a:pt x="26759" y="46854"/>
                        <a:pt x="37291" y="49743"/>
                        <a:pt x="47742" y="48472"/>
                      </a:cubicBezTo>
                      <a:cubicBezTo>
                        <a:pt x="55582" y="47352"/>
                        <a:pt x="59553" y="44297"/>
                        <a:pt x="59146" y="43076"/>
                      </a:cubicBezTo>
                      <a:close/>
                    </a:path>
                  </a:pathLst>
                </a:custGeom>
                <a:solidFill>
                  <a:srgbClr val="263238"/>
                </a:solidFill>
                <a:ln w="10173"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8670938E-D905-287D-453E-BD4DAC4ABB05}"/>
                    </a:ext>
                  </a:extLst>
                </p:cNvPr>
                <p:cNvSpPr/>
                <p:nvPr/>
              </p:nvSpPr>
              <p:spPr>
                <a:xfrm>
                  <a:off x="8190829" y="3012812"/>
                  <a:ext cx="796835" cy="1227336"/>
                </a:xfrm>
                <a:custGeom>
                  <a:avLst/>
                  <a:gdLst>
                    <a:gd name="connsiteX0" fmla="*/ 756922 w 796835"/>
                    <a:gd name="connsiteY0" fmla="*/ 742769 h 1227336"/>
                    <a:gd name="connsiteX1" fmla="*/ 755904 w 796835"/>
                    <a:gd name="connsiteY1" fmla="*/ 718129 h 1227336"/>
                    <a:gd name="connsiteX2" fmla="*/ 707031 w 796835"/>
                    <a:gd name="connsiteY2" fmla="*/ 117397 h 1227336"/>
                    <a:gd name="connsiteX3" fmla="*/ 558070 w 796835"/>
                    <a:gd name="connsiteY3" fmla="*/ 84815 h 1227336"/>
                    <a:gd name="connsiteX4" fmla="*/ 527524 w 796835"/>
                    <a:gd name="connsiteY4" fmla="*/ 15680 h 1227336"/>
                    <a:gd name="connsiteX5" fmla="*/ 433036 w 796835"/>
                    <a:gd name="connsiteY5" fmla="*/ 76771 h 1227336"/>
                    <a:gd name="connsiteX6" fmla="*/ 253122 w 796835"/>
                    <a:gd name="connsiteY6" fmla="*/ 0 h 1227336"/>
                    <a:gd name="connsiteX7" fmla="*/ 228584 w 796835"/>
                    <a:gd name="connsiteY7" fmla="*/ 67506 h 1227336"/>
                    <a:gd name="connsiteX8" fmla="*/ 30749 w 796835"/>
                    <a:gd name="connsiteY8" fmla="*/ 154154 h 1227336"/>
                    <a:gd name="connsiteX9" fmla="*/ 26167 w 796835"/>
                    <a:gd name="connsiteY9" fmla="*/ 163725 h 1227336"/>
                    <a:gd name="connsiteX10" fmla="*/ 61601 w 796835"/>
                    <a:gd name="connsiteY10" fmla="*/ 705096 h 1227336"/>
                    <a:gd name="connsiteX11" fmla="*/ 0 w 796835"/>
                    <a:gd name="connsiteY11" fmla="*/ 1049448 h 1227336"/>
                    <a:gd name="connsiteX12" fmla="*/ 13746 w 796835"/>
                    <a:gd name="connsiteY12" fmla="*/ 1152896 h 1227336"/>
                    <a:gd name="connsiteX13" fmla="*/ 487102 w 796835"/>
                    <a:gd name="connsiteY13" fmla="*/ 1226002 h 1227336"/>
                    <a:gd name="connsiteX14" fmla="*/ 558375 w 796835"/>
                    <a:gd name="connsiteY14" fmla="*/ 1223253 h 1227336"/>
                    <a:gd name="connsiteX15" fmla="*/ 773111 w 796835"/>
                    <a:gd name="connsiteY15" fmla="*/ 1183645 h 1227336"/>
                    <a:gd name="connsiteX16" fmla="*/ 796835 w 796835"/>
                    <a:gd name="connsiteY16" fmla="*/ 1122554 h 122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35" h="1227336">
                      <a:moveTo>
                        <a:pt x="756922" y="742769"/>
                      </a:moveTo>
                      <a:lnTo>
                        <a:pt x="755904" y="718129"/>
                      </a:lnTo>
                      <a:lnTo>
                        <a:pt x="707031" y="117397"/>
                      </a:lnTo>
                      <a:cubicBezTo>
                        <a:pt x="692369" y="113630"/>
                        <a:pt x="558070" y="84815"/>
                        <a:pt x="558070" y="84815"/>
                      </a:cubicBezTo>
                      <a:lnTo>
                        <a:pt x="527524" y="15680"/>
                      </a:lnTo>
                      <a:lnTo>
                        <a:pt x="433036" y="76771"/>
                      </a:lnTo>
                      <a:lnTo>
                        <a:pt x="253122" y="0"/>
                      </a:lnTo>
                      <a:lnTo>
                        <a:pt x="228584" y="67506"/>
                      </a:lnTo>
                      <a:lnTo>
                        <a:pt x="30749" y="154154"/>
                      </a:lnTo>
                      <a:lnTo>
                        <a:pt x="26167" y="163725"/>
                      </a:lnTo>
                      <a:lnTo>
                        <a:pt x="61601" y="705096"/>
                      </a:lnTo>
                      <a:lnTo>
                        <a:pt x="0" y="1049448"/>
                      </a:lnTo>
                      <a:lnTo>
                        <a:pt x="13746" y="1152896"/>
                      </a:lnTo>
                      <a:lnTo>
                        <a:pt x="487102" y="1226002"/>
                      </a:lnTo>
                      <a:cubicBezTo>
                        <a:pt x="510871" y="1228452"/>
                        <a:pt x="534866" y="1227526"/>
                        <a:pt x="558375" y="1223253"/>
                      </a:cubicBezTo>
                      <a:lnTo>
                        <a:pt x="773111" y="1183645"/>
                      </a:lnTo>
                      <a:lnTo>
                        <a:pt x="796835" y="1122554"/>
                      </a:lnTo>
                      <a:close/>
                    </a:path>
                  </a:pathLst>
                </a:custGeom>
                <a:solidFill>
                  <a:srgbClr val="455A64"/>
                </a:solidFill>
                <a:ln w="10173"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9D1E12D7-85EF-07F5-7B45-DFC211A43CA0}"/>
                    </a:ext>
                  </a:extLst>
                </p:cNvPr>
                <p:cNvSpPr/>
                <p:nvPr/>
              </p:nvSpPr>
              <p:spPr>
                <a:xfrm>
                  <a:off x="8011243" y="3155867"/>
                  <a:ext cx="270204" cy="854267"/>
                </a:xfrm>
                <a:custGeom>
                  <a:avLst/>
                  <a:gdLst>
                    <a:gd name="connsiteX0" fmla="*/ 249841 w 270204"/>
                    <a:gd name="connsiteY0" fmla="*/ 0 h 854267"/>
                    <a:gd name="connsiteX1" fmla="*/ 68807 w 270204"/>
                    <a:gd name="connsiteY1" fmla="*/ 205674 h 854267"/>
                    <a:gd name="connsiteX2" fmla="*/ 9650 w 270204"/>
                    <a:gd name="connsiteY2" fmla="*/ 773519 h 854267"/>
                    <a:gd name="connsiteX3" fmla="*/ 238132 w 270204"/>
                    <a:gd name="connsiteY3" fmla="*/ 806406 h 854267"/>
                    <a:gd name="connsiteX4" fmla="*/ 250859 w 270204"/>
                    <a:gd name="connsiteY4" fmla="*/ 584034 h 854267"/>
                    <a:gd name="connsiteX5" fmla="*/ 270205 w 270204"/>
                    <a:gd name="connsiteY5" fmla="*/ 266766 h 8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0204" h="854267">
                      <a:moveTo>
                        <a:pt x="249841" y="0"/>
                      </a:moveTo>
                      <a:cubicBezTo>
                        <a:pt x="249841" y="0"/>
                        <a:pt x="98640" y="17309"/>
                        <a:pt x="68807" y="205674"/>
                      </a:cubicBezTo>
                      <a:cubicBezTo>
                        <a:pt x="43963" y="362577"/>
                        <a:pt x="-25274" y="714769"/>
                        <a:pt x="9650" y="773519"/>
                      </a:cubicBezTo>
                      <a:cubicBezTo>
                        <a:pt x="104952" y="933476"/>
                        <a:pt x="238132" y="806406"/>
                        <a:pt x="238132" y="806406"/>
                      </a:cubicBezTo>
                      <a:lnTo>
                        <a:pt x="250859" y="584034"/>
                      </a:lnTo>
                      <a:lnTo>
                        <a:pt x="270205" y="266766"/>
                      </a:lnTo>
                      <a:close/>
                    </a:path>
                  </a:pathLst>
                </a:custGeom>
                <a:solidFill>
                  <a:srgbClr val="455A64"/>
                </a:solidFill>
                <a:ln w="10173"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FD1632F3-A76E-2472-7FBC-37EC4EFF07BA}"/>
                    </a:ext>
                  </a:extLst>
                </p:cNvPr>
                <p:cNvSpPr/>
                <p:nvPr/>
              </p:nvSpPr>
              <p:spPr>
                <a:xfrm>
                  <a:off x="8871794" y="3130514"/>
                  <a:ext cx="236118" cy="1122859"/>
                </a:xfrm>
                <a:custGeom>
                  <a:avLst/>
                  <a:gdLst>
                    <a:gd name="connsiteX0" fmla="*/ 23928 w 236118"/>
                    <a:gd name="connsiteY0" fmla="*/ 0 h 1122859"/>
                    <a:gd name="connsiteX1" fmla="*/ 198445 w 236118"/>
                    <a:gd name="connsiteY1" fmla="*/ 165965 h 1122859"/>
                    <a:gd name="connsiteX2" fmla="*/ 236118 w 236118"/>
                    <a:gd name="connsiteY2" fmla="*/ 702856 h 1122859"/>
                    <a:gd name="connsiteX3" fmla="*/ 197223 w 236118"/>
                    <a:gd name="connsiteY3" fmla="*/ 1122860 h 1122859"/>
                    <a:gd name="connsiteX4" fmla="*/ 13949 w 236118"/>
                    <a:gd name="connsiteY4" fmla="*/ 1108096 h 1122859"/>
                    <a:gd name="connsiteX5" fmla="*/ 0 w 236118"/>
                    <a:gd name="connsiteY5" fmla="*/ 363392 h 11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118" h="1122859">
                      <a:moveTo>
                        <a:pt x="23928" y="0"/>
                      </a:moveTo>
                      <a:cubicBezTo>
                        <a:pt x="23928" y="0"/>
                        <a:pt x="166474" y="10182"/>
                        <a:pt x="198445" y="165965"/>
                      </a:cubicBezTo>
                      <a:cubicBezTo>
                        <a:pt x="209645" y="220336"/>
                        <a:pt x="236118" y="702856"/>
                        <a:pt x="236118" y="702856"/>
                      </a:cubicBezTo>
                      <a:lnTo>
                        <a:pt x="197223" y="1122860"/>
                      </a:lnTo>
                      <a:lnTo>
                        <a:pt x="13949" y="1108096"/>
                      </a:lnTo>
                      <a:lnTo>
                        <a:pt x="0" y="363392"/>
                      </a:lnTo>
                      <a:close/>
                    </a:path>
                  </a:pathLst>
                </a:custGeom>
                <a:solidFill>
                  <a:srgbClr val="455A64"/>
                </a:solidFill>
                <a:ln w="10173"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DFD5A4E9-C92E-63B7-A92F-86E92DA8EB86}"/>
                    </a:ext>
                  </a:extLst>
                </p:cNvPr>
                <p:cNvSpPr/>
                <p:nvPr/>
              </p:nvSpPr>
              <p:spPr>
                <a:xfrm>
                  <a:off x="8194800" y="3369484"/>
                  <a:ext cx="76669" cy="670172"/>
                </a:xfrm>
                <a:custGeom>
                  <a:avLst/>
                  <a:gdLst>
                    <a:gd name="connsiteX0" fmla="*/ 0 w 76669"/>
                    <a:gd name="connsiteY0" fmla="*/ 670173 h 670172"/>
                    <a:gd name="connsiteX1" fmla="*/ 916 w 76669"/>
                    <a:gd name="connsiteY1" fmla="*/ 665183 h 670172"/>
                    <a:gd name="connsiteX2" fmla="*/ 4684 w 76669"/>
                    <a:gd name="connsiteY2" fmla="*/ 651030 h 670172"/>
                    <a:gd name="connsiteX3" fmla="*/ 19447 w 76669"/>
                    <a:gd name="connsiteY3" fmla="*/ 598390 h 670172"/>
                    <a:gd name="connsiteX4" fmla="*/ 71681 w 76669"/>
                    <a:gd name="connsiteY4" fmla="*/ 418781 h 670172"/>
                    <a:gd name="connsiteX5" fmla="*/ 71681 w 76669"/>
                    <a:gd name="connsiteY5" fmla="*/ 419800 h 670172"/>
                    <a:gd name="connsiteX6" fmla="*/ 67608 w 76669"/>
                    <a:gd name="connsiteY6" fmla="*/ 340584 h 670172"/>
                    <a:gd name="connsiteX7" fmla="*/ 60888 w 76669"/>
                    <a:gd name="connsiteY7" fmla="*/ 99783 h 670172"/>
                    <a:gd name="connsiteX8" fmla="*/ 58750 w 76669"/>
                    <a:gd name="connsiteY8" fmla="*/ 26778 h 670172"/>
                    <a:gd name="connsiteX9" fmla="*/ 58037 w 76669"/>
                    <a:gd name="connsiteY9" fmla="*/ 7026 h 670172"/>
                    <a:gd name="connsiteX10" fmla="*/ 58037 w 76669"/>
                    <a:gd name="connsiteY10" fmla="*/ 0 h 670172"/>
                    <a:gd name="connsiteX11" fmla="*/ 59055 w 76669"/>
                    <a:gd name="connsiteY11" fmla="*/ 6924 h 670172"/>
                    <a:gd name="connsiteX12" fmla="*/ 60684 w 76669"/>
                    <a:gd name="connsiteY12" fmla="*/ 26677 h 670172"/>
                    <a:gd name="connsiteX13" fmla="*/ 64451 w 76669"/>
                    <a:gd name="connsiteY13" fmla="*/ 99681 h 670172"/>
                    <a:gd name="connsiteX14" fmla="*/ 72801 w 76669"/>
                    <a:gd name="connsiteY14" fmla="*/ 340381 h 670172"/>
                    <a:gd name="connsiteX15" fmla="*/ 76670 w 76669"/>
                    <a:gd name="connsiteY15" fmla="*/ 419392 h 670172"/>
                    <a:gd name="connsiteX16" fmla="*/ 76670 w 76669"/>
                    <a:gd name="connsiteY16" fmla="*/ 420309 h 670172"/>
                    <a:gd name="connsiteX17" fmla="*/ 22706 w 76669"/>
                    <a:gd name="connsiteY17" fmla="*/ 599306 h 670172"/>
                    <a:gd name="connsiteX18" fmla="*/ 6415 w 76669"/>
                    <a:gd name="connsiteY18" fmla="*/ 651540 h 670172"/>
                    <a:gd name="connsiteX19" fmla="*/ 1833 w 76669"/>
                    <a:gd name="connsiteY19" fmla="*/ 665489 h 670172"/>
                    <a:gd name="connsiteX20" fmla="*/ 0 w 76669"/>
                    <a:gd name="connsiteY20" fmla="*/ 670173 h 67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669" h="670172">
                      <a:moveTo>
                        <a:pt x="0" y="670173"/>
                      </a:moveTo>
                      <a:cubicBezTo>
                        <a:pt x="96" y="668478"/>
                        <a:pt x="404" y="666802"/>
                        <a:pt x="916" y="665183"/>
                      </a:cubicBezTo>
                      <a:cubicBezTo>
                        <a:pt x="1935" y="661518"/>
                        <a:pt x="3156" y="656834"/>
                        <a:pt x="4684" y="651030"/>
                      </a:cubicBezTo>
                      <a:cubicBezTo>
                        <a:pt x="8349" y="638099"/>
                        <a:pt x="13338" y="620485"/>
                        <a:pt x="19447" y="598390"/>
                      </a:cubicBezTo>
                      <a:cubicBezTo>
                        <a:pt x="32684" y="553081"/>
                        <a:pt x="50808" y="490564"/>
                        <a:pt x="71681" y="418781"/>
                      </a:cubicBezTo>
                      <a:lnTo>
                        <a:pt x="71681" y="419800"/>
                      </a:lnTo>
                      <a:cubicBezTo>
                        <a:pt x="69746" y="394548"/>
                        <a:pt x="68626" y="367974"/>
                        <a:pt x="67608" y="340584"/>
                      </a:cubicBezTo>
                      <a:cubicBezTo>
                        <a:pt x="64248" y="246504"/>
                        <a:pt x="62619" y="161383"/>
                        <a:pt x="60888" y="99783"/>
                      </a:cubicBezTo>
                      <a:cubicBezTo>
                        <a:pt x="59971" y="69237"/>
                        <a:pt x="59259" y="44699"/>
                        <a:pt x="58750" y="26778"/>
                      </a:cubicBezTo>
                      <a:cubicBezTo>
                        <a:pt x="58750" y="18633"/>
                        <a:pt x="58750" y="12015"/>
                        <a:pt x="58037" y="7026"/>
                      </a:cubicBezTo>
                      <a:cubicBezTo>
                        <a:pt x="57863" y="4687"/>
                        <a:pt x="57863" y="2339"/>
                        <a:pt x="58037" y="0"/>
                      </a:cubicBezTo>
                      <a:cubicBezTo>
                        <a:pt x="58600" y="2269"/>
                        <a:pt x="58941" y="4588"/>
                        <a:pt x="59055" y="6924"/>
                      </a:cubicBezTo>
                      <a:cubicBezTo>
                        <a:pt x="59055" y="11404"/>
                        <a:pt x="60073" y="18124"/>
                        <a:pt x="60684" y="26677"/>
                      </a:cubicBezTo>
                      <a:cubicBezTo>
                        <a:pt x="61906" y="43884"/>
                        <a:pt x="63230" y="68830"/>
                        <a:pt x="64451" y="99681"/>
                      </a:cubicBezTo>
                      <a:cubicBezTo>
                        <a:pt x="67201" y="161281"/>
                        <a:pt x="69441" y="246402"/>
                        <a:pt x="72801" y="340381"/>
                      </a:cubicBezTo>
                      <a:cubicBezTo>
                        <a:pt x="73819" y="367668"/>
                        <a:pt x="74939" y="394345"/>
                        <a:pt x="76670" y="419392"/>
                      </a:cubicBezTo>
                      <a:lnTo>
                        <a:pt x="76670" y="420309"/>
                      </a:lnTo>
                      <a:cubicBezTo>
                        <a:pt x="55084" y="491582"/>
                        <a:pt x="35942" y="554099"/>
                        <a:pt x="22706" y="599306"/>
                      </a:cubicBezTo>
                      <a:lnTo>
                        <a:pt x="6415" y="651540"/>
                      </a:lnTo>
                      <a:cubicBezTo>
                        <a:pt x="4582" y="657241"/>
                        <a:pt x="3055" y="661721"/>
                        <a:pt x="1833" y="665489"/>
                      </a:cubicBezTo>
                      <a:cubicBezTo>
                        <a:pt x="1373" y="667105"/>
                        <a:pt x="759" y="668674"/>
                        <a:pt x="0" y="670173"/>
                      </a:cubicBezTo>
                      <a:close/>
                    </a:path>
                  </a:pathLst>
                </a:custGeom>
                <a:solidFill>
                  <a:srgbClr val="263238"/>
                </a:solidFill>
                <a:ln w="10173"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4F5B1E7D-B722-F0D4-EAF8-6FF826417356}"/>
                    </a:ext>
                  </a:extLst>
                </p:cNvPr>
                <p:cNvSpPr/>
                <p:nvPr/>
              </p:nvSpPr>
              <p:spPr>
                <a:xfrm>
                  <a:off x="8945678" y="3329163"/>
                  <a:ext cx="13614" cy="308104"/>
                </a:xfrm>
                <a:custGeom>
                  <a:avLst/>
                  <a:gdLst>
                    <a:gd name="connsiteX0" fmla="*/ 13070 w 13614"/>
                    <a:gd name="connsiteY0" fmla="*/ 0 h 308104"/>
                    <a:gd name="connsiteX1" fmla="*/ 9405 w 13614"/>
                    <a:gd name="connsiteY1" fmla="*/ 154154 h 308104"/>
                    <a:gd name="connsiteX2" fmla="*/ 546 w 13614"/>
                    <a:gd name="connsiteY2" fmla="*/ 308104 h 308104"/>
                    <a:gd name="connsiteX3" fmla="*/ 4110 w 13614"/>
                    <a:gd name="connsiteY3" fmla="*/ 153950 h 308104"/>
                    <a:gd name="connsiteX4" fmla="*/ 13070 w 13614"/>
                    <a:gd name="connsiteY4" fmla="*/ 0 h 308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4" h="308104">
                      <a:moveTo>
                        <a:pt x="13070" y="0"/>
                      </a:moveTo>
                      <a:cubicBezTo>
                        <a:pt x="14495" y="0"/>
                        <a:pt x="13070" y="69135"/>
                        <a:pt x="9405" y="154154"/>
                      </a:cubicBezTo>
                      <a:cubicBezTo>
                        <a:pt x="5739" y="239173"/>
                        <a:pt x="1972" y="308206"/>
                        <a:pt x="546" y="308104"/>
                      </a:cubicBezTo>
                      <a:cubicBezTo>
                        <a:pt x="-879" y="308002"/>
                        <a:pt x="546" y="239071"/>
                        <a:pt x="4110" y="153950"/>
                      </a:cubicBezTo>
                      <a:cubicBezTo>
                        <a:pt x="7674" y="68830"/>
                        <a:pt x="11543" y="0"/>
                        <a:pt x="13070" y="0"/>
                      </a:cubicBezTo>
                      <a:close/>
                    </a:path>
                  </a:pathLst>
                </a:custGeom>
                <a:solidFill>
                  <a:srgbClr val="263238"/>
                </a:solidFill>
                <a:ln w="1017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4E539786-D35C-F645-5FB0-FAF3FC757135}"/>
                    </a:ext>
                  </a:extLst>
                </p:cNvPr>
                <p:cNvSpPr/>
                <p:nvPr/>
              </p:nvSpPr>
              <p:spPr>
                <a:xfrm>
                  <a:off x="8424809" y="3081030"/>
                  <a:ext cx="199259" cy="99375"/>
                </a:xfrm>
                <a:custGeom>
                  <a:avLst/>
                  <a:gdLst>
                    <a:gd name="connsiteX0" fmla="*/ 199260 w 199259"/>
                    <a:gd name="connsiteY0" fmla="*/ 8451 h 99375"/>
                    <a:gd name="connsiteX1" fmla="*/ 182561 w 199259"/>
                    <a:gd name="connsiteY1" fmla="*/ 32379 h 99375"/>
                    <a:gd name="connsiteX2" fmla="*/ 147027 w 199259"/>
                    <a:gd name="connsiteY2" fmla="*/ 96524 h 99375"/>
                    <a:gd name="connsiteX3" fmla="*/ 145805 w 199259"/>
                    <a:gd name="connsiteY3" fmla="*/ 99375 h 99375"/>
                    <a:gd name="connsiteX4" fmla="*/ 143361 w 199259"/>
                    <a:gd name="connsiteY4" fmla="*/ 97746 h 99375"/>
                    <a:gd name="connsiteX5" fmla="*/ 114139 w 199259"/>
                    <a:gd name="connsiteY5" fmla="*/ 78401 h 99375"/>
                    <a:gd name="connsiteX6" fmla="*/ 32684 w 199259"/>
                    <a:gd name="connsiteY6" fmla="*/ 23826 h 99375"/>
                    <a:gd name="connsiteX7" fmla="*/ 8451 w 199259"/>
                    <a:gd name="connsiteY7" fmla="*/ 6822 h 99375"/>
                    <a:gd name="connsiteX8" fmla="*/ 0 w 199259"/>
                    <a:gd name="connsiteY8" fmla="*/ 0 h 99375"/>
                    <a:gd name="connsiteX9" fmla="*/ 9673 w 199259"/>
                    <a:gd name="connsiteY9" fmla="*/ 5091 h 99375"/>
                    <a:gd name="connsiteX10" fmla="*/ 34720 w 199259"/>
                    <a:gd name="connsiteY10" fmla="*/ 20771 h 99375"/>
                    <a:gd name="connsiteX11" fmla="*/ 116175 w 199259"/>
                    <a:gd name="connsiteY11" fmla="*/ 74022 h 99375"/>
                    <a:gd name="connsiteX12" fmla="*/ 145296 w 199259"/>
                    <a:gd name="connsiteY12" fmla="*/ 93368 h 99375"/>
                    <a:gd name="connsiteX13" fmla="*/ 141528 w 199259"/>
                    <a:gd name="connsiteY13" fmla="*/ 94488 h 99375"/>
                    <a:gd name="connsiteX14" fmla="*/ 179100 w 199259"/>
                    <a:gd name="connsiteY14" fmla="*/ 30546 h 99375"/>
                    <a:gd name="connsiteX15" fmla="*/ 192642 w 199259"/>
                    <a:gd name="connsiteY15" fmla="*/ 13746 h 99375"/>
                    <a:gd name="connsiteX16" fmla="*/ 199260 w 199259"/>
                    <a:gd name="connsiteY16" fmla="*/ 8451 h 9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59" h="99375">
                      <a:moveTo>
                        <a:pt x="199260" y="8451"/>
                      </a:moveTo>
                      <a:cubicBezTo>
                        <a:pt x="199260" y="8960"/>
                        <a:pt x="192438" y="17004"/>
                        <a:pt x="182561" y="32379"/>
                      </a:cubicBezTo>
                      <a:cubicBezTo>
                        <a:pt x="169213" y="52892"/>
                        <a:pt x="157338" y="74328"/>
                        <a:pt x="147027" y="96524"/>
                      </a:cubicBezTo>
                      <a:lnTo>
                        <a:pt x="145805" y="99375"/>
                      </a:lnTo>
                      <a:lnTo>
                        <a:pt x="143361" y="97746"/>
                      </a:lnTo>
                      <a:lnTo>
                        <a:pt x="114139" y="78401"/>
                      </a:lnTo>
                      <a:cubicBezTo>
                        <a:pt x="82270" y="57324"/>
                        <a:pt x="53659" y="37673"/>
                        <a:pt x="32684" y="23826"/>
                      </a:cubicBezTo>
                      <a:lnTo>
                        <a:pt x="8451" y="6822"/>
                      </a:lnTo>
                      <a:cubicBezTo>
                        <a:pt x="5384" y="4876"/>
                        <a:pt x="2549" y="2587"/>
                        <a:pt x="0" y="0"/>
                      </a:cubicBezTo>
                      <a:cubicBezTo>
                        <a:pt x="3428" y="1278"/>
                        <a:pt x="6678" y="2989"/>
                        <a:pt x="9673" y="5091"/>
                      </a:cubicBezTo>
                      <a:cubicBezTo>
                        <a:pt x="15680" y="8756"/>
                        <a:pt x="24233" y="14051"/>
                        <a:pt x="34720" y="20771"/>
                      </a:cubicBezTo>
                      <a:cubicBezTo>
                        <a:pt x="55899" y="34109"/>
                        <a:pt x="84815" y="52946"/>
                        <a:pt x="116175" y="74022"/>
                      </a:cubicBezTo>
                      <a:lnTo>
                        <a:pt x="145296" y="93368"/>
                      </a:lnTo>
                      <a:lnTo>
                        <a:pt x="141528" y="94488"/>
                      </a:lnTo>
                      <a:cubicBezTo>
                        <a:pt x="152088" y="72079"/>
                        <a:pt x="164664" y="50677"/>
                        <a:pt x="179100" y="30546"/>
                      </a:cubicBezTo>
                      <a:cubicBezTo>
                        <a:pt x="183268" y="24676"/>
                        <a:pt x="187791" y="19065"/>
                        <a:pt x="192642" y="13746"/>
                      </a:cubicBezTo>
                      <a:cubicBezTo>
                        <a:pt x="194551" y="11639"/>
                        <a:pt x="196786" y="9852"/>
                        <a:pt x="199260" y="8451"/>
                      </a:cubicBezTo>
                      <a:close/>
                    </a:path>
                  </a:pathLst>
                </a:custGeom>
                <a:solidFill>
                  <a:srgbClr val="263238"/>
                </a:solidFill>
                <a:ln w="1017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D3E4416B-07AB-6E51-8BAD-53092963DB18}"/>
                    </a:ext>
                  </a:extLst>
                </p:cNvPr>
                <p:cNvSpPr/>
                <p:nvPr/>
              </p:nvSpPr>
              <p:spPr>
                <a:xfrm>
                  <a:off x="8617367" y="3131431"/>
                  <a:ext cx="26022" cy="1130394"/>
                </a:xfrm>
                <a:custGeom>
                  <a:avLst/>
                  <a:gdLst>
                    <a:gd name="connsiteX0" fmla="*/ 19123 w 26022"/>
                    <a:gd name="connsiteY0" fmla="*/ 0 h 1130394"/>
                    <a:gd name="connsiteX1" fmla="*/ 19123 w 26022"/>
                    <a:gd name="connsiteY1" fmla="*/ 2953 h 1130394"/>
                    <a:gd name="connsiteX2" fmla="*/ 19123 w 26022"/>
                    <a:gd name="connsiteY2" fmla="*/ 11506 h 1130394"/>
                    <a:gd name="connsiteX3" fmla="*/ 20549 w 26022"/>
                    <a:gd name="connsiteY3" fmla="*/ 44393 h 1130394"/>
                    <a:gd name="connsiteX4" fmla="*/ 23909 w 26022"/>
                    <a:gd name="connsiteY4" fmla="*/ 165558 h 1130394"/>
                    <a:gd name="connsiteX5" fmla="*/ 24520 w 26022"/>
                    <a:gd name="connsiteY5" fmla="*/ 565401 h 1130394"/>
                    <a:gd name="connsiteX6" fmla="*/ 10672 w 26022"/>
                    <a:gd name="connsiteY6" fmla="*/ 965142 h 1130394"/>
                    <a:gd name="connsiteX7" fmla="*/ 3341 w 26022"/>
                    <a:gd name="connsiteY7" fmla="*/ 1086103 h 1130394"/>
                    <a:gd name="connsiteX8" fmla="*/ 898 w 26022"/>
                    <a:gd name="connsiteY8" fmla="*/ 1118889 h 1130394"/>
                    <a:gd name="connsiteX9" fmla="*/ 83 w 26022"/>
                    <a:gd name="connsiteY9" fmla="*/ 1127442 h 1130394"/>
                    <a:gd name="connsiteX10" fmla="*/ 83 w 26022"/>
                    <a:gd name="connsiteY10" fmla="*/ 1130394 h 1130394"/>
                    <a:gd name="connsiteX11" fmla="*/ 83 w 26022"/>
                    <a:gd name="connsiteY11" fmla="*/ 1127442 h 1130394"/>
                    <a:gd name="connsiteX12" fmla="*/ 83 w 26022"/>
                    <a:gd name="connsiteY12" fmla="*/ 1118889 h 1130394"/>
                    <a:gd name="connsiteX13" fmla="*/ 1509 w 26022"/>
                    <a:gd name="connsiteY13" fmla="*/ 1085899 h 1130394"/>
                    <a:gd name="connsiteX14" fmla="*/ 7109 w 26022"/>
                    <a:gd name="connsiteY14" fmla="*/ 964939 h 1130394"/>
                    <a:gd name="connsiteX15" fmla="*/ 19429 w 26022"/>
                    <a:gd name="connsiteY15" fmla="*/ 565299 h 1130394"/>
                    <a:gd name="connsiteX16" fmla="*/ 20345 w 26022"/>
                    <a:gd name="connsiteY16" fmla="*/ 165659 h 1130394"/>
                    <a:gd name="connsiteX17" fmla="*/ 18614 w 26022"/>
                    <a:gd name="connsiteY17" fmla="*/ 44495 h 1130394"/>
                    <a:gd name="connsiteX18" fmla="*/ 18614 w 26022"/>
                    <a:gd name="connsiteY18" fmla="*/ 11506 h 1130394"/>
                    <a:gd name="connsiteX19" fmla="*/ 18614 w 26022"/>
                    <a:gd name="connsiteY19" fmla="*/ 2953 h 1130394"/>
                    <a:gd name="connsiteX20" fmla="*/ 19123 w 26022"/>
                    <a:gd name="connsiteY20" fmla="*/ 0 h 1130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022" h="1130394">
                      <a:moveTo>
                        <a:pt x="19123" y="0"/>
                      </a:moveTo>
                      <a:cubicBezTo>
                        <a:pt x="19229" y="981"/>
                        <a:pt x="19229" y="1971"/>
                        <a:pt x="19123" y="2953"/>
                      </a:cubicBezTo>
                      <a:cubicBezTo>
                        <a:pt x="19123" y="5193"/>
                        <a:pt x="19123" y="7942"/>
                        <a:pt x="19123" y="11506"/>
                      </a:cubicBezTo>
                      <a:cubicBezTo>
                        <a:pt x="19123" y="19447"/>
                        <a:pt x="19938" y="30444"/>
                        <a:pt x="20549" y="44393"/>
                      </a:cubicBezTo>
                      <a:cubicBezTo>
                        <a:pt x="21669" y="73004"/>
                        <a:pt x="22789" y="114445"/>
                        <a:pt x="23909" y="165558"/>
                      </a:cubicBezTo>
                      <a:cubicBezTo>
                        <a:pt x="26047" y="267886"/>
                        <a:pt x="27065" y="409312"/>
                        <a:pt x="24520" y="565401"/>
                      </a:cubicBezTo>
                      <a:cubicBezTo>
                        <a:pt x="21974" y="721489"/>
                        <a:pt x="16171" y="862916"/>
                        <a:pt x="10672" y="965142"/>
                      </a:cubicBezTo>
                      <a:cubicBezTo>
                        <a:pt x="7923" y="1016052"/>
                        <a:pt x="5378" y="1057492"/>
                        <a:pt x="3341" y="1086103"/>
                      </a:cubicBezTo>
                      <a:cubicBezTo>
                        <a:pt x="2323" y="1100052"/>
                        <a:pt x="1509" y="1111049"/>
                        <a:pt x="898" y="1118889"/>
                      </a:cubicBezTo>
                      <a:cubicBezTo>
                        <a:pt x="898" y="1122452"/>
                        <a:pt x="287" y="1125201"/>
                        <a:pt x="83" y="1127442"/>
                      </a:cubicBezTo>
                      <a:cubicBezTo>
                        <a:pt x="189" y="1128423"/>
                        <a:pt x="189" y="1129413"/>
                        <a:pt x="83" y="1130394"/>
                      </a:cubicBezTo>
                      <a:cubicBezTo>
                        <a:pt x="-28" y="1129413"/>
                        <a:pt x="-28" y="1128423"/>
                        <a:pt x="83" y="1127442"/>
                      </a:cubicBezTo>
                      <a:cubicBezTo>
                        <a:pt x="83" y="1125201"/>
                        <a:pt x="83" y="1122351"/>
                        <a:pt x="83" y="1118889"/>
                      </a:cubicBezTo>
                      <a:cubicBezTo>
                        <a:pt x="83" y="1110947"/>
                        <a:pt x="898" y="1099950"/>
                        <a:pt x="1509" y="1085899"/>
                      </a:cubicBezTo>
                      <a:cubicBezTo>
                        <a:pt x="2832" y="1056983"/>
                        <a:pt x="4767" y="1015746"/>
                        <a:pt x="7109" y="964939"/>
                      </a:cubicBezTo>
                      <a:cubicBezTo>
                        <a:pt x="11691" y="863119"/>
                        <a:pt x="17291" y="721489"/>
                        <a:pt x="19429" y="565299"/>
                      </a:cubicBezTo>
                      <a:cubicBezTo>
                        <a:pt x="21567" y="409109"/>
                        <a:pt x="21567" y="267886"/>
                        <a:pt x="20345" y="165659"/>
                      </a:cubicBezTo>
                      <a:cubicBezTo>
                        <a:pt x="19632" y="114750"/>
                        <a:pt x="19022" y="74022"/>
                        <a:pt x="18614" y="44495"/>
                      </a:cubicBezTo>
                      <a:cubicBezTo>
                        <a:pt x="18614" y="30444"/>
                        <a:pt x="18614" y="19447"/>
                        <a:pt x="18614" y="11506"/>
                      </a:cubicBezTo>
                      <a:lnTo>
                        <a:pt x="18614" y="2953"/>
                      </a:lnTo>
                      <a:cubicBezTo>
                        <a:pt x="18695" y="1955"/>
                        <a:pt x="18866" y="967"/>
                        <a:pt x="19123" y="0"/>
                      </a:cubicBezTo>
                      <a:close/>
                    </a:path>
                  </a:pathLst>
                </a:custGeom>
                <a:solidFill>
                  <a:srgbClr val="263238"/>
                </a:solidFill>
                <a:ln w="10173"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23F835ED-BB79-A1CB-3A50-3ABF4952A274}"/>
                    </a:ext>
                  </a:extLst>
                </p:cNvPr>
                <p:cNvSpPr/>
                <p:nvPr/>
              </p:nvSpPr>
              <p:spPr>
                <a:xfrm>
                  <a:off x="8730470" y="3419578"/>
                  <a:ext cx="165964" cy="193557"/>
                </a:xfrm>
                <a:custGeom>
                  <a:avLst/>
                  <a:gdLst>
                    <a:gd name="connsiteX0" fmla="*/ 0 w 165964"/>
                    <a:gd name="connsiteY0" fmla="*/ 1833 h 193557"/>
                    <a:gd name="connsiteX1" fmla="*/ 11302 w 165964"/>
                    <a:gd name="connsiteY1" fmla="*/ 1833 h 193557"/>
                    <a:gd name="connsiteX2" fmla="*/ 44291 w 165964"/>
                    <a:gd name="connsiteY2" fmla="*/ 1222 h 193557"/>
                    <a:gd name="connsiteX3" fmla="*/ 163521 w 165964"/>
                    <a:gd name="connsiteY3" fmla="*/ 0 h 193557"/>
                    <a:gd name="connsiteX4" fmla="*/ 165965 w 165964"/>
                    <a:gd name="connsiteY4" fmla="*/ 0 h 193557"/>
                    <a:gd name="connsiteX5" fmla="*/ 165965 w 165964"/>
                    <a:gd name="connsiteY5" fmla="*/ 2444 h 193557"/>
                    <a:gd name="connsiteX6" fmla="*/ 158837 w 165964"/>
                    <a:gd name="connsiteY6" fmla="*/ 160670 h 193557"/>
                    <a:gd name="connsiteX7" fmla="*/ 158837 w 165964"/>
                    <a:gd name="connsiteY7" fmla="*/ 162401 h 193557"/>
                    <a:gd name="connsiteX8" fmla="*/ 157107 w 165964"/>
                    <a:gd name="connsiteY8" fmla="*/ 163012 h 193557"/>
                    <a:gd name="connsiteX9" fmla="*/ 157107 w 165964"/>
                    <a:gd name="connsiteY9" fmla="*/ 163012 h 193557"/>
                    <a:gd name="connsiteX10" fmla="*/ 73106 w 165964"/>
                    <a:gd name="connsiteY10" fmla="*/ 193558 h 193557"/>
                    <a:gd name="connsiteX11" fmla="*/ 72190 w 165964"/>
                    <a:gd name="connsiteY11" fmla="*/ 193558 h 193557"/>
                    <a:gd name="connsiteX12" fmla="*/ 71171 w 165964"/>
                    <a:gd name="connsiteY12" fmla="*/ 193558 h 193557"/>
                    <a:gd name="connsiteX13" fmla="*/ 3462 w 165964"/>
                    <a:gd name="connsiteY13" fmla="*/ 163012 h 193557"/>
                    <a:gd name="connsiteX14" fmla="*/ 2138 w 165964"/>
                    <a:gd name="connsiteY14" fmla="*/ 162401 h 193557"/>
                    <a:gd name="connsiteX15" fmla="*/ 2138 w 165964"/>
                    <a:gd name="connsiteY15" fmla="*/ 160976 h 193557"/>
                    <a:gd name="connsiteX16" fmla="*/ 407 w 165964"/>
                    <a:gd name="connsiteY16" fmla="*/ 45513 h 193557"/>
                    <a:gd name="connsiteX17" fmla="*/ 407 w 165964"/>
                    <a:gd name="connsiteY17" fmla="*/ 13644 h 193557"/>
                    <a:gd name="connsiteX18" fmla="*/ 407 w 165964"/>
                    <a:gd name="connsiteY18" fmla="*/ 2749 h 193557"/>
                    <a:gd name="connsiteX19" fmla="*/ 1222 w 165964"/>
                    <a:gd name="connsiteY19" fmla="*/ 14560 h 193557"/>
                    <a:gd name="connsiteX20" fmla="*/ 2647 w 165964"/>
                    <a:gd name="connsiteY20" fmla="*/ 46939 h 193557"/>
                    <a:gd name="connsiteX21" fmla="*/ 6618 w 165964"/>
                    <a:gd name="connsiteY21" fmla="*/ 160874 h 193557"/>
                    <a:gd name="connsiteX22" fmla="*/ 5294 w 165964"/>
                    <a:gd name="connsiteY22" fmla="*/ 158838 h 193557"/>
                    <a:gd name="connsiteX23" fmla="*/ 73310 w 165964"/>
                    <a:gd name="connsiteY23" fmla="*/ 189383 h 193557"/>
                    <a:gd name="connsiteX24" fmla="*/ 71375 w 165964"/>
                    <a:gd name="connsiteY24" fmla="*/ 189383 h 193557"/>
                    <a:gd name="connsiteX25" fmla="*/ 155376 w 165964"/>
                    <a:gd name="connsiteY25" fmla="*/ 158838 h 193557"/>
                    <a:gd name="connsiteX26" fmla="*/ 155376 w 165964"/>
                    <a:gd name="connsiteY26" fmla="*/ 158838 h 193557"/>
                    <a:gd name="connsiteX27" fmla="*/ 153543 w 165964"/>
                    <a:gd name="connsiteY27" fmla="*/ 161179 h 193557"/>
                    <a:gd name="connsiteX28" fmla="*/ 161383 w 165964"/>
                    <a:gd name="connsiteY28" fmla="*/ 3055 h 193557"/>
                    <a:gd name="connsiteX29" fmla="*/ 163725 w 165964"/>
                    <a:gd name="connsiteY29" fmla="*/ 5498 h 193557"/>
                    <a:gd name="connsiteX30" fmla="*/ 45819 w 165964"/>
                    <a:gd name="connsiteY30" fmla="*/ 3055 h 193557"/>
                    <a:gd name="connsiteX31" fmla="*/ 12320 w 165964"/>
                    <a:gd name="connsiteY31" fmla="*/ 2444 h 193557"/>
                    <a:gd name="connsiteX32" fmla="*/ 0 w 165964"/>
                    <a:gd name="connsiteY32" fmla="*/ 1833 h 193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5964" h="193557">
                      <a:moveTo>
                        <a:pt x="0" y="1833"/>
                      </a:moveTo>
                      <a:cubicBezTo>
                        <a:pt x="3764" y="1597"/>
                        <a:pt x="7538" y="1597"/>
                        <a:pt x="11302" y="1833"/>
                      </a:cubicBezTo>
                      <a:lnTo>
                        <a:pt x="44291" y="1222"/>
                      </a:lnTo>
                      <a:lnTo>
                        <a:pt x="163521" y="0"/>
                      </a:lnTo>
                      <a:lnTo>
                        <a:pt x="165965" y="0"/>
                      </a:lnTo>
                      <a:lnTo>
                        <a:pt x="165965" y="2444"/>
                      </a:lnTo>
                      <a:cubicBezTo>
                        <a:pt x="163827" y="48669"/>
                        <a:pt x="161383" y="102939"/>
                        <a:pt x="158837" y="160670"/>
                      </a:cubicBezTo>
                      <a:lnTo>
                        <a:pt x="158837" y="162401"/>
                      </a:lnTo>
                      <a:lnTo>
                        <a:pt x="157107" y="163012"/>
                      </a:lnTo>
                      <a:lnTo>
                        <a:pt x="157107" y="163012"/>
                      </a:lnTo>
                      <a:lnTo>
                        <a:pt x="73106" y="193558"/>
                      </a:lnTo>
                      <a:lnTo>
                        <a:pt x="72190" y="193558"/>
                      </a:lnTo>
                      <a:lnTo>
                        <a:pt x="71171" y="193558"/>
                      </a:lnTo>
                      <a:lnTo>
                        <a:pt x="3462" y="163012"/>
                      </a:lnTo>
                      <a:lnTo>
                        <a:pt x="2138" y="162401"/>
                      </a:lnTo>
                      <a:lnTo>
                        <a:pt x="2138" y="160976"/>
                      </a:lnTo>
                      <a:cubicBezTo>
                        <a:pt x="1425" y="113630"/>
                        <a:pt x="815" y="74022"/>
                        <a:pt x="407" y="45513"/>
                      </a:cubicBezTo>
                      <a:cubicBezTo>
                        <a:pt x="407" y="32277"/>
                        <a:pt x="407" y="21586"/>
                        <a:pt x="407" y="13644"/>
                      </a:cubicBezTo>
                      <a:cubicBezTo>
                        <a:pt x="175" y="10016"/>
                        <a:pt x="175" y="6377"/>
                        <a:pt x="407" y="2749"/>
                      </a:cubicBezTo>
                      <a:cubicBezTo>
                        <a:pt x="407" y="2749"/>
                        <a:pt x="407" y="7026"/>
                        <a:pt x="1222" y="14560"/>
                      </a:cubicBezTo>
                      <a:cubicBezTo>
                        <a:pt x="2036" y="22095"/>
                        <a:pt x="2036" y="33499"/>
                        <a:pt x="2647" y="46939"/>
                      </a:cubicBezTo>
                      <a:cubicBezTo>
                        <a:pt x="3665" y="75041"/>
                        <a:pt x="4989" y="114139"/>
                        <a:pt x="6618" y="160874"/>
                      </a:cubicBezTo>
                      <a:lnTo>
                        <a:pt x="5294" y="158838"/>
                      </a:lnTo>
                      <a:lnTo>
                        <a:pt x="73310" y="189383"/>
                      </a:lnTo>
                      <a:lnTo>
                        <a:pt x="71375" y="189383"/>
                      </a:lnTo>
                      <a:lnTo>
                        <a:pt x="155376" y="158838"/>
                      </a:lnTo>
                      <a:lnTo>
                        <a:pt x="155376" y="158838"/>
                      </a:lnTo>
                      <a:lnTo>
                        <a:pt x="153543" y="161179"/>
                      </a:lnTo>
                      <a:cubicBezTo>
                        <a:pt x="156496" y="103448"/>
                        <a:pt x="159143" y="49179"/>
                        <a:pt x="161383" y="3055"/>
                      </a:cubicBezTo>
                      <a:lnTo>
                        <a:pt x="163725" y="5498"/>
                      </a:lnTo>
                      <a:lnTo>
                        <a:pt x="45819" y="3055"/>
                      </a:lnTo>
                      <a:lnTo>
                        <a:pt x="12320" y="2444"/>
                      </a:lnTo>
                      <a:cubicBezTo>
                        <a:pt x="4480" y="2138"/>
                        <a:pt x="204" y="2036"/>
                        <a:pt x="0" y="1833"/>
                      </a:cubicBezTo>
                      <a:close/>
                    </a:path>
                  </a:pathLst>
                </a:custGeom>
                <a:solidFill>
                  <a:srgbClr val="263238"/>
                </a:solidFill>
                <a:ln w="10173"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4220E485-93B2-7CED-0C5B-1C07FDD1E742}"/>
                    </a:ext>
                  </a:extLst>
                </p:cNvPr>
                <p:cNvSpPr/>
                <p:nvPr/>
              </p:nvSpPr>
              <p:spPr>
                <a:xfrm>
                  <a:off x="8627327" y="3093351"/>
                  <a:ext cx="118415" cy="61939"/>
                </a:xfrm>
                <a:custGeom>
                  <a:avLst/>
                  <a:gdLst>
                    <a:gd name="connsiteX0" fmla="*/ 118416 w 118415"/>
                    <a:gd name="connsiteY0" fmla="*/ 10080 h 61939"/>
                    <a:gd name="connsiteX1" fmla="*/ 103754 w 118415"/>
                    <a:gd name="connsiteY1" fmla="*/ 29018 h 61939"/>
                    <a:gd name="connsiteX2" fmla="*/ 84713 w 118415"/>
                    <a:gd name="connsiteY2" fmla="*/ 46837 h 61939"/>
                    <a:gd name="connsiteX3" fmla="*/ 72495 w 118415"/>
                    <a:gd name="connsiteY3" fmla="*/ 56204 h 61939"/>
                    <a:gd name="connsiteX4" fmla="*/ 65164 w 118415"/>
                    <a:gd name="connsiteY4" fmla="*/ 60786 h 61939"/>
                    <a:gd name="connsiteX5" fmla="*/ 54982 w 118415"/>
                    <a:gd name="connsiteY5" fmla="*/ 60786 h 61939"/>
                    <a:gd name="connsiteX6" fmla="*/ 41848 w 118415"/>
                    <a:gd name="connsiteY6" fmla="*/ 49891 h 61939"/>
                    <a:gd name="connsiteX7" fmla="*/ 30953 w 118415"/>
                    <a:gd name="connsiteY7" fmla="*/ 39098 h 61939"/>
                    <a:gd name="connsiteX8" fmla="*/ 13644 w 118415"/>
                    <a:gd name="connsiteY8" fmla="*/ 19753 h 61939"/>
                    <a:gd name="connsiteX9" fmla="*/ 0 w 118415"/>
                    <a:gd name="connsiteY9" fmla="*/ 0 h 61939"/>
                    <a:gd name="connsiteX10" fmla="*/ 16495 w 118415"/>
                    <a:gd name="connsiteY10" fmla="*/ 17207 h 61939"/>
                    <a:gd name="connsiteX11" fmla="*/ 34415 w 118415"/>
                    <a:gd name="connsiteY11" fmla="*/ 35738 h 61939"/>
                    <a:gd name="connsiteX12" fmla="*/ 45411 w 118415"/>
                    <a:gd name="connsiteY12" fmla="*/ 45920 h 61939"/>
                    <a:gd name="connsiteX13" fmla="*/ 57324 w 118415"/>
                    <a:gd name="connsiteY13" fmla="*/ 56102 h 61939"/>
                    <a:gd name="connsiteX14" fmla="*/ 69542 w 118415"/>
                    <a:gd name="connsiteY14" fmla="*/ 52131 h 61939"/>
                    <a:gd name="connsiteX15" fmla="*/ 81761 w 118415"/>
                    <a:gd name="connsiteY15" fmla="*/ 43273 h 61939"/>
                    <a:gd name="connsiteX16" fmla="*/ 101208 w 118415"/>
                    <a:gd name="connsiteY16" fmla="*/ 26575 h 61939"/>
                    <a:gd name="connsiteX17" fmla="*/ 118416 w 118415"/>
                    <a:gd name="connsiteY17" fmla="*/ 10080 h 61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8415" h="61939">
                      <a:moveTo>
                        <a:pt x="118416" y="10080"/>
                      </a:moveTo>
                      <a:cubicBezTo>
                        <a:pt x="114569" y="17134"/>
                        <a:pt x="109619" y="23528"/>
                        <a:pt x="103754" y="29018"/>
                      </a:cubicBezTo>
                      <a:cubicBezTo>
                        <a:pt x="97782" y="35346"/>
                        <a:pt x="91423" y="41297"/>
                        <a:pt x="84713" y="46837"/>
                      </a:cubicBezTo>
                      <a:cubicBezTo>
                        <a:pt x="80946" y="49993"/>
                        <a:pt x="76873" y="53150"/>
                        <a:pt x="72495" y="56204"/>
                      </a:cubicBezTo>
                      <a:cubicBezTo>
                        <a:pt x="70203" y="57961"/>
                        <a:pt x="67748" y="59496"/>
                        <a:pt x="65164" y="60786"/>
                      </a:cubicBezTo>
                      <a:cubicBezTo>
                        <a:pt x="61944" y="62324"/>
                        <a:pt x="58202" y="62324"/>
                        <a:pt x="54982" y="60786"/>
                      </a:cubicBezTo>
                      <a:cubicBezTo>
                        <a:pt x="50235" y="57624"/>
                        <a:pt x="45832" y="53973"/>
                        <a:pt x="41848" y="49891"/>
                      </a:cubicBezTo>
                      <a:cubicBezTo>
                        <a:pt x="37978" y="46226"/>
                        <a:pt x="34313" y="42662"/>
                        <a:pt x="30953" y="39098"/>
                      </a:cubicBezTo>
                      <a:cubicBezTo>
                        <a:pt x="24131" y="32073"/>
                        <a:pt x="18327" y="25455"/>
                        <a:pt x="13644" y="19753"/>
                      </a:cubicBezTo>
                      <a:cubicBezTo>
                        <a:pt x="8214" y="13824"/>
                        <a:pt x="3623" y="7177"/>
                        <a:pt x="0" y="0"/>
                      </a:cubicBezTo>
                      <a:cubicBezTo>
                        <a:pt x="5909" y="5327"/>
                        <a:pt x="11422" y="11078"/>
                        <a:pt x="16495" y="17207"/>
                      </a:cubicBezTo>
                      <a:cubicBezTo>
                        <a:pt x="21484" y="22604"/>
                        <a:pt x="27491" y="28917"/>
                        <a:pt x="34415" y="35738"/>
                      </a:cubicBezTo>
                      <a:cubicBezTo>
                        <a:pt x="37775" y="39098"/>
                        <a:pt x="41542" y="42560"/>
                        <a:pt x="45411" y="45920"/>
                      </a:cubicBezTo>
                      <a:cubicBezTo>
                        <a:pt x="49118" y="49611"/>
                        <a:pt x="53101" y="53015"/>
                        <a:pt x="57324" y="56102"/>
                      </a:cubicBezTo>
                      <a:cubicBezTo>
                        <a:pt x="60990" y="58240"/>
                        <a:pt x="65164" y="55186"/>
                        <a:pt x="69542" y="52131"/>
                      </a:cubicBezTo>
                      <a:cubicBezTo>
                        <a:pt x="73921" y="49077"/>
                        <a:pt x="77993" y="46226"/>
                        <a:pt x="81761" y="43273"/>
                      </a:cubicBezTo>
                      <a:cubicBezTo>
                        <a:pt x="89397" y="37368"/>
                        <a:pt x="95812" y="31564"/>
                        <a:pt x="101208" y="26575"/>
                      </a:cubicBezTo>
                      <a:cubicBezTo>
                        <a:pt x="106588" y="20716"/>
                        <a:pt x="112335" y="15207"/>
                        <a:pt x="118416" y="10080"/>
                      </a:cubicBezTo>
                      <a:close/>
                    </a:path>
                  </a:pathLst>
                </a:custGeom>
                <a:solidFill>
                  <a:srgbClr val="263238"/>
                </a:solidFill>
                <a:ln w="10173"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409416A5-C26A-FCCF-5BC5-930DF983F893}"/>
                    </a:ext>
                  </a:extLst>
                </p:cNvPr>
                <p:cNvSpPr/>
                <p:nvPr/>
              </p:nvSpPr>
              <p:spPr>
                <a:xfrm>
                  <a:off x="8026278" y="3755542"/>
                  <a:ext cx="266268" cy="220510"/>
                </a:xfrm>
                <a:custGeom>
                  <a:avLst/>
                  <a:gdLst>
                    <a:gd name="connsiteX0" fmla="*/ 97249 w 266268"/>
                    <a:gd name="connsiteY0" fmla="*/ 3704 h 220510"/>
                    <a:gd name="connsiteX1" fmla="*/ 40739 w 266268"/>
                    <a:gd name="connsiteY1" fmla="*/ 8388 h 220510"/>
                    <a:gd name="connsiteX2" fmla="*/ 12 w 266268"/>
                    <a:gd name="connsiteY2" fmla="*/ 141465 h 220510"/>
                    <a:gd name="connsiteX3" fmla="*/ 88798 w 266268"/>
                    <a:gd name="connsiteY3" fmla="*/ 218033 h 220510"/>
                    <a:gd name="connsiteX4" fmla="*/ 222995 w 266268"/>
                    <a:gd name="connsiteY4" fmla="*/ 171400 h 220510"/>
                    <a:gd name="connsiteX5" fmla="*/ 266268 w 266268"/>
                    <a:gd name="connsiteY5" fmla="*/ 78032 h 22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268" h="220510">
                      <a:moveTo>
                        <a:pt x="97249" y="3704"/>
                      </a:moveTo>
                      <a:cubicBezTo>
                        <a:pt x="97249" y="3704"/>
                        <a:pt x="82791" y="-7190"/>
                        <a:pt x="40739" y="8388"/>
                      </a:cubicBezTo>
                      <a:cubicBezTo>
                        <a:pt x="-1312" y="23966"/>
                        <a:pt x="12" y="141465"/>
                        <a:pt x="12" y="141465"/>
                      </a:cubicBezTo>
                      <a:cubicBezTo>
                        <a:pt x="12" y="141465"/>
                        <a:pt x="-3043" y="202557"/>
                        <a:pt x="88798" y="218033"/>
                      </a:cubicBezTo>
                      <a:cubicBezTo>
                        <a:pt x="180639" y="233510"/>
                        <a:pt x="222995" y="171400"/>
                        <a:pt x="222995" y="171400"/>
                      </a:cubicBezTo>
                      <a:lnTo>
                        <a:pt x="266268" y="78032"/>
                      </a:lnTo>
                      <a:close/>
                    </a:path>
                  </a:pathLst>
                </a:custGeom>
                <a:solidFill>
                  <a:srgbClr val="AE7461"/>
                </a:solidFill>
                <a:ln w="10173"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5B1DF4A4-3E51-A575-FC76-5AD4B264AB4B}"/>
                    </a:ext>
                  </a:extLst>
                </p:cNvPr>
                <p:cNvSpPr/>
                <p:nvPr/>
              </p:nvSpPr>
              <p:spPr>
                <a:xfrm>
                  <a:off x="8272386" y="3731270"/>
                  <a:ext cx="52820" cy="48645"/>
                </a:xfrm>
                <a:custGeom>
                  <a:avLst/>
                  <a:gdLst>
                    <a:gd name="connsiteX0" fmla="*/ 0 w 52820"/>
                    <a:gd name="connsiteY0" fmla="*/ 8529 h 48645"/>
                    <a:gd name="connsiteX1" fmla="*/ 39098 w 52820"/>
                    <a:gd name="connsiteY1" fmla="*/ 2725 h 48645"/>
                    <a:gd name="connsiteX2" fmla="*/ 49891 w 52820"/>
                    <a:gd name="connsiteY2" fmla="*/ 48646 h 48645"/>
                    <a:gd name="connsiteX3" fmla="*/ 17818 w 52820"/>
                    <a:gd name="connsiteY3" fmla="*/ 32965 h 48645"/>
                  </a:gdLst>
                  <a:ahLst/>
                  <a:cxnLst>
                    <a:cxn ang="0">
                      <a:pos x="connsiteX0" y="connsiteY0"/>
                    </a:cxn>
                    <a:cxn ang="0">
                      <a:pos x="connsiteX1" y="connsiteY1"/>
                    </a:cxn>
                    <a:cxn ang="0">
                      <a:pos x="connsiteX2" y="connsiteY2"/>
                    </a:cxn>
                    <a:cxn ang="0">
                      <a:pos x="connsiteX3" y="connsiteY3"/>
                    </a:cxn>
                  </a:cxnLst>
                  <a:rect l="l" t="t" r="r" b="b"/>
                  <a:pathLst>
                    <a:path w="52820" h="48645">
                      <a:moveTo>
                        <a:pt x="0" y="8529"/>
                      </a:moveTo>
                      <a:cubicBezTo>
                        <a:pt x="11084" y="-196"/>
                        <a:pt x="25958" y="-2404"/>
                        <a:pt x="39098" y="2725"/>
                      </a:cubicBezTo>
                      <a:cubicBezTo>
                        <a:pt x="61295" y="11583"/>
                        <a:pt x="49891" y="48646"/>
                        <a:pt x="49891" y="48646"/>
                      </a:cubicBezTo>
                      <a:lnTo>
                        <a:pt x="17818" y="32965"/>
                      </a:lnTo>
                      <a:close/>
                    </a:path>
                  </a:pathLst>
                </a:custGeom>
                <a:solidFill>
                  <a:srgbClr val="AE7461"/>
                </a:solidFill>
                <a:ln w="10173"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C70791BB-7509-9DF2-7C78-94FD78782F38}"/>
                    </a:ext>
                  </a:extLst>
                </p:cNvPr>
                <p:cNvSpPr/>
                <p:nvPr/>
              </p:nvSpPr>
              <p:spPr>
                <a:xfrm>
                  <a:off x="8130927" y="3634557"/>
                  <a:ext cx="304063" cy="269883"/>
                </a:xfrm>
                <a:custGeom>
                  <a:avLst/>
                  <a:gdLst>
                    <a:gd name="connsiteX0" fmla="*/ 6854 w 304063"/>
                    <a:gd name="connsiteY0" fmla="*/ 34987 h 269883"/>
                    <a:gd name="connsiteX1" fmla="*/ 267307 w 304063"/>
                    <a:gd name="connsiteY1" fmla="*/ 258378 h 269883"/>
                    <a:gd name="connsiteX2" fmla="*/ 304064 w 304063"/>
                    <a:gd name="connsiteY2" fmla="*/ 269884 h 269883"/>
                    <a:gd name="connsiteX3" fmla="*/ 290216 w 304063"/>
                    <a:gd name="connsiteY3" fmla="*/ 234044 h 269883"/>
                    <a:gd name="connsiteX4" fmla="*/ 33123 w 304063"/>
                    <a:gd name="connsiteY4" fmla="*/ 4951 h 269883"/>
                    <a:gd name="connsiteX5" fmla="*/ 4920 w 304063"/>
                    <a:gd name="connsiteY5" fmla="*/ 6478 h 269883"/>
                    <a:gd name="connsiteX6" fmla="*/ 4920 w 304063"/>
                    <a:gd name="connsiteY6" fmla="*/ 6478 h 269883"/>
                    <a:gd name="connsiteX7" fmla="*/ 6854 w 304063"/>
                    <a:gd name="connsiteY7" fmla="*/ 34987 h 26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063" h="269883">
                      <a:moveTo>
                        <a:pt x="6854" y="34987"/>
                      </a:moveTo>
                      <a:cubicBezTo>
                        <a:pt x="65298" y="84675"/>
                        <a:pt x="267307" y="258378"/>
                        <a:pt x="267307" y="258378"/>
                      </a:cubicBezTo>
                      <a:lnTo>
                        <a:pt x="304064" y="269884"/>
                      </a:lnTo>
                      <a:lnTo>
                        <a:pt x="290216" y="234044"/>
                      </a:lnTo>
                      <a:lnTo>
                        <a:pt x="33123" y="4951"/>
                      </a:lnTo>
                      <a:cubicBezTo>
                        <a:pt x="24839" y="-2202"/>
                        <a:pt x="12383" y="-1528"/>
                        <a:pt x="4920" y="6478"/>
                      </a:cubicBezTo>
                      <a:lnTo>
                        <a:pt x="4920" y="6478"/>
                      </a:lnTo>
                      <a:cubicBezTo>
                        <a:pt x="-2330" y="14914"/>
                        <a:pt x="-1469" y="27608"/>
                        <a:pt x="6854" y="34987"/>
                      </a:cubicBezTo>
                      <a:close/>
                    </a:path>
                  </a:pathLst>
                </a:custGeom>
                <a:solidFill>
                  <a:srgbClr val="FF725E"/>
                </a:solidFill>
                <a:ln w="10173"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782DBA63-5306-E963-E8B9-C8BEE6F9C9A5}"/>
                    </a:ext>
                  </a:extLst>
                </p:cNvPr>
                <p:cNvSpPr/>
                <p:nvPr/>
              </p:nvSpPr>
              <p:spPr>
                <a:xfrm>
                  <a:off x="8094809" y="3738781"/>
                  <a:ext cx="231666" cy="202928"/>
                </a:xfrm>
                <a:custGeom>
                  <a:avLst/>
                  <a:gdLst>
                    <a:gd name="connsiteX0" fmla="*/ 182261 w 231666"/>
                    <a:gd name="connsiteY0" fmla="*/ 34720 h 202928"/>
                    <a:gd name="connsiteX1" fmla="*/ 183890 w 231666"/>
                    <a:gd name="connsiteY1" fmla="*/ 12218 h 202928"/>
                    <a:gd name="connsiteX2" fmla="*/ 153345 w 231666"/>
                    <a:gd name="connsiteY2" fmla="*/ 0 h 202928"/>
                    <a:gd name="connsiteX3" fmla="*/ 45315 w 231666"/>
                    <a:gd name="connsiteY3" fmla="*/ 13746 h 202928"/>
                    <a:gd name="connsiteX4" fmla="*/ 4587 w 231666"/>
                    <a:gd name="connsiteY4" fmla="*/ 71375 h 202928"/>
                    <a:gd name="connsiteX5" fmla="*/ 13853 w 231666"/>
                    <a:gd name="connsiteY5" fmla="*/ 82372 h 202928"/>
                    <a:gd name="connsiteX6" fmla="*/ 4587 w 231666"/>
                    <a:gd name="connsiteY6" fmla="*/ 131856 h 202928"/>
                    <a:gd name="connsiteX7" fmla="*/ 21285 w 231666"/>
                    <a:gd name="connsiteY7" fmla="*/ 143972 h 202928"/>
                    <a:gd name="connsiteX8" fmla="*/ 31467 w 231666"/>
                    <a:gd name="connsiteY8" fmla="*/ 191521 h 202928"/>
                    <a:gd name="connsiteX9" fmla="*/ 70159 w 231666"/>
                    <a:gd name="connsiteY9" fmla="*/ 193863 h 202928"/>
                    <a:gd name="connsiteX10" fmla="*/ 114348 w 231666"/>
                    <a:gd name="connsiteY10" fmla="*/ 202925 h 202928"/>
                    <a:gd name="connsiteX11" fmla="*/ 226349 w 231666"/>
                    <a:gd name="connsiteY11" fmla="*/ 126765 h 202928"/>
                    <a:gd name="connsiteX12" fmla="*/ 227876 w 231666"/>
                    <a:gd name="connsiteY12" fmla="*/ 98866 h 202928"/>
                    <a:gd name="connsiteX13" fmla="*/ 227876 w 231666"/>
                    <a:gd name="connsiteY13" fmla="*/ 75448 h 202928"/>
                    <a:gd name="connsiteX14" fmla="*/ 212705 w 231666"/>
                    <a:gd name="connsiteY14" fmla="*/ 62924 h 202928"/>
                    <a:gd name="connsiteX15" fmla="*/ 206189 w 231666"/>
                    <a:gd name="connsiteY15" fmla="*/ 42560 h 202928"/>
                    <a:gd name="connsiteX16" fmla="*/ 182261 w 231666"/>
                    <a:gd name="connsiteY16" fmla="*/ 34720 h 20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1666" h="202928">
                      <a:moveTo>
                        <a:pt x="182261" y="34720"/>
                      </a:moveTo>
                      <a:cubicBezTo>
                        <a:pt x="187289" y="28233"/>
                        <a:pt x="187931" y="19362"/>
                        <a:pt x="183890" y="12218"/>
                      </a:cubicBezTo>
                      <a:cubicBezTo>
                        <a:pt x="176661" y="611"/>
                        <a:pt x="165665" y="509"/>
                        <a:pt x="153345" y="0"/>
                      </a:cubicBezTo>
                      <a:cubicBezTo>
                        <a:pt x="117113" y="2628"/>
                        <a:pt x="81050" y="7217"/>
                        <a:pt x="45315" y="13746"/>
                      </a:cubicBezTo>
                      <a:cubicBezTo>
                        <a:pt x="23729" y="18327"/>
                        <a:pt x="-6206" y="44291"/>
                        <a:pt x="4587" y="71375"/>
                      </a:cubicBezTo>
                      <a:lnTo>
                        <a:pt x="13853" y="82372"/>
                      </a:lnTo>
                      <a:cubicBezTo>
                        <a:pt x="13853" y="82372"/>
                        <a:pt x="-9668" y="111492"/>
                        <a:pt x="4587" y="131856"/>
                      </a:cubicBezTo>
                      <a:lnTo>
                        <a:pt x="21285" y="143972"/>
                      </a:lnTo>
                      <a:cubicBezTo>
                        <a:pt x="21285" y="143972"/>
                        <a:pt x="13649" y="182256"/>
                        <a:pt x="31467" y="191521"/>
                      </a:cubicBezTo>
                      <a:cubicBezTo>
                        <a:pt x="43681" y="196857"/>
                        <a:pt x="57391" y="197686"/>
                        <a:pt x="70159" y="193863"/>
                      </a:cubicBezTo>
                      <a:cubicBezTo>
                        <a:pt x="84085" y="199966"/>
                        <a:pt x="99144" y="203054"/>
                        <a:pt x="114348" y="202925"/>
                      </a:cubicBezTo>
                      <a:cubicBezTo>
                        <a:pt x="137155" y="202009"/>
                        <a:pt x="220952" y="133179"/>
                        <a:pt x="226349" y="126765"/>
                      </a:cubicBezTo>
                      <a:cubicBezTo>
                        <a:pt x="232829" y="118771"/>
                        <a:pt x="233445" y="107520"/>
                        <a:pt x="227876" y="98866"/>
                      </a:cubicBezTo>
                      <a:cubicBezTo>
                        <a:pt x="230788" y="91332"/>
                        <a:pt x="230788" y="82982"/>
                        <a:pt x="227876" y="75448"/>
                      </a:cubicBezTo>
                      <a:cubicBezTo>
                        <a:pt x="226291" y="68287"/>
                        <a:pt x="220036" y="63124"/>
                        <a:pt x="212705" y="62924"/>
                      </a:cubicBezTo>
                      <a:cubicBezTo>
                        <a:pt x="212918" y="55592"/>
                        <a:pt x="210619" y="48407"/>
                        <a:pt x="206189" y="42560"/>
                      </a:cubicBezTo>
                      <a:cubicBezTo>
                        <a:pt x="198995" y="37985"/>
                        <a:pt x="190768" y="35289"/>
                        <a:pt x="182261" y="34720"/>
                      </a:cubicBezTo>
                      <a:close/>
                    </a:path>
                  </a:pathLst>
                </a:custGeom>
                <a:solidFill>
                  <a:srgbClr val="AE7461"/>
                </a:solidFill>
                <a:ln w="10173"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6923FC12-A4F4-3EE6-44CC-CAFCF2A161CE}"/>
                    </a:ext>
                  </a:extLst>
                </p:cNvPr>
                <p:cNvSpPr/>
                <p:nvPr/>
              </p:nvSpPr>
              <p:spPr>
                <a:xfrm>
                  <a:off x="8092429" y="3738580"/>
                  <a:ext cx="235423" cy="205161"/>
                </a:xfrm>
                <a:custGeom>
                  <a:avLst/>
                  <a:gdLst>
                    <a:gd name="connsiteX0" fmla="*/ 184640 w 235423"/>
                    <a:gd name="connsiteY0" fmla="*/ 34921 h 205161"/>
                    <a:gd name="connsiteX1" fmla="*/ 187797 w 235423"/>
                    <a:gd name="connsiteY1" fmla="*/ 34921 h 205161"/>
                    <a:gd name="connsiteX2" fmla="*/ 196858 w 235423"/>
                    <a:gd name="connsiteY2" fmla="*/ 36244 h 205161"/>
                    <a:gd name="connsiteX3" fmla="*/ 210400 w 235423"/>
                    <a:gd name="connsiteY3" fmla="*/ 43168 h 205161"/>
                    <a:gd name="connsiteX4" fmla="*/ 216000 w 235423"/>
                    <a:gd name="connsiteY4" fmla="*/ 63023 h 205161"/>
                    <a:gd name="connsiteX5" fmla="*/ 214575 w 235423"/>
                    <a:gd name="connsiteY5" fmla="*/ 61699 h 205161"/>
                    <a:gd name="connsiteX6" fmla="*/ 231171 w 235423"/>
                    <a:gd name="connsiteY6" fmla="*/ 74630 h 205161"/>
                    <a:gd name="connsiteX7" fmla="*/ 231171 w 235423"/>
                    <a:gd name="connsiteY7" fmla="*/ 99576 h 205161"/>
                    <a:gd name="connsiteX8" fmla="*/ 231171 w 235423"/>
                    <a:gd name="connsiteY8" fmla="*/ 97845 h 205161"/>
                    <a:gd name="connsiteX9" fmla="*/ 234328 w 235423"/>
                    <a:gd name="connsiteY9" fmla="*/ 119634 h 205161"/>
                    <a:gd name="connsiteX10" fmla="*/ 227913 w 235423"/>
                    <a:gd name="connsiteY10" fmla="*/ 129816 h 205161"/>
                    <a:gd name="connsiteX11" fmla="*/ 219157 w 235423"/>
                    <a:gd name="connsiteY11" fmla="*/ 137758 h 205161"/>
                    <a:gd name="connsiteX12" fmla="*/ 179447 w 235423"/>
                    <a:gd name="connsiteY12" fmla="*/ 169322 h 205161"/>
                    <a:gd name="connsiteX13" fmla="*/ 132000 w 235423"/>
                    <a:gd name="connsiteY13" fmla="*/ 199867 h 205161"/>
                    <a:gd name="connsiteX14" fmla="*/ 124974 w 235423"/>
                    <a:gd name="connsiteY14" fmla="*/ 202922 h 205161"/>
                    <a:gd name="connsiteX15" fmla="*/ 117134 w 235423"/>
                    <a:gd name="connsiteY15" fmla="*/ 204958 h 205161"/>
                    <a:gd name="connsiteX16" fmla="*/ 101556 w 235423"/>
                    <a:gd name="connsiteY16" fmla="*/ 204449 h 205161"/>
                    <a:gd name="connsiteX17" fmla="*/ 71010 w 235423"/>
                    <a:gd name="connsiteY17" fmla="*/ 195897 h 205161"/>
                    <a:gd name="connsiteX18" fmla="*/ 72843 w 235423"/>
                    <a:gd name="connsiteY18" fmla="*/ 195897 h 205161"/>
                    <a:gd name="connsiteX19" fmla="*/ 41686 w 235423"/>
                    <a:gd name="connsiteY19" fmla="*/ 196915 h 205161"/>
                    <a:gd name="connsiteX20" fmla="*/ 26821 w 235423"/>
                    <a:gd name="connsiteY20" fmla="*/ 189075 h 205161"/>
                    <a:gd name="connsiteX21" fmla="*/ 20101 w 235423"/>
                    <a:gd name="connsiteY21" fmla="*/ 173598 h 205161"/>
                    <a:gd name="connsiteX22" fmla="*/ 20814 w 235423"/>
                    <a:gd name="connsiteY22" fmla="*/ 143052 h 205161"/>
                    <a:gd name="connsiteX23" fmla="*/ 21832 w 235423"/>
                    <a:gd name="connsiteY23" fmla="*/ 145700 h 205161"/>
                    <a:gd name="connsiteX24" fmla="*/ 5133 w 235423"/>
                    <a:gd name="connsiteY24" fmla="*/ 133583 h 205161"/>
                    <a:gd name="connsiteX25" fmla="*/ 5133 w 235423"/>
                    <a:gd name="connsiteY25" fmla="*/ 133583 h 205161"/>
                    <a:gd name="connsiteX26" fmla="*/ 5133 w 235423"/>
                    <a:gd name="connsiteY26" fmla="*/ 133583 h 205161"/>
                    <a:gd name="connsiteX27" fmla="*/ 1875 w 235423"/>
                    <a:gd name="connsiteY27" fmla="*/ 105278 h 205161"/>
                    <a:gd name="connsiteX28" fmla="*/ 14195 w 235423"/>
                    <a:gd name="connsiteY28" fmla="*/ 81147 h 205161"/>
                    <a:gd name="connsiteX29" fmla="*/ 14195 w 235423"/>
                    <a:gd name="connsiteY29" fmla="*/ 84405 h 205161"/>
                    <a:gd name="connsiteX30" fmla="*/ 4930 w 235423"/>
                    <a:gd name="connsiteY30" fmla="*/ 73408 h 205161"/>
                    <a:gd name="connsiteX31" fmla="*/ 4930 w 235423"/>
                    <a:gd name="connsiteY31" fmla="*/ 73408 h 205161"/>
                    <a:gd name="connsiteX32" fmla="*/ 4930 w 235423"/>
                    <a:gd name="connsiteY32" fmla="*/ 73408 h 205161"/>
                    <a:gd name="connsiteX33" fmla="*/ 6050 w 235423"/>
                    <a:gd name="connsiteY33" fmla="*/ 45815 h 205161"/>
                    <a:gd name="connsiteX34" fmla="*/ 22544 w 235423"/>
                    <a:gd name="connsiteY34" fmla="*/ 25452 h 205161"/>
                    <a:gd name="connsiteX35" fmla="*/ 44537 w 235423"/>
                    <a:gd name="connsiteY35" fmla="*/ 13641 h 205161"/>
                    <a:gd name="connsiteX36" fmla="*/ 67548 w 235423"/>
                    <a:gd name="connsiteY36" fmla="*/ 9466 h 205161"/>
                    <a:gd name="connsiteX37" fmla="*/ 145236 w 235423"/>
                    <a:gd name="connsiteY37" fmla="*/ 302 h 205161"/>
                    <a:gd name="connsiteX38" fmla="*/ 160916 w 235423"/>
                    <a:gd name="connsiteY38" fmla="*/ 302 h 205161"/>
                    <a:gd name="connsiteX39" fmla="*/ 174866 w 235423"/>
                    <a:gd name="connsiteY39" fmla="*/ 2746 h 205161"/>
                    <a:gd name="connsiteX40" fmla="*/ 189731 w 235423"/>
                    <a:gd name="connsiteY40" fmla="*/ 18833 h 205161"/>
                    <a:gd name="connsiteX41" fmla="*/ 187797 w 235423"/>
                    <a:gd name="connsiteY41" fmla="*/ 32477 h 205161"/>
                    <a:gd name="connsiteX42" fmla="*/ 185047 w 235423"/>
                    <a:gd name="connsiteY42" fmla="*/ 36244 h 205161"/>
                    <a:gd name="connsiteX43" fmla="*/ 187084 w 235423"/>
                    <a:gd name="connsiteY43" fmla="*/ 32070 h 205161"/>
                    <a:gd name="connsiteX44" fmla="*/ 188102 w 235423"/>
                    <a:gd name="connsiteY44" fmla="*/ 19241 h 205161"/>
                    <a:gd name="connsiteX45" fmla="*/ 174051 w 235423"/>
                    <a:gd name="connsiteY45" fmla="*/ 4986 h 205161"/>
                    <a:gd name="connsiteX46" fmla="*/ 160815 w 235423"/>
                    <a:gd name="connsiteY46" fmla="*/ 3051 h 205161"/>
                    <a:gd name="connsiteX47" fmla="*/ 145542 w 235423"/>
                    <a:gd name="connsiteY47" fmla="*/ 3662 h 205161"/>
                    <a:gd name="connsiteX48" fmla="*/ 68159 w 235423"/>
                    <a:gd name="connsiteY48" fmla="*/ 13844 h 205161"/>
                    <a:gd name="connsiteX49" fmla="*/ 45861 w 235423"/>
                    <a:gd name="connsiteY49" fmla="*/ 18121 h 205161"/>
                    <a:gd name="connsiteX50" fmla="*/ 25497 w 235423"/>
                    <a:gd name="connsiteY50" fmla="*/ 29321 h 205161"/>
                    <a:gd name="connsiteX51" fmla="*/ 10530 w 235423"/>
                    <a:gd name="connsiteY51" fmla="*/ 48157 h 205161"/>
                    <a:gd name="connsiteX52" fmla="*/ 9613 w 235423"/>
                    <a:gd name="connsiteY52" fmla="*/ 71983 h 205161"/>
                    <a:gd name="connsiteX53" fmla="*/ 9613 w 235423"/>
                    <a:gd name="connsiteY53" fmla="*/ 71270 h 205161"/>
                    <a:gd name="connsiteX54" fmla="*/ 18879 w 235423"/>
                    <a:gd name="connsiteY54" fmla="*/ 82267 h 205161"/>
                    <a:gd name="connsiteX55" fmla="*/ 20203 w 235423"/>
                    <a:gd name="connsiteY55" fmla="*/ 83794 h 205161"/>
                    <a:gd name="connsiteX56" fmla="*/ 18981 w 235423"/>
                    <a:gd name="connsiteY56" fmla="*/ 85423 h 205161"/>
                    <a:gd name="connsiteX57" fmla="*/ 7373 w 235423"/>
                    <a:gd name="connsiteY57" fmla="*/ 107823 h 205161"/>
                    <a:gd name="connsiteX58" fmla="*/ 9919 w 235423"/>
                    <a:gd name="connsiteY58" fmla="*/ 131649 h 205161"/>
                    <a:gd name="connsiteX59" fmla="*/ 9308 w 235423"/>
                    <a:gd name="connsiteY59" fmla="*/ 131038 h 205161"/>
                    <a:gd name="connsiteX60" fmla="*/ 25192 w 235423"/>
                    <a:gd name="connsiteY60" fmla="*/ 142238 h 205161"/>
                    <a:gd name="connsiteX61" fmla="*/ 26515 w 235423"/>
                    <a:gd name="connsiteY61" fmla="*/ 143256 h 205161"/>
                    <a:gd name="connsiteX62" fmla="*/ 26515 w 235423"/>
                    <a:gd name="connsiteY62" fmla="*/ 144885 h 205161"/>
                    <a:gd name="connsiteX63" fmla="*/ 25904 w 235423"/>
                    <a:gd name="connsiteY63" fmla="*/ 173598 h 205161"/>
                    <a:gd name="connsiteX64" fmla="*/ 31301 w 235423"/>
                    <a:gd name="connsiteY64" fmla="*/ 186427 h 205161"/>
                    <a:gd name="connsiteX65" fmla="*/ 43417 w 235423"/>
                    <a:gd name="connsiteY65" fmla="*/ 192740 h 205161"/>
                    <a:gd name="connsiteX66" fmla="*/ 71825 w 235423"/>
                    <a:gd name="connsiteY66" fmla="*/ 191824 h 205161"/>
                    <a:gd name="connsiteX67" fmla="*/ 72741 w 235423"/>
                    <a:gd name="connsiteY67" fmla="*/ 191824 h 205161"/>
                    <a:gd name="connsiteX68" fmla="*/ 73658 w 235423"/>
                    <a:gd name="connsiteY68" fmla="*/ 191824 h 205161"/>
                    <a:gd name="connsiteX69" fmla="*/ 102676 w 235423"/>
                    <a:gd name="connsiteY69" fmla="*/ 199969 h 205161"/>
                    <a:gd name="connsiteX70" fmla="*/ 117236 w 235423"/>
                    <a:gd name="connsiteY70" fmla="*/ 200580 h 205161"/>
                    <a:gd name="connsiteX71" fmla="*/ 123752 w 235423"/>
                    <a:gd name="connsiteY71" fmla="*/ 198849 h 205161"/>
                    <a:gd name="connsiteX72" fmla="*/ 130269 w 235423"/>
                    <a:gd name="connsiteY72" fmla="*/ 195998 h 205161"/>
                    <a:gd name="connsiteX73" fmla="*/ 177106 w 235423"/>
                    <a:gd name="connsiteY73" fmla="*/ 165453 h 205161"/>
                    <a:gd name="connsiteX74" fmla="*/ 216917 w 235423"/>
                    <a:gd name="connsiteY74" fmla="*/ 134907 h 205161"/>
                    <a:gd name="connsiteX75" fmla="*/ 231070 w 235423"/>
                    <a:gd name="connsiteY75" fmla="*/ 118820 h 205161"/>
                    <a:gd name="connsiteX76" fmla="*/ 228626 w 235423"/>
                    <a:gd name="connsiteY76" fmla="*/ 100187 h 205161"/>
                    <a:gd name="connsiteX77" fmla="*/ 228626 w 235423"/>
                    <a:gd name="connsiteY77" fmla="*/ 99270 h 205161"/>
                    <a:gd name="connsiteX78" fmla="*/ 228626 w 235423"/>
                    <a:gd name="connsiteY78" fmla="*/ 98354 h 205161"/>
                    <a:gd name="connsiteX79" fmla="*/ 215186 w 235423"/>
                    <a:gd name="connsiteY79" fmla="*/ 64550 h 205161"/>
                    <a:gd name="connsiteX80" fmla="*/ 213760 w 235423"/>
                    <a:gd name="connsiteY80" fmla="*/ 64550 h 205161"/>
                    <a:gd name="connsiteX81" fmla="*/ 213760 w 235423"/>
                    <a:gd name="connsiteY81" fmla="*/ 63226 h 205161"/>
                    <a:gd name="connsiteX82" fmla="*/ 209280 w 235423"/>
                    <a:gd name="connsiteY82" fmla="*/ 44695 h 205161"/>
                    <a:gd name="connsiteX83" fmla="*/ 196960 w 235423"/>
                    <a:gd name="connsiteY83" fmla="*/ 37873 h 205161"/>
                    <a:gd name="connsiteX84" fmla="*/ 184640 w 235423"/>
                    <a:gd name="connsiteY84" fmla="*/ 34921 h 20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35423" h="205161">
                      <a:moveTo>
                        <a:pt x="184640" y="34921"/>
                      </a:moveTo>
                      <a:cubicBezTo>
                        <a:pt x="185688" y="34783"/>
                        <a:pt x="186749" y="34783"/>
                        <a:pt x="187797" y="34921"/>
                      </a:cubicBezTo>
                      <a:cubicBezTo>
                        <a:pt x="190839" y="35197"/>
                        <a:pt x="193864" y="35638"/>
                        <a:pt x="196858" y="36244"/>
                      </a:cubicBezTo>
                      <a:cubicBezTo>
                        <a:pt x="201990" y="37067"/>
                        <a:pt x="206729" y="39490"/>
                        <a:pt x="210400" y="43168"/>
                      </a:cubicBezTo>
                      <a:cubicBezTo>
                        <a:pt x="214297" y="49038"/>
                        <a:pt x="216255" y="55982"/>
                        <a:pt x="216000" y="63023"/>
                      </a:cubicBezTo>
                      <a:lnTo>
                        <a:pt x="214575" y="61699"/>
                      </a:lnTo>
                      <a:cubicBezTo>
                        <a:pt x="222333" y="61935"/>
                        <a:pt x="229046" y="67165"/>
                        <a:pt x="231171" y="74630"/>
                      </a:cubicBezTo>
                      <a:cubicBezTo>
                        <a:pt x="234291" y="82653"/>
                        <a:pt x="234291" y="91553"/>
                        <a:pt x="231171" y="99576"/>
                      </a:cubicBezTo>
                      <a:lnTo>
                        <a:pt x="231171" y="97845"/>
                      </a:lnTo>
                      <a:cubicBezTo>
                        <a:pt x="235377" y="104290"/>
                        <a:pt x="236531" y="112260"/>
                        <a:pt x="234328" y="119634"/>
                      </a:cubicBezTo>
                      <a:cubicBezTo>
                        <a:pt x="233113" y="123529"/>
                        <a:pt x="230902" y="127039"/>
                        <a:pt x="227913" y="129816"/>
                      </a:cubicBezTo>
                      <a:cubicBezTo>
                        <a:pt x="225062" y="132565"/>
                        <a:pt x="222211" y="135111"/>
                        <a:pt x="219157" y="137758"/>
                      </a:cubicBezTo>
                      <a:cubicBezTo>
                        <a:pt x="207040" y="147940"/>
                        <a:pt x="193804" y="158631"/>
                        <a:pt x="179447" y="169322"/>
                      </a:cubicBezTo>
                      <a:cubicBezTo>
                        <a:pt x="164472" y="180753"/>
                        <a:pt x="148605" y="190968"/>
                        <a:pt x="132000" y="199867"/>
                      </a:cubicBezTo>
                      <a:cubicBezTo>
                        <a:pt x="129762" y="201110"/>
                        <a:pt x="127409" y="202133"/>
                        <a:pt x="124974" y="202922"/>
                      </a:cubicBezTo>
                      <a:cubicBezTo>
                        <a:pt x="122483" y="204005"/>
                        <a:pt x="119838" y="204692"/>
                        <a:pt x="117134" y="204958"/>
                      </a:cubicBezTo>
                      <a:cubicBezTo>
                        <a:pt x="111938" y="205348"/>
                        <a:pt x="106715" y="205178"/>
                        <a:pt x="101556" y="204449"/>
                      </a:cubicBezTo>
                      <a:cubicBezTo>
                        <a:pt x="91024" y="203043"/>
                        <a:pt x="80741" y="200164"/>
                        <a:pt x="71010" y="195897"/>
                      </a:cubicBezTo>
                      <a:lnTo>
                        <a:pt x="72843" y="195897"/>
                      </a:lnTo>
                      <a:cubicBezTo>
                        <a:pt x="62714" y="198884"/>
                        <a:pt x="51989" y="199234"/>
                        <a:pt x="41686" y="196915"/>
                      </a:cubicBezTo>
                      <a:cubicBezTo>
                        <a:pt x="36082" y="195780"/>
                        <a:pt x="30922" y="193059"/>
                        <a:pt x="26821" y="189075"/>
                      </a:cubicBezTo>
                      <a:cubicBezTo>
                        <a:pt x="23214" y="184624"/>
                        <a:pt x="20890" y="179273"/>
                        <a:pt x="20101" y="173598"/>
                      </a:cubicBezTo>
                      <a:cubicBezTo>
                        <a:pt x="18663" y="163446"/>
                        <a:pt x="18904" y="153127"/>
                        <a:pt x="20814" y="143052"/>
                      </a:cubicBezTo>
                      <a:lnTo>
                        <a:pt x="21832" y="145700"/>
                      </a:lnTo>
                      <a:lnTo>
                        <a:pt x="5133" y="133583"/>
                      </a:lnTo>
                      <a:lnTo>
                        <a:pt x="5133" y="133583"/>
                      </a:lnTo>
                      <a:lnTo>
                        <a:pt x="5133" y="133583"/>
                      </a:lnTo>
                      <a:cubicBezTo>
                        <a:pt x="-284" y="125164"/>
                        <a:pt x="-1487" y="114708"/>
                        <a:pt x="1875" y="105278"/>
                      </a:cubicBezTo>
                      <a:cubicBezTo>
                        <a:pt x="4543" y="96577"/>
                        <a:pt x="8712" y="88410"/>
                        <a:pt x="14195" y="81147"/>
                      </a:cubicBezTo>
                      <a:lnTo>
                        <a:pt x="14195" y="84405"/>
                      </a:lnTo>
                      <a:lnTo>
                        <a:pt x="4930" y="73408"/>
                      </a:lnTo>
                      <a:lnTo>
                        <a:pt x="4930" y="73408"/>
                      </a:lnTo>
                      <a:lnTo>
                        <a:pt x="4930" y="73408"/>
                      </a:lnTo>
                      <a:cubicBezTo>
                        <a:pt x="1508" y="64445"/>
                        <a:pt x="1913" y="54472"/>
                        <a:pt x="6050" y="45815"/>
                      </a:cubicBezTo>
                      <a:cubicBezTo>
                        <a:pt x="9911" y="37851"/>
                        <a:pt x="15555" y="30883"/>
                        <a:pt x="22544" y="25452"/>
                      </a:cubicBezTo>
                      <a:cubicBezTo>
                        <a:pt x="29031" y="20112"/>
                        <a:pt x="36504" y="16099"/>
                        <a:pt x="44537" y="13641"/>
                      </a:cubicBezTo>
                      <a:cubicBezTo>
                        <a:pt x="52581" y="11604"/>
                        <a:pt x="60116" y="10688"/>
                        <a:pt x="67548" y="9466"/>
                      </a:cubicBezTo>
                      <a:cubicBezTo>
                        <a:pt x="97178" y="5088"/>
                        <a:pt x="123345" y="2033"/>
                        <a:pt x="145236" y="302"/>
                      </a:cubicBezTo>
                      <a:cubicBezTo>
                        <a:pt x="150455" y="-101"/>
                        <a:pt x="155697" y="-101"/>
                        <a:pt x="160916" y="302"/>
                      </a:cubicBezTo>
                      <a:cubicBezTo>
                        <a:pt x="165657" y="463"/>
                        <a:pt x="170352" y="1285"/>
                        <a:pt x="174866" y="2746"/>
                      </a:cubicBezTo>
                      <a:cubicBezTo>
                        <a:pt x="182168" y="5333"/>
                        <a:pt x="187728" y="11350"/>
                        <a:pt x="189731" y="18833"/>
                      </a:cubicBezTo>
                      <a:cubicBezTo>
                        <a:pt x="190783" y="23465"/>
                        <a:pt x="190094" y="28321"/>
                        <a:pt x="187797" y="32477"/>
                      </a:cubicBezTo>
                      <a:cubicBezTo>
                        <a:pt x="186269" y="35226"/>
                        <a:pt x="185149" y="36346"/>
                        <a:pt x="185047" y="36244"/>
                      </a:cubicBezTo>
                      <a:cubicBezTo>
                        <a:pt x="184946" y="36143"/>
                        <a:pt x="185862" y="34921"/>
                        <a:pt x="187084" y="32070"/>
                      </a:cubicBezTo>
                      <a:cubicBezTo>
                        <a:pt x="188801" y="28016"/>
                        <a:pt x="189158" y="23514"/>
                        <a:pt x="188102" y="19241"/>
                      </a:cubicBezTo>
                      <a:cubicBezTo>
                        <a:pt x="186007" y="12492"/>
                        <a:pt x="180769" y="7178"/>
                        <a:pt x="174051" y="4986"/>
                      </a:cubicBezTo>
                      <a:cubicBezTo>
                        <a:pt x="169740" y="3779"/>
                        <a:pt x="165291" y="3128"/>
                        <a:pt x="160815" y="3051"/>
                      </a:cubicBezTo>
                      <a:cubicBezTo>
                        <a:pt x="155715" y="2809"/>
                        <a:pt x="150605" y="3013"/>
                        <a:pt x="145542" y="3662"/>
                      </a:cubicBezTo>
                      <a:cubicBezTo>
                        <a:pt x="123854" y="5801"/>
                        <a:pt x="97687" y="9262"/>
                        <a:pt x="68159" y="13844"/>
                      </a:cubicBezTo>
                      <a:cubicBezTo>
                        <a:pt x="60930" y="15168"/>
                        <a:pt x="53090" y="16186"/>
                        <a:pt x="45861" y="18121"/>
                      </a:cubicBezTo>
                      <a:cubicBezTo>
                        <a:pt x="38419" y="20516"/>
                        <a:pt x="31506" y="24319"/>
                        <a:pt x="25497" y="29321"/>
                      </a:cubicBezTo>
                      <a:cubicBezTo>
                        <a:pt x="19108" y="34347"/>
                        <a:pt x="13982" y="40797"/>
                        <a:pt x="10530" y="48157"/>
                      </a:cubicBezTo>
                      <a:cubicBezTo>
                        <a:pt x="7009" y="55647"/>
                        <a:pt x="6679" y="64245"/>
                        <a:pt x="9613" y="71983"/>
                      </a:cubicBezTo>
                      <a:lnTo>
                        <a:pt x="9613" y="71270"/>
                      </a:lnTo>
                      <a:cubicBezTo>
                        <a:pt x="12668" y="74936"/>
                        <a:pt x="15824" y="78499"/>
                        <a:pt x="18879" y="82267"/>
                      </a:cubicBezTo>
                      <a:lnTo>
                        <a:pt x="20203" y="83794"/>
                      </a:lnTo>
                      <a:lnTo>
                        <a:pt x="18981" y="85423"/>
                      </a:lnTo>
                      <a:cubicBezTo>
                        <a:pt x="13827" y="92150"/>
                        <a:pt x="9898" y="99733"/>
                        <a:pt x="7373" y="107823"/>
                      </a:cubicBezTo>
                      <a:cubicBezTo>
                        <a:pt x="4534" y="115736"/>
                        <a:pt x="5472" y="124514"/>
                        <a:pt x="9919" y="131649"/>
                      </a:cubicBezTo>
                      <a:lnTo>
                        <a:pt x="9308" y="131038"/>
                      </a:lnTo>
                      <a:lnTo>
                        <a:pt x="25192" y="142238"/>
                      </a:lnTo>
                      <a:lnTo>
                        <a:pt x="26515" y="143256"/>
                      </a:lnTo>
                      <a:lnTo>
                        <a:pt x="26515" y="144885"/>
                      </a:lnTo>
                      <a:cubicBezTo>
                        <a:pt x="24735" y="154358"/>
                        <a:pt x="24528" y="164059"/>
                        <a:pt x="25904" y="173598"/>
                      </a:cubicBezTo>
                      <a:cubicBezTo>
                        <a:pt x="26466" y="178296"/>
                        <a:pt x="28336" y="182741"/>
                        <a:pt x="31301" y="186427"/>
                      </a:cubicBezTo>
                      <a:cubicBezTo>
                        <a:pt x="34640" y="189664"/>
                        <a:pt x="38851" y="191858"/>
                        <a:pt x="43417" y="192740"/>
                      </a:cubicBezTo>
                      <a:cubicBezTo>
                        <a:pt x="52817" y="194785"/>
                        <a:pt x="62577" y="194470"/>
                        <a:pt x="71825" y="191824"/>
                      </a:cubicBezTo>
                      <a:lnTo>
                        <a:pt x="72741" y="191824"/>
                      </a:lnTo>
                      <a:lnTo>
                        <a:pt x="73658" y="191824"/>
                      </a:lnTo>
                      <a:cubicBezTo>
                        <a:pt x="82924" y="195820"/>
                        <a:pt x="92683" y="198559"/>
                        <a:pt x="102676" y="199969"/>
                      </a:cubicBezTo>
                      <a:cubicBezTo>
                        <a:pt x="107500" y="200626"/>
                        <a:pt x="112374" y="200830"/>
                        <a:pt x="117236" y="200580"/>
                      </a:cubicBezTo>
                      <a:cubicBezTo>
                        <a:pt x="119472" y="200278"/>
                        <a:pt x="121661" y="199696"/>
                        <a:pt x="123752" y="198849"/>
                      </a:cubicBezTo>
                      <a:cubicBezTo>
                        <a:pt x="125996" y="198071"/>
                        <a:pt x="128175" y="197118"/>
                        <a:pt x="130269" y="195998"/>
                      </a:cubicBezTo>
                      <a:cubicBezTo>
                        <a:pt x="146667" y="187075"/>
                        <a:pt x="162329" y="176861"/>
                        <a:pt x="177106" y="165453"/>
                      </a:cubicBezTo>
                      <a:cubicBezTo>
                        <a:pt x="191462" y="155271"/>
                        <a:pt x="204800" y="144478"/>
                        <a:pt x="216917" y="134907"/>
                      </a:cubicBezTo>
                      <a:cubicBezTo>
                        <a:pt x="222924" y="129612"/>
                        <a:pt x="229237" y="125336"/>
                        <a:pt x="231070" y="118820"/>
                      </a:cubicBezTo>
                      <a:cubicBezTo>
                        <a:pt x="233026" y="112551"/>
                        <a:pt x="232132" y="105739"/>
                        <a:pt x="228626" y="100187"/>
                      </a:cubicBezTo>
                      <a:lnTo>
                        <a:pt x="228626" y="99270"/>
                      </a:lnTo>
                      <a:lnTo>
                        <a:pt x="228626" y="98354"/>
                      </a:lnTo>
                      <a:cubicBezTo>
                        <a:pt x="234532" y="83896"/>
                        <a:pt x="227404" y="64346"/>
                        <a:pt x="215186" y="64550"/>
                      </a:cubicBezTo>
                      <a:lnTo>
                        <a:pt x="213760" y="64550"/>
                      </a:lnTo>
                      <a:lnTo>
                        <a:pt x="213760" y="63226"/>
                      </a:lnTo>
                      <a:cubicBezTo>
                        <a:pt x="214180" y="56738"/>
                        <a:pt x="212618" y="50276"/>
                        <a:pt x="209280" y="44695"/>
                      </a:cubicBezTo>
                      <a:cubicBezTo>
                        <a:pt x="205940" y="41252"/>
                        <a:pt x="201652" y="38878"/>
                        <a:pt x="196960" y="37873"/>
                      </a:cubicBezTo>
                      <a:cubicBezTo>
                        <a:pt x="188917" y="35532"/>
                        <a:pt x="184538" y="35226"/>
                        <a:pt x="184640" y="34921"/>
                      </a:cubicBezTo>
                      <a:close/>
                    </a:path>
                  </a:pathLst>
                </a:custGeom>
                <a:solidFill>
                  <a:srgbClr val="6F4439"/>
                </a:solidFill>
                <a:ln w="10173"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2FC7D10C-C64E-8FF7-E029-6A56528ED24A}"/>
                    </a:ext>
                  </a:extLst>
                </p:cNvPr>
                <p:cNvSpPr/>
                <p:nvPr/>
              </p:nvSpPr>
              <p:spPr>
                <a:xfrm>
                  <a:off x="8144298" y="3773501"/>
                  <a:ext cx="132771" cy="32887"/>
                </a:xfrm>
                <a:custGeom>
                  <a:avLst/>
                  <a:gdLst>
                    <a:gd name="connsiteX0" fmla="*/ 132772 w 132771"/>
                    <a:gd name="connsiteY0" fmla="*/ 0 h 32887"/>
                    <a:gd name="connsiteX1" fmla="*/ 66386 w 132771"/>
                    <a:gd name="connsiteY1" fmla="*/ 16189 h 32887"/>
                    <a:gd name="connsiteX2" fmla="*/ 0 w 132771"/>
                    <a:gd name="connsiteY2" fmla="*/ 32887 h 32887"/>
                    <a:gd name="connsiteX3" fmla="*/ 18735 w 132771"/>
                    <a:gd name="connsiteY3" fmla="*/ 25353 h 32887"/>
                    <a:gd name="connsiteX4" fmla="*/ 65062 w 132771"/>
                    <a:gd name="connsiteY4" fmla="*/ 11098 h 32887"/>
                    <a:gd name="connsiteX5" fmla="*/ 132772 w 132771"/>
                    <a:gd name="connsiteY5" fmla="*/ 0 h 3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771" h="32887">
                      <a:moveTo>
                        <a:pt x="132772" y="0"/>
                      </a:moveTo>
                      <a:cubicBezTo>
                        <a:pt x="132772" y="1425"/>
                        <a:pt x="102735" y="6007"/>
                        <a:pt x="66386" y="16189"/>
                      </a:cubicBezTo>
                      <a:cubicBezTo>
                        <a:pt x="44671" y="23287"/>
                        <a:pt x="22489" y="28867"/>
                        <a:pt x="0" y="32887"/>
                      </a:cubicBezTo>
                      <a:cubicBezTo>
                        <a:pt x="5896" y="29583"/>
                        <a:pt x="12193" y="27051"/>
                        <a:pt x="18735" y="25353"/>
                      </a:cubicBezTo>
                      <a:cubicBezTo>
                        <a:pt x="30444" y="21382"/>
                        <a:pt x="46735" y="16087"/>
                        <a:pt x="65062" y="11098"/>
                      </a:cubicBezTo>
                      <a:cubicBezTo>
                        <a:pt x="86955" y="4054"/>
                        <a:pt x="109776" y="313"/>
                        <a:pt x="132772" y="0"/>
                      </a:cubicBezTo>
                      <a:close/>
                    </a:path>
                  </a:pathLst>
                </a:custGeom>
                <a:solidFill>
                  <a:srgbClr val="6F4439"/>
                </a:solidFill>
                <a:ln w="10173"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8088DF42-EB79-84C6-D48D-1B4425264CE1}"/>
                    </a:ext>
                  </a:extLst>
                </p:cNvPr>
                <p:cNvSpPr/>
                <p:nvPr/>
              </p:nvSpPr>
              <p:spPr>
                <a:xfrm>
                  <a:off x="8157636" y="3801412"/>
                  <a:ext cx="149470" cy="63624"/>
                </a:xfrm>
                <a:custGeom>
                  <a:avLst/>
                  <a:gdLst>
                    <a:gd name="connsiteX0" fmla="*/ 149470 w 149470"/>
                    <a:gd name="connsiteY0" fmla="*/ 89 h 63624"/>
                    <a:gd name="connsiteX1" fmla="*/ 129106 w 149470"/>
                    <a:gd name="connsiteY1" fmla="*/ 12409 h 63624"/>
                    <a:gd name="connsiteX2" fmla="*/ 77382 w 149470"/>
                    <a:gd name="connsiteY2" fmla="*/ 37864 h 63624"/>
                    <a:gd name="connsiteX3" fmla="*/ 23317 w 149470"/>
                    <a:gd name="connsiteY3" fmla="*/ 58228 h 63624"/>
                    <a:gd name="connsiteX4" fmla="*/ 0 w 149470"/>
                    <a:gd name="connsiteY4" fmla="*/ 63624 h 63624"/>
                    <a:gd name="connsiteX5" fmla="*/ 22095 w 149470"/>
                    <a:gd name="connsiteY5" fmla="*/ 54664 h 63624"/>
                    <a:gd name="connsiteX6" fmla="*/ 75244 w 149470"/>
                    <a:gd name="connsiteY6" fmla="*/ 32773 h 63624"/>
                    <a:gd name="connsiteX7" fmla="*/ 149470 w 149470"/>
                    <a:gd name="connsiteY7" fmla="*/ 89 h 63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470" h="63624">
                      <a:moveTo>
                        <a:pt x="149470" y="89"/>
                      </a:moveTo>
                      <a:cubicBezTo>
                        <a:pt x="143199" y="4994"/>
                        <a:pt x="136362" y="9130"/>
                        <a:pt x="129106" y="12409"/>
                      </a:cubicBezTo>
                      <a:cubicBezTo>
                        <a:pt x="116175" y="19435"/>
                        <a:pt x="97950" y="28700"/>
                        <a:pt x="77382" y="37864"/>
                      </a:cubicBezTo>
                      <a:cubicBezTo>
                        <a:pt x="59791" y="45745"/>
                        <a:pt x="41736" y="52545"/>
                        <a:pt x="23317" y="58228"/>
                      </a:cubicBezTo>
                      <a:cubicBezTo>
                        <a:pt x="15804" y="61006"/>
                        <a:pt x="7969" y="62820"/>
                        <a:pt x="0" y="63624"/>
                      </a:cubicBezTo>
                      <a:cubicBezTo>
                        <a:pt x="7091" y="60003"/>
                        <a:pt x="14484" y="57005"/>
                        <a:pt x="22095" y="54664"/>
                      </a:cubicBezTo>
                      <a:cubicBezTo>
                        <a:pt x="35840" y="49471"/>
                        <a:pt x="54677" y="41937"/>
                        <a:pt x="75244" y="32773"/>
                      </a:cubicBezTo>
                      <a:cubicBezTo>
                        <a:pt x="115870" y="14547"/>
                        <a:pt x="148758" y="-1336"/>
                        <a:pt x="149470" y="89"/>
                      </a:cubicBezTo>
                      <a:close/>
                    </a:path>
                  </a:pathLst>
                </a:custGeom>
                <a:solidFill>
                  <a:srgbClr val="6F4439"/>
                </a:solidFill>
                <a:ln w="10173"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B507FC58-8BB5-0FB2-8FB0-1469359BDF7C}"/>
                    </a:ext>
                  </a:extLst>
                </p:cNvPr>
                <p:cNvSpPr/>
                <p:nvPr/>
              </p:nvSpPr>
              <p:spPr>
                <a:xfrm>
                  <a:off x="8198567" y="3837345"/>
                  <a:ext cx="123710" cy="73306"/>
                </a:xfrm>
                <a:custGeom>
                  <a:avLst/>
                  <a:gdLst>
                    <a:gd name="connsiteX0" fmla="*/ 123710 w 123710"/>
                    <a:gd name="connsiteY0" fmla="*/ 99 h 73306"/>
                    <a:gd name="connsiteX1" fmla="*/ 106910 w 123710"/>
                    <a:gd name="connsiteY1" fmla="*/ 12928 h 73306"/>
                    <a:gd name="connsiteX2" fmla="*/ 64757 w 123710"/>
                    <a:gd name="connsiteY2" fmla="*/ 41233 h 73306"/>
                    <a:gd name="connsiteX3" fmla="*/ 20364 w 123710"/>
                    <a:gd name="connsiteY3" fmla="*/ 66179 h 73306"/>
                    <a:gd name="connsiteX4" fmla="*/ 0 w 123710"/>
                    <a:gd name="connsiteY4" fmla="*/ 73306 h 73306"/>
                    <a:gd name="connsiteX5" fmla="*/ 18226 w 123710"/>
                    <a:gd name="connsiteY5" fmla="*/ 63124 h 73306"/>
                    <a:gd name="connsiteX6" fmla="*/ 61499 w 123710"/>
                    <a:gd name="connsiteY6" fmla="*/ 37059 h 73306"/>
                    <a:gd name="connsiteX7" fmla="*/ 123710 w 123710"/>
                    <a:gd name="connsiteY7" fmla="*/ 99 h 7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10" h="73306">
                      <a:moveTo>
                        <a:pt x="123710" y="99"/>
                      </a:moveTo>
                      <a:cubicBezTo>
                        <a:pt x="118591" y="4971"/>
                        <a:pt x="112958" y="9273"/>
                        <a:pt x="106910" y="12928"/>
                      </a:cubicBezTo>
                      <a:cubicBezTo>
                        <a:pt x="96728" y="20259"/>
                        <a:pt x="81455" y="30542"/>
                        <a:pt x="64757" y="41233"/>
                      </a:cubicBezTo>
                      <a:cubicBezTo>
                        <a:pt x="50561" y="50578"/>
                        <a:pt x="35727" y="58913"/>
                        <a:pt x="20364" y="66179"/>
                      </a:cubicBezTo>
                      <a:cubicBezTo>
                        <a:pt x="13991" y="69607"/>
                        <a:pt x="7120" y="72013"/>
                        <a:pt x="0" y="73306"/>
                      </a:cubicBezTo>
                      <a:cubicBezTo>
                        <a:pt x="5752" y="69363"/>
                        <a:pt x="11852" y="65955"/>
                        <a:pt x="18226" y="63124"/>
                      </a:cubicBezTo>
                      <a:cubicBezTo>
                        <a:pt x="29528" y="56914"/>
                        <a:pt x="44902" y="47750"/>
                        <a:pt x="61499" y="37059"/>
                      </a:cubicBezTo>
                      <a:cubicBezTo>
                        <a:pt x="95303" y="14964"/>
                        <a:pt x="122794" y="-1429"/>
                        <a:pt x="123710" y="99"/>
                      </a:cubicBezTo>
                      <a:close/>
                    </a:path>
                  </a:pathLst>
                </a:custGeom>
                <a:solidFill>
                  <a:srgbClr val="6F4439"/>
                </a:solidFill>
                <a:ln w="10173"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7BF92A10-7AE0-599A-4672-2673A55DDEE7}"/>
                    </a:ext>
                  </a:extLst>
                </p:cNvPr>
                <p:cNvSpPr/>
                <p:nvPr/>
              </p:nvSpPr>
              <p:spPr>
                <a:xfrm>
                  <a:off x="8657873" y="3637326"/>
                  <a:ext cx="567844" cy="698058"/>
                </a:xfrm>
                <a:custGeom>
                  <a:avLst/>
                  <a:gdLst>
                    <a:gd name="connsiteX0" fmla="*/ 545037 w 567844"/>
                    <a:gd name="connsiteY0" fmla="*/ 698013 h 698058"/>
                    <a:gd name="connsiteX1" fmla="*/ 22909 w 567844"/>
                    <a:gd name="connsiteY1" fmla="*/ 698013 h 698058"/>
                    <a:gd name="connsiteX2" fmla="*/ 0 w 567844"/>
                    <a:gd name="connsiteY2" fmla="*/ 678158 h 698058"/>
                    <a:gd name="connsiteX3" fmla="*/ 0 w 567844"/>
                    <a:gd name="connsiteY3" fmla="*/ 20407 h 698058"/>
                    <a:gd name="connsiteX4" fmla="*/ 22733 w 567844"/>
                    <a:gd name="connsiteY4" fmla="*/ 33 h 698058"/>
                    <a:gd name="connsiteX5" fmla="*/ 22909 w 567844"/>
                    <a:gd name="connsiteY5" fmla="*/ 43 h 698058"/>
                    <a:gd name="connsiteX6" fmla="*/ 544935 w 567844"/>
                    <a:gd name="connsiteY6" fmla="*/ 43 h 698058"/>
                    <a:gd name="connsiteX7" fmla="*/ 567834 w 567844"/>
                    <a:gd name="connsiteY7" fmla="*/ 20231 h 698058"/>
                    <a:gd name="connsiteX8" fmla="*/ 567844 w 567844"/>
                    <a:gd name="connsiteY8" fmla="*/ 20407 h 698058"/>
                    <a:gd name="connsiteX9" fmla="*/ 567844 w 567844"/>
                    <a:gd name="connsiteY9" fmla="*/ 678158 h 698058"/>
                    <a:gd name="connsiteX10" fmla="*/ 545037 w 567844"/>
                    <a:gd name="connsiteY10" fmla="*/ 698013 h 698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7844" h="698058">
                      <a:moveTo>
                        <a:pt x="545037" y="698013"/>
                      </a:moveTo>
                      <a:lnTo>
                        <a:pt x="22909" y="698013"/>
                      </a:lnTo>
                      <a:cubicBezTo>
                        <a:pt x="11128" y="698773"/>
                        <a:pt x="922" y="689927"/>
                        <a:pt x="0" y="678158"/>
                      </a:cubicBezTo>
                      <a:lnTo>
                        <a:pt x="0" y="20407"/>
                      </a:lnTo>
                      <a:cubicBezTo>
                        <a:pt x="651" y="8504"/>
                        <a:pt x="10829" y="-618"/>
                        <a:pt x="22733" y="33"/>
                      </a:cubicBezTo>
                      <a:cubicBezTo>
                        <a:pt x="22792" y="36"/>
                        <a:pt x="22850" y="40"/>
                        <a:pt x="22909" y="43"/>
                      </a:cubicBezTo>
                      <a:lnTo>
                        <a:pt x="544935" y="43"/>
                      </a:lnTo>
                      <a:cubicBezTo>
                        <a:pt x="556833" y="-705"/>
                        <a:pt x="567085" y="8333"/>
                        <a:pt x="567834" y="20231"/>
                      </a:cubicBezTo>
                      <a:cubicBezTo>
                        <a:pt x="567838" y="20289"/>
                        <a:pt x="567841" y="20348"/>
                        <a:pt x="567844" y="20407"/>
                      </a:cubicBezTo>
                      <a:lnTo>
                        <a:pt x="567844" y="678158"/>
                      </a:lnTo>
                      <a:cubicBezTo>
                        <a:pt x="566922" y="689885"/>
                        <a:pt x="556779" y="698714"/>
                        <a:pt x="545037" y="698013"/>
                      </a:cubicBezTo>
                      <a:close/>
                    </a:path>
                  </a:pathLst>
                </a:custGeom>
                <a:solidFill>
                  <a:srgbClr val="E0E0E0"/>
                </a:solidFill>
                <a:ln w="10173"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B4B12D1C-E0C0-C6E3-9934-9E4A66B6B1B9}"/>
                    </a:ext>
                  </a:extLst>
                </p:cNvPr>
                <p:cNvSpPr/>
                <p:nvPr/>
              </p:nvSpPr>
              <p:spPr>
                <a:xfrm>
                  <a:off x="8657873" y="3637324"/>
                  <a:ext cx="568760" cy="698013"/>
                </a:xfrm>
                <a:custGeom>
                  <a:avLst/>
                  <a:gdLst>
                    <a:gd name="connsiteX0" fmla="*/ 545037 w 568760"/>
                    <a:gd name="connsiteY0" fmla="*/ 698014 h 698013"/>
                    <a:gd name="connsiteX1" fmla="*/ 546768 w 568760"/>
                    <a:gd name="connsiteY1" fmla="*/ 698014 h 698013"/>
                    <a:gd name="connsiteX2" fmla="*/ 551859 w 568760"/>
                    <a:gd name="connsiteY2" fmla="*/ 697200 h 698013"/>
                    <a:gd name="connsiteX3" fmla="*/ 559393 w 568760"/>
                    <a:gd name="connsiteY3" fmla="*/ 693636 h 698013"/>
                    <a:gd name="connsiteX4" fmla="*/ 566317 w 568760"/>
                    <a:gd name="connsiteY4" fmla="*/ 685389 h 698013"/>
                    <a:gd name="connsiteX5" fmla="*/ 567742 w 568760"/>
                    <a:gd name="connsiteY5" fmla="*/ 679381 h 698013"/>
                    <a:gd name="connsiteX6" fmla="*/ 567742 w 568760"/>
                    <a:gd name="connsiteY6" fmla="*/ 672559 h 698013"/>
                    <a:gd name="connsiteX7" fmla="*/ 567742 w 568760"/>
                    <a:gd name="connsiteY7" fmla="*/ 656777 h 698013"/>
                    <a:gd name="connsiteX8" fmla="*/ 567742 w 568760"/>
                    <a:gd name="connsiteY8" fmla="*/ 617373 h 698013"/>
                    <a:gd name="connsiteX9" fmla="*/ 567742 w 568760"/>
                    <a:gd name="connsiteY9" fmla="*/ 366186 h 698013"/>
                    <a:gd name="connsiteX10" fmla="*/ 567742 w 568760"/>
                    <a:gd name="connsiteY10" fmla="*/ 192585 h 698013"/>
                    <a:gd name="connsiteX11" fmla="*/ 567742 w 568760"/>
                    <a:gd name="connsiteY11" fmla="*/ 95958 h 698013"/>
                    <a:gd name="connsiteX12" fmla="*/ 567742 w 568760"/>
                    <a:gd name="connsiteY12" fmla="*/ 19492 h 698013"/>
                    <a:gd name="connsiteX13" fmla="*/ 562652 w 568760"/>
                    <a:gd name="connsiteY13" fmla="*/ 7783 h 698013"/>
                    <a:gd name="connsiteX14" fmla="*/ 550331 w 568760"/>
                    <a:gd name="connsiteY14" fmla="*/ 1165 h 698013"/>
                    <a:gd name="connsiteX15" fmla="*/ 542797 w 568760"/>
                    <a:gd name="connsiteY15" fmla="*/ 1165 h 698013"/>
                    <a:gd name="connsiteX16" fmla="*/ 22909 w 568760"/>
                    <a:gd name="connsiteY16" fmla="*/ 1165 h 698013"/>
                    <a:gd name="connsiteX17" fmla="*/ 7433 w 568760"/>
                    <a:gd name="connsiteY17" fmla="*/ 6459 h 698013"/>
                    <a:gd name="connsiteX18" fmla="*/ 509 w 568760"/>
                    <a:gd name="connsiteY18" fmla="*/ 19492 h 698013"/>
                    <a:gd name="connsiteX19" fmla="*/ 509 w 568760"/>
                    <a:gd name="connsiteY19" fmla="*/ 49529 h 698013"/>
                    <a:gd name="connsiteX20" fmla="*/ 509 w 568760"/>
                    <a:gd name="connsiteY20" fmla="*/ 445401 h 698013"/>
                    <a:gd name="connsiteX21" fmla="*/ 509 w 568760"/>
                    <a:gd name="connsiteY21" fmla="*/ 644457 h 698013"/>
                    <a:gd name="connsiteX22" fmla="*/ 509 w 568760"/>
                    <a:gd name="connsiteY22" fmla="*/ 667672 h 698013"/>
                    <a:gd name="connsiteX23" fmla="*/ 509 w 568760"/>
                    <a:gd name="connsiteY23" fmla="*/ 679076 h 698013"/>
                    <a:gd name="connsiteX24" fmla="*/ 4582 w 568760"/>
                    <a:gd name="connsiteY24" fmla="*/ 689257 h 698013"/>
                    <a:gd name="connsiteX25" fmla="*/ 14764 w 568760"/>
                    <a:gd name="connsiteY25" fmla="*/ 696079 h 698013"/>
                    <a:gd name="connsiteX26" fmla="*/ 20873 w 568760"/>
                    <a:gd name="connsiteY26" fmla="*/ 697403 h 698013"/>
                    <a:gd name="connsiteX27" fmla="*/ 27186 w 568760"/>
                    <a:gd name="connsiteY27" fmla="*/ 697403 h 698013"/>
                    <a:gd name="connsiteX28" fmla="*/ 27186 w 568760"/>
                    <a:gd name="connsiteY28" fmla="*/ 697403 h 698013"/>
                    <a:gd name="connsiteX29" fmla="*/ 20771 w 568760"/>
                    <a:gd name="connsiteY29" fmla="*/ 697403 h 698013"/>
                    <a:gd name="connsiteX30" fmla="*/ 14458 w 568760"/>
                    <a:gd name="connsiteY30" fmla="*/ 696079 h 698013"/>
                    <a:gd name="connsiteX31" fmla="*/ 4276 w 568760"/>
                    <a:gd name="connsiteY31" fmla="*/ 688952 h 698013"/>
                    <a:gd name="connsiteX32" fmla="*/ 0 w 568760"/>
                    <a:gd name="connsiteY32" fmla="*/ 678261 h 698013"/>
                    <a:gd name="connsiteX33" fmla="*/ 0 w 568760"/>
                    <a:gd name="connsiteY33" fmla="*/ 666756 h 698013"/>
                    <a:gd name="connsiteX34" fmla="*/ 0 w 568760"/>
                    <a:gd name="connsiteY34" fmla="*/ 225370 h 698013"/>
                    <a:gd name="connsiteX35" fmla="*/ 0 w 568760"/>
                    <a:gd name="connsiteY35" fmla="*/ 108991 h 698013"/>
                    <a:gd name="connsiteX36" fmla="*/ 0 w 568760"/>
                    <a:gd name="connsiteY36" fmla="*/ 49427 h 698013"/>
                    <a:gd name="connsiteX37" fmla="*/ 0 w 568760"/>
                    <a:gd name="connsiteY37" fmla="*/ 19391 h 698013"/>
                    <a:gd name="connsiteX38" fmla="*/ 7229 w 568760"/>
                    <a:gd name="connsiteY38" fmla="*/ 5645 h 698013"/>
                    <a:gd name="connsiteX39" fmla="*/ 23520 w 568760"/>
                    <a:gd name="connsiteY39" fmla="*/ 45 h 698013"/>
                    <a:gd name="connsiteX40" fmla="*/ 542797 w 568760"/>
                    <a:gd name="connsiteY40" fmla="*/ 45 h 698013"/>
                    <a:gd name="connsiteX41" fmla="*/ 550535 w 568760"/>
                    <a:gd name="connsiteY41" fmla="*/ 554 h 698013"/>
                    <a:gd name="connsiteX42" fmla="*/ 563466 w 568760"/>
                    <a:gd name="connsiteY42" fmla="*/ 7376 h 698013"/>
                    <a:gd name="connsiteX43" fmla="*/ 568761 w 568760"/>
                    <a:gd name="connsiteY43" fmla="*/ 19696 h 698013"/>
                    <a:gd name="connsiteX44" fmla="*/ 568761 w 568760"/>
                    <a:gd name="connsiteY44" fmla="*/ 192788 h 698013"/>
                    <a:gd name="connsiteX45" fmla="*/ 568761 w 568760"/>
                    <a:gd name="connsiteY45" fmla="*/ 365880 h 698013"/>
                    <a:gd name="connsiteX46" fmla="*/ 568761 w 568760"/>
                    <a:gd name="connsiteY46" fmla="*/ 617068 h 698013"/>
                    <a:gd name="connsiteX47" fmla="*/ 568761 w 568760"/>
                    <a:gd name="connsiteY47" fmla="*/ 656472 h 698013"/>
                    <a:gd name="connsiteX48" fmla="*/ 568761 w 568760"/>
                    <a:gd name="connsiteY48" fmla="*/ 672254 h 698013"/>
                    <a:gd name="connsiteX49" fmla="*/ 568761 w 568760"/>
                    <a:gd name="connsiteY49" fmla="*/ 679076 h 698013"/>
                    <a:gd name="connsiteX50" fmla="*/ 567234 w 568760"/>
                    <a:gd name="connsiteY50" fmla="*/ 685185 h 698013"/>
                    <a:gd name="connsiteX51" fmla="*/ 560208 w 568760"/>
                    <a:gd name="connsiteY51" fmla="*/ 693432 h 698013"/>
                    <a:gd name="connsiteX52" fmla="*/ 552673 w 568760"/>
                    <a:gd name="connsiteY52" fmla="*/ 696894 h 698013"/>
                    <a:gd name="connsiteX53" fmla="*/ 547481 w 568760"/>
                    <a:gd name="connsiteY53" fmla="*/ 697708 h 69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68760" h="698013">
                      <a:moveTo>
                        <a:pt x="545037" y="698014"/>
                      </a:moveTo>
                      <a:lnTo>
                        <a:pt x="546768" y="698014"/>
                      </a:lnTo>
                      <a:cubicBezTo>
                        <a:pt x="548481" y="697857"/>
                        <a:pt x="550182" y="697585"/>
                        <a:pt x="551859" y="697200"/>
                      </a:cubicBezTo>
                      <a:cubicBezTo>
                        <a:pt x="554536" y="696400"/>
                        <a:pt x="557077" y="695199"/>
                        <a:pt x="559393" y="693636"/>
                      </a:cubicBezTo>
                      <a:cubicBezTo>
                        <a:pt x="562400" y="691558"/>
                        <a:pt x="564791" y="688709"/>
                        <a:pt x="566317" y="685389"/>
                      </a:cubicBezTo>
                      <a:cubicBezTo>
                        <a:pt x="567183" y="683500"/>
                        <a:pt x="567667" y="681458"/>
                        <a:pt x="567742" y="679381"/>
                      </a:cubicBezTo>
                      <a:cubicBezTo>
                        <a:pt x="567742" y="677243"/>
                        <a:pt x="567742" y="674901"/>
                        <a:pt x="567742" y="672559"/>
                      </a:cubicBezTo>
                      <a:cubicBezTo>
                        <a:pt x="567742" y="667774"/>
                        <a:pt x="567742" y="662377"/>
                        <a:pt x="567742" y="656777"/>
                      </a:cubicBezTo>
                      <a:lnTo>
                        <a:pt x="567742" y="617373"/>
                      </a:lnTo>
                      <a:cubicBezTo>
                        <a:pt x="567742" y="558013"/>
                        <a:pt x="567742" y="472281"/>
                        <a:pt x="567742" y="366186"/>
                      </a:cubicBezTo>
                      <a:lnTo>
                        <a:pt x="567742" y="192585"/>
                      </a:lnTo>
                      <a:cubicBezTo>
                        <a:pt x="567742" y="161428"/>
                        <a:pt x="567742" y="129151"/>
                        <a:pt x="567742" y="95958"/>
                      </a:cubicBezTo>
                      <a:lnTo>
                        <a:pt x="567742" y="19492"/>
                      </a:lnTo>
                      <a:cubicBezTo>
                        <a:pt x="567531" y="15099"/>
                        <a:pt x="565721" y="10934"/>
                        <a:pt x="562652" y="7783"/>
                      </a:cubicBezTo>
                      <a:cubicBezTo>
                        <a:pt x="559311" y="4379"/>
                        <a:pt x="555014" y="2071"/>
                        <a:pt x="550331" y="1165"/>
                      </a:cubicBezTo>
                      <a:cubicBezTo>
                        <a:pt x="547827" y="905"/>
                        <a:pt x="545302" y="905"/>
                        <a:pt x="542797" y="1165"/>
                      </a:cubicBezTo>
                      <a:lnTo>
                        <a:pt x="22909" y="1165"/>
                      </a:lnTo>
                      <a:cubicBezTo>
                        <a:pt x="17291" y="1074"/>
                        <a:pt x="11818" y="2947"/>
                        <a:pt x="7433" y="6459"/>
                      </a:cubicBezTo>
                      <a:cubicBezTo>
                        <a:pt x="3360" y="9608"/>
                        <a:pt x="838" y="14355"/>
                        <a:pt x="509" y="19492"/>
                      </a:cubicBezTo>
                      <a:cubicBezTo>
                        <a:pt x="509" y="29674"/>
                        <a:pt x="509" y="39856"/>
                        <a:pt x="509" y="49529"/>
                      </a:cubicBezTo>
                      <a:lnTo>
                        <a:pt x="509" y="445401"/>
                      </a:lnTo>
                      <a:cubicBezTo>
                        <a:pt x="509" y="515554"/>
                        <a:pt x="509" y="582144"/>
                        <a:pt x="509" y="644457"/>
                      </a:cubicBezTo>
                      <a:lnTo>
                        <a:pt x="509" y="667672"/>
                      </a:lnTo>
                      <a:cubicBezTo>
                        <a:pt x="509" y="671541"/>
                        <a:pt x="509" y="675308"/>
                        <a:pt x="509" y="679076"/>
                      </a:cubicBezTo>
                      <a:cubicBezTo>
                        <a:pt x="720" y="682823"/>
                        <a:pt x="2150" y="686398"/>
                        <a:pt x="4582" y="689257"/>
                      </a:cubicBezTo>
                      <a:cubicBezTo>
                        <a:pt x="7276" y="692434"/>
                        <a:pt x="10802" y="694796"/>
                        <a:pt x="14764" y="696079"/>
                      </a:cubicBezTo>
                      <a:cubicBezTo>
                        <a:pt x="16734" y="696783"/>
                        <a:pt x="18788" y="697228"/>
                        <a:pt x="20873" y="697403"/>
                      </a:cubicBezTo>
                      <a:cubicBezTo>
                        <a:pt x="22909" y="697403"/>
                        <a:pt x="25048" y="697403"/>
                        <a:pt x="27186" y="697403"/>
                      </a:cubicBezTo>
                      <a:lnTo>
                        <a:pt x="27186" y="697403"/>
                      </a:lnTo>
                      <a:cubicBezTo>
                        <a:pt x="25048" y="697403"/>
                        <a:pt x="22909" y="697403"/>
                        <a:pt x="20771" y="697403"/>
                      </a:cubicBezTo>
                      <a:cubicBezTo>
                        <a:pt x="18621" y="697218"/>
                        <a:pt x="16501" y="696773"/>
                        <a:pt x="14458" y="696079"/>
                      </a:cubicBezTo>
                      <a:cubicBezTo>
                        <a:pt x="10491" y="694650"/>
                        <a:pt x="6977" y="692190"/>
                        <a:pt x="4276" y="688952"/>
                      </a:cubicBezTo>
                      <a:cubicBezTo>
                        <a:pt x="1700" y="685963"/>
                        <a:pt x="195" y="682201"/>
                        <a:pt x="0" y="678261"/>
                      </a:cubicBezTo>
                      <a:cubicBezTo>
                        <a:pt x="0" y="674392"/>
                        <a:pt x="0" y="670625"/>
                        <a:pt x="0" y="666756"/>
                      </a:cubicBezTo>
                      <a:lnTo>
                        <a:pt x="0" y="225370"/>
                      </a:lnTo>
                      <a:cubicBezTo>
                        <a:pt x="0" y="187188"/>
                        <a:pt x="0" y="148395"/>
                        <a:pt x="0" y="108991"/>
                      </a:cubicBezTo>
                      <a:lnTo>
                        <a:pt x="0" y="49427"/>
                      </a:lnTo>
                      <a:cubicBezTo>
                        <a:pt x="0" y="39245"/>
                        <a:pt x="0" y="29063"/>
                        <a:pt x="0" y="19391"/>
                      </a:cubicBezTo>
                      <a:cubicBezTo>
                        <a:pt x="372" y="13997"/>
                        <a:pt x="2995" y="9008"/>
                        <a:pt x="7229" y="5645"/>
                      </a:cubicBezTo>
                      <a:cubicBezTo>
                        <a:pt x="11868" y="1986"/>
                        <a:pt x="17612" y="11"/>
                        <a:pt x="23520" y="45"/>
                      </a:cubicBezTo>
                      <a:lnTo>
                        <a:pt x="542797" y="45"/>
                      </a:lnTo>
                      <a:cubicBezTo>
                        <a:pt x="545387" y="-90"/>
                        <a:pt x="547985" y="81"/>
                        <a:pt x="550535" y="554"/>
                      </a:cubicBezTo>
                      <a:cubicBezTo>
                        <a:pt x="555438" y="1461"/>
                        <a:pt x="559949" y="3841"/>
                        <a:pt x="563466" y="7376"/>
                      </a:cubicBezTo>
                      <a:cubicBezTo>
                        <a:pt x="566651" y="10715"/>
                        <a:pt x="568530" y="15087"/>
                        <a:pt x="568761" y="19696"/>
                      </a:cubicBezTo>
                      <a:lnTo>
                        <a:pt x="568761" y="192788"/>
                      </a:lnTo>
                      <a:cubicBezTo>
                        <a:pt x="568761" y="255101"/>
                        <a:pt x="568761" y="313240"/>
                        <a:pt x="568761" y="365880"/>
                      </a:cubicBezTo>
                      <a:cubicBezTo>
                        <a:pt x="568761" y="471976"/>
                        <a:pt x="568761" y="557707"/>
                        <a:pt x="568761" y="617068"/>
                      </a:cubicBezTo>
                      <a:lnTo>
                        <a:pt x="568761" y="656472"/>
                      </a:lnTo>
                      <a:cubicBezTo>
                        <a:pt x="568761" y="662174"/>
                        <a:pt x="568761" y="667468"/>
                        <a:pt x="568761" y="672254"/>
                      </a:cubicBezTo>
                      <a:cubicBezTo>
                        <a:pt x="568761" y="674595"/>
                        <a:pt x="568761" y="676937"/>
                        <a:pt x="568761" y="679076"/>
                      </a:cubicBezTo>
                      <a:cubicBezTo>
                        <a:pt x="568591" y="681182"/>
                        <a:pt x="568075" y="683246"/>
                        <a:pt x="567234" y="685185"/>
                      </a:cubicBezTo>
                      <a:cubicBezTo>
                        <a:pt x="565650" y="688499"/>
                        <a:pt x="563228" y="691342"/>
                        <a:pt x="560208" y="693432"/>
                      </a:cubicBezTo>
                      <a:cubicBezTo>
                        <a:pt x="557892" y="694972"/>
                        <a:pt x="555350" y="696140"/>
                        <a:pt x="552673" y="696894"/>
                      </a:cubicBezTo>
                      <a:cubicBezTo>
                        <a:pt x="550985" y="697389"/>
                        <a:pt x="549239" y="697662"/>
                        <a:pt x="547481" y="697708"/>
                      </a:cubicBezTo>
                      <a:close/>
                    </a:path>
                  </a:pathLst>
                </a:custGeom>
                <a:solidFill>
                  <a:srgbClr val="263238"/>
                </a:solidFill>
                <a:ln w="10173"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114CEC62-8A04-C8E7-D02F-96C9780BDF6A}"/>
                    </a:ext>
                  </a:extLst>
                </p:cNvPr>
                <p:cNvSpPr/>
                <p:nvPr/>
              </p:nvSpPr>
              <p:spPr>
                <a:xfrm>
                  <a:off x="8707458" y="4188108"/>
                  <a:ext cx="485982" cy="129921"/>
                </a:xfrm>
                <a:custGeom>
                  <a:avLst/>
                  <a:gdLst>
                    <a:gd name="connsiteX0" fmla="*/ 4378 w 485982"/>
                    <a:gd name="connsiteY0" fmla="*/ 129921 h 129921"/>
                    <a:gd name="connsiteX1" fmla="*/ 480586 w 485982"/>
                    <a:gd name="connsiteY1" fmla="*/ 127681 h 129921"/>
                    <a:gd name="connsiteX2" fmla="*/ 485982 w 485982"/>
                    <a:gd name="connsiteY2" fmla="*/ 48059 h 129921"/>
                    <a:gd name="connsiteX3" fmla="*/ 471422 w 485982"/>
                    <a:gd name="connsiteY3" fmla="*/ 0 h 129921"/>
                    <a:gd name="connsiteX4" fmla="*/ 0 w 485982"/>
                    <a:gd name="connsiteY4" fmla="*/ 63739 h 129921"/>
                    <a:gd name="connsiteX5" fmla="*/ 4378 w 485982"/>
                    <a:gd name="connsiteY5" fmla="*/ 129921 h 12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982" h="129921">
                      <a:moveTo>
                        <a:pt x="4378" y="129921"/>
                      </a:moveTo>
                      <a:lnTo>
                        <a:pt x="480586" y="127681"/>
                      </a:lnTo>
                      <a:lnTo>
                        <a:pt x="485982" y="48059"/>
                      </a:lnTo>
                      <a:lnTo>
                        <a:pt x="471422" y="0"/>
                      </a:lnTo>
                      <a:lnTo>
                        <a:pt x="0" y="63739"/>
                      </a:lnTo>
                      <a:lnTo>
                        <a:pt x="4378" y="129921"/>
                      </a:lnTo>
                      <a:close/>
                    </a:path>
                  </a:pathLst>
                </a:custGeom>
                <a:solidFill>
                  <a:srgbClr val="000000"/>
                </a:solidFill>
                <a:ln w="10173"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BBEEFD3A-025C-6B5B-6BB2-7D8F73E77086}"/>
                    </a:ext>
                  </a:extLst>
                </p:cNvPr>
                <p:cNvSpPr/>
                <p:nvPr/>
              </p:nvSpPr>
              <p:spPr>
                <a:xfrm>
                  <a:off x="8657873" y="3637324"/>
                  <a:ext cx="568760" cy="698013"/>
                </a:xfrm>
                <a:custGeom>
                  <a:avLst/>
                  <a:gdLst>
                    <a:gd name="connsiteX0" fmla="*/ 545037 w 568760"/>
                    <a:gd name="connsiteY0" fmla="*/ 698014 h 698013"/>
                    <a:gd name="connsiteX1" fmla="*/ 546768 w 568760"/>
                    <a:gd name="connsiteY1" fmla="*/ 698014 h 698013"/>
                    <a:gd name="connsiteX2" fmla="*/ 551859 w 568760"/>
                    <a:gd name="connsiteY2" fmla="*/ 697200 h 698013"/>
                    <a:gd name="connsiteX3" fmla="*/ 559393 w 568760"/>
                    <a:gd name="connsiteY3" fmla="*/ 693636 h 698013"/>
                    <a:gd name="connsiteX4" fmla="*/ 566317 w 568760"/>
                    <a:gd name="connsiteY4" fmla="*/ 685389 h 698013"/>
                    <a:gd name="connsiteX5" fmla="*/ 567742 w 568760"/>
                    <a:gd name="connsiteY5" fmla="*/ 679381 h 698013"/>
                    <a:gd name="connsiteX6" fmla="*/ 567742 w 568760"/>
                    <a:gd name="connsiteY6" fmla="*/ 672559 h 698013"/>
                    <a:gd name="connsiteX7" fmla="*/ 567742 w 568760"/>
                    <a:gd name="connsiteY7" fmla="*/ 656777 h 698013"/>
                    <a:gd name="connsiteX8" fmla="*/ 567742 w 568760"/>
                    <a:gd name="connsiteY8" fmla="*/ 617373 h 698013"/>
                    <a:gd name="connsiteX9" fmla="*/ 567742 w 568760"/>
                    <a:gd name="connsiteY9" fmla="*/ 366186 h 698013"/>
                    <a:gd name="connsiteX10" fmla="*/ 567742 w 568760"/>
                    <a:gd name="connsiteY10" fmla="*/ 192585 h 698013"/>
                    <a:gd name="connsiteX11" fmla="*/ 567742 w 568760"/>
                    <a:gd name="connsiteY11" fmla="*/ 95958 h 698013"/>
                    <a:gd name="connsiteX12" fmla="*/ 567742 w 568760"/>
                    <a:gd name="connsiteY12" fmla="*/ 19492 h 698013"/>
                    <a:gd name="connsiteX13" fmla="*/ 562652 w 568760"/>
                    <a:gd name="connsiteY13" fmla="*/ 7783 h 698013"/>
                    <a:gd name="connsiteX14" fmla="*/ 550331 w 568760"/>
                    <a:gd name="connsiteY14" fmla="*/ 1165 h 698013"/>
                    <a:gd name="connsiteX15" fmla="*/ 542797 w 568760"/>
                    <a:gd name="connsiteY15" fmla="*/ 1165 h 698013"/>
                    <a:gd name="connsiteX16" fmla="*/ 22909 w 568760"/>
                    <a:gd name="connsiteY16" fmla="*/ 1165 h 698013"/>
                    <a:gd name="connsiteX17" fmla="*/ 7433 w 568760"/>
                    <a:gd name="connsiteY17" fmla="*/ 6459 h 698013"/>
                    <a:gd name="connsiteX18" fmla="*/ 509 w 568760"/>
                    <a:gd name="connsiteY18" fmla="*/ 19492 h 698013"/>
                    <a:gd name="connsiteX19" fmla="*/ 509 w 568760"/>
                    <a:gd name="connsiteY19" fmla="*/ 49529 h 698013"/>
                    <a:gd name="connsiteX20" fmla="*/ 509 w 568760"/>
                    <a:gd name="connsiteY20" fmla="*/ 445401 h 698013"/>
                    <a:gd name="connsiteX21" fmla="*/ 509 w 568760"/>
                    <a:gd name="connsiteY21" fmla="*/ 644457 h 698013"/>
                    <a:gd name="connsiteX22" fmla="*/ 509 w 568760"/>
                    <a:gd name="connsiteY22" fmla="*/ 667672 h 698013"/>
                    <a:gd name="connsiteX23" fmla="*/ 509 w 568760"/>
                    <a:gd name="connsiteY23" fmla="*/ 679076 h 698013"/>
                    <a:gd name="connsiteX24" fmla="*/ 4582 w 568760"/>
                    <a:gd name="connsiteY24" fmla="*/ 689257 h 698013"/>
                    <a:gd name="connsiteX25" fmla="*/ 14764 w 568760"/>
                    <a:gd name="connsiteY25" fmla="*/ 696079 h 698013"/>
                    <a:gd name="connsiteX26" fmla="*/ 20873 w 568760"/>
                    <a:gd name="connsiteY26" fmla="*/ 697403 h 698013"/>
                    <a:gd name="connsiteX27" fmla="*/ 27186 w 568760"/>
                    <a:gd name="connsiteY27" fmla="*/ 697403 h 698013"/>
                    <a:gd name="connsiteX28" fmla="*/ 27186 w 568760"/>
                    <a:gd name="connsiteY28" fmla="*/ 697403 h 698013"/>
                    <a:gd name="connsiteX29" fmla="*/ 20771 w 568760"/>
                    <a:gd name="connsiteY29" fmla="*/ 697403 h 698013"/>
                    <a:gd name="connsiteX30" fmla="*/ 14458 w 568760"/>
                    <a:gd name="connsiteY30" fmla="*/ 696079 h 698013"/>
                    <a:gd name="connsiteX31" fmla="*/ 4276 w 568760"/>
                    <a:gd name="connsiteY31" fmla="*/ 688952 h 698013"/>
                    <a:gd name="connsiteX32" fmla="*/ 0 w 568760"/>
                    <a:gd name="connsiteY32" fmla="*/ 678261 h 698013"/>
                    <a:gd name="connsiteX33" fmla="*/ 0 w 568760"/>
                    <a:gd name="connsiteY33" fmla="*/ 666756 h 698013"/>
                    <a:gd name="connsiteX34" fmla="*/ 0 w 568760"/>
                    <a:gd name="connsiteY34" fmla="*/ 225370 h 698013"/>
                    <a:gd name="connsiteX35" fmla="*/ 0 w 568760"/>
                    <a:gd name="connsiteY35" fmla="*/ 108991 h 698013"/>
                    <a:gd name="connsiteX36" fmla="*/ 0 w 568760"/>
                    <a:gd name="connsiteY36" fmla="*/ 49427 h 698013"/>
                    <a:gd name="connsiteX37" fmla="*/ 0 w 568760"/>
                    <a:gd name="connsiteY37" fmla="*/ 19391 h 698013"/>
                    <a:gd name="connsiteX38" fmla="*/ 7229 w 568760"/>
                    <a:gd name="connsiteY38" fmla="*/ 5645 h 698013"/>
                    <a:gd name="connsiteX39" fmla="*/ 23520 w 568760"/>
                    <a:gd name="connsiteY39" fmla="*/ 45 h 698013"/>
                    <a:gd name="connsiteX40" fmla="*/ 542797 w 568760"/>
                    <a:gd name="connsiteY40" fmla="*/ 45 h 698013"/>
                    <a:gd name="connsiteX41" fmla="*/ 550535 w 568760"/>
                    <a:gd name="connsiteY41" fmla="*/ 554 h 698013"/>
                    <a:gd name="connsiteX42" fmla="*/ 563466 w 568760"/>
                    <a:gd name="connsiteY42" fmla="*/ 7376 h 698013"/>
                    <a:gd name="connsiteX43" fmla="*/ 568761 w 568760"/>
                    <a:gd name="connsiteY43" fmla="*/ 19696 h 698013"/>
                    <a:gd name="connsiteX44" fmla="*/ 568761 w 568760"/>
                    <a:gd name="connsiteY44" fmla="*/ 192788 h 698013"/>
                    <a:gd name="connsiteX45" fmla="*/ 568761 w 568760"/>
                    <a:gd name="connsiteY45" fmla="*/ 365880 h 698013"/>
                    <a:gd name="connsiteX46" fmla="*/ 568761 w 568760"/>
                    <a:gd name="connsiteY46" fmla="*/ 617068 h 698013"/>
                    <a:gd name="connsiteX47" fmla="*/ 568761 w 568760"/>
                    <a:gd name="connsiteY47" fmla="*/ 656472 h 698013"/>
                    <a:gd name="connsiteX48" fmla="*/ 568761 w 568760"/>
                    <a:gd name="connsiteY48" fmla="*/ 672254 h 698013"/>
                    <a:gd name="connsiteX49" fmla="*/ 568761 w 568760"/>
                    <a:gd name="connsiteY49" fmla="*/ 679076 h 698013"/>
                    <a:gd name="connsiteX50" fmla="*/ 567234 w 568760"/>
                    <a:gd name="connsiteY50" fmla="*/ 685185 h 698013"/>
                    <a:gd name="connsiteX51" fmla="*/ 560208 w 568760"/>
                    <a:gd name="connsiteY51" fmla="*/ 693432 h 698013"/>
                    <a:gd name="connsiteX52" fmla="*/ 552673 w 568760"/>
                    <a:gd name="connsiteY52" fmla="*/ 696894 h 698013"/>
                    <a:gd name="connsiteX53" fmla="*/ 547481 w 568760"/>
                    <a:gd name="connsiteY53" fmla="*/ 697708 h 69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68760" h="698013">
                      <a:moveTo>
                        <a:pt x="545037" y="698014"/>
                      </a:moveTo>
                      <a:lnTo>
                        <a:pt x="546768" y="698014"/>
                      </a:lnTo>
                      <a:cubicBezTo>
                        <a:pt x="548481" y="697857"/>
                        <a:pt x="550182" y="697585"/>
                        <a:pt x="551859" y="697200"/>
                      </a:cubicBezTo>
                      <a:cubicBezTo>
                        <a:pt x="554536" y="696400"/>
                        <a:pt x="557077" y="695199"/>
                        <a:pt x="559393" y="693636"/>
                      </a:cubicBezTo>
                      <a:cubicBezTo>
                        <a:pt x="562400" y="691558"/>
                        <a:pt x="564791" y="688709"/>
                        <a:pt x="566317" y="685389"/>
                      </a:cubicBezTo>
                      <a:cubicBezTo>
                        <a:pt x="567183" y="683500"/>
                        <a:pt x="567667" y="681458"/>
                        <a:pt x="567742" y="679381"/>
                      </a:cubicBezTo>
                      <a:cubicBezTo>
                        <a:pt x="567742" y="677243"/>
                        <a:pt x="567742" y="674901"/>
                        <a:pt x="567742" y="672559"/>
                      </a:cubicBezTo>
                      <a:cubicBezTo>
                        <a:pt x="567742" y="667774"/>
                        <a:pt x="567742" y="662377"/>
                        <a:pt x="567742" y="656777"/>
                      </a:cubicBezTo>
                      <a:lnTo>
                        <a:pt x="567742" y="617373"/>
                      </a:lnTo>
                      <a:cubicBezTo>
                        <a:pt x="567742" y="558013"/>
                        <a:pt x="567742" y="472281"/>
                        <a:pt x="567742" y="366186"/>
                      </a:cubicBezTo>
                      <a:lnTo>
                        <a:pt x="567742" y="192585"/>
                      </a:lnTo>
                      <a:cubicBezTo>
                        <a:pt x="567742" y="161428"/>
                        <a:pt x="567742" y="129151"/>
                        <a:pt x="567742" y="95958"/>
                      </a:cubicBezTo>
                      <a:lnTo>
                        <a:pt x="567742" y="19492"/>
                      </a:lnTo>
                      <a:cubicBezTo>
                        <a:pt x="567531" y="15099"/>
                        <a:pt x="565721" y="10934"/>
                        <a:pt x="562652" y="7783"/>
                      </a:cubicBezTo>
                      <a:cubicBezTo>
                        <a:pt x="559311" y="4379"/>
                        <a:pt x="555014" y="2071"/>
                        <a:pt x="550331" y="1165"/>
                      </a:cubicBezTo>
                      <a:cubicBezTo>
                        <a:pt x="547827" y="905"/>
                        <a:pt x="545302" y="905"/>
                        <a:pt x="542797" y="1165"/>
                      </a:cubicBezTo>
                      <a:lnTo>
                        <a:pt x="22909" y="1165"/>
                      </a:lnTo>
                      <a:cubicBezTo>
                        <a:pt x="17291" y="1074"/>
                        <a:pt x="11818" y="2947"/>
                        <a:pt x="7433" y="6459"/>
                      </a:cubicBezTo>
                      <a:cubicBezTo>
                        <a:pt x="3360" y="9608"/>
                        <a:pt x="838" y="14355"/>
                        <a:pt x="509" y="19492"/>
                      </a:cubicBezTo>
                      <a:cubicBezTo>
                        <a:pt x="509" y="29674"/>
                        <a:pt x="509" y="39856"/>
                        <a:pt x="509" y="49529"/>
                      </a:cubicBezTo>
                      <a:lnTo>
                        <a:pt x="509" y="445401"/>
                      </a:lnTo>
                      <a:cubicBezTo>
                        <a:pt x="509" y="515554"/>
                        <a:pt x="509" y="582144"/>
                        <a:pt x="509" y="644457"/>
                      </a:cubicBezTo>
                      <a:lnTo>
                        <a:pt x="509" y="667672"/>
                      </a:lnTo>
                      <a:cubicBezTo>
                        <a:pt x="509" y="671541"/>
                        <a:pt x="509" y="675308"/>
                        <a:pt x="509" y="679076"/>
                      </a:cubicBezTo>
                      <a:cubicBezTo>
                        <a:pt x="720" y="682823"/>
                        <a:pt x="2150" y="686398"/>
                        <a:pt x="4582" y="689257"/>
                      </a:cubicBezTo>
                      <a:cubicBezTo>
                        <a:pt x="7276" y="692434"/>
                        <a:pt x="10802" y="694796"/>
                        <a:pt x="14764" y="696079"/>
                      </a:cubicBezTo>
                      <a:cubicBezTo>
                        <a:pt x="16734" y="696783"/>
                        <a:pt x="18788" y="697228"/>
                        <a:pt x="20873" y="697403"/>
                      </a:cubicBezTo>
                      <a:cubicBezTo>
                        <a:pt x="22909" y="697403"/>
                        <a:pt x="25048" y="697403"/>
                        <a:pt x="27186" y="697403"/>
                      </a:cubicBezTo>
                      <a:lnTo>
                        <a:pt x="27186" y="697403"/>
                      </a:lnTo>
                      <a:cubicBezTo>
                        <a:pt x="25048" y="697403"/>
                        <a:pt x="22909" y="697403"/>
                        <a:pt x="20771" y="697403"/>
                      </a:cubicBezTo>
                      <a:cubicBezTo>
                        <a:pt x="18621" y="697218"/>
                        <a:pt x="16501" y="696773"/>
                        <a:pt x="14458" y="696079"/>
                      </a:cubicBezTo>
                      <a:cubicBezTo>
                        <a:pt x="10491" y="694650"/>
                        <a:pt x="6977" y="692190"/>
                        <a:pt x="4276" y="688952"/>
                      </a:cubicBezTo>
                      <a:cubicBezTo>
                        <a:pt x="1700" y="685963"/>
                        <a:pt x="195" y="682201"/>
                        <a:pt x="0" y="678261"/>
                      </a:cubicBezTo>
                      <a:cubicBezTo>
                        <a:pt x="0" y="674392"/>
                        <a:pt x="0" y="670625"/>
                        <a:pt x="0" y="666756"/>
                      </a:cubicBezTo>
                      <a:lnTo>
                        <a:pt x="0" y="225370"/>
                      </a:lnTo>
                      <a:cubicBezTo>
                        <a:pt x="0" y="187188"/>
                        <a:pt x="0" y="148395"/>
                        <a:pt x="0" y="108991"/>
                      </a:cubicBezTo>
                      <a:lnTo>
                        <a:pt x="0" y="49427"/>
                      </a:lnTo>
                      <a:cubicBezTo>
                        <a:pt x="0" y="39245"/>
                        <a:pt x="0" y="29063"/>
                        <a:pt x="0" y="19391"/>
                      </a:cubicBezTo>
                      <a:cubicBezTo>
                        <a:pt x="372" y="13997"/>
                        <a:pt x="2995" y="9008"/>
                        <a:pt x="7229" y="5645"/>
                      </a:cubicBezTo>
                      <a:cubicBezTo>
                        <a:pt x="11868" y="1986"/>
                        <a:pt x="17612" y="11"/>
                        <a:pt x="23520" y="45"/>
                      </a:cubicBezTo>
                      <a:lnTo>
                        <a:pt x="542797" y="45"/>
                      </a:lnTo>
                      <a:cubicBezTo>
                        <a:pt x="545387" y="-90"/>
                        <a:pt x="547985" y="81"/>
                        <a:pt x="550535" y="554"/>
                      </a:cubicBezTo>
                      <a:cubicBezTo>
                        <a:pt x="555438" y="1461"/>
                        <a:pt x="559949" y="3841"/>
                        <a:pt x="563466" y="7376"/>
                      </a:cubicBezTo>
                      <a:cubicBezTo>
                        <a:pt x="566651" y="10715"/>
                        <a:pt x="568530" y="15087"/>
                        <a:pt x="568761" y="19696"/>
                      </a:cubicBezTo>
                      <a:lnTo>
                        <a:pt x="568761" y="192788"/>
                      </a:lnTo>
                      <a:cubicBezTo>
                        <a:pt x="568761" y="255101"/>
                        <a:pt x="568761" y="313240"/>
                        <a:pt x="568761" y="365880"/>
                      </a:cubicBezTo>
                      <a:cubicBezTo>
                        <a:pt x="568761" y="471976"/>
                        <a:pt x="568761" y="557707"/>
                        <a:pt x="568761" y="617068"/>
                      </a:cubicBezTo>
                      <a:lnTo>
                        <a:pt x="568761" y="656472"/>
                      </a:lnTo>
                      <a:cubicBezTo>
                        <a:pt x="568761" y="662174"/>
                        <a:pt x="568761" y="667468"/>
                        <a:pt x="568761" y="672254"/>
                      </a:cubicBezTo>
                      <a:cubicBezTo>
                        <a:pt x="568761" y="674595"/>
                        <a:pt x="568761" y="676937"/>
                        <a:pt x="568761" y="679076"/>
                      </a:cubicBezTo>
                      <a:cubicBezTo>
                        <a:pt x="568591" y="681182"/>
                        <a:pt x="568075" y="683246"/>
                        <a:pt x="567234" y="685185"/>
                      </a:cubicBezTo>
                      <a:cubicBezTo>
                        <a:pt x="565650" y="688499"/>
                        <a:pt x="563228" y="691342"/>
                        <a:pt x="560208" y="693432"/>
                      </a:cubicBezTo>
                      <a:cubicBezTo>
                        <a:pt x="557892" y="694972"/>
                        <a:pt x="555350" y="696140"/>
                        <a:pt x="552673" y="696894"/>
                      </a:cubicBezTo>
                      <a:cubicBezTo>
                        <a:pt x="550985" y="697389"/>
                        <a:pt x="549239" y="697662"/>
                        <a:pt x="547481" y="697708"/>
                      </a:cubicBezTo>
                      <a:close/>
                    </a:path>
                  </a:pathLst>
                </a:custGeom>
                <a:solidFill>
                  <a:srgbClr val="263238"/>
                </a:solidFill>
                <a:ln w="10173"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9625528B-72DF-BFF1-180C-975B5D2BFF13}"/>
                    </a:ext>
                  </a:extLst>
                </p:cNvPr>
                <p:cNvSpPr/>
                <p:nvPr/>
              </p:nvSpPr>
              <p:spPr>
                <a:xfrm>
                  <a:off x="8707458" y="4188108"/>
                  <a:ext cx="485982" cy="129921"/>
                </a:xfrm>
                <a:custGeom>
                  <a:avLst/>
                  <a:gdLst>
                    <a:gd name="connsiteX0" fmla="*/ 4378 w 485982"/>
                    <a:gd name="connsiteY0" fmla="*/ 129921 h 129921"/>
                    <a:gd name="connsiteX1" fmla="*/ 480586 w 485982"/>
                    <a:gd name="connsiteY1" fmla="*/ 127681 h 129921"/>
                    <a:gd name="connsiteX2" fmla="*/ 485982 w 485982"/>
                    <a:gd name="connsiteY2" fmla="*/ 48059 h 129921"/>
                    <a:gd name="connsiteX3" fmla="*/ 471422 w 485982"/>
                    <a:gd name="connsiteY3" fmla="*/ 0 h 129921"/>
                    <a:gd name="connsiteX4" fmla="*/ 0 w 485982"/>
                    <a:gd name="connsiteY4" fmla="*/ 63739 h 129921"/>
                    <a:gd name="connsiteX5" fmla="*/ 4378 w 485982"/>
                    <a:gd name="connsiteY5" fmla="*/ 129921 h 129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5982" h="129921">
                      <a:moveTo>
                        <a:pt x="4378" y="129921"/>
                      </a:moveTo>
                      <a:lnTo>
                        <a:pt x="480586" y="127681"/>
                      </a:lnTo>
                      <a:lnTo>
                        <a:pt x="485982" y="48059"/>
                      </a:lnTo>
                      <a:lnTo>
                        <a:pt x="471422" y="0"/>
                      </a:lnTo>
                      <a:lnTo>
                        <a:pt x="0" y="63739"/>
                      </a:lnTo>
                      <a:lnTo>
                        <a:pt x="4378" y="129921"/>
                      </a:lnTo>
                      <a:close/>
                    </a:path>
                  </a:pathLst>
                </a:custGeom>
                <a:solidFill>
                  <a:srgbClr val="000000"/>
                </a:solidFill>
                <a:ln w="10173"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3D167CF6-0B30-DA0F-FDA9-999F4FADBC13}"/>
                    </a:ext>
                  </a:extLst>
                </p:cNvPr>
                <p:cNvSpPr/>
                <p:nvPr/>
              </p:nvSpPr>
              <p:spPr>
                <a:xfrm>
                  <a:off x="8686687" y="3665980"/>
                  <a:ext cx="510418" cy="636470"/>
                </a:xfrm>
                <a:custGeom>
                  <a:avLst/>
                  <a:gdLst>
                    <a:gd name="connsiteX0" fmla="*/ 0 w 510418"/>
                    <a:gd name="connsiteY0" fmla="*/ 0 h 636470"/>
                    <a:gd name="connsiteX1" fmla="*/ 510419 w 510418"/>
                    <a:gd name="connsiteY1" fmla="*/ 0 h 636470"/>
                    <a:gd name="connsiteX2" fmla="*/ 510419 w 510418"/>
                    <a:gd name="connsiteY2" fmla="*/ 636470 h 636470"/>
                    <a:gd name="connsiteX3" fmla="*/ 0 w 510418"/>
                    <a:gd name="connsiteY3" fmla="*/ 636470 h 636470"/>
                  </a:gdLst>
                  <a:ahLst/>
                  <a:cxnLst>
                    <a:cxn ang="0">
                      <a:pos x="connsiteX0" y="connsiteY0"/>
                    </a:cxn>
                    <a:cxn ang="0">
                      <a:pos x="connsiteX1" y="connsiteY1"/>
                    </a:cxn>
                    <a:cxn ang="0">
                      <a:pos x="connsiteX2" y="connsiteY2"/>
                    </a:cxn>
                    <a:cxn ang="0">
                      <a:pos x="connsiteX3" y="connsiteY3"/>
                    </a:cxn>
                  </a:cxnLst>
                  <a:rect l="l" t="t" r="r" b="b"/>
                  <a:pathLst>
                    <a:path w="510418" h="636470">
                      <a:moveTo>
                        <a:pt x="0" y="0"/>
                      </a:moveTo>
                      <a:lnTo>
                        <a:pt x="510419" y="0"/>
                      </a:lnTo>
                      <a:lnTo>
                        <a:pt x="510419" y="636470"/>
                      </a:lnTo>
                      <a:lnTo>
                        <a:pt x="0" y="636470"/>
                      </a:lnTo>
                      <a:close/>
                    </a:path>
                  </a:pathLst>
                </a:custGeom>
                <a:solidFill>
                  <a:srgbClr val="FFFFFF"/>
                </a:solidFill>
                <a:ln w="10173"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ECDDF50E-C056-594B-0126-2CF983690E3B}"/>
                    </a:ext>
                  </a:extLst>
                </p:cNvPr>
                <p:cNvSpPr/>
                <p:nvPr/>
              </p:nvSpPr>
              <p:spPr>
                <a:xfrm>
                  <a:off x="8686687" y="3665471"/>
                  <a:ext cx="511334" cy="636877"/>
                </a:xfrm>
                <a:custGeom>
                  <a:avLst/>
                  <a:gdLst>
                    <a:gd name="connsiteX0" fmla="*/ 510419 w 511334"/>
                    <a:gd name="connsiteY0" fmla="*/ 636878 h 636877"/>
                    <a:gd name="connsiteX1" fmla="*/ 509909 w 511334"/>
                    <a:gd name="connsiteY1" fmla="*/ 509 h 636877"/>
                    <a:gd name="connsiteX2" fmla="*/ 510419 w 511334"/>
                    <a:gd name="connsiteY2" fmla="*/ 509 h 636877"/>
                    <a:gd name="connsiteX3" fmla="*/ 0 w 511334"/>
                    <a:gd name="connsiteY3" fmla="*/ 509 h 636877"/>
                    <a:gd name="connsiteX4" fmla="*/ 0 w 511334"/>
                    <a:gd name="connsiteY4" fmla="*/ 509 h 636877"/>
                    <a:gd name="connsiteX5" fmla="*/ 0 w 511334"/>
                    <a:gd name="connsiteY5" fmla="*/ 636878 h 636877"/>
                    <a:gd name="connsiteX6" fmla="*/ 0 w 511334"/>
                    <a:gd name="connsiteY6" fmla="*/ 636878 h 636877"/>
                    <a:gd name="connsiteX7" fmla="*/ 510419 w 511334"/>
                    <a:gd name="connsiteY7" fmla="*/ 636878 h 636877"/>
                    <a:gd name="connsiteX8" fmla="*/ 0 w 511334"/>
                    <a:gd name="connsiteY8" fmla="*/ 636878 h 636877"/>
                    <a:gd name="connsiteX9" fmla="*/ 0 w 511334"/>
                    <a:gd name="connsiteY9" fmla="*/ 636878 h 636877"/>
                    <a:gd name="connsiteX10" fmla="*/ 0 w 511334"/>
                    <a:gd name="connsiteY10" fmla="*/ 636878 h 636877"/>
                    <a:gd name="connsiteX11" fmla="*/ 0 w 511334"/>
                    <a:gd name="connsiteY11" fmla="*/ 509 h 636877"/>
                    <a:gd name="connsiteX12" fmla="*/ 0 w 511334"/>
                    <a:gd name="connsiteY12" fmla="*/ 0 h 636877"/>
                    <a:gd name="connsiteX13" fmla="*/ 511335 w 511334"/>
                    <a:gd name="connsiteY13" fmla="*/ 0 h 636877"/>
                    <a:gd name="connsiteX14" fmla="*/ 511335 w 511334"/>
                    <a:gd name="connsiteY14" fmla="*/ 0 h 636877"/>
                    <a:gd name="connsiteX15" fmla="*/ 510419 w 511334"/>
                    <a:gd name="connsiteY15" fmla="*/ 636878 h 63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4" h="636877">
                      <a:moveTo>
                        <a:pt x="510419" y="636878"/>
                      </a:moveTo>
                      <a:cubicBezTo>
                        <a:pt x="510419" y="633212"/>
                        <a:pt x="510419" y="376119"/>
                        <a:pt x="509909" y="509"/>
                      </a:cubicBezTo>
                      <a:lnTo>
                        <a:pt x="510419" y="509"/>
                      </a:lnTo>
                      <a:lnTo>
                        <a:pt x="0" y="509"/>
                      </a:lnTo>
                      <a:lnTo>
                        <a:pt x="0" y="509"/>
                      </a:lnTo>
                      <a:cubicBezTo>
                        <a:pt x="0" y="239478"/>
                        <a:pt x="0" y="460323"/>
                        <a:pt x="0" y="636878"/>
                      </a:cubicBezTo>
                      <a:lnTo>
                        <a:pt x="0" y="636878"/>
                      </a:lnTo>
                      <a:lnTo>
                        <a:pt x="510419" y="636878"/>
                      </a:lnTo>
                      <a:lnTo>
                        <a:pt x="0" y="636878"/>
                      </a:lnTo>
                      <a:lnTo>
                        <a:pt x="0" y="636878"/>
                      </a:lnTo>
                      <a:lnTo>
                        <a:pt x="0" y="636878"/>
                      </a:lnTo>
                      <a:cubicBezTo>
                        <a:pt x="0" y="460323"/>
                        <a:pt x="0" y="239784"/>
                        <a:pt x="0" y="509"/>
                      </a:cubicBezTo>
                      <a:lnTo>
                        <a:pt x="0" y="0"/>
                      </a:lnTo>
                      <a:lnTo>
                        <a:pt x="511335" y="0"/>
                      </a:lnTo>
                      <a:lnTo>
                        <a:pt x="511335" y="0"/>
                      </a:lnTo>
                      <a:cubicBezTo>
                        <a:pt x="510622" y="376119"/>
                        <a:pt x="510419" y="633314"/>
                        <a:pt x="510419" y="636878"/>
                      </a:cubicBezTo>
                      <a:close/>
                    </a:path>
                  </a:pathLst>
                </a:custGeom>
                <a:solidFill>
                  <a:srgbClr val="263238"/>
                </a:solidFill>
                <a:ln w="10173"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E238FBF8-CB33-9960-95E5-92034AD1BB4C}"/>
                    </a:ext>
                  </a:extLst>
                </p:cNvPr>
                <p:cNvSpPr/>
                <p:nvPr/>
              </p:nvSpPr>
              <p:spPr>
                <a:xfrm>
                  <a:off x="8715909" y="3838054"/>
                  <a:ext cx="111593" cy="22298"/>
                </a:xfrm>
                <a:custGeom>
                  <a:avLst/>
                  <a:gdLst>
                    <a:gd name="connsiteX0" fmla="*/ 0 w 111593"/>
                    <a:gd name="connsiteY0" fmla="*/ 0 h 22298"/>
                    <a:gd name="connsiteX1" fmla="*/ 111594 w 111593"/>
                    <a:gd name="connsiteY1" fmla="*/ 0 h 22298"/>
                    <a:gd name="connsiteX2" fmla="*/ 111594 w 111593"/>
                    <a:gd name="connsiteY2" fmla="*/ 22298 h 22298"/>
                    <a:gd name="connsiteX3" fmla="*/ 0 w 111593"/>
                    <a:gd name="connsiteY3" fmla="*/ 22298 h 22298"/>
                  </a:gdLst>
                  <a:ahLst/>
                  <a:cxnLst>
                    <a:cxn ang="0">
                      <a:pos x="connsiteX0" y="connsiteY0"/>
                    </a:cxn>
                    <a:cxn ang="0">
                      <a:pos x="connsiteX1" y="connsiteY1"/>
                    </a:cxn>
                    <a:cxn ang="0">
                      <a:pos x="connsiteX2" y="connsiteY2"/>
                    </a:cxn>
                    <a:cxn ang="0">
                      <a:pos x="connsiteX3" y="connsiteY3"/>
                    </a:cxn>
                  </a:cxnLst>
                  <a:rect l="l" t="t" r="r" b="b"/>
                  <a:pathLst>
                    <a:path w="111593" h="22298">
                      <a:moveTo>
                        <a:pt x="0" y="0"/>
                      </a:moveTo>
                      <a:lnTo>
                        <a:pt x="111594" y="0"/>
                      </a:lnTo>
                      <a:lnTo>
                        <a:pt x="111594" y="22298"/>
                      </a:lnTo>
                      <a:lnTo>
                        <a:pt x="0" y="22298"/>
                      </a:lnTo>
                      <a:close/>
                    </a:path>
                  </a:pathLst>
                </a:custGeom>
                <a:solidFill>
                  <a:srgbClr val="E0E0E0"/>
                </a:solidFill>
                <a:ln w="10173"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0F7BA993-89AA-F66A-9F05-37C9140C92EC}"/>
                    </a:ext>
                  </a:extLst>
                </p:cNvPr>
                <p:cNvSpPr/>
                <p:nvPr/>
              </p:nvSpPr>
              <p:spPr>
                <a:xfrm>
                  <a:off x="8841045" y="3789487"/>
                  <a:ext cx="223696" cy="22298"/>
                </a:xfrm>
                <a:custGeom>
                  <a:avLst/>
                  <a:gdLst>
                    <a:gd name="connsiteX0" fmla="*/ 0 w 223696"/>
                    <a:gd name="connsiteY0" fmla="*/ 0 h 22298"/>
                    <a:gd name="connsiteX1" fmla="*/ 223696 w 223696"/>
                    <a:gd name="connsiteY1" fmla="*/ 0 h 22298"/>
                    <a:gd name="connsiteX2" fmla="*/ 223696 w 223696"/>
                    <a:gd name="connsiteY2" fmla="*/ 22298 h 22298"/>
                    <a:gd name="connsiteX3" fmla="*/ 0 w 223696"/>
                    <a:gd name="connsiteY3" fmla="*/ 22298 h 22298"/>
                  </a:gdLst>
                  <a:ahLst/>
                  <a:cxnLst>
                    <a:cxn ang="0">
                      <a:pos x="connsiteX0" y="connsiteY0"/>
                    </a:cxn>
                    <a:cxn ang="0">
                      <a:pos x="connsiteX1" y="connsiteY1"/>
                    </a:cxn>
                    <a:cxn ang="0">
                      <a:pos x="connsiteX2" y="connsiteY2"/>
                    </a:cxn>
                    <a:cxn ang="0">
                      <a:pos x="connsiteX3" y="connsiteY3"/>
                    </a:cxn>
                  </a:cxnLst>
                  <a:rect l="l" t="t" r="r" b="b"/>
                  <a:pathLst>
                    <a:path w="223696" h="22298">
                      <a:moveTo>
                        <a:pt x="0" y="0"/>
                      </a:moveTo>
                      <a:lnTo>
                        <a:pt x="223696" y="0"/>
                      </a:lnTo>
                      <a:lnTo>
                        <a:pt x="223696" y="22298"/>
                      </a:lnTo>
                      <a:lnTo>
                        <a:pt x="0" y="22298"/>
                      </a:lnTo>
                      <a:close/>
                    </a:path>
                  </a:pathLst>
                </a:custGeom>
                <a:solidFill>
                  <a:srgbClr val="F5F5F5"/>
                </a:solidFill>
                <a:ln w="10173"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6C39E72B-FA04-36C8-FD26-470D249EBA22}"/>
                    </a:ext>
                  </a:extLst>
                </p:cNvPr>
                <p:cNvSpPr/>
                <p:nvPr/>
              </p:nvSpPr>
              <p:spPr>
                <a:xfrm>
                  <a:off x="8714789" y="3789079"/>
                  <a:ext cx="106400" cy="22298"/>
                </a:xfrm>
                <a:custGeom>
                  <a:avLst/>
                  <a:gdLst>
                    <a:gd name="connsiteX0" fmla="*/ 0 w 106400"/>
                    <a:gd name="connsiteY0" fmla="*/ 0 h 22298"/>
                    <a:gd name="connsiteX1" fmla="*/ 106401 w 106400"/>
                    <a:gd name="connsiteY1" fmla="*/ 0 h 22298"/>
                    <a:gd name="connsiteX2" fmla="*/ 106401 w 106400"/>
                    <a:gd name="connsiteY2" fmla="*/ 22298 h 22298"/>
                    <a:gd name="connsiteX3" fmla="*/ 0 w 106400"/>
                    <a:gd name="connsiteY3" fmla="*/ 22298 h 22298"/>
                  </a:gdLst>
                  <a:ahLst/>
                  <a:cxnLst>
                    <a:cxn ang="0">
                      <a:pos x="connsiteX0" y="connsiteY0"/>
                    </a:cxn>
                    <a:cxn ang="0">
                      <a:pos x="connsiteX1" y="connsiteY1"/>
                    </a:cxn>
                    <a:cxn ang="0">
                      <a:pos x="connsiteX2" y="connsiteY2"/>
                    </a:cxn>
                    <a:cxn ang="0">
                      <a:pos x="connsiteX3" y="connsiteY3"/>
                    </a:cxn>
                  </a:cxnLst>
                  <a:rect l="l" t="t" r="r" b="b"/>
                  <a:pathLst>
                    <a:path w="106400" h="22298">
                      <a:moveTo>
                        <a:pt x="0" y="0"/>
                      </a:moveTo>
                      <a:lnTo>
                        <a:pt x="106401" y="0"/>
                      </a:lnTo>
                      <a:lnTo>
                        <a:pt x="106401" y="22298"/>
                      </a:lnTo>
                      <a:lnTo>
                        <a:pt x="0" y="22298"/>
                      </a:lnTo>
                      <a:close/>
                    </a:path>
                  </a:pathLst>
                </a:custGeom>
                <a:solidFill>
                  <a:srgbClr val="F5F5F5"/>
                </a:solidFill>
                <a:ln w="10173"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D5541302-7036-7A1E-29E3-3B1C30EF7891}"/>
                    </a:ext>
                  </a:extLst>
                </p:cNvPr>
                <p:cNvSpPr/>
                <p:nvPr/>
              </p:nvSpPr>
              <p:spPr>
                <a:xfrm>
                  <a:off x="9077570" y="3789385"/>
                  <a:ext cx="80946" cy="22298"/>
                </a:xfrm>
                <a:custGeom>
                  <a:avLst/>
                  <a:gdLst>
                    <a:gd name="connsiteX0" fmla="*/ 0 w 80946"/>
                    <a:gd name="connsiteY0" fmla="*/ 0 h 22298"/>
                    <a:gd name="connsiteX1" fmla="*/ 80946 w 80946"/>
                    <a:gd name="connsiteY1" fmla="*/ 0 h 22298"/>
                    <a:gd name="connsiteX2" fmla="*/ 80946 w 80946"/>
                    <a:gd name="connsiteY2" fmla="*/ 22298 h 22298"/>
                    <a:gd name="connsiteX3" fmla="*/ 0 w 80946"/>
                    <a:gd name="connsiteY3" fmla="*/ 22298 h 22298"/>
                  </a:gdLst>
                  <a:ahLst/>
                  <a:cxnLst>
                    <a:cxn ang="0">
                      <a:pos x="connsiteX0" y="connsiteY0"/>
                    </a:cxn>
                    <a:cxn ang="0">
                      <a:pos x="connsiteX1" y="connsiteY1"/>
                    </a:cxn>
                    <a:cxn ang="0">
                      <a:pos x="connsiteX2" y="connsiteY2"/>
                    </a:cxn>
                    <a:cxn ang="0">
                      <a:pos x="connsiteX3" y="connsiteY3"/>
                    </a:cxn>
                  </a:cxnLst>
                  <a:rect l="l" t="t" r="r" b="b"/>
                  <a:pathLst>
                    <a:path w="80946" h="22298">
                      <a:moveTo>
                        <a:pt x="0" y="0"/>
                      </a:moveTo>
                      <a:lnTo>
                        <a:pt x="80946" y="0"/>
                      </a:lnTo>
                      <a:lnTo>
                        <a:pt x="80946" y="22298"/>
                      </a:lnTo>
                      <a:lnTo>
                        <a:pt x="0" y="22298"/>
                      </a:lnTo>
                      <a:close/>
                    </a:path>
                  </a:pathLst>
                </a:custGeom>
                <a:solidFill>
                  <a:srgbClr val="F5F5F5"/>
                </a:solidFill>
                <a:ln w="10173" cap="flat">
                  <a:noFill/>
                  <a:prstDash val="solid"/>
                  <a:miter/>
                </a:ln>
              </p:spPr>
              <p:txBody>
                <a:bodyPr rtlCol="0" anchor="ctr"/>
                <a:lstStyle/>
                <a:p>
                  <a:endParaRPr lang="zh-CN" altLang="en-US"/>
                </a:p>
              </p:txBody>
            </p:sp>
            <p:sp>
              <p:nvSpPr>
                <p:cNvPr id="373" name="任意多边形: 形状 372">
                  <a:extLst>
                    <a:ext uri="{FF2B5EF4-FFF2-40B4-BE49-F238E27FC236}">
                      <a16:creationId xmlns:a16="http://schemas.microsoft.com/office/drawing/2014/main" id="{ED2580F4-F985-E029-4381-414317A4AF1B}"/>
                    </a:ext>
                  </a:extLst>
                </p:cNvPr>
                <p:cNvSpPr/>
                <p:nvPr/>
              </p:nvSpPr>
              <p:spPr>
                <a:xfrm>
                  <a:off x="8715400" y="4159599"/>
                  <a:ext cx="143972" cy="25352"/>
                </a:xfrm>
                <a:custGeom>
                  <a:avLst/>
                  <a:gdLst>
                    <a:gd name="connsiteX0" fmla="*/ 0 w 143972"/>
                    <a:gd name="connsiteY0" fmla="*/ 0 h 25352"/>
                    <a:gd name="connsiteX1" fmla="*/ 143972 w 143972"/>
                    <a:gd name="connsiteY1" fmla="*/ 0 h 25352"/>
                    <a:gd name="connsiteX2" fmla="*/ 143972 w 143972"/>
                    <a:gd name="connsiteY2" fmla="*/ 25353 h 25352"/>
                    <a:gd name="connsiteX3" fmla="*/ 0 w 143972"/>
                    <a:gd name="connsiteY3" fmla="*/ 25353 h 25352"/>
                  </a:gdLst>
                  <a:ahLst/>
                  <a:cxnLst>
                    <a:cxn ang="0">
                      <a:pos x="connsiteX0" y="connsiteY0"/>
                    </a:cxn>
                    <a:cxn ang="0">
                      <a:pos x="connsiteX1" y="connsiteY1"/>
                    </a:cxn>
                    <a:cxn ang="0">
                      <a:pos x="connsiteX2" y="connsiteY2"/>
                    </a:cxn>
                    <a:cxn ang="0">
                      <a:pos x="connsiteX3" y="connsiteY3"/>
                    </a:cxn>
                  </a:cxnLst>
                  <a:rect l="l" t="t" r="r" b="b"/>
                  <a:pathLst>
                    <a:path w="143972" h="25352">
                      <a:moveTo>
                        <a:pt x="0" y="0"/>
                      </a:moveTo>
                      <a:lnTo>
                        <a:pt x="143972" y="0"/>
                      </a:lnTo>
                      <a:lnTo>
                        <a:pt x="143972" y="25353"/>
                      </a:lnTo>
                      <a:lnTo>
                        <a:pt x="0" y="25353"/>
                      </a:lnTo>
                      <a:close/>
                    </a:path>
                  </a:pathLst>
                </a:custGeom>
                <a:solidFill>
                  <a:srgbClr val="E0E0E0"/>
                </a:solidFill>
                <a:ln w="10173" cap="flat">
                  <a:noFill/>
                  <a:prstDash val="solid"/>
                  <a:miter/>
                </a:ln>
              </p:spPr>
              <p:txBody>
                <a:bodyPr rtlCol="0" anchor="ctr"/>
                <a:lstStyle/>
                <a:p>
                  <a:endParaRPr lang="zh-CN" altLang="en-US"/>
                </a:p>
              </p:txBody>
            </p:sp>
            <p:sp>
              <p:nvSpPr>
                <p:cNvPr id="374" name="任意多边形: 形状 373">
                  <a:extLst>
                    <a:ext uri="{FF2B5EF4-FFF2-40B4-BE49-F238E27FC236}">
                      <a16:creationId xmlns:a16="http://schemas.microsoft.com/office/drawing/2014/main" id="{96BDC0EE-2646-060A-9662-25241CDD017A}"/>
                    </a:ext>
                  </a:extLst>
                </p:cNvPr>
                <p:cNvSpPr/>
                <p:nvPr/>
              </p:nvSpPr>
              <p:spPr>
                <a:xfrm>
                  <a:off x="8715400" y="3893851"/>
                  <a:ext cx="441487" cy="25352"/>
                </a:xfrm>
                <a:custGeom>
                  <a:avLst/>
                  <a:gdLst>
                    <a:gd name="connsiteX0" fmla="*/ 0 w 441487"/>
                    <a:gd name="connsiteY0" fmla="*/ 0 h 25352"/>
                    <a:gd name="connsiteX1" fmla="*/ 441487 w 441487"/>
                    <a:gd name="connsiteY1" fmla="*/ 0 h 25352"/>
                    <a:gd name="connsiteX2" fmla="*/ 441487 w 441487"/>
                    <a:gd name="connsiteY2" fmla="*/ 25353 h 25352"/>
                    <a:gd name="connsiteX3" fmla="*/ 0 w 441487"/>
                    <a:gd name="connsiteY3" fmla="*/ 25353 h 25352"/>
                  </a:gdLst>
                  <a:ahLst/>
                  <a:cxnLst>
                    <a:cxn ang="0">
                      <a:pos x="connsiteX0" y="connsiteY0"/>
                    </a:cxn>
                    <a:cxn ang="0">
                      <a:pos x="connsiteX1" y="connsiteY1"/>
                    </a:cxn>
                    <a:cxn ang="0">
                      <a:pos x="connsiteX2" y="connsiteY2"/>
                    </a:cxn>
                    <a:cxn ang="0">
                      <a:pos x="connsiteX3" y="connsiteY3"/>
                    </a:cxn>
                  </a:cxnLst>
                  <a:rect l="l" t="t" r="r" b="b"/>
                  <a:pathLst>
                    <a:path w="441487" h="25352">
                      <a:moveTo>
                        <a:pt x="0" y="0"/>
                      </a:moveTo>
                      <a:lnTo>
                        <a:pt x="441487" y="0"/>
                      </a:lnTo>
                      <a:lnTo>
                        <a:pt x="441487" y="25353"/>
                      </a:lnTo>
                      <a:lnTo>
                        <a:pt x="0" y="25353"/>
                      </a:lnTo>
                      <a:close/>
                    </a:path>
                  </a:pathLst>
                </a:custGeom>
                <a:solidFill>
                  <a:srgbClr val="E0E0E0"/>
                </a:solidFill>
                <a:ln w="10173" cap="flat">
                  <a:noFill/>
                  <a:prstDash val="solid"/>
                  <a:miter/>
                </a:ln>
              </p:spPr>
              <p:txBody>
                <a:bodyPr rtlCol="0" anchor="ctr"/>
                <a:lstStyle/>
                <a:p>
                  <a:endParaRPr lang="zh-CN" altLang="en-US"/>
                </a:p>
              </p:txBody>
            </p:sp>
            <p:sp>
              <p:nvSpPr>
                <p:cNvPr id="375" name="任意多边形: 形状 374">
                  <a:extLst>
                    <a:ext uri="{FF2B5EF4-FFF2-40B4-BE49-F238E27FC236}">
                      <a16:creationId xmlns:a16="http://schemas.microsoft.com/office/drawing/2014/main" id="{9288D940-023F-FBA5-3A94-081DB27A0F38}"/>
                    </a:ext>
                  </a:extLst>
                </p:cNvPr>
                <p:cNvSpPr/>
                <p:nvPr/>
              </p:nvSpPr>
              <p:spPr>
                <a:xfrm>
                  <a:off x="8724259" y="3949444"/>
                  <a:ext cx="424890" cy="5294"/>
                </a:xfrm>
                <a:custGeom>
                  <a:avLst/>
                  <a:gdLst>
                    <a:gd name="connsiteX0" fmla="*/ 424890 w 424890"/>
                    <a:gd name="connsiteY0" fmla="*/ 2647 h 5294"/>
                    <a:gd name="connsiteX1" fmla="*/ 212394 w 424890"/>
                    <a:gd name="connsiteY1" fmla="*/ 5294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174"/>
                        <a:pt x="329792" y="5294"/>
                        <a:pt x="212394" y="5294"/>
                      </a:cubicBezTo>
                      <a:cubicBezTo>
                        <a:pt x="94997" y="5294"/>
                        <a:pt x="0" y="4174"/>
                        <a:pt x="0" y="2647"/>
                      </a:cubicBezTo>
                      <a:cubicBezTo>
                        <a:pt x="0" y="1120"/>
                        <a:pt x="95099" y="0"/>
                        <a:pt x="212394" y="0"/>
                      </a:cubicBezTo>
                      <a:cubicBezTo>
                        <a:pt x="329690" y="0"/>
                        <a:pt x="424890" y="713"/>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76" name="任意多边形: 形状 375">
                  <a:extLst>
                    <a:ext uri="{FF2B5EF4-FFF2-40B4-BE49-F238E27FC236}">
                      <a16:creationId xmlns:a16="http://schemas.microsoft.com/office/drawing/2014/main" id="{F4C24B0E-D368-980D-4440-B6EF66AC8116}"/>
                    </a:ext>
                  </a:extLst>
                </p:cNvPr>
                <p:cNvSpPr/>
                <p:nvPr/>
              </p:nvSpPr>
              <p:spPr>
                <a:xfrm>
                  <a:off x="8724259" y="3971030"/>
                  <a:ext cx="424890" cy="5294"/>
                </a:xfrm>
                <a:custGeom>
                  <a:avLst/>
                  <a:gdLst>
                    <a:gd name="connsiteX0" fmla="*/ 424890 w 424890"/>
                    <a:gd name="connsiteY0" fmla="*/ 2647 h 5294"/>
                    <a:gd name="connsiteX1" fmla="*/ 212394 w 424890"/>
                    <a:gd name="connsiteY1" fmla="*/ 5295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073"/>
                        <a:pt x="329792" y="5295"/>
                        <a:pt x="212394" y="5295"/>
                      </a:cubicBezTo>
                      <a:cubicBezTo>
                        <a:pt x="94997" y="5295"/>
                        <a:pt x="0" y="4073"/>
                        <a:pt x="0" y="2647"/>
                      </a:cubicBezTo>
                      <a:cubicBezTo>
                        <a:pt x="0" y="1222"/>
                        <a:pt x="95099" y="0"/>
                        <a:pt x="212394" y="0"/>
                      </a:cubicBezTo>
                      <a:cubicBezTo>
                        <a:pt x="329690" y="0"/>
                        <a:pt x="424890" y="1425"/>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77" name="任意多边形: 形状 376">
                  <a:extLst>
                    <a:ext uri="{FF2B5EF4-FFF2-40B4-BE49-F238E27FC236}">
                      <a16:creationId xmlns:a16="http://schemas.microsoft.com/office/drawing/2014/main" id="{E2EFA4DF-F0CD-CA58-6F31-C4245745A5AA}"/>
                    </a:ext>
                  </a:extLst>
                </p:cNvPr>
                <p:cNvSpPr/>
                <p:nvPr/>
              </p:nvSpPr>
              <p:spPr>
                <a:xfrm>
                  <a:off x="8724259" y="3993023"/>
                  <a:ext cx="424890" cy="5294"/>
                </a:xfrm>
                <a:custGeom>
                  <a:avLst/>
                  <a:gdLst>
                    <a:gd name="connsiteX0" fmla="*/ 424890 w 424890"/>
                    <a:gd name="connsiteY0" fmla="*/ 2647 h 5294"/>
                    <a:gd name="connsiteX1" fmla="*/ 212394 w 424890"/>
                    <a:gd name="connsiteY1" fmla="*/ 5294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073"/>
                        <a:pt x="329792" y="5294"/>
                        <a:pt x="212394" y="5294"/>
                      </a:cubicBezTo>
                      <a:cubicBezTo>
                        <a:pt x="94997" y="5294"/>
                        <a:pt x="0" y="4073"/>
                        <a:pt x="0" y="2647"/>
                      </a:cubicBezTo>
                      <a:cubicBezTo>
                        <a:pt x="0" y="1222"/>
                        <a:pt x="95099" y="0"/>
                        <a:pt x="212394" y="0"/>
                      </a:cubicBezTo>
                      <a:cubicBezTo>
                        <a:pt x="329690" y="0"/>
                        <a:pt x="424890" y="1222"/>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78" name="任意多边形: 形状 377">
                  <a:extLst>
                    <a:ext uri="{FF2B5EF4-FFF2-40B4-BE49-F238E27FC236}">
                      <a16:creationId xmlns:a16="http://schemas.microsoft.com/office/drawing/2014/main" id="{C8E28840-1C00-8308-4D84-8712EFCF17E1}"/>
                    </a:ext>
                  </a:extLst>
                </p:cNvPr>
                <p:cNvSpPr/>
                <p:nvPr/>
              </p:nvSpPr>
              <p:spPr>
                <a:xfrm>
                  <a:off x="8723749" y="4014698"/>
                  <a:ext cx="189485" cy="5964"/>
                </a:xfrm>
                <a:custGeom>
                  <a:avLst/>
                  <a:gdLst>
                    <a:gd name="connsiteX0" fmla="*/ 189485 w 189485"/>
                    <a:gd name="connsiteY0" fmla="*/ 2965 h 5964"/>
                    <a:gd name="connsiteX1" fmla="*/ 94692 w 189485"/>
                    <a:gd name="connsiteY1" fmla="*/ 5612 h 5964"/>
                    <a:gd name="connsiteX2" fmla="*/ 0 w 189485"/>
                    <a:gd name="connsiteY2" fmla="*/ 2965 h 5964"/>
                    <a:gd name="connsiteX3" fmla="*/ 94692 w 189485"/>
                    <a:gd name="connsiteY3" fmla="*/ 318 h 5964"/>
                    <a:gd name="connsiteX4" fmla="*/ 189485 w 189485"/>
                    <a:gd name="connsiteY4" fmla="*/ 2965 h 5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85" h="5964">
                      <a:moveTo>
                        <a:pt x="189485" y="2965"/>
                      </a:moveTo>
                      <a:cubicBezTo>
                        <a:pt x="157963" y="5648"/>
                        <a:pt x="126314" y="6531"/>
                        <a:pt x="94692" y="5612"/>
                      </a:cubicBezTo>
                      <a:cubicBezTo>
                        <a:pt x="63103" y="6533"/>
                        <a:pt x="31488" y="5649"/>
                        <a:pt x="0" y="2965"/>
                      </a:cubicBezTo>
                      <a:cubicBezTo>
                        <a:pt x="31491" y="342"/>
                        <a:pt x="63103" y="-542"/>
                        <a:pt x="94692" y="318"/>
                      </a:cubicBezTo>
                      <a:cubicBezTo>
                        <a:pt x="126314" y="-540"/>
                        <a:pt x="157960" y="344"/>
                        <a:pt x="189485" y="2965"/>
                      </a:cubicBezTo>
                      <a:close/>
                    </a:path>
                  </a:pathLst>
                </a:custGeom>
                <a:solidFill>
                  <a:srgbClr val="263238"/>
                </a:solidFill>
                <a:ln w="10173" cap="flat">
                  <a:noFill/>
                  <a:prstDash val="solid"/>
                  <a:miter/>
                </a:ln>
              </p:spPr>
              <p:txBody>
                <a:bodyPr rtlCol="0" anchor="ctr"/>
                <a:lstStyle/>
                <a:p>
                  <a:endParaRPr lang="zh-CN" altLang="en-US"/>
                </a:p>
              </p:txBody>
            </p:sp>
            <p:sp>
              <p:nvSpPr>
                <p:cNvPr id="379" name="任意多边形: 形状 378">
                  <a:extLst>
                    <a:ext uri="{FF2B5EF4-FFF2-40B4-BE49-F238E27FC236}">
                      <a16:creationId xmlns:a16="http://schemas.microsoft.com/office/drawing/2014/main" id="{8BB59D6D-3F3E-A1FB-6D20-CF2FDBAA4218}"/>
                    </a:ext>
                  </a:extLst>
                </p:cNvPr>
                <p:cNvSpPr/>
                <p:nvPr/>
              </p:nvSpPr>
              <p:spPr>
                <a:xfrm>
                  <a:off x="8724259" y="4037009"/>
                  <a:ext cx="424890" cy="5294"/>
                </a:xfrm>
                <a:custGeom>
                  <a:avLst/>
                  <a:gdLst>
                    <a:gd name="connsiteX0" fmla="*/ 424890 w 424890"/>
                    <a:gd name="connsiteY0" fmla="*/ 2647 h 5294"/>
                    <a:gd name="connsiteX1" fmla="*/ 212394 w 424890"/>
                    <a:gd name="connsiteY1" fmla="*/ 5294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175"/>
                        <a:pt x="329792" y="5294"/>
                        <a:pt x="212394" y="5294"/>
                      </a:cubicBezTo>
                      <a:cubicBezTo>
                        <a:pt x="94997" y="5294"/>
                        <a:pt x="0" y="4175"/>
                        <a:pt x="0" y="2647"/>
                      </a:cubicBezTo>
                      <a:cubicBezTo>
                        <a:pt x="0" y="1120"/>
                        <a:pt x="95099" y="0"/>
                        <a:pt x="212394" y="0"/>
                      </a:cubicBezTo>
                      <a:cubicBezTo>
                        <a:pt x="329690" y="0"/>
                        <a:pt x="424890" y="1222"/>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80" name="任意多边形: 形状 379">
                  <a:extLst>
                    <a:ext uri="{FF2B5EF4-FFF2-40B4-BE49-F238E27FC236}">
                      <a16:creationId xmlns:a16="http://schemas.microsoft.com/office/drawing/2014/main" id="{2AA0876B-8C2E-9E88-2742-7486BFC836B3}"/>
                    </a:ext>
                  </a:extLst>
                </p:cNvPr>
                <p:cNvSpPr/>
                <p:nvPr/>
              </p:nvSpPr>
              <p:spPr>
                <a:xfrm>
                  <a:off x="8724259" y="4059103"/>
                  <a:ext cx="424890" cy="5294"/>
                </a:xfrm>
                <a:custGeom>
                  <a:avLst/>
                  <a:gdLst>
                    <a:gd name="connsiteX0" fmla="*/ 424890 w 424890"/>
                    <a:gd name="connsiteY0" fmla="*/ 2647 h 5294"/>
                    <a:gd name="connsiteX1" fmla="*/ 212394 w 424890"/>
                    <a:gd name="connsiteY1" fmla="*/ 5294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073"/>
                        <a:pt x="329792" y="5294"/>
                        <a:pt x="212394" y="5294"/>
                      </a:cubicBezTo>
                      <a:cubicBezTo>
                        <a:pt x="94997" y="5294"/>
                        <a:pt x="0" y="4073"/>
                        <a:pt x="0" y="2647"/>
                      </a:cubicBezTo>
                      <a:cubicBezTo>
                        <a:pt x="0" y="1222"/>
                        <a:pt x="95099" y="0"/>
                        <a:pt x="212394" y="0"/>
                      </a:cubicBezTo>
                      <a:cubicBezTo>
                        <a:pt x="329690" y="0"/>
                        <a:pt x="424890" y="1120"/>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81" name="任意多边形: 形状 380">
                  <a:extLst>
                    <a:ext uri="{FF2B5EF4-FFF2-40B4-BE49-F238E27FC236}">
                      <a16:creationId xmlns:a16="http://schemas.microsoft.com/office/drawing/2014/main" id="{E4F35831-1801-EA75-09AB-0A8F55BCAA17}"/>
                    </a:ext>
                  </a:extLst>
                </p:cNvPr>
                <p:cNvSpPr/>
                <p:nvPr/>
              </p:nvSpPr>
              <p:spPr>
                <a:xfrm>
                  <a:off x="8723749" y="4081096"/>
                  <a:ext cx="340482" cy="5294"/>
                </a:xfrm>
                <a:custGeom>
                  <a:avLst/>
                  <a:gdLst>
                    <a:gd name="connsiteX0" fmla="*/ 340483 w 340482"/>
                    <a:gd name="connsiteY0" fmla="*/ 2647 h 5294"/>
                    <a:gd name="connsiteX1" fmla="*/ 170241 w 340482"/>
                    <a:gd name="connsiteY1" fmla="*/ 5294 h 5294"/>
                    <a:gd name="connsiteX2" fmla="*/ 0 w 340482"/>
                    <a:gd name="connsiteY2" fmla="*/ 2647 h 5294"/>
                    <a:gd name="connsiteX3" fmla="*/ 170241 w 340482"/>
                    <a:gd name="connsiteY3" fmla="*/ 0 h 5294"/>
                    <a:gd name="connsiteX4" fmla="*/ 340483 w 340482"/>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482" h="5294">
                      <a:moveTo>
                        <a:pt x="340483" y="2647"/>
                      </a:moveTo>
                      <a:cubicBezTo>
                        <a:pt x="340483" y="4073"/>
                        <a:pt x="264220" y="5294"/>
                        <a:pt x="170241" y="5294"/>
                      </a:cubicBezTo>
                      <a:cubicBezTo>
                        <a:pt x="76262" y="5294"/>
                        <a:pt x="0" y="4073"/>
                        <a:pt x="0" y="2647"/>
                      </a:cubicBezTo>
                      <a:cubicBezTo>
                        <a:pt x="0" y="1222"/>
                        <a:pt x="76161" y="0"/>
                        <a:pt x="170241" y="0"/>
                      </a:cubicBezTo>
                      <a:cubicBezTo>
                        <a:pt x="264322" y="0"/>
                        <a:pt x="340483" y="1120"/>
                        <a:pt x="340483" y="2647"/>
                      </a:cubicBezTo>
                      <a:close/>
                    </a:path>
                  </a:pathLst>
                </a:custGeom>
                <a:solidFill>
                  <a:srgbClr val="263238"/>
                </a:solidFill>
                <a:ln w="10173" cap="flat">
                  <a:noFill/>
                  <a:prstDash val="solid"/>
                  <a:miter/>
                </a:ln>
              </p:spPr>
              <p:txBody>
                <a:bodyPr rtlCol="0" anchor="ctr"/>
                <a:lstStyle/>
                <a:p>
                  <a:endParaRPr lang="zh-CN" altLang="en-US"/>
                </a:p>
              </p:txBody>
            </p:sp>
            <p:sp>
              <p:nvSpPr>
                <p:cNvPr id="382" name="任意多边形: 形状 381">
                  <a:extLst>
                    <a:ext uri="{FF2B5EF4-FFF2-40B4-BE49-F238E27FC236}">
                      <a16:creationId xmlns:a16="http://schemas.microsoft.com/office/drawing/2014/main" id="{730F4875-84EC-B2F1-2E4B-FCB99C975033}"/>
                    </a:ext>
                  </a:extLst>
                </p:cNvPr>
                <p:cNvSpPr/>
                <p:nvPr/>
              </p:nvSpPr>
              <p:spPr>
                <a:xfrm>
                  <a:off x="8724259" y="4103089"/>
                  <a:ext cx="424890" cy="5294"/>
                </a:xfrm>
                <a:custGeom>
                  <a:avLst/>
                  <a:gdLst>
                    <a:gd name="connsiteX0" fmla="*/ 424890 w 424890"/>
                    <a:gd name="connsiteY0" fmla="*/ 2647 h 5294"/>
                    <a:gd name="connsiteX1" fmla="*/ 212394 w 424890"/>
                    <a:gd name="connsiteY1" fmla="*/ 5295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175"/>
                        <a:pt x="329792" y="5295"/>
                        <a:pt x="212394" y="5295"/>
                      </a:cubicBezTo>
                      <a:cubicBezTo>
                        <a:pt x="94997" y="5295"/>
                        <a:pt x="0" y="4175"/>
                        <a:pt x="0" y="2647"/>
                      </a:cubicBezTo>
                      <a:cubicBezTo>
                        <a:pt x="0" y="1120"/>
                        <a:pt x="95099" y="0"/>
                        <a:pt x="212394" y="0"/>
                      </a:cubicBezTo>
                      <a:cubicBezTo>
                        <a:pt x="329690" y="0"/>
                        <a:pt x="424890" y="1731"/>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83" name="任意多边形: 形状 382">
                  <a:extLst>
                    <a:ext uri="{FF2B5EF4-FFF2-40B4-BE49-F238E27FC236}">
                      <a16:creationId xmlns:a16="http://schemas.microsoft.com/office/drawing/2014/main" id="{75A885C9-8F7A-F927-81E7-F4CE5F303F68}"/>
                    </a:ext>
                  </a:extLst>
                </p:cNvPr>
                <p:cNvSpPr/>
                <p:nvPr/>
              </p:nvSpPr>
              <p:spPr>
                <a:xfrm>
                  <a:off x="8724259" y="4125082"/>
                  <a:ext cx="424890" cy="5294"/>
                </a:xfrm>
                <a:custGeom>
                  <a:avLst/>
                  <a:gdLst>
                    <a:gd name="connsiteX0" fmla="*/ 424890 w 424890"/>
                    <a:gd name="connsiteY0" fmla="*/ 2647 h 5294"/>
                    <a:gd name="connsiteX1" fmla="*/ 212394 w 424890"/>
                    <a:gd name="connsiteY1" fmla="*/ 5295 h 5294"/>
                    <a:gd name="connsiteX2" fmla="*/ 0 w 424890"/>
                    <a:gd name="connsiteY2" fmla="*/ 2647 h 5294"/>
                    <a:gd name="connsiteX3" fmla="*/ 212394 w 424890"/>
                    <a:gd name="connsiteY3" fmla="*/ 0 h 5294"/>
                    <a:gd name="connsiteX4" fmla="*/ 424890 w 424890"/>
                    <a:gd name="connsiteY4" fmla="*/ 2647 h 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890" h="5294">
                      <a:moveTo>
                        <a:pt x="424890" y="2647"/>
                      </a:moveTo>
                      <a:cubicBezTo>
                        <a:pt x="424890" y="4175"/>
                        <a:pt x="329792" y="5295"/>
                        <a:pt x="212394" y="5295"/>
                      </a:cubicBezTo>
                      <a:cubicBezTo>
                        <a:pt x="94997" y="5295"/>
                        <a:pt x="0" y="4175"/>
                        <a:pt x="0" y="2647"/>
                      </a:cubicBezTo>
                      <a:cubicBezTo>
                        <a:pt x="0" y="1120"/>
                        <a:pt x="95099" y="0"/>
                        <a:pt x="212394" y="0"/>
                      </a:cubicBezTo>
                      <a:cubicBezTo>
                        <a:pt x="329690" y="0"/>
                        <a:pt x="424890" y="1222"/>
                        <a:pt x="424890" y="2647"/>
                      </a:cubicBezTo>
                      <a:close/>
                    </a:path>
                  </a:pathLst>
                </a:custGeom>
                <a:solidFill>
                  <a:srgbClr val="263238"/>
                </a:solidFill>
                <a:ln w="10173" cap="flat">
                  <a:noFill/>
                  <a:prstDash val="solid"/>
                  <a:miter/>
                </a:ln>
              </p:spPr>
              <p:txBody>
                <a:bodyPr rtlCol="0" anchor="ctr"/>
                <a:lstStyle/>
                <a:p>
                  <a:endParaRPr lang="zh-CN" altLang="en-US"/>
                </a:p>
              </p:txBody>
            </p:sp>
            <p:sp>
              <p:nvSpPr>
                <p:cNvPr id="384" name="任意多边形: 形状 383">
                  <a:extLst>
                    <a:ext uri="{FF2B5EF4-FFF2-40B4-BE49-F238E27FC236}">
                      <a16:creationId xmlns:a16="http://schemas.microsoft.com/office/drawing/2014/main" id="{B2F90D0A-A411-9987-8DD2-1BD929942C15}"/>
                    </a:ext>
                  </a:extLst>
                </p:cNvPr>
                <p:cNvSpPr/>
                <p:nvPr/>
              </p:nvSpPr>
              <p:spPr>
                <a:xfrm>
                  <a:off x="8823328" y="3619042"/>
                  <a:ext cx="261878" cy="71579"/>
                </a:xfrm>
                <a:custGeom>
                  <a:avLst/>
                  <a:gdLst>
                    <a:gd name="connsiteX0" fmla="*/ 22808 w 261878"/>
                    <a:gd name="connsiteY0" fmla="*/ 0 h 71579"/>
                    <a:gd name="connsiteX1" fmla="*/ 239173 w 261878"/>
                    <a:gd name="connsiteY1" fmla="*/ 0 h 71579"/>
                    <a:gd name="connsiteX2" fmla="*/ 261878 w 261878"/>
                    <a:gd name="connsiteY2" fmla="*/ 22706 h 71579"/>
                    <a:gd name="connsiteX3" fmla="*/ 261878 w 261878"/>
                    <a:gd name="connsiteY3" fmla="*/ 71579 h 71579"/>
                    <a:gd name="connsiteX4" fmla="*/ 261878 w 261878"/>
                    <a:gd name="connsiteY4" fmla="*/ 71579 h 71579"/>
                    <a:gd name="connsiteX5" fmla="*/ 0 w 261878"/>
                    <a:gd name="connsiteY5" fmla="*/ 71579 h 71579"/>
                    <a:gd name="connsiteX6" fmla="*/ 0 w 261878"/>
                    <a:gd name="connsiteY6" fmla="*/ 71579 h 71579"/>
                    <a:gd name="connsiteX7" fmla="*/ 0 w 261878"/>
                    <a:gd name="connsiteY7" fmla="*/ 22706 h 71579"/>
                    <a:gd name="connsiteX8" fmla="*/ 22705 w 261878"/>
                    <a:gd name="connsiteY8" fmla="*/ 0 h 71579"/>
                    <a:gd name="connsiteX9" fmla="*/ 22808 w 261878"/>
                    <a:gd name="connsiteY9" fmla="*/ 0 h 71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878" h="71579">
                      <a:moveTo>
                        <a:pt x="22808" y="0"/>
                      </a:moveTo>
                      <a:lnTo>
                        <a:pt x="239173" y="0"/>
                      </a:lnTo>
                      <a:cubicBezTo>
                        <a:pt x="251713" y="0"/>
                        <a:pt x="261878" y="10166"/>
                        <a:pt x="261878" y="22706"/>
                      </a:cubicBezTo>
                      <a:lnTo>
                        <a:pt x="261878" y="71579"/>
                      </a:lnTo>
                      <a:lnTo>
                        <a:pt x="261878" y="71579"/>
                      </a:lnTo>
                      <a:lnTo>
                        <a:pt x="0" y="71579"/>
                      </a:lnTo>
                      <a:lnTo>
                        <a:pt x="0" y="71579"/>
                      </a:lnTo>
                      <a:lnTo>
                        <a:pt x="0" y="22706"/>
                      </a:lnTo>
                      <a:cubicBezTo>
                        <a:pt x="0" y="10166"/>
                        <a:pt x="10165" y="0"/>
                        <a:pt x="22705" y="0"/>
                      </a:cubicBezTo>
                      <a:cubicBezTo>
                        <a:pt x="22739" y="0"/>
                        <a:pt x="22773" y="0"/>
                        <a:pt x="22808" y="0"/>
                      </a:cubicBezTo>
                      <a:close/>
                    </a:path>
                  </a:pathLst>
                </a:custGeom>
                <a:solidFill>
                  <a:srgbClr val="263238"/>
                </a:solidFill>
                <a:ln w="10173" cap="flat">
                  <a:noFill/>
                  <a:prstDash val="solid"/>
                  <a:miter/>
                </a:ln>
              </p:spPr>
              <p:txBody>
                <a:bodyPr rtlCol="0" anchor="ctr"/>
                <a:lstStyle/>
                <a:p>
                  <a:endParaRPr lang="zh-CN" altLang="en-US"/>
                </a:p>
              </p:txBody>
            </p:sp>
            <p:sp>
              <p:nvSpPr>
                <p:cNvPr id="385" name="任意多边形: 形状 384">
                  <a:extLst>
                    <a:ext uri="{FF2B5EF4-FFF2-40B4-BE49-F238E27FC236}">
                      <a16:creationId xmlns:a16="http://schemas.microsoft.com/office/drawing/2014/main" id="{BBA81569-CF8B-BB80-17A0-E43C2CDB234F}"/>
                    </a:ext>
                  </a:extLst>
                </p:cNvPr>
                <p:cNvSpPr/>
                <p:nvPr/>
              </p:nvSpPr>
              <p:spPr>
                <a:xfrm>
                  <a:off x="8921075" y="3592060"/>
                  <a:ext cx="66589" cy="53862"/>
                </a:xfrm>
                <a:custGeom>
                  <a:avLst/>
                  <a:gdLst>
                    <a:gd name="connsiteX0" fmla="*/ 66590 w 66589"/>
                    <a:gd name="connsiteY0" fmla="*/ 0 h 53862"/>
                    <a:gd name="connsiteX1" fmla="*/ 0 w 66589"/>
                    <a:gd name="connsiteY1" fmla="*/ 0 h 53862"/>
                    <a:gd name="connsiteX2" fmla="*/ 7738 w 66589"/>
                    <a:gd name="connsiteY2" fmla="*/ 53862 h 53862"/>
                    <a:gd name="connsiteX3" fmla="*/ 57935 w 66589"/>
                    <a:gd name="connsiteY3" fmla="*/ 53862 h 53862"/>
                    <a:gd name="connsiteX4" fmla="*/ 66590 w 66589"/>
                    <a:gd name="connsiteY4" fmla="*/ 0 h 53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89" h="53862">
                      <a:moveTo>
                        <a:pt x="66590" y="0"/>
                      </a:moveTo>
                      <a:lnTo>
                        <a:pt x="0" y="0"/>
                      </a:lnTo>
                      <a:lnTo>
                        <a:pt x="7738" y="53862"/>
                      </a:lnTo>
                      <a:lnTo>
                        <a:pt x="57935" y="53862"/>
                      </a:lnTo>
                      <a:lnTo>
                        <a:pt x="66590" y="0"/>
                      </a:lnTo>
                      <a:close/>
                    </a:path>
                  </a:pathLst>
                </a:custGeom>
                <a:solidFill>
                  <a:srgbClr val="263238"/>
                </a:solidFill>
                <a:ln w="10173" cap="flat">
                  <a:noFill/>
                  <a:prstDash val="solid"/>
                  <a:miter/>
                </a:ln>
              </p:spPr>
              <p:txBody>
                <a:bodyPr rtlCol="0" anchor="ctr"/>
                <a:lstStyle/>
                <a:p>
                  <a:endParaRPr lang="zh-CN" altLang="en-US"/>
                </a:p>
              </p:txBody>
            </p:sp>
            <p:sp>
              <p:nvSpPr>
                <p:cNvPr id="386" name="任意多边形: 形状 385">
                  <a:extLst>
                    <a:ext uri="{FF2B5EF4-FFF2-40B4-BE49-F238E27FC236}">
                      <a16:creationId xmlns:a16="http://schemas.microsoft.com/office/drawing/2014/main" id="{4B1258A5-5F02-C97F-983B-42F9151D15E6}"/>
                    </a:ext>
                  </a:extLst>
                </p:cNvPr>
                <p:cNvSpPr/>
                <p:nvPr/>
              </p:nvSpPr>
              <p:spPr>
                <a:xfrm>
                  <a:off x="8840332" y="3618431"/>
                  <a:ext cx="228074" cy="1120"/>
                </a:xfrm>
                <a:custGeom>
                  <a:avLst/>
                  <a:gdLst>
                    <a:gd name="connsiteX0" fmla="*/ 228075 w 228074"/>
                    <a:gd name="connsiteY0" fmla="*/ 611 h 1120"/>
                    <a:gd name="connsiteX1" fmla="*/ 114037 w 228074"/>
                    <a:gd name="connsiteY1" fmla="*/ 1120 h 1120"/>
                    <a:gd name="connsiteX2" fmla="*/ 0 w 228074"/>
                    <a:gd name="connsiteY2" fmla="*/ 611 h 1120"/>
                    <a:gd name="connsiteX3" fmla="*/ 114037 w 228074"/>
                    <a:gd name="connsiteY3" fmla="*/ 0 h 1120"/>
                    <a:gd name="connsiteX4" fmla="*/ 228075 w 228074"/>
                    <a:gd name="connsiteY4" fmla="*/ 611 h 1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074" h="1120">
                      <a:moveTo>
                        <a:pt x="228075" y="611"/>
                      </a:moveTo>
                      <a:cubicBezTo>
                        <a:pt x="228075" y="611"/>
                        <a:pt x="177165" y="1120"/>
                        <a:pt x="114037" y="1120"/>
                      </a:cubicBezTo>
                      <a:cubicBezTo>
                        <a:pt x="50909" y="1120"/>
                        <a:pt x="0" y="1120"/>
                        <a:pt x="0" y="611"/>
                      </a:cubicBezTo>
                      <a:cubicBezTo>
                        <a:pt x="0" y="102"/>
                        <a:pt x="50909" y="0"/>
                        <a:pt x="114037" y="0"/>
                      </a:cubicBezTo>
                      <a:cubicBezTo>
                        <a:pt x="177165" y="0"/>
                        <a:pt x="228075" y="305"/>
                        <a:pt x="228075" y="611"/>
                      </a:cubicBezTo>
                      <a:close/>
                    </a:path>
                  </a:pathLst>
                </a:custGeom>
                <a:solidFill>
                  <a:srgbClr val="455A64"/>
                </a:solidFill>
                <a:ln w="10173" cap="flat">
                  <a:noFill/>
                  <a:prstDash val="solid"/>
                  <a:miter/>
                </a:ln>
              </p:spPr>
              <p:txBody>
                <a:bodyPr rtlCol="0" anchor="ctr"/>
                <a:lstStyle/>
                <a:p>
                  <a:endParaRPr lang="zh-CN" altLang="en-US"/>
                </a:p>
              </p:txBody>
            </p:sp>
            <p:sp>
              <p:nvSpPr>
                <p:cNvPr id="387" name="任意多边形: 形状 386">
                  <a:extLst>
                    <a:ext uri="{FF2B5EF4-FFF2-40B4-BE49-F238E27FC236}">
                      <a16:creationId xmlns:a16="http://schemas.microsoft.com/office/drawing/2014/main" id="{D2FD5085-87D2-1F7B-9619-DC92EB0959C9}"/>
                    </a:ext>
                  </a:extLst>
                </p:cNvPr>
                <p:cNvSpPr/>
                <p:nvPr/>
              </p:nvSpPr>
              <p:spPr>
                <a:xfrm>
                  <a:off x="8828827" y="3633806"/>
                  <a:ext cx="735" cy="45207"/>
                </a:xfrm>
                <a:custGeom>
                  <a:avLst/>
                  <a:gdLst>
                    <a:gd name="connsiteX0" fmla="*/ 509 w 735"/>
                    <a:gd name="connsiteY0" fmla="*/ 45207 h 45207"/>
                    <a:gd name="connsiteX1" fmla="*/ 0 w 735"/>
                    <a:gd name="connsiteY1" fmla="*/ 22604 h 45207"/>
                    <a:gd name="connsiteX2" fmla="*/ 509 w 735"/>
                    <a:gd name="connsiteY2" fmla="*/ 0 h 45207"/>
                    <a:gd name="connsiteX3" fmla="*/ 509 w 735"/>
                    <a:gd name="connsiteY3" fmla="*/ 22604 h 45207"/>
                    <a:gd name="connsiteX4" fmla="*/ 509 w 735"/>
                    <a:gd name="connsiteY4" fmla="*/ 45207 h 45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 h="45207">
                      <a:moveTo>
                        <a:pt x="509" y="45207"/>
                      </a:moveTo>
                      <a:cubicBezTo>
                        <a:pt x="509" y="45207"/>
                        <a:pt x="0" y="35026"/>
                        <a:pt x="0" y="22604"/>
                      </a:cubicBezTo>
                      <a:cubicBezTo>
                        <a:pt x="0" y="10182"/>
                        <a:pt x="0" y="0"/>
                        <a:pt x="509" y="0"/>
                      </a:cubicBezTo>
                      <a:cubicBezTo>
                        <a:pt x="1018" y="0"/>
                        <a:pt x="509" y="10182"/>
                        <a:pt x="509" y="22604"/>
                      </a:cubicBezTo>
                      <a:cubicBezTo>
                        <a:pt x="509" y="35026"/>
                        <a:pt x="815" y="45207"/>
                        <a:pt x="509" y="45207"/>
                      </a:cubicBezTo>
                      <a:close/>
                    </a:path>
                  </a:pathLst>
                </a:custGeom>
                <a:solidFill>
                  <a:srgbClr val="455A64"/>
                </a:solidFill>
                <a:ln w="10173" cap="flat">
                  <a:noFill/>
                  <a:prstDash val="solid"/>
                  <a:miter/>
                </a:ln>
              </p:spPr>
              <p:txBody>
                <a:bodyPr rtlCol="0" anchor="ctr"/>
                <a:lstStyle/>
                <a:p>
                  <a:endParaRPr lang="zh-CN" altLang="en-US"/>
                </a:p>
              </p:txBody>
            </p:sp>
            <p:sp>
              <p:nvSpPr>
                <p:cNvPr id="388" name="任意多边形: 形状 387">
                  <a:extLst>
                    <a:ext uri="{FF2B5EF4-FFF2-40B4-BE49-F238E27FC236}">
                      <a16:creationId xmlns:a16="http://schemas.microsoft.com/office/drawing/2014/main" id="{B14A8363-E81F-3ADB-E7D0-14A95F4A94DC}"/>
                    </a:ext>
                  </a:extLst>
                </p:cNvPr>
                <p:cNvSpPr/>
                <p:nvPr/>
              </p:nvSpPr>
              <p:spPr>
                <a:xfrm>
                  <a:off x="9076154" y="3632889"/>
                  <a:ext cx="1103" cy="40727"/>
                </a:xfrm>
                <a:custGeom>
                  <a:avLst/>
                  <a:gdLst>
                    <a:gd name="connsiteX0" fmla="*/ 602 w 1103"/>
                    <a:gd name="connsiteY0" fmla="*/ 40728 h 40727"/>
                    <a:gd name="connsiteX1" fmla="*/ 602 w 1103"/>
                    <a:gd name="connsiteY1" fmla="*/ 0 h 40727"/>
                    <a:gd name="connsiteX2" fmla="*/ 602 w 1103"/>
                    <a:gd name="connsiteY2" fmla="*/ 40728 h 40727"/>
                  </a:gdLst>
                  <a:ahLst/>
                  <a:cxnLst>
                    <a:cxn ang="0">
                      <a:pos x="connsiteX0" y="connsiteY0"/>
                    </a:cxn>
                    <a:cxn ang="0">
                      <a:pos x="connsiteX1" y="connsiteY1"/>
                    </a:cxn>
                    <a:cxn ang="0">
                      <a:pos x="connsiteX2" y="connsiteY2"/>
                    </a:cxn>
                  </a:cxnLst>
                  <a:rect l="l" t="t" r="r" b="b"/>
                  <a:pathLst>
                    <a:path w="1103" h="40727">
                      <a:moveTo>
                        <a:pt x="602" y="40728"/>
                      </a:moveTo>
                      <a:cubicBezTo>
                        <a:pt x="-201" y="27164"/>
                        <a:pt x="-201" y="13564"/>
                        <a:pt x="602" y="0"/>
                      </a:cubicBezTo>
                      <a:cubicBezTo>
                        <a:pt x="1270" y="13568"/>
                        <a:pt x="1270" y="27160"/>
                        <a:pt x="602" y="40728"/>
                      </a:cubicBezTo>
                      <a:close/>
                    </a:path>
                  </a:pathLst>
                </a:custGeom>
                <a:solidFill>
                  <a:srgbClr val="455A64"/>
                </a:solidFill>
                <a:ln w="10173" cap="flat">
                  <a:noFill/>
                  <a:prstDash val="solid"/>
                  <a:miter/>
                </a:ln>
              </p:spPr>
              <p:txBody>
                <a:bodyPr rtlCol="0" anchor="ctr"/>
                <a:lstStyle/>
                <a:p>
                  <a:endParaRPr lang="zh-CN" altLang="en-US"/>
                </a:p>
              </p:txBody>
            </p:sp>
            <p:sp>
              <p:nvSpPr>
                <p:cNvPr id="389" name="任意多边形: 形状 388">
                  <a:extLst>
                    <a:ext uri="{FF2B5EF4-FFF2-40B4-BE49-F238E27FC236}">
                      <a16:creationId xmlns:a16="http://schemas.microsoft.com/office/drawing/2014/main" id="{D758C920-B26A-A4C9-21C8-073F7EE44D7F}"/>
                    </a:ext>
                  </a:extLst>
                </p:cNvPr>
                <p:cNvSpPr/>
                <p:nvPr/>
              </p:nvSpPr>
              <p:spPr>
                <a:xfrm>
                  <a:off x="8829947" y="3682570"/>
                  <a:ext cx="234183" cy="1126"/>
                </a:xfrm>
                <a:custGeom>
                  <a:avLst/>
                  <a:gdLst>
                    <a:gd name="connsiteX0" fmla="*/ 234184 w 234183"/>
                    <a:gd name="connsiteY0" fmla="*/ 515 h 1126"/>
                    <a:gd name="connsiteX1" fmla="*/ 117092 w 234183"/>
                    <a:gd name="connsiteY1" fmla="*/ 1126 h 1126"/>
                    <a:gd name="connsiteX2" fmla="*/ 0 w 234183"/>
                    <a:gd name="connsiteY2" fmla="*/ 515 h 1126"/>
                    <a:gd name="connsiteX3" fmla="*/ 117092 w 234183"/>
                    <a:gd name="connsiteY3" fmla="*/ 6 h 1126"/>
                    <a:gd name="connsiteX4" fmla="*/ 234184 w 234183"/>
                    <a:gd name="connsiteY4" fmla="*/ 515 h 1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183" h="1126">
                      <a:moveTo>
                        <a:pt x="234184" y="515"/>
                      </a:moveTo>
                      <a:cubicBezTo>
                        <a:pt x="234184" y="515"/>
                        <a:pt x="181747" y="1126"/>
                        <a:pt x="117092" y="1126"/>
                      </a:cubicBezTo>
                      <a:cubicBezTo>
                        <a:pt x="52437" y="1126"/>
                        <a:pt x="0" y="1126"/>
                        <a:pt x="0" y="515"/>
                      </a:cubicBezTo>
                      <a:cubicBezTo>
                        <a:pt x="0" y="-95"/>
                        <a:pt x="52437" y="6"/>
                        <a:pt x="117092" y="6"/>
                      </a:cubicBezTo>
                      <a:cubicBezTo>
                        <a:pt x="181747" y="6"/>
                        <a:pt x="234184" y="312"/>
                        <a:pt x="234184" y="515"/>
                      </a:cubicBezTo>
                      <a:close/>
                    </a:path>
                  </a:pathLst>
                </a:custGeom>
                <a:solidFill>
                  <a:srgbClr val="455A64"/>
                </a:solidFill>
                <a:ln w="10173" cap="flat">
                  <a:noFill/>
                  <a:prstDash val="solid"/>
                  <a:miter/>
                </a:ln>
              </p:spPr>
              <p:txBody>
                <a:bodyPr rtlCol="0" anchor="ctr"/>
                <a:lstStyle/>
                <a:p>
                  <a:endParaRPr lang="zh-CN" altLang="en-US"/>
                </a:p>
              </p:txBody>
            </p:sp>
            <p:sp>
              <p:nvSpPr>
                <p:cNvPr id="390" name="任意多边形: 形状 389">
                  <a:extLst>
                    <a:ext uri="{FF2B5EF4-FFF2-40B4-BE49-F238E27FC236}">
                      <a16:creationId xmlns:a16="http://schemas.microsoft.com/office/drawing/2014/main" id="{8D6D530B-A927-8ABF-7CA8-3CF624C6F080}"/>
                    </a:ext>
                  </a:extLst>
                </p:cNvPr>
                <p:cNvSpPr/>
                <p:nvPr/>
              </p:nvSpPr>
              <p:spPr>
                <a:xfrm>
                  <a:off x="9083781" y="3639406"/>
                  <a:ext cx="12218" cy="45105"/>
                </a:xfrm>
                <a:custGeom>
                  <a:avLst/>
                  <a:gdLst>
                    <a:gd name="connsiteX0" fmla="*/ 1425 w 12218"/>
                    <a:gd name="connsiteY0" fmla="*/ 0 h 45105"/>
                    <a:gd name="connsiteX1" fmla="*/ 12218 w 12218"/>
                    <a:gd name="connsiteY1" fmla="*/ 30342 h 45105"/>
                    <a:gd name="connsiteX2" fmla="*/ 12218 w 12218"/>
                    <a:gd name="connsiteY2" fmla="*/ 45106 h 45105"/>
                    <a:gd name="connsiteX3" fmla="*/ 0 w 12218"/>
                    <a:gd name="connsiteY3" fmla="*/ 45106 h 45105"/>
                    <a:gd name="connsiteX4" fmla="*/ 1425 w 12218"/>
                    <a:gd name="connsiteY4" fmla="*/ 0 h 45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8" h="45105">
                      <a:moveTo>
                        <a:pt x="1425" y="0"/>
                      </a:moveTo>
                      <a:lnTo>
                        <a:pt x="12218" y="30342"/>
                      </a:lnTo>
                      <a:lnTo>
                        <a:pt x="12218" y="45106"/>
                      </a:lnTo>
                      <a:lnTo>
                        <a:pt x="0" y="45106"/>
                      </a:lnTo>
                      <a:lnTo>
                        <a:pt x="1425" y="0"/>
                      </a:lnTo>
                      <a:close/>
                    </a:path>
                  </a:pathLst>
                </a:custGeom>
                <a:solidFill>
                  <a:srgbClr val="000000"/>
                </a:solidFill>
                <a:ln w="10173" cap="flat">
                  <a:noFill/>
                  <a:prstDash val="solid"/>
                  <a:miter/>
                </a:ln>
              </p:spPr>
              <p:txBody>
                <a:bodyPr rtlCol="0" anchor="ctr"/>
                <a:lstStyle/>
                <a:p>
                  <a:endParaRPr lang="zh-CN" altLang="en-US"/>
                </a:p>
              </p:txBody>
            </p:sp>
            <p:sp>
              <p:nvSpPr>
                <p:cNvPr id="391" name="任意多边形: 形状 390">
                  <a:extLst>
                    <a:ext uri="{FF2B5EF4-FFF2-40B4-BE49-F238E27FC236}">
                      <a16:creationId xmlns:a16="http://schemas.microsoft.com/office/drawing/2014/main" id="{BBC2D681-E77A-36DB-9C35-CD2F54DD9B12}"/>
                    </a:ext>
                  </a:extLst>
                </p:cNvPr>
                <p:cNvSpPr/>
                <p:nvPr/>
              </p:nvSpPr>
              <p:spPr>
                <a:xfrm>
                  <a:off x="8812534" y="3727983"/>
                  <a:ext cx="36249" cy="36458"/>
                </a:xfrm>
                <a:custGeom>
                  <a:avLst/>
                  <a:gdLst>
                    <a:gd name="connsiteX0" fmla="*/ 9980 w 36249"/>
                    <a:gd name="connsiteY0" fmla="*/ 34115 h 36458"/>
                    <a:gd name="connsiteX1" fmla="*/ 2751 w 36249"/>
                    <a:gd name="connsiteY1" fmla="*/ 27598 h 36458"/>
                    <a:gd name="connsiteX2" fmla="*/ 2 w 36249"/>
                    <a:gd name="connsiteY2" fmla="*/ 18231 h 36458"/>
                    <a:gd name="connsiteX3" fmla="*/ 2751 w 36249"/>
                    <a:gd name="connsiteY3" fmla="*/ 8762 h 36458"/>
                    <a:gd name="connsiteX4" fmla="*/ 9980 w 36249"/>
                    <a:gd name="connsiteY4" fmla="*/ 2347 h 36458"/>
                    <a:gd name="connsiteX5" fmla="*/ 20162 w 36249"/>
                    <a:gd name="connsiteY5" fmla="*/ 5 h 36458"/>
                    <a:gd name="connsiteX6" fmla="*/ 29427 w 36249"/>
                    <a:gd name="connsiteY6" fmla="*/ 1635 h 36458"/>
                    <a:gd name="connsiteX7" fmla="*/ 36249 w 36249"/>
                    <a:gd name="connsiteY7" fmla="*/ 6624 h 36458"/>
                    <a:gd name="connsiteX8" fmla="*/ 29529 w 36249"/>
                    <a:gd name="connsiteY8" fmla="*/ 12326 h 36458"/>
                    <a:gd name="connsiteX9" fmla="*/ 20773 w 36249"/>
                    <a:gd name="connsiteY9" fmla="*/ 8151 h 36458"/>
                    <a:gd name="connsiteX10" fmla="*/ 15376 w 36249"/>
                    <a:gd name="connsiteY10" fmla="*/ 9475 h 36458"/>
                    <a:gd name="connsiteX11" fmla="*/ 11711 w 36249"/>
                    <a:gd name="connsiteY11" fmla="*/ 12936 h 36458"/>
                    <a:gd name="connsiteX12" fmla="*/ 10387 w 36249"/>
                    <a:gd name="connsiteY12" fmla="*/ 18231 h 36458"/>
                    <a:gd name="connsiteX13" fmla="*/ 11711 w 36249"/>
                    <a:gd name="connsiteY13" fmla="*/ 23424 h 36458"/>
                    <a:gd name="connsiteX14" fmla="*/ 15376 w 36249"/>
                    <a:gd name="connsiteY14" fmla="*/ 26987 h 36458"/>
                    <a:gd name="connsiteX15" fmla="*/ 29529 w 36249"/>
                    <a:gd name="connsiteY15" fmla="*/ 24137 h 36458"/>
                    <a:gd name="connsiteX16" fmla="*/ 36249 w 36249"/>
                    <a:gd name="connsiteY16" fmla="*/ 29838 h 36458"/>
                    <a:gd name="connsiteX17" fmla="*/ 29427 w 36249"/>
                    <a:gd name="connsiteY17" fmla="*/ 34726 h 36458"/>
                    <a:gd name="connsiteX18" fmla="*/ 20162 w 36249"/>
                    <a:gd name="connsiteY18" fmla="*/ 36457 h 36458"/>
                    <a:gd name="connsiteX19" fmla="*/ 9980 w 36249"/>
                    <a:gd name="connsiteY19" fmla="*/ 34115 h 3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249" h="36458">
                      <a:moveTo>
                        <a:pt x="9980" y="34115"/>
                      </a:moveTo>
                      <a:cubicBezTo>
                        <a:pt x="7015" y="32651"/>
                        <a:pt x="4513" y="30396"/>
                        <a:pt x="2751" y="27598"/>
                      </a:cubicBezTo>
                      <a:cubicBezTo>
                        <a:pt x="916" y="24822"/>
                        <a:pt x="-42" y="21558"/>
                        <a:pt x="2" y="18231"/>
                      </a:cubicBezTo>
                      <a:cubicBezTo>
                        <a:pt x="-44" y="14872"/>
                        <a:pt x="914" y="11575"/>
                        <a:pt x="2751" y="8762"/>
                      </a:cubicBezTo>
                      <a:cubicBezTo>
                        <a:pt x="4519" y="5995"/>
                        <a:pt x="7022" y="3774"/>
                        <a:pt x="9980" y="2347"/>
                      </a:cubicBezTo>
                      <a:cubicBezTo>
                        <a:pt x="13142" y="775"/>
                        <a:pt x="16631" y="-27"/>
                        <a:pt x="20162" y="5"/>
                      </a:cubicBezTo>
                      <a:cubicBezTo>
                        <a:pt x="23327" y="-62"/>
                        <a:pt x="26475" y="491"/>
                        <a:pt x="29427" y="1635"/>
                      </a:cubicBezTo>
                      <a:cubicBezTo>
                        <a:pt x="32050" y="2759"/>
                        <a:pt x="34383" y="4466"/>
                        <a:pt x="36249" y="6624"/>
                      </a:cubicBezTo>
                      <a:lnTo>
                        <a:pt x="29529" y="12326"/>
                      </a:lnTo>
                      <a:cubicBezTo>
                        <a:pt x="27377" y="9700"/>
                        <a:pt x="24167" y="8170"/>
                        <a:pt x="20773" y="8151"/>
                      </a:cubicBezTo>
                      <a:cubicBezTo>
                        <a:pt x="18886" y="8083"/>
                        <a:pt x="17018" y="8541"/>
                        <a:pt x="15376" y="9475"/>
                      </a:cubicBezTo>
                      <a:cubicBezTo>
                        <a:pt x="13815" y="10206"/>
                        <a:pt x="12530" y="11419"/>
                        <a:pt x="11711" y="12936"/>
                      </a:cubicBezTo>
                      <a:cubicBezTo>
                        <a:pt x="10796" y="14548"/>
                        <a:pt x="10338" y="16379"/>
                        <a:pt x="10387" y="18231"/>
                      </a:cubicBezTo>
                      <a:cubicBezTo>
                        <a:pt x="10357" y="20049"/>
                        <a:pt x="10814" y="21842"/>
                        <a:pt x="11711" y="23424"/>
                      </a:cubicBezTo>
                      <a:cubicBezTo>
                        <a:pt x="12524" y="24970"/>
                        <a:pt x="13808" y="26218"/>
                        <a:pt x="15376" y="26987"/>
                      </a:cubicBezTo>
                      <a:cubicBezTo>
                        <a:pt x="20193" y="29367"/>
                        <a:pt x="26009" y="28195"/>
                        <a:pt x="29529" y="24137"/>
                      </a:cubicBezTo>
                      <a:lnTo>
                        <a:pt x="36249" y="29838"/>
                      </a:lnTo>
                      <a:cubicBezTo>
                        <a:pt x="34405" y="31996"/>
                        <a:pt x="32064" y="33674"/>
                        <a:pt x="29427" y="34726"/>
                      </a:cubicBezTo>
                      <a:cubicBezTo>
                        <a:pt x="26482" y="35903"/>
                        <a:pt x="23334" y="36492"/>
                        <a:pt x="20162" y="36457"/>
                      </a:cubicBezTo>
                      <a:cubicBezTo>
                        <a:pt x="16636" y="36442"/>
                        <a:pt x="13158" y="35642"/>
                        <a:pt x="9980" y="34115"/>
                      </a:cubicBezTo>
                      <a:close/>
                    </a:path>
                  </a:pathLst>
                </a:custGeom>
                <a:solidFill>
                  <a:srgbClr val="263238"/>
                </a:solidFill>
                <a:ln w="10173" cap="flat">
                  <a:noFill/>
                  <a:prstDash val="solid"/>
                  <a:miter/>
                </a:ln>
              </p:spPr>
              <p:txBody>
                <a:bodyPr rtlCol="0" anchor="ctr"/>
                <a:lstStyle/>
                <a:p>
                  <a:endParaRPr lang="zh-CN" altLang="en-US"/>
                </a:p>
              </p:txBody>
            </p:sp>
            <p:sp>
              <p:nvSpPr>
                <p:cNvPr id="392" name="任意多边形: 形状 391">
                  <a:extLst>
                    <a:ext uri="{FF2B5EF4-FFF2-40B4-BE49-F238E27FC236}">
                      <a16:creationId xmlns:a16="http://schemas.microsoft.com/office/drawing/2014/main" id="{79F50C81-B3B5-2776-85E3-777FE9BB8099}"/>
                    </a:ext>
                  </a:extLst>
                </p:cNvPr>
                <p:cNvSpPr/>
                <p:nvPr/>
              </p:nvSpPr>
              <p:spPr>
                <a:xfrm>
                  <a:off x="8851027" y="3727992"/>
                  <a:ext cx="41330" cy="36443"/>
                </a:xfrm>
                <a:custGeom>
                  <a:avLst/>
                  <a:gdLst>
                    <a:gd name="connsiteX0" fmla="*/ 10076 w 41330"/>
                    <a:gd name="connsiteY0" fmla="*/ 34105 h 36443"/>
                    <a:gd name="connsiteX1" fmla="*/ 2643 w 41330"/>
                    <a:gd name="connsiteY1" fmla="*/ 27589 h 36443"/>
                    <a:gd name="connsiteX2" fmla="*/ 2643 w 41330"/>
                    <a:gd name="connsiteY2" fmla="*/ 8854 h 36443"/>
                    <a:gd name="connsiteX3" fmla="*/ 10076 w 41330"/>
                    <a:gd name="connsiteY3" fmla="*/ 2338 h 36443"/>
                    <a:gd name="connsiteX4" fmla="*/ 31254 w 41330"/>
                    <a:gd name="connsiteY4" fmla="*/ 2338 h 36443"/>
                    <a:gd name="connsiteX5" fmla="*/ 38687 w 41330"/>
                    <a:gd name="connsiteY5" fmla="*/ 8854 h 36443"/>
                    <a:gd name="connsiteX6" fmla="*/ 38687 w 41330"/>
                    <a:gd name="connsiteY6" fmla="*/ 27589 h 36443"/>
                    <a:gd name="connsiteX7" fmla="*/ 31254 w 41330"/>
                    <a:gd name="connsiteY7" fmla="*/ 34105 h 36443"/>
                    <a:gd name="connsiteX8" fmla="*/ 10076 w 41330"/>
                    <a:gd name="connsiteY8" fmla="*/ 34105 h 36443"/>
                    <a:gd name="connsiteX9" fmla="*/ 25756 w 41330"/>
                    <a:gd name="connsiteY9" fmla="*/ 26978 h 36443"/>
                    <a:gd name="connsiteX10" fmla="*/ 29421 w 41330"/>
                    <a:gd name="connsiteY10" fmla="*/ 23414 h 36443"/>
                    <a:gd name="connsiteX11" fmla="*/ 29421 w 41330"/>
                    <a:gd name="connsiteY11" fmla="*/ 13233 h 36443"/>
                    <a:gd name="connsiteX12" fmla="*/ 25756 w 41330"/>
                    <a:gd name="connsiteY12" fmla="*/ 9771 h 36443"/>
                    <a:gd name="connsiteX13" fmla="*/ 15574 w 41330"/>
                    <a:gd name="connsiteY13" fmla="*/ 9771 h 36443"/>
                    <a:gd name="connsiteX14" fmla="*/ 11909 w 41330"/>
                    <a:gd name="connsiteY14" fmla="*/ 13233 h 36443"/>
                    <a:gd name="connsiteX15" fmla="*/ 11909 w 41330"/>
                    <a:gd name="connsiteY15" fmla="*/ 23414 h 36443"/>
                    <a:gd name="connsiteX16" fmla="*/ 15574 w 41330"/>
                    <a:gd name="connsiteY16" fmla="*/ 26978 h 36443"/>
                    <a:gd name="connsiteX17" fmla="*/ 25756 w 41330"/>
                    <a:gd name="connsiteY17" fmla="*/ 26978 h 3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330" h="36443">
                      <a:moveTo>
                        <a:pt x="10076" y="34105"/>
                      </a:moveTo>
                      <a:cubicBezTo>
                        <a:pt x="7076" y="32614"/>
                        <a:pt x="4515" y="30368"/>
                        <a:pt x="2643" y="27589"/>
                      </a:cubicBezTo>
                      <a:cubicBezTo>
                        <a:pt x="-881" y="21841"/>
                        <a:pt x="-881" y="14602"/>
                        <a:pt x="2643" y="8854"/>
                      </a:cubicBezTo>
                      <a:cubicBezTo>
                        <a:pt x="4485" y="6049"/>
                        <a:pt x="7054" y="3797"/>
                        <a:pt x="10076" y="2338"/>
                      </a:cubicBezTo>
                      <a:cubicBezTo>
                        <a:pt x="16791" y="-779"/>
                        <a:pt x="24539" y="-779"/>
                        <a:pt x="31254" y="2338"/>
                      </a:cubicBezTo>
                      <a:cubicBezTo>
                        <a:pt x="34276" y="3797"/>
                        <a:pt x="36845" y="6049"/>
                        <a:pt x="38687" y="8854"/>
                      </a:cubicBezTo>
                      <a:cubicBezTo>
                        <a:pt x="42211" y="14602"/>
                        <a:pt x="42211" y="21841"/>
                        <a:pt x="38687" y="27589"/>
                      </a:cubicBezTo>
                      <a:cubicBezTo>
                        <a:pt x="36816" y="30368"/>
                        <a:pt x="34254" y="32614"/>
                        <a:pt x="31254" y="34105"/>
                      </a:cubicBezTo>
                      <a:cubicBezTo>
                        <a:pt x="24539" y="37223"/>
                        <a:pt x="16791" y="37223"/>
                        <a:pt x="10076" y="34105"/>
                      </a:cubicBezTo>
                      <a:close/>
                      <a:moveTo>
                        <a:pt x="25756" y="26978"/>
                      </a:moveTo>
                      <a:cubicBezTo>
                        <a:pt x="27282" y="26149"/>
                        <a:pt x="28549" y="24916"/>
                        <a:pt x="29421" y="23414"/>
                      </a:cubicBezTo>
                      <a:cubicBezTo>
                        <a:pt x="31070" y="20221"/>
                        <a:pt x="31070" y="16426"/>
                        <a:pt x="29421" y="13233"/>
                      </a:cubicBezTo>
                      <a:cubicBezTo>
                        <a:pt x="28547" y="11759"/>
                        <a:pt x="27277" y="10559"/>
                        <a:pt x="25756" y="9771"/>
                      </a:cubicBezTo>
                      <a:cubicBezTo>
                        <a:pt x="22606" y="7952"/>
                        <a:pt x="18724" y="7952"/>
                        <a:pt x="15574" y="9771"/>
                      </a:cubicBezTo>
                      <a:cubicBezTo>
                        <a:pt x="14053" y="10559"/>
                        <a:pt x="12783" y="11759"/>
                        <a:pt x="11909" y="13233"/>
                      </a:cubicBezTo>
                      <a:cubicBezTo>
                        <a:pt x="10260" y="16426"/>
                        <a:pt x="10260" y="20221"/>
                        <a:pt x="11909" y="23414"/>
                      </a:cubicBezTo>
                      <a:cubicBezTo>
                        <a:pt x="12781" y="24916"/>
                        <a:pt x="14049" y="26149"/>
                        <a:pt x="15574" y="26978"/>
                      </a:cubicBezTo>
                      <a:cubicBezTo>
                        <a:pt x="18772" y="28610"/>
                        <a:pt x="22558" y="28610"/>
                        <a:pt x="25756" y="26978"/>
                      </a:cubicBezTo>
                      <a:close/>
                    </a:path>
                  </a:pathLst>
                </a:custGeom>
                <a:solidFill>
                  <a:srgbClr val="263238"/>
                </a:solidFill>
                <a:ln w="10173" cap="flat">
                  <a:noFill/>
                  <a:prstDash val="solid"/>
                  <a:miter/>
                </a:ln>
              </p:spPr>
              <p:txBody>
                <a:bodyPr rtlCol="0" anchor="ctr"/>
                <a:lstStyle/>
                <a:p>
                  <a:endParaRPr lang="zh-CN" altLang="en-US"/>
                </a:p>
              </p:txBody>
            </p:sp>
            <p:sp>
              <p:nvSpPr>
                <p:cNvPr id="393" name="任意多边形: 形状 392">
                  <a:extLst>
                    <a:ext uri="{FF2B5EF4-FFF2-40B4-BE49-F238E27FC236}">
                      <a16:creationId xmlns:a16="http://schemas.microsoft.com/office/drawing/2014/main" id="{E4414B66-D1BF-4F75-F551-9A6889E73830}"/>
                    </a:ext>
                  </a:extLst>
                </p:cNvPr>
                <p:cNvSpPr/>
                <p:nvPr/>
              </p:nvSpPr>
              <p:spPr>
                <a:xfrm>
                  <a:off x="8898573" y="3728701"/>
                  <a:ext cx="34720" cy="35025"/>
                </a:xfrm>
                <a:custGeom>
                  <a:avLst/>
                  <a:gdLst>
                    <a:gd name="connsiteX0" fmla="*/ 34720 w 34720"/>
                    <a:gd name="connsiteY0" fmla="*/ 0 h 35025"/>
                    <a:gd name="connsiteX1" fmla="*/ 34720 w 34720"/>
                    <a:gd name="connsiteY1" fmla="*/ 35026 h 35025"/>
                    <a:gd name="connsiteX2" fmla="*/ 26575 w 34720"/>
                    <a:gd name="connsiteY2" fmla="*/ 35026 h 35025"/>
                    <a:gd name="connsiteX3" fmla="*/ 10182 w 34720"/>
                    <a:gd name="connsiteY3" fmla="*/ 16291 h 35025"/>
                    <a:gd name="connsiteX4" fmla="*/ 10182 w 34720"/>
                    <a:gd name="connsiteY4" fmla="*/ 35026 h 35025"/>
                    <a:gd name="connsiteX5" fmla="*/ 0 w 34720"/>
                    <a:gd name="connsiteY5" fmla="*/ 35026 h 35025"/>
                    <a:gd name="connsiteX6" fmla="*/ 0 w 34720"/>
                    <a:gd name="connsiteY6" fmla="*/ 0 h 35025"/>
                    <a:gd name="connsiteX7" fmla="*/ 8756 w 34720"/>
                    <a:gd name="connsiteY7" fmla="*/ 0 h 35025"/>
                    <a:gd name="connsiteX8" fmla="*/ 25149 w 34720"/>
                    <a:gd name="connsiteY8" fmla="*/ 18633 h 35025"/>
                    <a:gd name="connsiteX9" fmla="*/ 25149 w 34720"/>
                    <a:gd name="connsiteY9" fmla="*/ 0 h 3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0" h="35025">
                      <a:moveTo>
                        <a:pt x="34720" y="0"/>
                      </a:moveTo>
                      <a:lnTo>
                        <a:pt x="34720" y="35026"/>
                      </a:lnTo>
                      <a:lnTo>
                        <a:pt x="26575" y="35026"/>
                      </a:lnTo>
                      <a:lnTo>
                        <a:pt x="10182" y="16291"/>
                      </a:lnTo>
                      <a:lnTo>
                        <a:pt x="10182" y="35026"/>
                      </a:lnTo>
                      <a:lnTo>
                        <a:pt x="0" y="35026"/>
                      </a:lnTo>
                      <a:lnTo>
                        <a:pt x="0" y="0"/>
                      </a:lnTo>
                      <a:lnTo>
                        <a:pt x="8756" y="0"/>
                      </a:lnTo>
                      <a:lnTo>
                        <a:pt x="25149" y="18633"/>
                      </a:lnTo>
                      <a:lnTo>
                        <a:pt x="25149" y="0"/>
                      </a:lnTo>
                      <a:close/>
                    </a:path>
                  </a:pathLst>
                </a:custGeom>
                <a:solidFill>
                  <a:srgbClr val="263238"/>
                </a:solidFill>
                <a:ln w="10173" cap="flat">
                  <a:noFill/>
                  <a:prstDash val="solid"/>
                  <a:miter/>
                </a:ln>
              </p:spPr>
              <p:txBody>
                <a:bodyPr rtlCol="0" anchor="ctr"/>
                <a:lstStyle/>
                <a:p>
                  <a:endParaRPr lang="zh-CN" altLang="en-US"/>
                </a:p>
              </p:txBody>
            </p:sp>
            <p:sp>
              <p:nvSpPr>
                <p:cNvPr id="394" name="任意多边形: 形状 393">
                  <a:extLst>
                    <a:ext uri="{FF2B5EF4-FFF2-40B4-BE49-F238E27FC236}">
                      <a16:creationId xmlns:a16="http://schemas.microsoft.com/office/drawing/2014/main" id="{4135FC91-1406-E121-EE2F-1E72353DEC9E}"/>
                    </a:ext>
                  </a:extLst>
                </p:cNvPr>
                <p:cNvSpPr/>
                <p:nvPr/>
              </p:nvSpPr>
              <p:spPr>
                <a:xfrm>
                  <a:off x="8938588" y="3728079"/>
                  <a:ext cx="32287" cy="36265"/>
                </a:xfrm>
                <a:custGeom>
                  <a:avLst/>
                  <a:gdLst>
                    <a:gd name="connsiteX0" fmla="*/ 6924 w 32287"/>
                    <a:gd name="connsiteY0" fmla="*/ 35240 h 36265"/>
                    <a:gd name="connsiteX1" fmla="*/ 0 w 32287"/>
                    <a:gd name="connsiteY1" fmla="*/ 32491 h 36265"/>
                    <a:gd name="connsiteX2" fmla="*/ 3462 w 32287"/>
                    <a:gd name="connsiteY2" fmla="*/ 25160 h 36265"/>
                    <a:gd name="connsiteX3" fmla="*/ 9164 w 32287"/>
                    <a:gd name="connsiteY3" fmla="*/ 27706 h 36265"/>
                    <a:gd name="connsiteX4" fmla="*/ 15680 w 32287"/>
                    <a:gd name="connsiteY4" fmla="*/ 28622 h 36265"/>
                    <a:gd name="connsiteX5" fmla="*/ 21789 w 32287"/>
                    <a:gd name="connsiteY5" fmla="*/ 25771 h 36265"/>
                    <a:gd name="connsiteX6" fmla="*/ 20058 w 32287"/>
                    <a:gd name="connsiteY6" fmla="*/ 23531 h 36265"/>
                    <a:gd name="connsiteX7" fmla="*/ 14458 w 32287"/>
                    <a:gd name="connsiteY7" fmla="*/ 22004 h 36265"/>
                    <a:gd name="connsiteX8" fmla="*/ 6924 w 32287"/>
                    <a:gd name="connsiteY8" fmla="*/ 20375 h 36265"/>
                    <a:gd name="connsiteX9" fmla="*/ 2138 w 32287"/>
                    <a:gd name="connsiteY9" fmla="*/ 17218 h 36265"/>
                    <a:gd name="connsiteX10" fmla="*/ 102 w 32287"/>
                    <a:gd name="connsiteY10" fmla="*/ 11414 h 36265"/>
                    <a:gd name="connsiteX11" fmla="*/ 1934 w 32287"/>
                    <a:gd name="connsiteY11" fmla="*/ 5713 h 36265"/>
                    <a:gd name="connsiteX12" fmla="*/ 7535 w 32287"/>
                    <a:gd name="connsiteY12" fmla="*/ 1538 h 36265"/>
                    <a:gd name="connsiteX13" fmla="*/ 17106 w 32287"/>
                    <a:gd name="connsiteY13" fmla="*/ 11 h 36265"/>
                    <a:gd name="connsiteX14" fmla="*/ 24335 w 32287"/>
                    <a:gd name="connsiteY14" fmla="*/ 724 h 36265"/>
                    <a:gd name="connsiteX15" fmla="*/ 30546 w 32287"/>
                    <a:gd name="connsiteY15" fmla="*/ 3065 h 36265"/>
                    <a:gd name="connsiteX16" fmla="*/ 27287 w 32287"/>
                    <a:gd name="connsiteY16" fmla="*/ 10193 h 36265"/>
                    <a:gd name="connsiteX17" fmla="*/ 17106 w 32287"/>
                    <a:gd name="connsiteY17" fmla="*/ 7444 h 36265"/>
                    <a:gd name="connsiteX18" fmla="*/ 12524 w 32287"/>
                    <a:gd name="connsiteY18" fmla="*/ 8360 h 36265"/>
                    <a:gd name="connsiteX19" fmla="*/ 11098 w 32287"/>
                    <a:gd name="connsiteY19" fmla="*/ 10600 h 36265"/>
                    <a:gd name="connsiteX20" fmla="*/ 12829 w 32287"/>
                    <a:gd name="connsiteY20" fmla="*/ 12738 h 36265"/>
                    <a:gd name="connsiteX21" fmla="*/ 18327 w 32287"/>
                    <a:gd name="connsiteY21" fmla="*/ 14164 h 36265"/>
                    <a:gd name="connsiteX22" fmla="*/ 25353 w 32287"/>
                    <a:gd name="connsiteY22" fmla="*/ 15996 h 36265"/>
                    <a:gd name="connsiteX23" fmla="*/ 30138 w 32287"/>
                    <a:gd name="connsiteY23" fmla="*/ 19153 h 36265"/>
                    <a:gd name="connsiteX24" fmla="*/ 32277 w 32287"/>
                    <a:gd name="connsiteY24" fmla="*/ 24956 h 36265"/>
                    <a:gd name="connsiteX25" fmla="*/ 30342 w 32287"/>
                    <a:gd name="connsiteY25" fmla="*/ 30658 h 36265"/>
                    <a:gd name="connsiteX26" fmla="*/ 24742 w 32287"/>
                    <a:gd name="connsiteY26" fmla="*/ 34731 h 36265"/>
                    <a:gd name="connsiteX27" fmla="*/ 15782 w 32287"/>
                    <a:gd name="connsiteY27" fmla="*/ 36258 h 36265"/>
                    <a:gd name="connsiteX28" fmla="*/ 6924 w 32287"/>
                    <a:gd name="connsiteY28" fmla="*/ 35240 h 3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287" h="36265">
                      <a:moveTo>
                        <a:pt x="6924" y="35240"/>
                      </a:moveTo>
                      <a:cubicBezTo>
                        <a:pt x="4469" y="34746"/>
                        <a:pt x="2124" y="33815"/>
                        <a:pt x="0" y="32491"/>
                      </a:cubicBezTo>
                      <a:lnTo>
                        <a:pt x="3462" y="25160"/>
                      </a:lnTo>
                      <a:cubicBezTo>
                        <a:pt x="5235" y="26269"/>
                        <a:pt x="7154" y="27126"/>
                        <a:pt x="9164" y="27706"/>
                      </a:cubicBezTo>
                      <a:cubicBezTo>
                        <a:pt x="11285" y="28302"/>
                        <a:pt x="13477" y="28610"/>
                        <a:pt x="15680" y="28622"/>
                      </a:cubicBezTo>
                      <a:cubicBezTo>
                        <a:pt x="19753" y="28622"/>
                        <a:pt x="21789" y="27706"/>
                        <a:pt x="21789" y="25771"/>
                      </a:cubicBezTo>
                      <a:cubicBezTo>
                        <a:pt x="21748" y="24732"/>
                        <a:pt x="21053" y="23833"/>
                        <a:pt x="20058" y="23531"/>
                      </a:cubicBezTo>
                      <a:cubicBezTo>
                        <a:pt x="18243" y="22850"/>
                        <a:pt x="16368" y="22339"/>
                        <a:pt x="14458" y="22004"/>
                      </a:cubicBezTo>
                      <a:cubicBezTo>
                        <a:pt x="11903" y="21685"/>
                        <a:pt x="9382" y="21140"/>
                        <a:pt x="6924" y="20375"/>
                      </a:cubicBezTo>
                      <a:cubicBezTo>
                        <a:pt x="5059" y="19803"/>
                        <a:pt x="3398" y="18707"/>
                        <a:pt x="2138" y="17218"/>
                      </a:cubicBezTo>
                      <a:cubicBezTo>
                        <a:pt x="736" y="15619"/>
                        <a:pt x="7" y="13539"/>
                        <a:pt x="102" y="11414"/>
                      </a:cubicBezTo>
                      <a:cubicBezTo>
                        <a:pt x="65" y="9363"/>
                        <a:pt x="709" y="7358"/>
                        <a:pt x="1934" y="5713"/>
                      </a:cubicBezTo>
                      <a:cubicBezTo>
                        <a:pt x="3375" y="3826"/>
                        <a:pt x="5315" y="2380"/>
                        <a:pt x="7535" y="1538"/>
                      </a:cubicBezTo>
                      <a:cubicBezTo>
                        <a:pt x="10601" y="435"/>
                        <a:pt x="13848" y="-83"/>
                        <a:pt x="17106" y="11"/>
                      </a:cubicBezTo>
                      <a:cubicBezTo>
                        <a:pt x="19534" y="-4"/>
                        <a:pt x="21956" y="235"/>
                        <a:pt x="24335" y="724"/>
                      </a:cubicBezTo>
                      <a:cubicBezTo>
                        <a:pt x="26515" y="1174"/>
                        <a:pt x="28611" y="1965"/>
                        <a:pt x="30546" y="3065"/>
                      </a:cubicBezTo>
                      <a:lnTo>
                        <a:pt x="27287" y="10193"/>
                      </a:lnTo>
                      <a:cubicBezTo>
                        <a:pt x="24158" y="8486"/>
                        <a:pt x="20669" y="7544"/>
                        <a:pt x="17106" y="7444"/>
                      </a:cubicBezTo>
                      <a:cubicBezTo>
                        <a:pt x="15524" y="7343"/>
                        <a:pt x="13945" y="7659"/>
                        <a:pt x="12524" y="8360"/>
                      </a:cubicBezTo>
                      <a:cubicBezTo>
                        <a:pt x="11681" y="8797"/>
                        <a:pt x="11138" y="9652"/>
                        <a:pt x="11098" y="10600"/>
                      </a:cubicBezTo>
                      <a:cubicBezTo>
                        <a:pt x="11118" y="11625"/>
                        <a:pt x="11831" y="12505"/>
                        <a:pt x="12829" y="12738"/>
                      </a:cubicBezTo>
                      <a:cubicBezTo>
                        <a:pt x="14611" y="13391"/>
                        <a:pt x="16453" y="13869"/>
                        <a:pt x="18327" y="14164"/>
                      </a:cubicBezTo>
                      <a:cubicBezTo>
                        <a:pt x="20700" y="14649"/>
                        <a:pt x="23045" y="15260"/>
                        <a:pt x="25353" y="15996"/>
                      </a:cubicBezTo>
                      <a:cubicBezTo>
                        <a:pt x="27167" y="16671"/>
                        <a:pt x="28804" y="17750"/>
                        <a:pt x="30138" y="19153"/>
                      </a:cubicBezTo>
                      <a:cubicBezTo>
                        <a:pt x="31616" y="20713"/>
                        <a:pt x="32389" y="22811"/>
                        <a:pt x="32277" y="24956"/>
                      </a:cubicBezTo>
                      <a:cubicBezTo>
                        <a:pt x="32221" y="27009"/>
                        <a:pt x="31547" y="28996"/>
                        <a:pt x="30342" y="30658"/>
                      </a:cubicBezTo>
                      <a:cubicBezTo>
                        <a:pt x="28888" y="32507"/>
                        <a:pt x="26949" y="33917"/>
                        <a:pt x="24742" y="34731"/>
                      </a:cubicBezTo>
                      <a:cubicBezTo>
                        <a:pt x="21883" y="35818"/>
                        <a:pt x="18840" y="36337"/>
                        <a:pt x="15782" y="36258"/>
                      </a:cubicBezTo>
                      <a:cubicBezTo>
                        <a:pt x="12798" y="36299"/>
                        <a:pt x="9821" y="35956"/>
                        <a:pt x="6924" y="35240"/>
                      </a:cubicBezTo>
                      <a:close/>
                    </a:path>
                  </a:pathLst>
                </a:custGeom>
                <a:solidFill>
                  <a:srgbClr val="263238"/>
                </a:solidFill>
                <a:ln w="10173" cap="flat">
                  <a:noFill/>
                  <a:prstDash val="solid"/>
                  <a:miter/>
                </a:ln>
              </p:spPr>
              <p:txBody>
                <a:bodyPr rtlCol="0" anchor="ctr"/>
                <a:lstStyle/>
                <a:p>
                  <a:endParaRPr lang="zh-CN" altLang="en-US"/>
                </a:p>
              </p:txBody>
            </p:sp>
            <p:sp>
              <p:nvSpPr>
                <p:cNvPr id="395" name="任意多边形: 形状 394">
                  <a:extLst>
                    <a:ext uri="{FF2B5EF4-FFF2-40B4-BE49-F238E27FC236}">
                      <a16:creationId xmlns:a16="http://schemas.microsoft.com/office/drawing/2014/main" id="{4A34268A-19DE-60CC-EFDC-0A9C132401C0}"/>
                    </a:ext>
                  </a:extLst>
                </p:cNvPr>
                <p:cNvSpPr/>
                <p:nvPr/>
              </p:nvSpPr>
              <p:spPr>
                <a:xfrm>
                  <a:off x="8975141" y="3728701"/>
                  <a:ext cx="29934" cy="35025"/>
                </a:xfrm>
                <a:custGeom>
                  <a:avLst/>
                  <a:gdLst>
                    <a:gd name="connsiteX0" fmla="*/ 29935 w 29934"/>
                    <a:gd name="connsiteY0" fmla="*/ 27389 h 35025"/>
                    <a:gd name="connsiteX1" fmla="*/ 29935 w 29934"/>
                    <a:gd name="connsiteY1" fmla="*/ 35026 h 35025"/>
                    <a:gd name="connsiteX2" fmla="*/ 0 w 29934"/>
                    <a:gd name="connsiteY2" fmla="*/ 35026 h 35025"/>
                    <a:gd name="connsiteX3" fmla="*/ 0 w 29934"/>
                    <a:gd name="connsiteY3" fmla="*/ 0 h 35025"/>
                    <a:gd name="connsiteX4" fmla="*/ 29222 w 29934"/>
                    <a:gd name="connsiteY4" fmla="*/ 0 h 35025"/>
                    <a:gd name="connsiteX5" fmla="*/ 29222 w 29934"/>
                    <a:gd name="connsiteY5" fmla="*/ 7636 h 35025"/>
                    <a:gd name="connsiteX6" fmla="*/ 10385 w 29934"/>
                    <a:gd name="connsiteY6" fmla="*/ 7636 h 35025"/>
                    <a:gd name="connsiteX7" fmla="*/ 10385 w 29934"/>
                    <a:gd name="connsiteY7" fmla="*/ 13542 h 35025"/>
                    <a:gd name="connsiteX8" fmla="*/ 26982 w 29934"/>
                    <a:gd name="connsiteY8" fmla="*/ 13542 h 35025"/>
                    <a:gd name="connsiteX9" fmla="*/ 26982 w 29934"/>
                    <a:gd name="connsiteY9" fmla="*/ 20975 h 35025"/>
                    <a:gd name="connsiteX10" fmla="*/ 10385 w 29934"/>
                    <a:gd name="connsiteY10" fmla="*/ 20975 h 35025"/>
                    <a:gd name="connsiteX11" fmla="*/ 10385 w 29934"/>
                    <a:gd name="connsiteY11" fmla="*/ 27389 h 3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934" h="35025">
                      <a:moveTo>
                        <a:pt x="29935" y="27389"/>
                      </a:moveTo>
                      <a:lnTo>
                        <a:pt x="29935" y="35026"/>
                      </a:lnTo>
                      <a:lnTo>
                        <a:pt x="0" y="35026"/>
                      </a:lnTo>
                      <a:lnTo>
                        <a:pt x="0" y="0"/>
                      </a:lnTo>
                      <a:lnTo>
                        <a:pt x="29222" y="0"/>
                      </a:lnTo>
                      <a:lnTo>
                        <a:pt x="29222" y="7636"/>
                      </a:lnTo>
                      <a:lnTo>
                        <a:pt x="10385" y="7636"/>
                      </a:lnTo>
                      <a:lnTo>
                        <a:pt x="10385" y="13542"/>
                      </a:lnTo>
                      <a:lnTo>
                        <a:pt x="26982" y="13542"/>
                      </a:lnTo>
                      <a:lnTo>
                        <a:pt x="26982" y="20975"/>
                      </a:lnTo>
                      <a:lnTo>
                        <a:pt x="10385" y="20975"/>
                      </a:lnTo>
                      <a:lnTo>
                        <a:pt x="10385" y="27389"/>
                      </a:lnTo>
                      <a:close/>
                    </a:path>
                  </a:pathLst>
                </a:custGeom>
                <a:solidFill>
                  <a:srgbClr val="263238"/>
                </a:solidFill>
                <a:ln w="10173" cap="flat">
                  <a:noFill/>
                  <a:prstDash val="solid"/>
                  <a:miter/>
                </a:ln>
              </p:spPr>
              <p:txBody>
                <a:bodyPr rtlCol="0" anchor="ctr"/>
                <a:lstStyle/>
                <a:p>
                  <a:endParaRPr lang="zh-CN" altLang="en-US"/>
                </a:p>
              </p:txBody>
            </p:sp>
            <p:sp>
              <p:nvSpPr>
                <p:cNvPr id="396" name="任意多边形: 形状 395">
                  <a:extLst>
                    <a:ext uri="{FF2B5EF4-FFF2-40B4-BE49-F238E27FC236}">
                      <a16:creationId xmlns:a16="http://schemas.microsoft.com/office/drawing/2014/main" id="{44206F6D-6C34-295D-92CE-E8E5061FE435}"/>
                    </a:ext>
                  </a:extLst>
                </p:cNvPr>
                <p:cNvSpPr/>
                <p:nvPr/>
              </p:nvSpPr>
              <p:spPr>
                <a:xfrm>
                  <a:off x="9010981" y="3728701"/>
                  <a:ext cx="35331" cy="35025"/>
                </a:xfrm>
                <a:custGeom>
                  <a:avLst/>
                  <a:gdLst>
                    <a:gd name="connsiteX0" fmla="*/ 35331 w 35331"/>
                    <a:gd name="connsiteY0" fmla="*/ 0 h 35025"/>
                    <a:gd name="connsiteX1" fmla="*/ 35331 w 35331"/>
                    <a:gd name="connsiteY1" fmla="*/ 35026 h 35025"/>
                    <a:gd name="connsiteX2" fmla="*/ 26677 w 35331"/>
                    <a:gd name="connsiteY2" fmla="*/ 35026 h 35025"/>
                    <a:gd name="connsiteX3" fmla="*/ 10182 w 35331"/>
                    <a:gd name="connsiteY3" fmla="*/ 16291 h 35025"/>
                    <a:gd name="connsiteX4" fmla="*/ 10182 w 35331"/>
                    <a:gd name="connsiteY4" fmla="*/ 35026 h 35025"/>
                    <a:gd name="connsiteX5" fmla="*/ 0 w 35331"/>
                    <a:gd name="connsiteY5" fmla="*/ 35026 h 35025"/>
                    <a:gd name="connsiteX6" fmla="*/ 0 w 35331"/>
                    <a:gd name="connsiteY6" fmla="*/ 0 h 35025"/>
                    <a:gd name="connsiteX7" fmla="*/ 8655 w 35331"/>
                    <a:gd name="connsiteY7" fmla="*/ 0 h 35025"/>
                    <a:gd name="connsiteX8" fmla="*/ 25048 w 35331"/>
                    <a:gd name="connsiteY8" fmla="*/ 18633 h 35025"/>
                    <a:gd name="connsiteX9" fmla="*/ 25048 w 35331"/>
                    <a:gd name="connsiteY9" fmla="*/ 0 h 3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331" h="35025">
                      <a:moveTo>
                        <a:pt x="35331" y="0"/>
                      </a:moveTo>
                      <a:lnTo>
                        <a:pt x="35331" y="35026"/>
                      </a:lnTo>
                      <a:lnTo>
                        <a:pt x="26677" y="35026"/>
                      </a:lnTo>
                      <a:lnTo>
                        <a:pt x="10182" y="16291"/>
                      </a:lnTo>
                      <a:lnTo>
                        <a:pt x="10182" y="35026"/>
                      </a:lnTo>
                      <a:lnTo>
                        <a:pt x="0" y="35026"/>
                      </a:lnTo>
                      <a:lnTo>
                        <a:pt x="0" y="0"/>
                      </a:lnTo>
                      <a:lnTo>
                        <a:pt x="8655" y="0"/>
                      </a:lnTo>
                      <a:lnTo>
                        <a:pt x="25048" y="18633"/>
                      </a:lnTo>
                      <a:lnTo>
                        <a:pt x="25048" y="0"/>
                      </a:lnTo>
                      <a:close/>
                    </a:path>
                  </a:pathLst>
                </a:custGeom>
                <a:solidFill>
                  <a:srgbClr val="263238"/>
                </a:solidFill>
                <a:ln w="10173" cap="flat">
                  <a:noFill/>
                  <a:prstDash val="solid"/>
                  <a:miter/>
                </a:ln>
              </p:spPr>
              <p:txBody>
                <a:bodyPr rtlCol="0" anchor="ctr"/>
                <a:lstStyle/>
                <a:p>
                  <a:endParaRPr lang="zh-CN" altLang="en-US"/>
                </a:p>
              </p:txBody>
            </p:sp>
            <p:sp>
              <p:nvSpPr>
                <p:cNvPr id="397" name="任意多边形: 形状 396">
                  <a:extLst>
                    <a:ext uri="{FF2B5EF4-FFF2-40B4-BE49-F238E27FC236}">
                      <a16:creationId xmlns:a16="http://schemas.microsoft.com/office/drawing/2014/main" id="{2B52ACE2-ABAD-181A-0B94-18883AF7B293}"/>
                    </a:ext>
                  </a:extLst>
                </p:cNvPr>
                <p:cNvSpPr/>
                <p:nvPr/>
              </p:nvSpPr>
              <p:spPr>
                <a:xfrm>
                  <a:off x="9050181" y="3728701"/>
                  <a:ext cx="33396" cy="35025"/>
                </a:xfrm>
                <a:custGeom>
                  <a:avLst/>
                  <a:gdLst>
                    <a:gd name="connsiteX0" fmla="*/ 11506 w 33396"/>
                    <a:gd name="connsiteY0" fmla="*/ 7840 h 35025"/>
                    <a:gd name="connsiteX1" fmla="*/ 0 w 33396"/>
                    <a:gd name="connsiteY1" fmla="*/ 7840 h 35025"/>
                    <a:gd name="connsiteX2" fmla="*/ 0 w 33396"/>
                    <a:gd name="connsiteY2" fmla="*/ 0 h 35025"/>
                    <a:gd name="connsiteX3" fmla="*/ 33397 w 33396"/>
                    <a:gd name="connsiteY3" fmla="*/ 0 h 35025"/>
                    <a:gd name="connsiteX4" fmla="*/ 33397 w 33396"/>
                    <a:gd name="connsiteY4" fmla="*/ 7840 h 35025"/>
                    <a:gd name="connsiteX5" fmla="*/ 21993 w 33396"/>
                    <a:gd name="connsiteY5" fmla="*/ 7840 h 35025"/>
                    <a:gd name="connsiteX6" fmla="*/ 21993 w 33396"/>
                    <a:gd name="connsiteY6" fmla="*/ 35026 h 35025"/>
                    <a:gd name="connsiteX7" fmla="*/ 11811 w 33396"/>
                    <a:gd name="connsiteY7" fmla="*/ 35026 h 35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6" h="35025">
                      <a:moveTo>
                        <a:pt x="11506" y="7840"/>
                      </a:moveTo>
                      <a:lnTo>
                        <a:pt x="0" y="7840"/>
                      </a:lnTo>
                      <a:lnTo>
                        <a:pt x="0" y="0"/>
                      </a:lnTo>
                      <a:lnTo>
                        <a:pt x="33397" y="0"/>
                      </a:lnTo>
                      <a:lnTo>
                        <a:pt x="33397" y="7840"/>
                      </a:lnTo>
                      <a:lnTo>
                        <a:pt x="21993" y="7840"/>
                      </a:lnTo>
                      <a:lnTo>
                        <a:pt x="21993" y="35026"/>
                      </a:lnTo>
                      <a:lnTo>
                        <a:pt x="11811" y="35026"/>
                      </a:lnTo>
                      <a:close/>
                    </a:path>
                  </a:pathLst>
                </a:custGeom>
                <a:solidFill>
                  <a:srgbClr val="263238"/>
                </a:solidFill>
                <a:ln w="10173" cap="flat">
                  <a:noFill/>
                  <a:prstDash val="solid"/>
                  <a:miter/>
                </a:ln>
              </p:spPr>
              <p:txBody>
                <a:bodyPr rtlCol="0" anchor="ctr"/>
                <a:lstStyle/>
                <a:p>
                  <a:endParaRPr lang="zh-CN" altLang="en-US"/>
                </a:p>
              </p:txBody>
            </p:sp>
            <p:sp>
              <p:nvSpPr>
                <p:cNvPr id="398" name="任意多边形: 形状 397">
                  <a:extLst>
                    <a:ext uri="{FF2B5EF4-FFF2-40B4-BE49-F238E27FC236}">
                      <a16:creationId xmlns:a16="http://schemas.microsoft.com/office/drawing/2014/main" id="{3CC21D0C-364A-5420-6531-1FB1A8075AF9}"/>
                    </a:ext>
                  </a:extLst>
                </p:cNvPr>
                <p:cNvSpPr/>
                <p:nvPr/>
              </p:nvSpPr>
              <p:spPr>
                <a:xfrm>
                  <a:off x="8851777" y="4273680"/>
                  <a:ext cx="184253" cy="133260"/>
                </a:xfrm>
                <a:custGeom>
                  <a:avLst/>
                  <a:gdLst>
                    <a:gd name="connsiteX0" fmla="*/ 183640 w 184253"/>
                    <a:gd name="connsiteY0" fmla="*/ 76931 h 133260"/>
                    <a:gd name="connsiteX1" fmla="*/ 171727 w 184253"/>
                    <a:gd name="connsiteY1" fmla="*/ 57992 h 133260"/>
                    <a:gd name="connsiteX2" fmla="*/ 145254 w 184253"/>
                    <a:gd name="connsiteY2" fmla="*/ 9425 h 133260"/>
                    <a:gd name="connsiteX3" fmla="*/ 119392 w 184253"/>
                    <a:gd name="connsiteY3" fmla="*/ 34880 h 133260"/>
                    <a:gd name="connsiteX4" fmla="*/ 97603 w 184253"/>
                    <a:gd name="connsiteY4" fmla="*/ 13294 h 133260"/>
                    <a:gd name="connsiteX5" fmla="*/ 77239 w 184253"/>
                    <a:gd name="connsiteY5" fmla="*/ 36814 h 133260"/>
                    <a:gd name="connsiteX6" fmla="*/ 59421 w 184253"/>
                    <a:gd name="connsiteY6" fmla="*/ 9832 h 133260"/>
                    <a:gd name="connsiteX7" fmla="*/ 35901 w 184253"/>
                    <a:gd name="connsiteY7" fmla="*/ 27447 h 133260"/>
                    <a:gd name="connsiteX8" fmla="*/ 27857 w 184253"/>
                    <a:gd name="connsiteY8" fmla="*/ 872 h 133260"/>
                    <a:gd name="connsiteX9" fmla="*/ 4540 w 184253"/>
                    <a:gd name="connsiteY9" fmla="*/ 9832 h 133260"/>
                    <a:gd name="connsiteX10" fmla="*/ 671 w 184253"/>
                    <a:gd name="connsiteY10" fmla="*/ 63592 h 133260"/>
                    <a:gd name="connsiteX11" fmla="*/ 17879 w 184253"/>
                    <a:gd name="connsiteY11" fmla="*/ 82836 h 133260"/>
                    <a:gd name="connsiteX12" fmla="*/ 31421 w 184253"/>
                    <a:gd name="connsiteY12" fmla="*/ 80494 h 133260"/>
                    <a:gd name="connsiteX13" fmla="*/ 57995 w 184253"/>
                    <a:gd name="connsiteY13" fmla="*/ 127738 h 133260"/>
                    <a:gd name="connsiteX14" fmla="*/ 87217 w 184253"/>
                    <a:gd name="connsiteY14" fmla="*/ 118575 h 133260"/>
                    <a:gd name="connsiteX15" fmla="*/ 122956 w 184253"/>
                    <a:gd name="connsiteY15" fmla="*/ 132728 h 133260"/>
                    <a:gd name="connsiteX16" fmla="*/ 142403 w 184253"/>
                    <a:gd name="connsiteY16" fmla="*/ 114604 h 133260"/>
                    <a:gd name="connsiteX17" fmla="*/ 176716 w 184253"/>
                    <a:gd name="connsiteY17" fmla="*/ 117047 h 133260"/>
                    <a:gd name="connsiteX18" fmla="*/ 183640 w 184253"/>
                    <a:gd name="connsiteY18" fmla="*/ 76931 h 13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4253" h="133260">
                      <a:moveTo>
                        <a:pt x="183640" y="76931"/>
                      </a:moveTo>
                      <a:lnTo>
                        <a:pt x="171727" y="57992"/>
                      </a:lnTo>
                      <a:cubicBezTo>
                        <a:pt x="171727" y="57992"/>
                        <a:pt x="167145" y="10341"/>
                        <a:pt x="145254" y="9425"/>
                      </a:cubicBezTo>
                      <a:cubicBezTo>
                        <a:pt x="123363" y="8508"/>
                        <a:pt x="119392" y="34880"/>
                        <a:pt x="119392" y="34880"/>
                      </a:cubicBezTo>
                      <a:cubicBezTo>
                        <a:pt x="118074" y="23472"/>
                        <a:pt x="109022" y="14505"/>
                        <a:pt x="97603" y="13294"/>
                      </a:cubicBezTo>
                      <a:cubicBezTo>
                        <a:pt x="77748" y="11156"/>
                        <a:pt x="77239" y="36814"/>
                        <a:pt x="77239" y="36814"/>
                      </a:cubicBezTo>
                      <a:cubicBezTo>
                        <a:pt x="77239" y="36814"/>
                        <a:pt x="75406" y="7490"/>
                        <a:pt x="59421" y="9832"/>
                      </a:cubicBezTo>
                      <a:cubicBezTo>
                        <a:pt x="49354" y="11920"/>
                        <a:pt x="40736" y="18374"/>
                        <a:pt x="35901" y="27447"/>
                      </a:cubicBezTo>
                      <a:cubicBezTo>
                        <a:pt x="35901" y="27447"/>
                        <a:pt x="35901" y="3519"/>
                        <a:pt x="27857" y="872"/>
                      </a:cubicBezTo>
                      <a:cubicBezTo>
                        <a:pt x="18950" y="-1819"/>
                        <a:pt x="9353" y="1869"/>
                        <a:pt x="4540" y="9832"/>
                      </a:cubicBezTo>
                      <a:cubicBezTo>
                        <a:pt x="-2383" y="19199"/>
                        <a:pt x="671" y="63592"/>
                        <a:pt x="671" y="63592"/>
                      </a:cubicBezTo>
                      <a:cubicBezTo>
                        <a:pt x="1089" y="73288"/>
                        <a:pt x="8290" y="81341"/>
                        <a:pt x="17879" y="82836"/>
                      </a:cubicBezTo>
                      <a:lnTo>
                        <a:pt x="31421" y="80494"/>
                      </a:lnTo>
                      <a:cubicBezTo>
                        <a:pt x="31421" y="80494"/>
                        <a:pt x="27653" y="123564"/>
                        <a:pt x="57995" y="127738"/>
                      </a:cubicBezTo>
                      <a:cubicBezTo>
                        <a:pt x="88337" y="131913"/>
                        <a:pt x="87217" y="118575"/>
                        <a:pt x="87217" y="118575"/>
                      </a:cubicBezTo>
                      <a:cubicBezTo>
                        <a:pt x="95547" y="129603"/>
                        <a:pt x="109334" y="135063"/>
                        <a:pt x="122956" y="132728"/>
                      </a:cubicBezTo>
                      <a:cubicBezTo>
                        <a:pt x="145254" y="128146"/>
                        <a:pt x="142403" y="114604"/>
                        <a:pt x="142403" y="114604"/>
                      </a:cubicBezTo>
                      <a:cubicBezTo>
                        <a:pt x="142403" y="114604"/>
                        <a:pt x="166127" y="124786"/>
                        <a:pt x="176716" y="117047"/>
                      </a:cubicBezTo>
                      <a:cubicBezTo>
                        <a:pt x="187305" y="109309"/>
                        <a:pt x="183640" y="76931"/>
                        <a:pt x="183640" y="76931"/>
                      </a:cubicBezTo>
                      <a:close/>
                    </a:path>
                  </a:pathLst>
                </a:custGeom>
                <a:solidFill>
                  <a:srgbClr val="AE7461"/>
                </a:solidFill>
                <a:ln w="10173" cap="flat">
                  <a:noFill/>
                  <a:prstDash val="solid"/>
                  <a:miter/>
                </a:ln>
              </p:spPr>
              <p:txBody>
                <a:bodyPr rtlCol="0" anchor="ctr"/>
                <a:lstStyle/>
                <a:p>
                  <a:endParaRPr lang="zh-CN" altLang="en-US"/>
                </a:p>
              </p:txBody>
            </p:sp>
            <p:sp>
              <p:nvSpPr>
                <p:cNvPr id="399" name="任意多边形: 形状 398">
                  <a:extLst>
                    <a:ext uri="{FF2B5EF4-FFF2-40B4-BE49-F238E27FC236}">
                      <a16:creationId xmlns:a16="http://schemas.microsoft.com/office/drawing/2014/main" id="{2451196E-2402-A47B-5BF2-42DC63AFFC04}"/>
                    </a:ext>
                  </a:extLst>
                </p:cNvPr>
                <p:cNvSpPr/>
                <p:nvPr/>
              </p:nvSpPr>
              <p:spPr>
                <a:xfrm>
                  <a:off x="8879622" y="4296647"/>
                  <a:ext cx="9990" cy="58851"/>
                </a:xfrm>
                <a:custGeom>
                  <a:avLst/>
                  <a:gdLst>
                    <a:gd name="connsiteX0" fmla="*/ 3067 w 9990"/>
                    <a:gd name="connsiteY0" fmla="*/ 58851 h 58851"/>
                    <a:gd name="connsiteX1" fmla="*/ 9990 w 9990"/>
                    <a:gd name="connsiteY1" fmla="*/ 0 h 58851"/>
                    <a:gd name="connsiteX2" fmla="*/ 5816 w 9990"/>
                    <a:gd name="connsiteY2" fmla="*/ 29324 h 58851"/>
                    <a:gd name="connsiteX3" fmla="*/ 3066 w 9990"/>
                    <a:gd name="connsiteY3" fmla="*/ 58851 h 58851"/>
                  </a:gdLst>
                  <a:ahLst/>
                  <a:cxnLst>
                    <a:cxn ang="0">
                      <a:pos x="connsiteX0" y="connsiteY0"/>
                    </a:cxn>
                    <a:cxn ang="0">
                      <a:pos x="connsiteX1" y="connsiteY1"/>
                    </a:cxn>
                    <a:cxn ang="0">
                      <a:pos x="connsiteX2" y="connsiteY2"/>
                    </a:cxn>
                    <a:cxn ang="0">
                      <a:pos x="connsiteX3" y="connsiteY3"/>
                    </a:cxn>
                  </a:cxnLst>
                  <a:rect l="l" t="t" r="r" b="b"/>
                  <a:pathLst>
                    <a:path w="9990" h="58851">
                      <a:moveTo>
                        <a:pt x="3067" y="58851"/>
                      </a:moveTo>
                      <a:cubicBezTo>
                        <a:pt x="-2736" y="39110"/>
                        <a:pt x="-236" y="17856"/>
                        <a:pt x="9990" y="0"/>
                      </a:cubicBezTo>
                      <a:cubicBezTo>
                        <a:pt x="9215" y="9853"/>
                        <a:pt x="7821" y="19646"/>
                        <a:pt x="5816" y="29324"/>
                      </a:cubicBezTo>
                      <a:cubicBezTo>
                        <a:pt x="5533" y="39215"/>
                        <a:pt x="4615" y="49078"/>
                        <a:pt x="3066" y="58851"/>
                      </a:cubicBezTo>
                      <a:close/>
                    </a:path>
                  </a:pathLst>
                </a:custGeom>
                <a:solidFill>
                  <a:srgbClr val="6F4439"/>
                </a:solidFill>
                <a:ln w="10173" cap="flat">
                  <a:noFill/>
                  <a:prstDash val="solid"/>
                  <a:miter/>
                </a:ln>
              </p:spPr>
              <p:txBody>
                <a:bodyPr rtlCol="0" anchor="ctr"/>
                <a:lstStyle/>
                <a:p>
                  <a:endParaRPr lang="zh-CN" altLang="en-US"/>
                </a:p>
              </p:txBody>
            </p:sp>
            <p:sp>
              <p:nvSpPr>
                <p:cNvPr id="400" name="任意多边形: 形状 399">
                  <a:extLst>
                    <a:ext uri="{FF2B5EF4-FFF2-40B4-BE49-F238E27FC236}">
                      <a16:creationId xmlns:a16="http://schemas.microsoft.com/office/drawing/2014/main" id="{2149CEB9-BE92-F63F-D1E9-EA49949B1B88}"/>
                    </a:ext>
                  </a:extLst>
                </p:cNvPr>
                <p:cNvSpPr/>
                <p:nvPr/>
              </p:nvSpPr>
              <p:spPr>
                <a:xfrm>
                  <a:off x="8926799" y="4305912"/>
                  <a:ext cx="13680" cy="87768"/>
                </a:xfrm>
                <a:custGeom>
                  <a:avLst/>
                  <a:gdLst>
                    <a:gd name="connsiteX0" fmla="*/ 13418 w 13680"/>
                    <a:gd name="connsiteY0" fmla="*/ 87768 h 87768"/>
                    <a:gd name="connsiteX1" fmla="*/ 1301 w 13680"/>
                    <a:gd name="connsiteY1" fmla="*/ 44699 h 87768"/>
                    <a:gd name="connsiteX2" fmla="*/ 3745 w 13680"/>
                    <a:gd name="connsiteY2" fmla="*/ 0 h 87768"/>
                    <a:gd name="connsiteX3" fmla="*/ 6596 w 13680"/>
                    <a:gd name="connsiteY3" fmla="*/ 44190 h 87768"/>
                    <a:gd name="connsiteX4" fmla="*/ 13418 w 13680"/>
                    <a:gd name="connsiteY4" fmla="*/ 87768 h 87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7768">
                      <a:moveTo>
                        <a:pt x="13418" y="87768"/>
                      </a:moveTo>
                      <a:cubicBezTo>
                        <a:pt x="6144" y="74525"/>
                        <a:pt x="1999" y="59792"/>
                        <a:pt x="1301" y="44699"/>
                      </a:cubicBezTo>
                      <a:cubicBezTo>
                        <a:pt x="-1045" y="29793"/>
                        <a:pt x="-212" y="14561"/>
                        <a:pt x="3745" y="0"/>
                      </a:cubicBezTo>
                      <a:cubicBezTo>
                        <a:pt x="5374" y="0"/>
                        <a:pt x="3745" y="20364"/>
                        <a:pt x="6596" y="44190"/>
                      </a:cubicBezTo>
                      <a:cubicBezTo>
                        <a:pt x="9447" y="68015"/>
                        <a:pt x="14945" y="87259"/>
                        <a:pt x="13418" y="87768"/>
                      </a:cubicBezTo>
                      <a:close/>
                    </a:path>
                  </a:pathLst>
                </a:custGeom>
                <a:solidFill>
                  <a:srgbClr val="6F4439"/>
                </a:solidFill>
                <a:ln w="10173" cap="flat">
                  <a:noFill/>
                  <a:prstDash val="solid"/>
                  <a:miter/>
                </a:ln>
              </p:spPr>
              <p:txBody>
                <a:bodyPr rtlCol="0" anchor="ctr"/>
                <a:lstStyle/>
                <a:p>
                  <a:endParaRPr lang="zh-CN" altLang="en-US"/>
                </a:p>
              </p:txBody>
            </p:sp>
            <p:sp>
              <p:nvSpPr>
                <p:cNvPr id="401" name="任意多边形: 形状 400">
                  <a:extLst>
                    <a:ext uri="{FF2B5EF4-FFF2-40B4-BE49-F238E27FC236}">
                      <a16:creationId xmlns:a16="http://schemas.microsoft.com/office/drawing/2014/main" id="{FB7C4CA2-5446-A5DE-BC37-009E0E7B4EC3}"/>
                    </a:ext>
                  </a:extLst>
                </p:cNvPr>
                <p:cNvSpPr/>
                <p:nvPr/>
              </p:nvSpPr>
              <p:spPr>
                <a:xfrm>
                  <a:off x="8971372" y="4308458"/>
                  <a:ext cx="24465" cy="80436"/>
                </a:xfrm>
                <a:custGeom>
                  <a:avLst/>
                  <a:gdLst>
                    <a:gd name="connsiteX0" fmla="*/ 24335 w 24465"/>
                    <a:gd name="connsiteY0" fmla="*/ 80437 h 80436"/>
                    <a:gd name="connsiteX1" fmla="*/ 16597 w 24465"/>
                    <a:gd name="connsiteY1" fmla="*/ 70255 h 80436"/>
                    <a:gd name="connsiteX2" fmla="*/ 6415 w 24465"/>
                    <a:gd name="connsiteY2" fmla="*/ 41949 h 80436"/>
                    <a:gd name="connsiteX3" fmla="*/ 1 w 24465"/>
                    <a:gd name="connsiteY3" fmla="*/ 0 h 80436"/>
                    <a:gd name="connsiteX4" fmla="*/ 11506 w 24465"/>
                    <a:gd name="connsiteY4" fmla="*/ 40728 h 80436"/>
                    <a:gd name="connsiteX5" fmla="*/ 20263 w 24465"/>
                    <a:gd name="connsiteY5" fmla="*/ 68830 h 80436"/>
                    <a:gd name="connsiteX6" fmla="*/ 24335 w 24465"/>
                    <a:gd name="connsiteY6" fmla="*/ 80437 h 80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5" h="80436">
                      <a:moveTo>
                        <a:pt x="24335" y="80437"/>
                      </a:moveTo>
                      <a:cubicBezTo>
                        <a:pt x="23826" y="80437"/>
                        <a:pt x="20364" y="77281"/>
                        <a:pt x="16597" y="70255"/>
                      </a:cubicBezTo>
                      <a:cubicBezTo>
                        <a:pt x="12151" y="61232"/>
                        <a:pt x="8735" y="51737"/>
                        <a:pt x="6415" y="41949"/>
                      </a:cubicBezTo>
                      <a:cubicBezTo>
                        <a:pt x="2122" y="28382"/>
                        <a:pt x="-42" y="14231"/>
                        <a:pt x="1" y="0"/>
                      </a:cubicBezTo>
                      <a:cubicBezTo>
                        <a:pt x="5086" y="13191"/>
                        <a:pt x="8938" y="26825"/>
                        <a:pt x="11506" y="40728"/>
                      </a:cubicBezTo>
                      <a:cubicBezTo>
                        <a:pt x="13917" y="50245"/>
                        <a:pt x="16841" y="59627"/>
                        <a:pt x="20263" y="68830"/>
                      </a:cubicBezTo>
                      <a:cubicBezTo>
                        <a:pt x="22706" y="75855"/>
                        <a:pt x="25048" y="79928"/>
                        <a:pt x="24335" y="80437"/>
                      </a:cubicBezTo>
                      <a:close/>
                    </a:path>
                  </a:pathLst>
                </a:custGeom>
                <a:solidFill>
                  <a:srgbClr val="6F4439"/>
                </a:solidFill>
                <a:ln w="10173" cap="flat">
                  <a:noFill/>
                  <a:prstDash val="solid"/>
                  <a:miter/>
                </a:ln>
              </p:spPr>
              <p:txBody>
                <a:bodyPr rtlCol="0" anchor="ctr"/>
                <a:lstStyle/>
                <a:p>
                  <a:endParaRPr lang="zh-CN" altLang="en-US"/>
                </a:p>
              </p:txBody>
            </p:sp>
          </p:grpSp>
        </p:grpSp>
      </p:grpSp>
      <p:grpSp>
        <p:nvGrpSpPr>
          <p:cNvPr id="446" name="组合 445">
            <a:extLst>
              <a:ext uri="{FF2B5EF4-FFF2-40B4-BE49-F238E27FC236}">
                <a16:creationId xmlns:a16="http://schemas.microsoft.com/office/drawing/2014/main" id="{34F98A26-806C-9D6B-A903-CF68EEEF5AC2}"/>
              </a:ext>
            </a:extLst>
          </p:cNvPr>
          <p:cNvGrpSpPr/>
          <p:nvPr/>
        </p:nvGrpSpPr>
        <p:grpSpPr>
          <a:xfrm>
            <a:off x="10328420" y="23399"/>
            <a:ext cx="1126748" cy="1011345"/>
            <a:chOff x="10711724" y="86177"/>
            <a:chExt cx="1126748" cy="1011345"/>
          </a:xfrm>
        </p:grpSpPr>
        <p:pic>
          <p:nvPicPr>
            <p:cNvPr id="14" name="图形 26">
              <a:extLst>
                <a:ext uri="{FF2B5EF4-FFF2-40B4-BE49-F238E27FC236}">
                  <a16:creationId xmlns:a16="http://schemas.microsoft.com/office/drawing/2014/main" id="{A8A7DBFB-789B-090A-2DE6-5577DAA56D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455168" y="714218"/>
              <a:ext cx="383304" cy="383304"/>
            </a:xfrm>
            <a:prstGeom prst="rect">
              <a:avLst/>
            </a:prstGeom>
          </p:spPr>
        </p:pic>
        <p:pic>
          <p:nvPicPr>
            <p:cNvPr id="15" name="图形 41">
              <a:extLst>
                <a:ext uri="{FF2B5EF4-FFF2-40B4-BE49-F238E27FC236}">
                  <a16:creationId xmlns:a16="http://schemas.microsoft.com/office/drawing/2014/main" id="{26D7906B-91E2-CAC3-BDD4-B3CC97BDAF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11724" y="86177"/>
              <a:ext cx="733932" cy="733932"/>
            </a:xfrm>
            <a:prstGeom prst="rect">
              <a:avLst/>
            </a:prstGeom>
          </p:spPr>
        </p:pic>
      </p:grpSp>
    </p:spTree>
    <p:extLst>
      <p:ext uri="{BB962C8B-B14F-4D97-AF65-F5344CB8AC3E}">
        <p14:creationId xmlns:p14="http://schemas.microsoft.com/office/powerpoint/2010/main" val="984393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矩形: 圆顶角 276">
            <a:extLst>
              <a:ext uri="{FF2B5EF4-FFF2-40B4-BE49-F238E27FC236}">
                <a16:creationId xmlns:a16="http://schemas.microsoft.com/office/drawing/2014/main" id="{610371F2-4AAB-E2B4-C4B6-87636111B2E3}"/>
              </a:ext>
            </a:extLst>
          </p:cNvPr>
          <p:cNvSpPr/>
          <p:nvPr/>
        </p:nvSpPr>
        <p:spPr>
          <a:xfrm flipH="1" flipV="1">
            <a:off x="604925" y="5715987"/>
            <a:ext cx="11029152" cy="523422"/>
          </a:xfrm>
          <a:prstGeom prst="round2SameRect">
            <a:avLst>
              <a:gd name="adj1" fmla="val 5000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文本框 271">
            <a:extLst>
              <a:ext uri="{FF2B5EF4-FFF2-40B4-BE49-F238E27FC236}">
                <a16:creationId xmlns:a16="http://schemas.microsoft.com/office/drawing/2014/main" id="{E5EFE77D-4E8D-FF15-6BAE-BC8502E16AE0}"/>
              </a:ext>
            </a:extLst>
          </p:cNvPr>
          <p:cNvSpPr txBox="1"/>
          <p:nvPr/>
        </p:nvSpPr>
        <p:spPr>
          <a:xfrm>
            <a:off x="-745562" y="1034802"/>
            <a:ext cx="8577908" cy="5386090"/>
          </a:xfrm>
          <a:prstGeom prst="rect">
            <a:avLst/>
          </a:prstGeom>
          <a:noFill/>
        </p:spPr>
        <p:txBody>
          <a:bodyPr wrap="square" rtlCol="0">
            <a:spAutoFit/>
          </a:bodyPr>
          <a:lstStyle/>
          <a:p>
            <a:pPr algn="ctr"/>
            <a:r>
              <a:rPr lang="en-US" altLang="zh-CN" sz="34400" b="1" dirty="0">
                <a:solidFill>
                  <a:schemeClr val="accent4">
                    <a:alpha val="18000"/>
                  </a:schemeClr>
                </a:solidFill>
                <a:latin typeface="+mj-ea"/>
                <a:ea typeface="+mj-ea"/>
              </a:rPr>
              <a:t>01</a:t>
            </a:r>
            <a:endParaRPr lang="zh-CN" altLang="en-US" sz="34400" b="1" dirty="0">
              <a:solidFill>
                <a:schemeClr val="accent4">
                  <a:alpha val="18000"/>
                </a:schemeClr>
              </a:solidFill>
              <a:latin typeface="+mj-ea"/>
              <a:ea typeface="+mj-ea"/>
            </a:endParaRPr>
          </a:p>
        </p:txBody>
      </p:sp>
      <p:sp>
        <p:nvSpPr>
          <p:cNvPr id="273" name="矩形: 圆角 272">
            <a:extLst>
              <a:ext uri="{FF2B5EF4-FFF2-40B4-BE49-F238E27FC236}">
                <a16:creationId xmlns:a16="http://schemas.microsoft.com/office/drawing/2014/main" id="{8F39CE60-EE3D-B262-2D81-3FB9FD5B49FA}"/>
              </a:ext>
            </a:extLst>
          </p:cNvPr>
          <p:cNvSpPr/>
          <p:nvPr/>
        </p:nvSpPr>
        <p:spPr>
          <a:xfrm>
            <a:off x="969383" y="1390116"/>
            <a:ext cx="9971222" cy="4015282"/>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形状 213">
            <a:extLst>
              <a:ext uri="{FF2B5EF4-FFF2-40B4-BE49-F238E27FC236}">
                <a16:creationId xmlns:a16="http://schemas.microsoft.com/office/drawing/2014/main" id="{0F866C6B-71C7-09DA-D3A5-6567539DAE17}"/>
              </a:ext>
            </a:extLst>
          </p:cNvPr>
          <p:cNvSpPr/>
          <p:nvPr/>
        </p:nvSpPr>
        <p:spPr>
          <a:xfrm>
            <a:off x="659757" y="781531"/>
            <a:ext cx="10451" cy="10451"/>
          </a:xfrm>
          <a:custGeom>
            <a:avLst/>
            <a:gdLst/>
            <a:ahLst/>
            <a:cxnLst/>
            <a:rect l="l" t="t" r="r" b="b"/>
            <a:pathLst>
              <a:path w="10451" h="10451"/>
            </a:pathLst>
          </a:custGeom>
          <a:solidFill>
            <a:srgbClr val="FFBE9D"/>
          </a:solidFill>
          <a:ln w="10439" cap="flat">
            <a:noFill/>
            <a:prstDash val="solid"/>
            <a:miter/>
          </a:ln>
        </p:spPr>
        <p:txBody>
          <a:bodyPr rtlCol="0" anchor="ctr"/>
          <a:lstStyle/>
          <a:p>
            <a:endParaRPr lang="zh-CN" altLang="en-US"/>
          </a:p>
        </p:txBody>
      </p:sp>
      <p:grpSp>
        <p:nvGrpSpPr>
          <p:cNvPr id="4" name="组合 3">
            <a:extLst>
              <a:ext uri="{FF2B5EF4-FFF2-40B4-BE49-F238E27FC236}">
                <a16:creationId xmlns:a16="http://schemas.microsoft.com/office/drawing/2014/main" id="{2C8C6C86-4C8F-9EC4-A98A-6BFE414D5744}"/>
              </a:ext>
            </a:extLst>
          </p:cNvPr>
          <p:cNvGrpSpPr/>
          <p:nvPr/>
        </p:nvGrpSpPr>
        <p:grpSpPr>
          <a:xfrm>
            <a:off x="5950000" y="890408"/>
            <a:ext cx="5566008" cy="4932790"/>
            <a:chOff x="5950000" y="890408"/>
            <a:chExt cx="5566008" cy="4932790"/>
          </a:xfrm>
        </p:grpSpPr>
        <p:sp>
          <p:nvSpPr>
            <p:cNvPr id="135" name="任意多边形: 形状 134">
              <a:extLst>
                <a:ext uri="{FF2B5EF4-FFF2-40B4-BE49-F238E27FC236}">
                  <a16:creationId xmlns:a16="http://schemas.microsoft.com/office/drawing/2014/main" id="{018BD267-6DF8-FBD5-44D4-1936B88B460E}"/>
                </a:ext>
              </a:extLst>
            </p:cNvPr>
            <p:cNvSpPr/>
            <p:nvPr/>
          </p:nvSpPr>
          <p:spPr>
            <a:xfrm flipH="1">
              <a:off x="5950000" y="1625205"/>
              <a:ext cx="350335" cy="3116520"/>
            </a:xfrm>
            <a:custGeom>
              <a:avLst/>
              <a:gdLst>
                <a:gd name="connsiteX0" fmla="*/ 146947 w 266825"/>
                <a:gd name="connsiteY0" fmla="*/ 2373631 h 2373630"/>
                <a:gd name="connsiteX1" fmla="*/ 266825 w 266825"/>
                <a:gd name="connsiteY1" fmla="*/ 2373631 h 2373630"/>
                <a:gd name="connsiteX2" fmla="*/ 18603 w 266825"/>
                <a:gd name="connsiteY2" fmla="*/ 0 h 2373630"/>
                <a:gd name="connsiteX3" fmla="*/ 0 w 266825"/>
                <a:gd name="connsiteY3" fmla="*/ 2373631 h 2373630"/>
              </a:gdLst>
              <a:ahLst/>
              <a:cxnLst>
                <a:cxn ang="0">
                  <a:pos x="connsiteX0" y="connsiteY0"/>
                </a:cxn>
                <a:cxn ang="0">
                  <a:pos x="connsiteX1" y="connsiteY1"/>
                </a:cxn>
                <a:cxn ang="0">
                  <a:pos x="connsiteX2" y="connsiteY2"/>
                </a:cxn>
                <a:cxn ang="0">
                  <a:pos x="connsiteX3" y="connsiteY3"/>
                </a:cxn>
              </a:cxnLst>
              <a:rect l="l" t="t" r="r" b="b"/>
              <a:pathLst>
                <a:path w="266825" h="2373630">
                  <a:moveTo>
                    <a:pt x="146947" y="2373631"/>
                  </a:moveTo>
                  <a:lnTo>
                    <a:pt x="266825" y="2373631"/>
                  </a:lnTo>
                  <a:cubicBezTo>
                    <a:pt x="266825" y="2373631"/>
                    <a:pt x="3867" y="522364"/>
                    <a:pt x="18603" y="0"/>
                  </a:cubicBezTo>
                  <a:lnTo>
                    <a:pt x="0" y="2373631"/>
                  </a:lnTo>
                  <a:close/>
                </a:path>
              </a:pathLst>
            </a:custGeom>
            <a:solidFill>
              <a:srgbClr val="E0E0E0"/>
            </a:solidFill>
            <a:ln w="1043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5B153BE-F6A1-7A65-8600-8F9F44FC30F2}"/>
                </a:ext>
              </a:extLst>
            </p:cNvPr>
            <p:cNvSpPr/>
            <p:nvPr/>
          </p:nvSpPr>
          <p:spPr>
            <a:xfrm flipH="1">
              <a:off x="6097380" y="893584"/>
              <a:ext cx="2203972" cy="3916754"/>
            </a:xfrm>
            <a:custGeom>
              <a:avLst/>
              <a:gdLst>
                <a:gd name="connsiteX0" fmla="*/ 1108482 w 1678608"/>
                <a:gd name="connsiteY0" fmla="*/ 265 h 2983111"/>
                <a:gd name="connsiteX1" fmla="*/ 1544517 w 1678608"/>
                <a:gd name="connsiteY1" fmla="*/ 468700 h 2983111"/>
                <a:gd name="connsiteX2" fmla="*/ 1678609 w 1678608"/>
                <a:gd name="connsiteY2" fmla="*/ 2983112 h 2983111"/>
                <a:gd name="connsiteX3" fmla="*/ 0 w 1678608"/>
                <a:gd name="connsiteY3" fmla="*/ 2983112 h 2983111"/>
                <a:gd name="connsiteX4" fmla="*/ 0 w 1678608"/>
                <a:gd name="connsiteY4" fmla="*/ 51582 h 2983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8608" h="2983111">
                  <a:moveTo>
                    <a:pt x="1108482" y="265"/>
                  </a:moveTo>
                  <a:cubicBezTo>
                    <a:pt x="1108482" y="265"/>
                    <a:pt x="1556536" y="-26908"/>
                    <a:pt x="1544517" y="468700"/>
                  </a:cubicBezTo>
                  <a:cubicBezTo>
                    <a:pt x="1509818" y="1903685"/>
                    <a:pt x="1678609" y="2983112"/>
                    <a:pt x="1678609" y="2983112"/>
                  </a:cubicBezTo>
                  <a:lnTo>
                    <a:pt x="0" y="2983112"/>
                  </a:lnTo>
                  <a:lnTo>
                    <a:pt x="0" y="51582"/>
                  </a:lnTo>
                  <a:close/>
                </a:path>
              </a:pathLst>
            </a:custGeom>
            <a:solidFill>
              <a:srgbClr val="EBEBEB"/>
            </a:solidFill>
            <a:ln w="10439"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017BCCFF-24C0-B4D8-F726-A5B023138D42}"/>
                </a:ext>
              </a:extLst>
            </p:cNvPr>
            <p:cNvSpPr/>
            <p:nvPr/>
          </p:nvSpPr>
          <p:spPr>
            <a:xfrm flipH="1">
              <a:off x="6099027" y="1004810"/>
              <a:ext cx="377231" cy="3804430"/>
            </a:xfrm>
            <a:custGeom>
              <a:avLst/>
              <a:gdLst>
                <a:gd name="connsiteX0" fmla="*/ 0 w 287310"/>
                <a:gd name="connsiteY0" fmla="*/ 0 h 2897562"/>
                <a:gd name="connsiteX1" fmla="*/ 24665 w 287310"/>
                <a:gd name="connsiteY1" fmla="*/ 17140 h 2897562"/>
                <a:gd name="connsiteX2" fmla="*/ 83089 w 287310"/>
                <a:gd name="connsiteY2" fmla="*/ 79849 h 2897562"/>
                <a:gd name="connsiteX3" fmla="*/ 116011 w 287310"/>
                <a:gd name="connsiteY3" fmla="*/ 132734 h 2897562"/>
                <a:gd name="connsiteX4" fmla="*/ 141199 w 287310"/>
                <a:gd name="connsiteY4" fmla="*/ 202445 h 2897562"/>
                <a:gd name="connsiteX5" fmla="*/ 145798 w 287310"/>
                <a:gd name="connsiteY5" fmla="*/ 287415 h 2897562"/>
                <a:gd name="connsiteX6" fmla="*/ 148515 w 287310"/>
                <a:gd name="connsiteY6" fmla="*/ 382628 h 2897562"/>
                <a:gd name="connsiteX7" fmla="*/ 157399 w 287310"/>
                <a:gd name="connsiteY7" fmla="*/ 600959 h 2897562"/>
                <a:gd name="connsiteX8" fmla="*/ 156772 w 287310"/>
                <a:gd name="connsiteY8" fmla="*/ 722718 h 2897562"/>
                <a:gd name="connsiteX9" fmla="*/ 156772 w 287310"/>
                <a:gd name="connsiteY9" fmla="*/ 851794 h 2897562"/>
                <a:gd name="connsiteX10" fmla="*/ 168164 w 287310"/>
                <a:gd name="connsiteY10" fmla="*/ 1426624 h 2897562"/>
                <a:gd name="connsiteX11" fmla="*/ 239443 w 287310"/>
                <a:gd name="connsiteY11" fmla="*/ 2467798 h 2897562"/>
                <a:gd name="connsiteX12" fmla="*/ 273724 w 287310"/>
                <a:gd name="connsiteY12" fmla="*/ 2782283 h 2897562"/>
                <a:gd name="connsiteX13" fmla="*/ 284175 w 287310"/>
                <a:gd name="connsiteY13" fmla="*/ 2867671 h 2897562"/>
                <a:gd name="connsiteX14" fmla="*/ 286683 w 287310"/>
                <a:gd name="connsiteY14" fmla="*/ 2889933 h 2897562"/>
                <a:gd name="connsiteX15" fmla="*/ 287311 w 287310"/>
                <a:gd name="connsiteY15" fmla="*/ 2897562 h 2897562"/>
                <a:gd name="connsiteX16" fmla="*/ 286056 w 287310"/>
                <a:gd name="connsiteY16" fmla="*/ 2890037 h 2897562"/>
                <a:gd name="connsiteX17" fmla="*/ 283026 w 287310"/>
                <a:gd name="connsiteY17" fmla="*/ 2867880 h 2897562"/>
                <a:gd name="connsiteX18" fmla="*/ 271947 w 287310"/>
                <a:gd name="connsiteY18" fmla="*/ 2782596 h 2897562"/>
                <a:gd name="connsiteX19" fmla="*/ 235890 w 287310"/>
                <a:gd name="connsiteY19" fmla="*/ 2468216 h 2897562"/>
                <a:gd name="connsiteX20" fmla="*/ 162729 w 287310"/>
                <a:gd name="connsiteY20" fmla="*/ 1426833 h 2897562"/>
                <a:gd name="connsiteX21" fmla="*/ 152278 w 287310"/>
                <a:gd name="connsiteY21" fmla="*/ 852003 h 2897562"/>
                <a:gd name="connsiteX22" fmla="*/ 152278 w 287310"/>
                <a:gd name="connsiteY22" fmla="*/ 722927 h 2897562"/>
                <a:gd name="connsiteX23" fmla="*/ 153218 w 287310"/>
                <a:gd name="connsiteY23" fmla="*/ 601377 h 2897562"/>
                <a:gd name="connsiteX24" fmla="*/ 144962 w 287310"/>
                <a:gd name="connsiteY24" fmla="*/ 382941 h 2897562"/>
                <a:gd name="connsiteX25" fmla="*/ 142662 w 287310"/>
                <a:gd name="connsiteY25" fmla="*/ 287729 h 2897562"/>
                <a:gd name="connsiteX26" fmla="*/ 138482 w 287310"/>
                <a:gd name="connsiteY26" fmla="*/ 203281 h 2897562"/>
                <a:gd name="connsiteX27" fmla="*/ 114025 w 287310"/>
                <a:gd name="connsiteY27" fmla="*/ 134092 h 2897562"/>
                <a:gd name="connsiteX28" fmla="*/ 81730 w 287310"/>
                <a:gd name="connsiteY28" fmla="*/ 81312 h 2897562"/>
                <a:gd name="connsiteX29" fmla="*/ 24247 w 287310"/>
                <a:gd name="connsiteY29" fmla="*/ 17872 h 2897562"/>
                <a:gd name="connsiteX30" fmla="*/ 13796 w 287310"/>
                <a:gd name="connsiteY30" fmla="*/ 9720 h 2897562"/>
                <a:gd name="connsiteX31" fmla="*/ 6271 w 287310"/>
                <a:gd name="connsiteY31" fmla="*/ 4181 h 2897562"/>
                <a:gd name="connsiteX32" fmla="*/ 0 w 287310"/>
                <a:gd name="connsiteY32" fmla="*/ 0 h 289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7310" h="2897562">
                  <a:moveTo>
                    <a:pt x="0" y="0"/>
                  </a:moveTo>
                  <a:cubicBezTo>
                    <a:pt x="8798" y="4837"/>
                    <a:pt x="17064" y="10582"/>
                    <a:pt x="24665" y="17140"/>
                  </a:cubicBezTo>
                  <a:cubicBezTo>
                    <a:pt x="46629" y="35578"/>
                    <a:pt x="66249" y="56638"/>
                    <a:pt x="83089" y="79849"/>
                  </a:cubicBezTo>
                  <a:cubicBezTo>
                    <a:pt x="95544" y="96511"/>
                    <a:pt x="106557" y="114203"/>
                    <a:pt x="116011" y="132734"/>
                  </a:cubicBezTo>
                  <a:cubicBezTo>
                    <a:pt x="127453" y="154754"/>
                    <a:pt x="135924" y="178196"/>
                    <a:pt x="141199" y="202445"/>
                  </a:cubicBezTo>
                  <a:cubicBezTo>
                    <a:pt x="147157" y="228782"/>
                    <a:pt x="144753" y="257524"/>
                    <a:pt x="145798" y="287415"/>
                  </a:cubicBezTo>
                  <a:cubicBezTo>
                    <a:pt x="146843" y="317306"/>
                    <a:pt x="147575" y="349288"/>
                    <a:pt x="148515" y="382628"/>
                  </a:cubicBezTo>
                  <a:cubicBezTo>
                    <a:pt x="150814" y="449413"/>
                    <a:pt x="153845" y="522468"/>
                    <a:pt x="157399" y="600959"/>
                  </a:cubicBezTo>
                  <a:cubicBezTo>
                    <a:pt x="157399" y="640361"/>
                    <a:pt x="157399" y="680808"/>
                    <a:pt x="156772" y="722718"/>
                  </a:cubicBezTo>
                  <a:cubicBezTo>
                    <a:pt x="156145" y="764629"/>
                    <a:pt x="156772" y="807584"/>
                    <a:pt x="156772" y="851794"/>
                  </a:cubicBezTo>
                  <a:cubicBezTo>
                    <a:pt x="156772" y="1028319"/>
                    <a:pt x="160534" y="1222507"/>
                    <a:pt x="168164" y="1426624"/>
                  </a:cubicBezTo>
                  <a:cubicBezTo>
                    <a:pt x="182901" y="1834231"/>
                    <a:pt x="213001" y="2202018"/>
                    <a:pt x="239443" y="2467798"/>
                  </a:cubicBezTo>
                  <a:cubicBezTo>
                    <a:pt x="253030" y="2600741"/>
                    <a:pt x="265049" y="2708182"/>
                    <a:pt x="273724" y="2782283"/>
                  </a:cubicBezTo>
                  <a:cubicBezTo>
                    <a:pt x="278113" y="2819281"/>
                    <a:pt x="281562" y="2848022"/>
                    <a:pt x="284175" y="2867671"/>
                  </a:cubicBezTo>
                  <a:cubicBezTo>
                    <a:pt x="285220" y="2877426"/>
                    <a:pt x="286056" y="2884846"/>
                    <a:pt x="286683" y="2889933"/>
                  </a:cubicBezTo>
                  <a:cubicBezTo>
                    <a:pt x="286683" y="2894950"/>
                    <a:pt x="287311" y="2897562"/>
                    <a:pt x="287311" y="2897562"/>
                  </a:cubicBezTo>
                  <a:cubicBezTo>
                    <a:pt x="287311" y="2897562"/>
                    <a:pt x="287311" y="2895054"/>
                    <a:pt x="286056" y="2890037"/>
                  </a:cubicBezTo>
                  <a:cubicBezTo>
                    <a:pt x="284802" y="2885021"/>
                    <a:pt x="284384" y="2877496"/>
                    <a:pt x="283026" y="2867880"/>
                  </a:cubicBezTo>
                  <a:cubicBezTo>
                    <a:pt x="280517" y="2848127"/>
                    <a:pt x="276754" y="2819490"/>
                    <a:pt x="271947" y="2782596"/>
                  </a:cubicBezTo>
                  <a:cubicBezTo>
                    <a:pt x="262541" y="2708391"/>
                    <a:pt x="249999" y="2601054"/>
                    <a:pt x="235890" y="2468216"/>
                  </a:cubicBezTo>
                  <a:cubicBezTo>
                    <a:pt x="208507" y="2202436"/>
                    <a:pt x="177779" y="1834440"/>
                    <a:pt x="162729" y="1426833"/>
                  </a:cubicBezTo>
                  <a:cubicBezTo>
                    <a:pt x="155100" y="1223134"/>
                    <a:pt x="152278" y="1028946"/>
                    <a:pt x="152278" y="852003"/>
                  </a:cubicBezTo>
                  <a:cubicBezTo>
                    <a:pt x="152278" y="807793"/>
                    <a:pt x="152278" y="764733"/>
                    <a:pt x="152278" y="722927"/>
                  </a:cubicBezTo>
                  <a:cubicBezTo>
                    <a:pt x="152278" y="681122"/>
                    <a:pt x="153323" y="640465"/>
                    <a:pt x="153218" y="601377"/>
                  </a:cubicBezTo>
                  <a:cubicBezTo>
                    <a:pt x="149770" y="522886"/>
                    <a:pt x="147052" y="449726"/>
                    <a:pt x="144962" y="382941"/>
                  </a:cubicBezTo>
                  <a:cubicBezTo>
                    <a:pt x="144021" y="349601"/>
                    <a:pt x="143185" y="317829"/>
                    <a:pt x="142662" y="287729"/>
                  </a:cubicBezTo>
                  <a:cubicBezTo>
                    <a:pt x="142140" y="257628"/>
                    <a:pt x="144230" y="229096"/>
                    <a:pt x="138482" y="203281"/>
                  </a:cubicBezTo>
                  <a:cubicBezTo>
                    <a:pt x="133441" y="179234"/>
                    <a:pt x="125216" y="155966"/>
                    <a:pt x="114025" y="134092"/>
                  </a:cubicBezTo>
                  <a:cubicBezTo>
                    <a:pt x="104750" y="115630"/>
                    <a:pt x="93947" y="97975"/>
                    <a:pt x="81730" y="81312"/>
                  </a:cubicBezTo>
                  <a:cubicBezTo>
                    <a:pt x="65114" y="57992"/>
                    <a:pt x="45821" y="36700"/>
                    <a:pt x="24247" y="17872"/>
                  </a:cubicBezTo>
                  <a:cubicBezTo>
                    <a:pt x="20928" y="14950"/>
                    <a:pt x="17438" y="12228"/>
                    <a:pt x="13796" y="9720"/>
                  </a:cubicBezTo>
                  <a:cubicBezTo>
                    <a:pt x="11386" y="7743"/>
                    <a:pt x="8875" y="5894"/>
                    <a:pt x="6271" y="4181"/>
                  </a:cubicBezTo>
                  <a:cubicBezTo>
                    <a:pt x="1986" y="1568"/>
                    <a:pt x="0" y="0"/>
                    <a:pt x="0" y="0"/>
                  </a:cubicBezTo>
                  <a:close/>
                </a:path>
              </a:pathLst>
            </a:custGeom>
            <a:solidFill>
              <a:srgbClr val="263238"/>
            </a:solidFill>
            <a:ln w="10439" cap="flat">
              <a:noFill/>
              <a:prstDash val="solid"/>
              <a:miter/>
            </a:ln>
          </p:spPr>
          <p:txBody>
            <a:bodyPr rtlCol="0" anchor="ctr"/>
            <a:lstStyle/>
            <a:p>
              <a:endParaRPr lang="zh-CN" altLang="en-US"/>
            </a:p>
          </p:txBody>
        </p:sp>
        <p:grpSp>
          <p:nvGrpSpPr>
            <p:cNvPr id="3" name="组合 2">
              <a:extLst>
                <a:ext uri="{FF2B5EF4-FFF2-40B4-BE49-F238E27FC236}">
                  <a16:creationId xmlns:a16="http://schemas.microsoft.com/office/drawing/2014/main" id="{3B9715BF-A8C9-A808-90E9-DF96B4DD13A4}"/>
                </a:ext>
              </a:extLst>
            </p:cNvPr>
            <p:cNvGrpSpPr/>
            <p:nvPr/>
          </p:nvGrpSpPr>
          <p:grpSpPr>
            <a:xfrm>
              <a:off x="6494235" y="890408"/>
              <a:ext cx="5021773" cy="4932790"/>
              <a:chOff x="6494235" y="890408"/>
              <a:chExt cx="5021773" cy="4932790"/>
            </a:xfrm>
          </p:grpSpPr>
          <p:sp>
            <p:nvSpPr>
              <p:cNvPr id="137" name="任意多边形: 形状 136">
                <a:extLst>
                  <a:ext uri="{FF2B5EF4-FFF2-40B4-BE49-F238E27FC236}">
                    <a16:creationId xmlns:a16="http://schemas.microsoft.com/office/drawing/2014/main" id="{C1E83B19-84E2-5224-F248-69A713797486}"/>
                  </a:ext>
                </a:extLst>
              </p:cNvPr>
              <p:cNvSpPr/>
              <p:nvPr/>
            </p:nvSpPr>
            <p:spPr>
              <a:xfrm flipH="1">
                <a:off x="6494235" y="1322623"/>
                <a:ext cx="2196700" cy="4500575"/>
              </a:xfrm>
              <a:custGeom>
                <a:avLst/>
                <a:gdLst>
                  <a:gd name="connsiteX0" fmla="*/ 254911 w 1673069"/>
                  <a:gd name="connsiteY0" fmla="*/ 3427766 h 3427766"/>
                  <a:gd name="connsiteX1" fmla="*/ 1419517 w 1673069"/>
                  <a:gd name="connsiteY1" fmla="*/ 3427034 h 3427766"/>
                  <a:gd name="connsiteX2" fmla="*/ 1673070 w 1673069"/>
                  <a:gd name="connsiteY2" fmla="*/ 3173377 h 3427766"/>
                  <a:gd name="connsiteX3" fmla="*/ 1672443 w 1673069"/>
                  <a:gd name="connsiteY3" fmla="*/ 253658 h 3427766"/>
                  <a:gd name="connsiteX4" fmla="*/ 1418996 w 1673069"/>
                  <a:gd name="connsiteY4" fmla="*/ 0 h 3427766"/>
                  <a:gd name="connsiteX5" fmla="*/ 1418159 w 1673069"/>
                  <a:gd name="connsiteY5" fmla="*/ 1 h 3427766"/>
                  <a:gd name="connsiteX6" fmla="*/ 253552 w 1673069"/>
                  <a:gd name="connsiteY6" fmla="*/ 733 h 3427766"/>
                  <a:gd name="connsiteX7" fmla="*/ 0 w 1673069"/>
                  <a:gd name="connsiteY7" fmla="*/ 254076 h 3427766"/>
                  <a:gd name="connsiteX8" fmla="*/ 0 w 1673069"/>
                  <a:gd name="connsiteY8" fmla="*/ 254390 h 3427766"/>
                  <a:gd name="connsiteX9" fmla="*/ 523 w 1673069"/>
                  <a:gd name="connsiteY9" fmla="*/ 3174109 h 3427766"/>
                  <a:gd name="connsiteX10" fmla="*/ 254179 w 1673069"/>
                  <a:gd name="connsiteY10" fmla="*/ 3427767 h 3427766"/>
                  <a:gd name="connsiteX11" fmla="*/ 254911 w 1673069"/>
                  <a:gd name="connsiteY11" fmla="*/ 3427766 h 342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3069" h="3427766">
                    <a:moveTo>
                      <a:pt x="254911" y="3427766"/>
                    </a:moveTo>
                    <a:lnTo>
                      <a:pt x="1419517" y="3427034"/>
                    </a:lnTo>
                    <a:cubicBezTo>
                      <a:pt x="1559567" y="3426976"/>
                      <a:pt x="1673070" y="3313427"/>
                      <a:pt x="1673070" y="3173377"/>
                    </a:cubicBezTo>
                    <a:lnTo>
                      <a:pt x="1672443" y="253658"/>
                    </a:lnTo>
                    <a:cubicBezTo>
                      <a:pt x="1672501" y="113625"/>
                      <a:pt x="1559029" y="58"/>
                      <a:pt x="1418996" y="0"/>
                    </a:cubicBezTo>
                    <a:cubicBezTo>
                      <a:pt x="1418717" y="0"/>
                      <a:pt x="1418438" y="0"/>
                      <a:pt x="1418159" y="1"/>
                    </a:cubicBezTo>
                    <a:lnTo>
                      <a:pt x="253552" y="733"/>
                    </a:lnTo>
                    <a:cubicBezTo>
                      <a:pt x="113577" y="675"/>
                      <a:pt x="58" y="114101"/>
                      <a:pt x="0" y="254076"/>
                    </a:cubicBezTo>
                    <a:cubicBezTo>
                      <a:pt x="0" y="254180"/>
                      <a:pt x="0" y="254285"/>
                      <a:pt x="0" y="254390"/>
                    </a:cubicBezTo>
                    <a:lnTo>
                      <a:pt x="523" y="3174109"/>
                    </a:lnTo>
                    <a:cubicBezTo>
                      <a:pt x="522" y="3314200"/>
                      <a:pt x="114088" y="3427766"/>
                      <a:pt x="254179" y="3427767"/>
                    </a:cubicBezTo>
                    <a:cubicBezTo>
                      <a:pt x="254423" y="3427767"/>
                      <a:pt x="254667" y="3427767"/>
                      <a:pt x="254911" y="3427766"/>
                    </a:cubicBezTo>
                    <a:close/>
                  </a:path>
                </a:pathLst>
              </a:custGeom>
              <a:solidFill>
                <a:srgbClr val="455A64"/>
              </a:solidFill>
              <a:ln w="1043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ADB23163-7E92-2805-8D90-EDF78C1F4A4B}"/>
                  </a:ext>
                </a:extLst>
              </p:cNvPr>
              <p:cNvSpPr/>
              <p:nvPr/>
            </p:nvSpPr>
            <p:spPr>
              <a:xfrm flipH="1">
                <a:off x="6596194" y="1459163"/>
                <a:ext cx="1993332" cy="4209244"/>
              </a:xfrm>
              <a:custGeom>
                <a:avLst/>
                <a:gdLst>
                  <a:gd name="connsiteX0" fmla="*/ 177675 w 1518178"/>
                  <a:gd name="connsiteY0" fmla="*/ 0 h 3205880"/>
                  <a:gd name="connsiteX1" fmla="*/ 403531 w 1518178"/>
                  <a:gd name="connsiteY1" fmla="*/ 0 h 3205880"/>
                  <a:gd name="connsiteX2" fmla="*/ 1062914 w 1518178"/>
                  <a:gd name="connsiteY2" fmla="*/ 0 h 3205880"/>
                  <a:gd name="connsiteX3" fmla="*/ 1339981 w 1518178"/>
                  <a:gd name="connsiteY3" fmla="*/ 0 h 3205880"/>
                  <a:gd name="connsiteX4" fmla="*/ 1517656 w 1518178"/>
                  <a:gd name="connsiteY4" fmla="*/ 177675 h 3205880"/>
                  <a:gd name="connsiteX5" fmla="*/ 1518179 w 1518178"/>
                  <a:gd name="connsiteY5" fmla="*/ 3027474 h 3205880"/>
                  <a:gd name="connsiteX6" fmla="*/ 1340504 w 1518178"/>
                  <a:gd name="connsiteY6" fmla="*/ 3205149 h 3205880"/>
                  <a:gd name="connsiteX7" fmla="*/ 178197 w 1518178"/>
                  <a:gd name="connsiteY7" fmla="*/ 3205880 h 3205880"/>
                  <a:gd name="connsiteX8" fmla="*/ 522 w 1518178"/>
                  <a:gd name="connsiteY8" fmla="*/ 3028206 h 3205880"/>
                  <a:gd name="connsiteX9" fmla="*/ 0 w 1518178"/>
                  <a:gd name="connsiteY9" fmla="*/ 177675 h 3205880"/>
                  <a:gd name="connsiteX10" fmla="*/ 177675 w 1518178"/>
                  <a:gd name="connsiteY10" fmla="*/ 0 h 320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178" h="3205880">
                    <a:moveTo>
                      <a:pt x="177675" y="0"/>
                    </a:moveTo>
                    <a:lnTo>
                      <a:pt x="403531" y="0"/>
                    </a:lnTo>
                    <a:lnTo>
                      <a:pt x="1062914" y="0"/>
                    </a:lnTo>
                    <a:lnTo>
                      <a:pt x="1339981" y="0"/>
                    </a:lnTo>
                    <a:cubicBezTo>
                      <a:pt x="1438109" y="0"/>
                      <a:pt x="1517656" y="79548"/>
                      <a:pt x="1517656" y="177675"/>
                    </a:cubicBezTo>
                    <a:lnTo>
                      <a:pt x="1518179" y="3027474"/>
                    </a:lnTo>
                    <a:cubicBezTo>
                      <a:pt x="1518179" y="3125601"/>
                      <a:pt x="1438631" y="3205149"/>
                      <a:pt x="1340504" y="3205149"/>
                    </a:cubicBezTo>
                    <a:lnTo>
                      <a:pt x="178197" y="3205880"/>
                    </a:lnTo>
                    <a:cubicBezTo>
                      <a:pt x="80070" y="3205880"/>
                      <a:pt x="522" y="3126333"/>
                      <a:pt x="522" y="3028206"/>
                    </a:cubicBezTo>
                    <a:lnTo>
                      <a:pt x="0" y="177675"/>
                    </a:lnTo>
                    <a:cubicBezTo>
                      <a:pt x="0" y="79548"/>
                      <a:pt x="79548" y="0"/>
                      <a:pt x="177675" y="0"/>
                    </a:cubicBezTo>
                    <a:close/>
                  </a:path>
                </a:pathLst>
              </a:custGeom>
              <a:solidFill>
                <a:srgbClr val="EBEBEB"/>
              </a:solidFill>
              <a:ln w="10439"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44013A28-CABB-0891-4D7D-679EBEA5464B}"/>
                  </a:ext>
                </a:extLst>
              </p:cNvPr>
              <p:cNvSpPr/>
              <p:nvPr/>
            </p:nvSpPr>
            <p:spPr>
              <a:xfrm flipH="1">
                <a:off x="6700758" y="893521"/>
                <a:ext cx="1812091" cy="563994"/>
              </a:xfrm>
              <a:custGeom>
                <a:avLst/>
                <a:gdLst>
                  <a:gd name="connsiteX0" fmla="*/ 265597 w 1380140"/>
                  <a:gd name="connsiteY0" fmla="*/ 0 h 429554"/>
                  <a:gd name="connsiteX1" fmla="*/ 1380140 w 1380140"/>
                  <a:gd name="connsiteY1" fmla="*/ 10451 h 429554"/>
                  <a:gd name="connsiteX2" fmla="*/ 1154911 w 1380140"/>
                  <a:gd name="connsiteY2" fmla="*/ 109009 h 429554"/>
                  <a:gd name="connsiteX3" fmla="*/ 1167348 w 1380140"/>
                  <a:gd name="connsiteY3" fmla="*/ 351796 h 429554"/>
                  <a:gd name="connsiteX4" fmla="*/ 1299664 w 1380140"/>
                  <a:gd name="connsiteY4" fmla="*/ 429555 h 429554"/>
                  <a:gd name="connsiteX5" fmla="*/ 78411 w 1380140"/>
                  <a:gd name="connsiteY5" fmla="*/ 429555 h 429554"/>
                  <a:gd name="connsiteX6" fmla="*/ 3056 w 1380140"/>
                  <a:gd name="connsiteY6" fmla="*/ 218645 h 429554"/>
                  <a:gd name="connsiteX7" fmla="*/ 265597 w 1380140"/>
                  <a:gd name="connsiteY7" fmla="*/ 0 h 42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0140" h="429554">
                    <a:moveTo>
                      <a:pt x="265597" y="0"/>
                    </a:moveTo>
                    <a:lnTo>
                      <a:pt x="1380140" y="10451"/>
                    </a:lnTo>
                    <a:cubicBezTo>
                      <a:pt x="1216679" y="2822"/>
                      <a:pt x="1181772" y="67830"/>
                      <a:pt x="1154911" y="109009"/>
                    </a:cubicBezTo>
                    <a:cubicBezTo>
                      <a:pt x="1103804" y="187917"/>
                      <a:pt x="1108925" y="278009"/>
                      <a:pt x="1167348" y="351796"/>
                    </a:cubicBezTo>
                    <a:cubicBezTo>
                      <a:pt x="1201356" y="391974"/>
                      <a:pt x="1248015" y="419395"/>
                      <a:pt x="1299664" y="429555"/>
                    </a:cubicBezTo>
                    <a:lnTo>
                      <a:pt x="78411" y="429555"/>
                    </a:lnTo>
                    <a:cubicBezTo>
                      <a:pt x="7341" y="359844"/>
                      <a:pt x="-7500" y="285534"/>
                      <a:pt x="3056" y="218645"/>
                    </a:cubicBezTo>
                    <a:cubicBezTo>
                      <a:pt x="23123" y="91868"/>
                      <a:pt x="136312" y="0"/>
                      <a:pt x="265597" y="0"/>
                    </a:cubicBezTo>
                    <a:close/>
                  </a:path>
                </a:pathLst>
              </a:custGeom>
              <a:solidFill>
                <a:srgbClr val="EBEBEB"/>
              </a:solidFill>
              <a:ln w="10439"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540EF687-849F-0549-FF1F-E71F979F637B}"/>
                  </a:ext>
                </a:extLst>
              </p:cNvPr>
              <p:cNvSpPr/>
              <p:nvPr/>
            </p:nvSpPr>
            <p:spPr>
              <a:xfrm flipH="1">
                <a:off x="6538148" y="904559"/>
                <a:ext cx="507643" cy="553505"/>
              </a:xfrm>
              <a:custGeom>
                <a:avLst/>
                <a:gdLst>
                  <a:gd name="connsiteX0" fmla="*/ 386635 w 386635"/>
                  <a:gd name="connsiteY0" fmla="*/ 50121 h 421565"/>
                  <a:gd name="connsiteX1" fmla="*/ 379528 w 386635"/>
                  <a:gd name="connsiteY1" fmla="*/ 45835 h 421565"/>
                  <a:gd name="connsiteX2" fmla="*/ 359357 w 386635"/>
                  <a:gd name="connsiteY2" fmla="*/ 33921 h 421565"/>
                  <a:gd name="connsiteX3" fmla="*/ 277000 w 386635"/>
                  <a:gd name="connsiteY3" fmla="*/ 8210 h 421565"/>
                  <a:gd name="connsiteX4" fmla="*/ 150433 w 386635"/>
                  <a:gd name="connsiteY4" fmla="*/ 15004 h 421565"/>
                  <a:gd name="connsiteX5" fmla="*/ 33690 w 386635"/>
                  <a:gd name="connsiteY5" fmla="*/ 112307 h 421565"/>
                  <a:gd name="connsiteX6" fmla="*/ 9338 w 386635"/>
                  <a:gd name="connsiteY6" fmla="*/ 262912 h 421565"/>
                  <a:gd name="connsiteX7" fmla="*/ 37348 w 386635"/>
                  <a:gd name="connsiteY7" fmla="*/ 324367 h 421565"/>
                  <a:gd name="connsiteX8" fmla="*/ 78422 w 386635"/>
                  <a:gd name="connsiteY8" fmla="*/ 367636 h 421565"/>
                  <a:gd name="connsiteX9" fmla="*/ 152732 w 386635"/>
                  <a:gd name="connsiteY9" fmla="*/ 411114 h 421565"/>
                  <a:gd name="connsiteX10" fmla="*/ 182728 w 386635"/>
                  <a:gd name="connsiteY10" fmla="*/ 421565 h 421565"/>
                  <a:gd name="connsiteX11" fmla="*/ 174680 w 386635"/>
                  <a:gd name="connsiteY11" fmla="*/ 419893 h 421565"/>
                  <a:gd name="connsiteX12" fmla="*/ 151582 w 386635"/>
                  <a:gd name="connsiteY12" fmla="*/ 413100 h 421565"/>
                  <a:gd name="connsiteX13" fmla="*/ 75600 w 386635"/>
                  <a:gd name="connsiteY13" fmla="*/ 370667 h 421565"/>
                  <a:gd name="connsiteX14" fmla="*/ 33795 w 386635"/>
                  <a:gd name="connsiteY14" fmla="*/ 326980 h 421565"/>
                  <a:gd name="connsiteX15" fmla="*/ 4635 w 386635"/>
                  <a:gd name="connsiteY15" fmla="*/ 264271 h 421565"/>
                  <a:gd name="connsiteX16" fmla="*/ 29091 w 386635"/>
                  <a:gd name="connsiteY16" fmla="*/ 109903 h 421565"/>
                  <a:gd name="connsiteX17" fmla="*/ 149074 w 386635"/>
                  <a:gd name="connsiteY17" fmla="*/ 10405 h 421565"/>
                  <a:gd name="connsiteX18" fmla="*/ 277732 w 386635"/>
                  <a:gd name="connsiteY18" fmla="*/ 4657 h 421565"/>
                  <a:gd name="connsiteX19" fmla="*/ 360612 w 386635"/>
                  <a:gd name="connsiteY19" fmla="*/ 32039 h 421565"/>
                  <a:gd name="connsiteX20" fmla="*/ 380574 w 386635"/>
                  <a:gd name="connsiteY20" fmla="*/ 44999 h 421565"/>
                  <a:gd name="connsiteX21" fmla="*/ 386636 w 386635"/>
                  <a:gd name="connsiteY21" fmla="*/ 50121 h 42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6635" h="421565">
                    <a:moveTo>
                      <a:pt x="386635" y="50121"/>
                    </a:moveTo>
                    <a:cubicBezTo>
                      <a:pt x="384117" y="48955"/>
                      <a:pt x="381735" y="47518"/>
                      <a:pt x="379528" y="45835"/>
                    </a:cubicBezTo>
                    <a:cubicBezTo>
                      <a:pt x="373059" y="41449"/>
                      <a:pt x="366322" y="37469"/>
                      <a:pt x="359357" y="33921"/>
                    </a:cubicBezTo>
                    <a:cubicBezTo>
                      <a:pt x="333422" y="21087"/>
                      <a:pt x="305630" y="12410"/>
                      <a:pt x="277000" y="8210"/>
                    </a:cubicBezTo>
                    <a:cubicBezTo>
                      <a:pt x="234827" y="1091"/>
                      <a:pt x="191600" y="3411"/>
                      <a:pt x="150433" y="15004"/>
                    </a:cubicBezTo>
                    <a:cubicBezTo>
                      <a:pt x="100386" y="31095"/>
                      <a:pt x="58534" y="65978"/>
                      <a:pt x="33690" y="112307"/>
                    </a:cubicBezTo>
                    <a:cubicBezTo>
                      <a:pt x="7663" y="157925"/>
                      <a:pt x="-986" y="211417"/>
                      <a:pt x="9338" y="262912"/>
                    </a:cubicBezTo>
                    <a:cubicBezTo>
                      <a:pt x="14559" y="285034"/>
                      <a:pt x="24076" y="305915"/>
                      <a:pt x="37348" y="324367"/>
                    </a:cubicBezTo>
                    <a:cubicBezTo>
                      <a:pt x="48969" y="340623"/>
                      <a:pt x="62792" y="355185"/>
                      <a:pt x="78422" y="367636"/>
                    </a:cubicBezTo>
                    <a:cubicBezTo>
                      <a:pt x="100765" y="385926"/>
                      <a:pt x="125840" y="400597"/>
                      <a:pt x="152732" y="411114"/>
                    </a:cubicBezTo>
                    <a:cubicBezTo>
                      <a:pt x="171753" y="418430"/>
                      <a:pt x="182936" y="420834"/>
                      <a:pt x="182728" y="421565"/>
                    </a:cubicBezTo>
                    <a:cubicBezTo>
                      <a:pt x="180000" y="421248"/>
                      <a:pt x="177308" y="420689"/>
                      <a:pt x="174680" y="419893"/>
                    </a:cubicBezTo>
                    <a:cubicBezTo>
                      <a:pt x="166858" y="418070"/>
                      <a:pt x="159146" y="415802"/>
                      <a:pt x="151582" y="413100"/>
                    </a:cubicBezTo>
                    <a:cubicBezTo>
                      <a:pt x="124068" y="403286"/>
                      <a:pt x="98387" y="388944"/>
                      <a:pt x="75600" y="370667"/>
                    </a:cubicBezTo>
                    <a:cubicBezTo>
                      <a:pt x="59721" y="358098"/>
                      <a:pt x="45653" y="343397"/>
                      <a:pt x="33795" y="326980"/>
                    </a:cubicBezTo>
                    <a:cubicBezTo>
                      <a:pt x="20009" y="308219"/>
                      <a:pt x="10096" y="286902"/>
                      <a:pt x="4635" y="264271"/>
                    </a:cubicBezTo>
                    <a:cubicBezTo>
                      <a:pt x="-6352" y="211555"/>
                      <a:pt x="2348" y="156641"/>
                      <a:pt x="29091" y="109903"/>
                    </a:cubicBezTo>
                    <a:cubicBezTo>
                      <a:pt x="54589" y="62367"/>
                      <a:pt x="97640" y="26665"/>
                      <a:pt x="149074" y="10405"/>
                    </a:cubicBezTo>
                    <a:cubicBezTo>
                      <a:pt x="190985" y="-1143"/>
                      <a:pt x="234958" y="-3108"/>
                      <a:pt x="277732" y="4657"/>
                    </a:cubicBezTo>
                    <a:cubicBezTo>
                      <a:pt x="306698" y="9073"/>
                      <a:pt x="334716" y="18329"/>
                      <a:pt x="360612" y="32039"/>
                    </a:cubicBezTo>
                    <a:cubicBezTo>
                      <a:pt x="367579" y="35856"/>
                      <a:pt x="374252" y="40188"/>
                      <a:pt x="380574" y="44999"/>
                    </a:cubicBezTo>
                    <a:cubicBezTo>
                      <a:pt x="382714" y="46559"/>
                      <a:pt x="384740" y="48271"/>
                      <a:pt x="386636" y="50121"/>
                    </a:cubicBezTo>
                    <a:close/>
                  </a:path>
                </a:pathLst>
              </a:custGeom>
              <a:solidFill>
                <a:srgbClr val="263238"/>
              </a:solidFill>
              <a:ln w="10439"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61479E03-A4AC-FFAB-236F-06960BFB12C9}"/>
                  </a:ext>
                </a:extLst>
              </p:cNvPr>
              <p:cNvSpPr/>
              <p:nvPr/>
            </p:nvSpPr>
            <p:spPr>
              <a:xfrm flipH="1">
                <a:off x="6596331" y="2578783"/>
                <a:ext cx="2269840" cy="2946086"/>
              </a:xfrm>
              <a:custGeom>
                <a:avLst/>
                <a:gdLst>
                  <a:gd name="connsiteX0" fmla="*/ 1728253 w 1728775"/>
                  <a:gd name="connsiteY0" fmla="*/ 924849 h 2243823"/>
                  <a:gd name="connsiteX1" fmla="*/ 1621648 w 1728775"/>
                  <a:gd name="connsiteY1" fmla="*/ 2243824 h 2243823"/>
                  <a:gd name="connsiteX2" fmla="*/ 0 w 1728775"/>
                  <a:gd name="connsiteY2" fmla="*/ 2222921 h 2243823"/>
                  <a:gd name="connsiteX3" fmla="*/ 33027 w 1728775"/>
                  <a:gd name="connsiteY3" fmla="*/ 2084648 h 2243823"/>
                  <a:gd name="connsiteX4" fmla="*/ 1728776 w 1728775"/>
                  <a:gd name="connsiteY4" fmla="*/ 0 h 2243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775" h="2243823">
                    <a:moveTo>
                      <a:pt x="1728253" y="924849"/>
                    </a:moveTo>
                    <a:cubicBezTo>
                      <a:pt x="1728253" y="924849"/>
                      <a:pt x="1713621" y="2075869"/>
                      <a:pt x="1621648" y="2243824"/>
                    </a:cubicBezTo>
                    <a:lnTo>
                      <a:pt x="0" y="2222921"/>
                    </a:lnTo>
                    <a:lnTo>
                      <a:pt x="33027" y="2084648"/>
                    </a:lnTo>
                    <a:lnTo>
                      <a:pt x="1728776" y="0"/>
                    </a:lnTo>
                    <a:close/>
                  </a:path>
                </a:pathLst>
              </a:custGeom>
              <a:solidFill>
                <a:srgbClr val="E0E0E0"/>
              </a:solidFill>
              <a:ln w="1043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32FD6FC5-9C24-0B83-A394-06E293892E2B}"/>
                  </a:ext>
                </a:extLst>
              </p:cNvPr>
              <p:cNvSpPr/>
              <p:nvPr/>
            </p:nvSpPr>
            <p:spPr>
              <a:xfrm flipH="1">
                <a:off x="6597016" y="1691485"/>
                <a:ext cx="2327887" cy="3642367"/>
              </a:xfrm>
              <a:custGeom>
                <a:avLst/>
                <a:gdLst>
                  <a:gd name="connsiteX0" fmla="*/ 1772986 w 1772985"/>
                  <a:gd name="connsiteY0" fmla="*/ 0 h 2774130"/>
                  <a:gd name="connsiteX1" fmla="*/ 1580261 w 1772985"/>
                  <a:gd name="connsiteY1" fmla="*/ 2774131 h 2774130"/>
                  <a:gd name="connsiteX2" fmla="*/ 0 w 1772985"/>
                  <a:gd name="connsiteY2" fmla="*/ 2774131 h 2774130"/>
                  <a:gd name="connsiteX3" fmla="*/ 255434 w 1772985"/>
                  <a:gd name="connsiteY3" fmla="*/ 732 h 2774130"/>
                </a:gdLst>
                <a:ahLst/>
                <a:cxnLst>
                  <a:cxn ang="0">
                    <a:pos x="connsiteX0" y="connsiteY0"/>
                  </a:cxn>
                  <a:cxn ang="0">
                    <a:pos x="connsiteX1" y="connsiteY1"/>
                  </a:cxn>
                  <a:cxn ang="0">
                    <a:pos x="connsiteX2" y="connsiteY2"/>
                  </a:cxn>
                  <a:cxn ang="0">
                    <a:pos x="connsiteX3" y="connsiteY3"/>
                  </a:cxn>
                </a:cxnLst>
                <a:rect l="l" t="t" r="r" b="b"/>
                <a:pathLst>
                  <a:path w="1772985" h="2774130">
                    <a:moveTo>
                      <a:pt x="1772986" y="0"/>
                    </a:moveTo>
                    <a:cubicBezTo>
                      <a:pt x="1772986" y="0"/>
                      <a:pt x="1743931" y="2550992"/>
                      <a:pt x="1580261" y="2774131"/>
                    </a:cubicBezTo>
                    <a:lnTo>
                      <a:pt x="0" y="2774131"/>
                    </a:lnTo>
                    <a:cubicBezTo>
                      <a:pt x="0" y="2774131"/>
                      <a:pt x="363606" y="859946"/>
                      <a:pt x="255434" y="732"/>
                    </a:cubicBezTo>
                    <a:close/>
                  </a:path>
                </a:pathLst>
              </a:custGeom>
              <a:solidFill>
                <a:srgbClr val="F5F5F5"/>
              </a:solidFill>
              <a:ln w="10439"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9725090A-A332-1E4E-C690-D34989031450}"/>
                  </a:ext>
                </a:extLst>
              </p:cNvPr>
              <p:cNvSpPr/>
              <p:nvPr/>
            </p:nvSpPr>
            <p:spPr>
              <a:xfrm flipH="1">
                <a:off x="6579040" y="1691485"/>
                <a:ext cx="2345863" cy="3642367"/>
              </a:xfrm>
              <a:custGeom>
                <a:avLst/>
                <a:gdLst>
                  <a:gd name="connsiteX0" fmla="*/ 1786677 w 1786676"/>
                  <a:gd name="connsiteY0" fmla="*/ 0 h 2774130"/>
                  <a:gd name="connsiteX1" fmla="*/ 1593952 w 1786676"/>
                  <a:gd name="connsiteY1" fmla="*/ 2774131 h 2774130"/>
                  <a:gd name="connsiteX2" fmla="*/ 0 w 1786676"/>
                  <a:gd name="connsiteY2" fmla="*/ 2774131 h 2774130"/>
                  <a:gd name="connsiteX3" fmla="*/ 253448 w 1786676"/>
                  <a:gd name="connsiteY3" fmla="*/ 41701 h 2774130"/>
                </a:gdLst>
                <a:ahLst/>
                <a:cxnLst>
                  <a:cxn ang="0">
                    <a:pos x="connsiteX0" y="connsiteY0"/>
                  </a:cxn>
                  <a:cxn ang="0">
                    <a:pos x="connsiteX1" y="connsiteY1"/>
                  </a:cxn>
                  <a:cxn ang="0">
                    <a:pos x="connsiteX2" y="connsiteY2"/>
                  </a:cxn>
                  <a:cxn ang="0">
                    <a:pos x="connsiteX3" y="connsiteY3"/>
                  </a:cxn>
                </a:cxnLst>
                <a:rect l="l" t="t" r="r" b="b"/>
                <a:pathLst>
                  <a:path w="1786676" h="2774130">
                    <a:moveTo>
                      <a:pt x="1786677" y="0"/>
                    </a:moveTo>
                    <a:cubicBezTo>
                      <a:pt x="1786677" y="0"/>
                      <a:pt x="1757622" y="2550992"/>
                      <a:pt x="1593952" y="2774131"/>
                    </a:cubicBezTo>
                    <a:lnTo>
                      <a:pt x="0" y="2774131"/>
                    </a:lnTo>
                    <a:cubicBezTo>
                      <a:pt x="0" y="2774131"/>
                      <a:pt x="253448" y="888897"/>
                      <a:pt x="253448" y="41701"/>
                    </a:cubicBezTo>
                  </a:path>
                </a:pathLst>
              </a:custGeom>
              <a:solidFill>
                <a:srgbClr val="FAFAFA"/>
              </a:solidFill>
              <a:ln w="10439"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7F468827-F5FA-0AB0-74D5-CC0243263063}"/>
                  </a:ext>
                </a:extLst>
              </p:cNvPr>
              <p:cNvSpPr/>
              <p:nvPr/>
            </p:nvSpPr>
            <p:spPr>
              <a:xfrm flipH="1">
                <a:off x="6579802" y="1691073"/>
                <a:ext cx="2349081" cy="3645934"/>
              </a:xfrm>
              <a:custGeom>
                <a:avLst/>
                <a:gdLst>
                  <a:gd name="connsiteX0" fmla="*/ 256479 w 1789127"/>
                  <a:gd name="connsiteY0" fmla="*/ 42015 h 2776847"/>
                  <a:gd name="connsiteX1" fmla="*/ 256479 w 1789127"/>
                  <a:gd name="connsiteY1" fmla="*/ 55497 h 2776847"/>
                  <a:gd name="connsiteX2" fmla="*/ 256479 w 1789127"/>
                  <a:gd name="connsiteY2" fmla="*/ 95317 h 2776847"/>
                  <a:gd name="connsiteX3" fmla="*/ 255538 w 1789127"/>
                  <a:gd name="connsiteY3" fmla="*/ 160325 h 2776847"/>
                  <a:gd name="connsiteX4" fmla="*/ 253344 w 1789127"/>
                  <a:gd name="connsiteY4" fmla="*/ 249372 h 2776847"/>
                  <a:gd name="connsiteX5" fmla="*/ 219272 w 1789127"/>
                  <a:gd name="connsiteY5" fmla="*/ 822948 h 2776847"/>
                  <a:gd name="connsiteX6" fmla="*/ 6062 w 1789127"/>
                  <a:gd name="connsiteY6" fmla="*/ 2774862 h 2776847"/>
                  <a:gd name="connsiteX7" fmla="*/ 3449 w 1789127"/>
                  <a:gd name="connsiteY7" fmla="*/ 2771831 h 2776847"/>
                  <a:gd name="connsiteX8" fmla="*/ 1596983 w 1789127"/>
                  <a:gd name="connsiteY8" fmla="*/ 2771831 h 2776847"/>
                  <a:gd name="connsiteX9" fmla="*/ 1594893 w 1789127"/>
                  <a:gd name="connsiteY9" fmla="*/ 2772876 h 2776847"/>
                  <a:gd name="connsiteX10" fmla="*/ 1623739 w 1789127"/>
                  <a:gd name="connsiteY10" fmla="*/ 2705464 h 2776847"/>
                  <a:gd name="connsiteX11" fmla="*/ 1641193 w 1789127"/>
                  <a:gd name="connsiteY11" fmla="*/ 2633872 h 2776847"/>
                  <a:gd name="connsiteX12" fmla="*/ 1665649 w 1789127"/>
                  <a:gd name="connsiteY12" fmla="*/ 2490165 h 2776847"/>
                  <a:gd name="connsiteX13" fmla="*/ 1697004 w 1789127"/>
                  <a:gd name="connsiteY13" fmla="*/ 2207975 h 2776847"/>
                  <a:gd name="connsiteX14" fmla="*/ 1734315 w 1789127"/>
                  <a:gd name="connsiteY14" fmla="*/ 1678295 h 2776847"/>
                  <a:gd name="connsiteX15" fmla="*/ 1770686 w 1789127"/>
                  <a:gd name="connsiteY15" fmla="*/ 795251 h 2776847"/>
                  <a:gd name="connsiteX16" fmla="*/ 1785318 w 1789127"/>
                  <a:gd name="connsiteY16" fmla="*/ 211119 h 2776847"/>
                  <a:gd name="connsiteX17" fmla="*/ 1788349 w 1789127"/>
                  <a:gd name="connsiteY17" fmla="*/ 54348 h 2776847"/>
                  <a:gd name="connsiteX18" fmla="*/ 1789081 w 1789127"/>
                  <a:gd name="connsiteY18" fmla="*/ 13796 h 2776847"/>
                  <a:gd name="connsiteX19" fmla="*/ 1789081 w 1789127"/>
                  <a:gd name="connsiteY19" fmla="*/ 0 h 2776847"/>
                  <a:gd name="connsiteX20" fmla="*/ 1789081 w 1789127"/>
                  <a:gd name="connsiteY20" fmla="*/ 13796 h 2776847"/>
                  <a:gd name="connsiteX21" fmla="*/ 1789081 w 1789127"/>
                  <a:gd name="connsiteY21" fmla="*/ 54348 h 2776847"/>
                  <a:gd name="connsiteX22" fmla="*/ 1786991 w 1789127"/>
                  <a:gd name="connsiteY22" fmla="*/ 211119 h 2776847"/>
                  <a:gd name="connsiteX23" fmla="*/ 1773926 w 1789127"/>
                  <a:gd name="connsiteY23" fmla="*/ 795356 h 2776847"/>
                  <a:gd name="connsiteX24" fmla="*/ 1738705 w 1789127"/>
                  <a:gd name="connsiteY24" fmla="*/ 1678504 h 2776847"/>
                  <a:gd name="connsiteX25" fmla="*/ 1701811 w 1789127"/>
                  <a:gd name="connsiteY25" fmla="*/ 2208393 h 2776847"/>
                  <a:gd name="connsiteX26" fmla="*/ 1670457 w 1789127"/>
                  <a:gd name="connsiteY26" fmla="*/ 2490582 h 2776847"/>
                  <a:gd name="connsiteX27" fmla="*/ 1646105 w 1789127"/>
                  <a:gd name="connsiteY27" fmla="*/ 2634604 h 2776847"/>
                  <a:gd name="connsiteX28" fmla="*/ 1628442 w 1789127"/>
                  <a:gd name="connsiteY28" fmla="*/ 2706614 h 2776847"/>
                  <a:gd name="connsiteX29" fmla="*/ 1598864 w 1789127"/>
                  <a:gd name="connsiteY29" fmla="*/ 2775698 h 2776847"/>
                  <a:gd name="connsiteX30" fmla="*/ 1598133 w 1789127"/>
                  <a:gd name="connsiteY30" fmla="*/ 2776848 h 2776847"/>
                  <a:gd name="connsiteX31" fmla="*/ 0 w 1789127"/>
                  <a:gd name="connsiteY31" fmla="*/ 2776848 h 2776847"/>
                  <a:gd name="connsiteX32" fmla="*/ 0 w 1789127"/>
                  <a:gd name="connsiteY32" fmla="*/ 2773817 h 2776847"/>
                  <a:gd name="connsiteX33" fmla="*/ 214987 w 1789127"/>
                  <a:gd name="connsiteY33" fmla="*/ 822321 h 2776847"/>
                  <a:gd name="connsiteX34" fmla="*/ 250731 w 1789127"/>
                  <a:gd name="connsiteY34" fmla="*/ 249058 h 2776847"/>
                  <a:gd name="connsiteX35" fmla="*/ 253344 w 1789127"/>
                  <a:gd name="connsiteY35" fmla="*/ 160012 h 2776847"/>
                  <a:gd name="connsiteX36" fmla="*/ 254702 w 1789127"/>
                  <a:gd name="connsiteY36" fmla="*/ 95004 h 2776847"/>
                  <a:gd name="connsiteX37" fmla="*/ 255538 w 1789127"/>
                  <a:gd name="connsiteY37" fmla="*/ 55184 h 2776847"/>
                  <a:gd name="connsiteX38" fmla="*/ 256479 w 1789127"/>
                  <a:gd name="connsiteY38" fmla="*/ 42015 h 2776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89127" h="2776847">
                    <a:moveTo>
                      <a:pt x="256479" y="42015"/>
                    </a:moveTo>
                    <a:lnTo>
                      <a:pt x="256479" y="55497"/>
                    </a:lnTo>
                    <a:cubicBezTo>
                      <a:pt x="256479" y="64485"/>
                      <a:pt x="256479" y="77863"/>
                      <a:pt x="256479" y="95317"/>
                    </a:cubicBezTo>
                    <a:cubicBezTo>
                      <a:pt x="256479" y="112771"/>
                      <a:pt x="256479" y="134615"/>
                      <a:pt x="255538" y="160325"/>
                    </a:cubicBezTo>
                    <a:cubicBezTo>
                      <a:pt x="254598" y="186036"/>
                      <a:pt x="255016" y="215823"/>
                      <a:pt x="253344" y="249372"/>
                    </a:cubicBezTo>
                    <a:cubicBezTo>
                      <a:pt x="248849" y="383673"/>
                      <a:pt x="238189" y="578906"/>
                      <a:pt x="219272" y="822948"/>
                    </a:cubicBezTo>
                    <a:cubicBezTo>
                      <a:pt x="180288" y="1310926"/>
                      <a:pt x="108382" y="1993511"/>
                      <a:pt x="6062" y="2774862"/>
                    </a:cubicBezTo>
                    <a:lnTo>
                      <a:pt x="3449" y="2771831"/>
                    </a:lnTo>
                    <a:lnTo>
                      <a:pt x="1596983" y="2771831"/>
                    </a:lnTo>
                    <a:lnTo>
                      <a:pt x="1594893" y="2772876"/>
                    </a:lnTo>
                    <a:cubicBezTo>
                      <a:pt x="1607695" y="2751907"/>
                      <a:pt x="1617410" y="2729203"/>
                      <a:pt x="1623739" y="2705464"/>
                    </a:cubicBezTo>
                    <a:cubicBezTo>
                      <a:pt x="1630428" y="2681740"/>
                      <a:pt x="1636385" y="2657910"/>
                      <a:pt x="1641193" y="2633872"/>
                    </a:cubicBezTo>
                    <a:cubicBezTo>
                      <a:pt x="1651644" y="2585900"/>
                      <a:pt x="1658856" y="2537823"/>
                      <a:pt x="1665649" y="2490165"/>
                    </a:cubicBezTo>
                    <a:cubicBezTo>
                      <a:pt x="1679027" y="2394743"/>
                      <a:pt x="1688747" y="2300575"/>
                      <a:pt x="1697004" y="2207975"/>
                    </a:cubicBezTo>
                    <a:cubicBezTo>
                      <a:pt x="1713621" y="2023298"/>
                      <a:pt x="1724909" y="1846145"/>
                      <a:pt x="1734315" y="1678295"/>
                    </a:cubicBezTo>
                    <a:cubicBezTo>
                      <a:pt x="1752605" y="1342490"/>
                      <a:pt x="1763057" y="1043996"/>
                      <a:pt x="1770686" y="795251"/>
                    </a:cubicBezTo>
                    <a:cubicBezTo>
                      <a:pt x="1778316" y="546507"/>
                      <a:pt x="1782497" y="347825"/>
                      <a:pt x="1785318" y="211119"/>
                    </a:cubicBezTo>
                    <a:cubicBezTo>
                      <a:pt x="1786572" y="142871"/>
                      <a:pt x="1787618" y="90092"/>
                      <a:pt x="1788349" y="54348"/>
                    </a:cubicBezTo>
                    <a:cubicBezTo>
                      <a:pt x="1788349" y="36476"/>
                      <a:pt x="1788976" y="22993"/>
                      <a:pt x="1789081" y="13796"/>
                    </a:cubicBezTo>
                    <a:cubicBezTo>
                      <a:pt x="1789185" y="4599"/>
                      <a:pt x="1789081" y="0"/>
                      <a:pt x="1789081" y="0"/>
                    </a:cubicBezTo>
                    <a:cubicBezTo>
                      <a:pt x="1789081" y="0"/>
                      <a:pt x="1789081" y="4599"/>
                      <a:pt x="1789081" y="13796"/>
                    </a:cubicBezTo>
                    <a:cubicBezTo>
                      <a:pt x="1789081" y="22993"/>
                      <a:pt x="1789081" y="36476"/>
                      <a:pt x="1789081" y="54348"/>
                    </a:cubicBezTo>
                    <a:cubicBezTo>
                      <a:pt x="1788558" y="90092"/>
                      <a:pt x="1787827" y="142871"/>
                      <a:pt x="1786991" y="211119"/>
                    </a:cubicBezTo>
                    <a:cubicBezTo>
                      <a:pt x="1784691" y="347825"/>
                      <a:pt x="1780929" y="546716"/>
                      <a:pt x="1773926" y="795356"/>
                    </a:cubicBezTo>
                    <a:cubicBezTo>
                      <a:pt x="1766924" y="1043996"/>
                      <a:pt x="1756786" y="1342699"/>
                      <a:pt x="1738705" y="1678504"/>
                    </a:cubicBezTo>
                    <a:cubicBezTo>
                      <a:pt x="1729508" y="1846459"/>
                      <a:pt x="1718324" y="2023402"/>
                      <a:pt x="1701811" y="2208393"/>
                    </a:cubicBezTo>
                    <a:cubicBezTo>
                      <a:pt x="1693346" y="2300784"/>
                      <a:pt x="1683730" y="2394952"/>
                      <a:pt x="1670457" y="2490582"/>
                    </a:cubicBezTo>
                    <a:cubicBezTo>
                      <a:pt x="1663663" y="2538346"/>
                      <a:pt x="1656138" y="2586527"/>
                      <a:pt x="1646105" y="2634604"/>
                    </a:cubicBezTo>
                    <a:cubicBezTo>
                      <a:pt x="1641193" y="2658746"/>
                      <a:pt x="1635653" y="2682785"/>
                      <a:pt x="1628442" y="2706614"/>
                    </a:cubicBezTo>
                    <a:cubicBezTo>
                      <a:pt x="1622030" y="2730970"/>
                      <a:pt x="1612063" y="2754248"/>
                      <a:pt x="1598864" y="2775698"/>
                    </a:cubicBezTo>
                    <a:lnTo>
                      <a:pt x="1598133" y="2776848"/>
                    </a:lnTo>
                    <a:lnTo>
                      <a:pt x="0" y="2776848"/>
                    </a:lnTo>
                    <a:lnTo>
                      <a:pt x="0" y="2773817"/>
                    </a:lnTo>
                    <a:cubicBezTo>
                      <a:pt x="102529" y="1992884"/>
                      <a:pt x="175167" y="1310613"/>
                      <a:pt x="214987" y="822321"/>
                    </a:cubicBezTo>
                    <a:cubicBezTo>
                      <a:pt x="234426" y="578384"/>
                      <a:pt x="245609" y="383359"/>
                      <a:pt x="250731" y="249058"/>
                    </a:cubicBezTo>
                    <a:cubicBezTo>
                      <a:pt x="252507" y="215509"/>
                      <a:pt x="252821" y="185722"/>
                      <a:pt x="253344" y="160012"/>
                    </a:cubicBezTo>
                    <a:cubicBezTo>
                      <a:pt x="253866" y="134301"/>
                      <a:pt x="254284" y="112562"/>
                      <a:pt x="254702" y="95004"/>
                    </a:cubicBezTo>
                    <a:cubicBezTo>
                      <a:pt x="255120" y="77445"/>
                      <a:pt x="255329" y="63649"/>
                      <a:pt x="255538" y="55184"/>
                    </a:cubicBezTo>
                    <a:cubicBezTo>
                      <a:pt x="255747" y="46718"/>
                      <a:pt x="256479" y="42015"/>
                      <a:pt x="256479" y="42015"/>
                    </a:cubicBezTo>
                    <a:close/>
                  </a:path>
                </a:pathLst>
              </a:custGeom>
              <a:solidFill>
                <a:srgbClr val="263238"/>
              </a:solidFill>
              <a:ln w="10439"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D758E651-996F-BC6D-F40D-5EDD0D474F2D}"/>
                  </a:ext>
                </a:extLst>
              </p:cNvPr>
              <p:cNvSpPr/>
              <p:nvPr/>
            </p:nvSpPr>
            <p:spPr>
              <a:xfrm flipH="1">
                <a:off x="6596605" y="1453948"/>
                <a:ext cx="1992921" cy="358294"/>
              </a:xfrm>
              <a:custGeom>
                <a:avLst/>
                <a:gdLst>
                  <a:gd name="connsiteX0" fmla="*/ 1517866 w 1517865"/>
                  <a:gd name="connsiteY0" fmla="*/ 177675 h 272887"/>
                  <a:gd name="connsiteX1" fmla="*/ 1340191 w 1517865"/>
                  <a:gd name="connsiteY1" fmla="*/ 0 h 272887"/>
                  <a:gd name="connsiteX2" fmla="*/ 137228 w 1517865"/>
                  <a:gd name="connsiteY2" fmla="*/ 0 h 272887"/>
                  <a:gd name="connsiteX3" fmla="*/ 0 w 1517865"/>
                  <a:gd name="connsiteY3" fmla="*/ 190321 h 272887"/>
                  <a:gd name="connsiteX4" fmla="*/ 1074723 w 1517865"/>
                  <a:gd name="connsiteY4" fmla="*/ 272888 h 27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7865" h="272887">
                    <a:moveTo>
                      <a:pt x="1517866" y="177675"/>
                    </a:moveTo>
                    <a:cubicBezTo>
                      <a:pt x="1517866" y="177675"/>
                      <a:pt x="1514312" y="0"/>
                      <a:pt x="1340191" y="0"/>
                    </a:cubicBezTo>
                    <a:cubicBezTo>
                      <a:pt x="1166069" y="0"/>
                      <a:pt x="137228" y="0"/>
                      <a:pt x="137228" y="0"/>
                    </a:cubicBezTo>
                    <a:cubicBezTo>
                      <a:pt x="137228" y="0"/>
                      <a:pt x="0" y="38043"/>
                      <a:pt x="0" y="190321"/>
                    </a:cubicBezTo>
                    <a:lnTo>
                      <a:pt x="1074723" y="272888"/>
                    </a:lnTo>
                    <a:close/>
                  </a:path>
                </a:pathLst>
              </a:custGeom>
              <a:solidFill>
                <a:srgbClr val="FAFAFA"/>
              </a:solidFill>
              <a:ln w="10439"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851A865A-163F-2F6D-F5A6-17C6B58ACB6E}"/>
                  </a:ext>
                </a:extLst>
              </p:cNvPr>
              <p:cNvSpPr/>
              <p:nvPr/>
            </p:nvSpPr>
            <p:spPr>
              <a:xfrm flipH="1">
                <a:off x="6814793" y="890408"/>
                <a:ext cx="1704377" cy="565324"/>
              </a:xfrm>
              <a:custGeom>
                <a:avLst/>
                <a:gdLst>
                  <a:gd name="connsiteX0" fmla="*/ 270410 w 1298102"/>
                  <a:gd name="connsiteY0" fmla="*/ 2371 h 430567"/>
                  <a:gd name="connsiteX1" fmla="*/ 267484 w 1298102"/>
                  <a:gd name="connsiteY1" fmla="*/ 2371 h 430567"/>
                  <a:gd name="connsiteX2" fmla="*/ 258914 w 1298102"/>
                  <a:gd name="connsiteY2" fmla="*/ 2371 h 430567"/>
                  <a:gd name="connsiteX3" fmla="*/ 225887 w 1298102"/>
                  <a:gd name="connsiteY3" fmla="*/ 5193 h 430567"/>
                  <a:gd name="connsiteX4" fmla="*/ 112802 w 1298102"/>
                  <a:gd name="connsiteY4" fmla="*/ 53269 h 430567"/>
                  <a:gd name="connsiteX5" fmla="*/ 10587 w 1298102"/>
                  <a:gd name="connsiteY5" fmla="*/ 208996 h 430567"/>
                  <a:gd name="connsiteX6" fmla="*/ 15290 w 1298102"/>
                  <a:gd name="connsiteY6" fmla="*/ 322081 h 430567"/>
                  <a:gd name="connsiteX7" fmla="*/ 41419 w 1298102"/>
                  <a:gd name="connsiteY7" fmla="*/ 377683 h 430567"/>
                  <a:gd name="connsiteX8" fmla="*/ 81866 w 1298102"/>
                  <a:gd name="connsiteY8" fmla="*/ 427223 h 430567"/>
                  <a:gd name="connsiteX9" fmla="*/ 80194 w 1298102"/>
                  <a:gd name="connsiteY9" fmla="*/ 426596 h 430567"/>
                  <a:gd name="connsiteX10" fmla="*/ 387362 w 1298102"/>
                  <a:gd name="connsiteY10" fmla="*/ 426596 h 430567"/>
                  <a:gd name="connsiteX11" fmla="*/ 1031381 w 1298102"/>
                  <a:gd name="connsiteY11" fmla="*/ 428686 h 430567"/>
                  <a:gd name="connsiteX12" fmla="*/ 1226614 w 1298102"/>
                  <a:gd name="connsiteY12" fmla="*/ 429940 h 430567"/>
                  <a:gd name="connsiteX13" fmla="*/ 1279603 w 1298102"/>
                  <a:gd name="connsiteY13" fmla="*/ 430567 h 430567"/>
                  <a:gd name="connsiteX14" fmla="*/ 1293399 w 1298102"/>
                  <a:gd name="connsiteY14" fmla="*/ 430567 h 430567"/>
                  <a:gd name="connsiteX15" fmla="*/ 1298102 w 1298102"/>
                  <a:gd name="connsiteY15" fmla="*/ 430567 h 430567"/>
                  <a:gd name="connsiteX16" fmla="*/ 1293399 w 1298102"/>
                  <a:gd name="connsiteY16" fmla="*/ 430567 h 430567"/>
                  <a:gd name="connsiteX17" fmla="*/ 1279603 w 1298102"/>
                  <a:gd name="connsiteY17" fmla="*/ 430567 h 430567"/>
                  <a:gd name="connsiteX18" fmla="*/ 1226614 w 1298102"/>
                  <a:gd name="connsiteY18" fmla="*/ 430567 h 430567"/>
                  <a:gd name="connsiteX19" fmla="*/ 1031381 w 1298102"/>
                  <a:gd name="connsiteY19" fmla="*/ 430567 h 430567"/>
                  <a:gd name="connsiteX20" fmla="*/ 387362 w 1298102"/>
                  <a:gd name="connsiteY20" fmla="*/ 430567 h 430567"/>
                  <a:gd name="connsiteX21" fmla="*/ 80194 w 1298102"/>
                  <a:gd name="connsiteY21" fmla="*/ 429835 h 430567"/>
                  <a:gd name="connsiteX22" fmla="*/ 79149 w 1298102"/>
                  <a:gd name="connsiteY22" fmla="*/ 429835 h 430567"/>
                  <a:gd name="connsiteX23" fmla="*/ 78522 w 1298102"/>
                  <a:gd name="connsiteY23" fmla="*/ 429208 h 430567"/>
                  <a:gd name="connsiteX24" fmla="*/ 36716 w 1298102"/>
                  <a:gd name="connsiteY24" fmla="*/ 378519 h 430567"/>
                  <a:gd name="connsiteX25" fmla="*/ 10274 w 1298102"/>
                  <a:gd name="connsiteY25" fmla="*/ 321663 h 430567"/>
                  <a:gd name="connsiteX26" fmla="*/ 5989 w 1298102"/>
                  <a:gd name="connsiteY26" fmla="*/ 206070 h 430567"/>
                  <a:gd name="connsiteX27" fmla="*/ 110503 w 1298102"/>
                  <a:gd name="connsiteY27" fmla="*/ 49298 h 430567"/>
                  <a:gd name="connsiteX28" fmla="*/ 173212 w 1298102"/>
                  <a:gd name="connsiteY28" fmla="*/ 15017 h 430567"/>
                  <a:gd name="connsiteX29" fmla="*/ 225469 w 1298102"/>
                  <a:gd name="connsiteY29" fmla="*/ 2057 h 430567"/>
                  <a:gd name="connsiteX30" fmla="*/ 258705 w 1298102"/>
                  <a:gd name="connsiteY30" fmla="*/ 72 h 430567"/>
                  <a:gd name="connsiteX31" fmla="*/ 270410 w 1298102"/>
                  <a:gd name="connsiteY31" fmla="*/ 2371 h 430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98102" h="430567">
                    <a:moveTo>
                      <a:pt x="270410" y="2371"/>
                    </a:moveTo>
                    <a:lnTo>
                      <a:pt x="267484" y="2371"/>
                    </a:lnTo>
                    <a:cubicBezTo>
                      <a:pt x="265603" y="2371"/>
                      <a:pt x="262676" y="2371"/>
                      <a:pt x="258914" y="2371"/>
                    </a:cubicBezTo>
                    <a:cubicBezTo>
                      <a:pt x="247850" y="2489"/>
                      <a:pt x="236811" y="3432"/>
                      <a:pt x="225887" y="5193"/>
                    </a:cubicBezTo>
                    <a:cubicBezTo>
                      <a:pt x="184789" y="11595"/>
                      <a:pt x="145928" y="28116"/>
                      <a:pt x="112802" y="53269"/>
                    </a:cubicBezTo>
                    <a:cubicBezTo>
                      <a:pt x="62814" y="92784"/>
                      <a:pt x="26955" y="147415"/>
                      <a:pt x="10587" y="208996"/>
                    </a:cubicBezTo>
                    <a:cubicBezTo>
                      <a:pt x="1693" y="246403"/>
                      <a:pt x="3321" y="285542"/>
                      <a:pt x="15290" y="322081"/>
                    </a:cubicBezTo>
                    <a:cubicBezTo>
                      <a:pt x="21432" y="341717"/>
                      <a:pt x="30222" y="360423"/>
                      <a:pt x="41419" y="377683"/>
                    </a:cubicBezTo>
                    <a:cubicBezTo>
                      <a:pt x="52690" y="395884"/>
                      <a:pt x="66287" y="412538"/>
                      <a:pt x="81866" y="427223"/>
                    </a:cubicBezTo>
                    <a:lnTo>
                      <a:pt x="80194" y="426596"/>
                    </a:lnTo>
                    <a:lnTo>
                      <a:pt x="387362" y="426596"/>
                    </a:lnTo>
                    <a:lnTo>
                      <a:pt x="1031381" y="428686"/>
                    </a:lnTo>
                    <a:lnTo>
                      <a:pt x="1226614" y="429940"/>
                    </a:lnTo>
                    <a:lnTo>
                      <a:pt x="1279603" y="430567"/>
                    </a:lnTo>
                    <a:lnTo>
                      <a:pt x="1293399" y="430567"/>
                    </a:lnTo>
                    <a:lnTo>
                      <a:pt x="1298102" y="430567"/>
                    </a:lnTo>
                    <a:cubicBezTo>
                      <a:pt x="1298102" y="430567"/>
                      <a:pt x="1296535" y="430567"/>
                      <a:pt x="1293399" y="430567"/>
                    </a:cubicBezTo>
                    <a:lnTo>
                      <a:pt x="1279603" y="430567"/>
                    </a:lnTo>
                    <a:lnTo>
                      <a:pt x="1226614" y="430567"/>
                    </a:lnTo>
                    <a:lnTo>
                      <a:pt x="1031381" y="430567"/>
                    </a:lnTo>
                    <a:lnTo>
                      <a:pt x="387362" y="430567"/>
                    </a:lnTo>
                    <a:lnTo>
                      <a:pt x="80194" y="429835"/>
                    </a:lnTo>
                    <a:lnTo>
                      <a:pt x="79149" y="429835"/>
                    </a:lnTo>
                    <a:lnTo>
                      <a:pt x="78522" y="429208"/>
                    </a:lnTo>
                    <a:cubicBezTo>
                      <a:pt x="62494" y="414152"/>
                      <a:pt x="48446" y="397119"/>
                      <a:pt x="36716" y="378519"/>
                    </a:cubicBezTo>
                    <a:cubicBezTo>
                      <a:pt x="25468" y="360797"/>
                      <a:pt x="16579" y="341684"/>
                      <a:pt x="10274" y="321663"/>
                    </a:cubicBezTo>
                    <a:cubicBezTo>
                      <a:pt x="-1774" y="284262"/>
                      <a:pt x="-3257" y="244260"/>
                      <a:pt x="5989" y="206070"/>
                    </a:cubicBezTo>
                    <a:cubicBezTo>
                      <a:pt x="22799" y="143813"/>
                      <a:pt x="59501" y="88760"/>
                      <a:pt x="110503" y="49298"/>
                    </a:cubicBezTo>
                    <a:cubicBezTo>
                      <a:pt x="129542" y="34750"/>
                      <a:pt x="150688" y="23190"/>
                      <a:pt x="173212" y="15017"/>
                    </a:cubicBezTo>
                    <a:cubicBezTo>
                      <a:pt x="190069" y="8684"/>
                      <a:pt x="207606" y="4335"/>
                      <a:pt x="225469" y="2057"/>
                    </a:cubicBezTo>
                    <a:cubicBezTo>
                      <a:pt x="236469" y="432"/>
                      <a:pt x="247590" y="-232"/>
                      <a:pt x="258705" y="72"/>
                    </a:cubicBezTo>
                    <a:cubicBezTo>
                      <a:pt x="262662" y="524"/>
                      <a:pt x="266576" y="1293"/>
                      <a:pt x="270410" y="2371"/>
                    </a:cubicBezTo>
                    <a:close/>
                  </a:path>
                </a:pathLst>
              </a:custGeom>
              <a:solidFill>
                <a:srgbClr val="263238"/>
              </a:solidFill>
              <a:ln w="10439"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54FD59C4-0AC6-940F-5304-E75C17FBBC0B}"/>
                  </a:ext>
                </a:extLst>
              </p:cNvPr>
              <p:cNvSpPr/>
              <p:nvPr/>
            </p:nvSpPr>
            <p:spPr>
              <a:xfrm flipH="1">
                <a:off x="6596331" y="3040133"/>
                <a:ext cx="2269840" cy="2488715"/>
              </a:xfrm>
              <a:custGeom>
                <a:avLst/>
                <a:gdLst>
                  <a:gd name="connsiteX0" fmla="*/ 1728776 w 1728775"/>
                  <a:gd name="connsiteY0" fmla="*/ 0 h 1895476"/>
                  <a:gd name="connsiteX1" fmla="*/ 1728776 w 1728775"/>
                  <a:gd name="connsiteY1" fmla="*/ 9093 h 1895476"/>
                  <a:gd name="connsiteX2" fmla="*/ 1728776 w 1728775"/>
                  <a:gd name="connsiteY2" fmla="*/ 35848 h 1895476"/>
                  <a:gd name="connsiteX3" fmla="*/ 1728776 w 1728775"/>
                  <a:gd name="connsiteY3" fmla="*/ 138377 h 1895476"/>
                  <a:gd name="connsiteX4" fmla="*/ 1726268 w 1728775"/>
                  <a:gd name="connsiteY4" fmla="*/ 515675 h 1895476"/>
                  <a:gd name="connsiteX5" fmla="*/ 1714980 w 1728775"/>
                  <a:gd name="connsiteY5" fmla="*/ 1075141 h 1895476"/>
                  <a:gd name="connsiteX6" fmla="*/ 1695749 w 1728775"/>
                  <a:gd name="connsiteY6" fmla="*/ 1405094 h 1895476"/>
                  <a:gd name="connsiteX7" fmla="*/ 1649867 w 1728775"/>
                  <a:gd name="connsiteY7" fmla="*/ 1756995 h 1895476"/>
                  <a:gd name="connsiteX8" fmla="*/ 1623843 w 1728775"/>
                  <a:gd name="connsiteY8" fmla="*/ 1893386 h 1895476"/>
                  <a:gd name="connsiteX9" fmla="*/ 1623321 w 1728775"/>
                  <a:gd name="connsiteY9" fmla="*/ 1895476 h 1895476"/>
                  <a:gd name="connsiteX10" fmla="*/ 1621648 w 1728775"/>
                  <a:gd name="connsiteY10" fmla="*/ 1895476 h 1895476"/>
                  <a:gd name="connsiteX11" fmla="*/ 470002 w 1728775"/>
                  <a:gd name="connsiteY11" fmla="*/ 1881994 h 1895476"/>
                  <a:gd name="connsiteX12" fmla="*/ 125626 w 1728775"/>
                  <a:gd name="connsiteY12" fmla="*/ 1875096 h 1895476"/>
                  <a:gd name="connsiteX13" fmla="*/ 32400 w 1728775"/>
                  <a:gd name="connsiteY13" fmla="*/ 1872901 h 1895476"/>
                  <a:gd name="connsiteX14" fmla="*/ 8257 w 1728775"/>
                  <a:gd name="connsiteY14" fmla="*/ 1872170 h 1895476"/>
                  <a:gd name="connsiteX15" fmla="*/ 0 w 1728775"/>
                  <a:gd name="connsiteY15" fmla="*/ 1872170 h 1895476"/>
                  <a:gd name="connsiteX16" fmla="*/ 8257 w 1728775"/>
                  <a:gd name="connsiteY16" fmla="*/ 1872170 h 1895476"/>
                  <a:gd name="connsiteX17" fmla="*/ 32504 w 1728775"/>
                  <a:gd name="connsiteY17" fmla="*/ 1872170 h 1895476"/>
                  <a:gd name="connsiteX18" fmla="*/ 125626 w 1728775"/>
                  <a:gd name="connsiteY18" fmla="*/ 1873424 h 1895476"/>
                  <a:gd name="connsiteX19" fmla="*/ 470525 w 1728775"/>
                  <a:gd name="connsiteY19" fmla="*/ 1878650 h 1895476"/>
                  <a:gd name="connsiteX20" fmla="*/ 1622067 w 1728775"/>
                  <a:gd name="connsiteY20" fmla="*/ 1890355 h 1895476"/>
                  <a:gd name="connsiteX21" fmla="*/ 1619454 w 1728775"/>
                  <a:gd name="connsiteY21" fmla="*/ 1892446 h 1895476"/>
                  <a:gd name="connsiteX22" fmla="*/ 1645478 w 1728775"/>
                  <a:gd name="connsiteY22" fmla="*/ 1756577 h 1895476"/>
                  <a:gd name="connsiteX23" fmla="*/ 1691360 w 1728775"/>
                  <a:gd name="connsiteY23" fmla="*/ 1405094 h 1895476"/>
                  <a:gd name="connsiteX24" fmla="*/ 1710904 w 1728775"/>
                  <a:gd name="connsiteY24" fmla="*/ 1075455 h 1895476"/>
                  <a:gd name="connsiteX25" fmla="*/ 1723341 w 1728775"/>
                  <a:gd name="connsiteY25" fmla="*/ 516093 h 1895476"/>
                  <a:gd name="connsiteX26" fmla="*/ 1727626 w 1728775"/>
                  <a:gd name="connsiteY26" fmla="*/ 138900 h 1895476"/>
                  <a:gd name="connsiteX27" fmla="*/ 1728567 w 1728775"/>
                  <a:gd name="connsiteY27" fmla="*/ 36371 h 1895476"/>
                  <a:gd name="connsiteX28" fmla="*/ 1728567 w 1728775"/>
                  <a:gd name="connsiteY28" fmla="*/ 9615 h 1895476"/>
                  <a:gd name="connsiteX29" fmla="*/ 1728776 w 1728775"/>
                  <a:gd name="connsiteY29" fmla="*/ 0 h 189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28775" h="1895476">
                    <a:moveTo>
                      <a:pt x="1728776" y="0"/>
                    </a:moveTo>
                    <a:cubicBezTo>
                      <a:pt x="1728776" y="0"/>
                      <a:pt x="1728776" y="3135"/>
                      <a:pt x="1728776" y="9093"/>
                    </a:cubicBezTo>
                    <a:cubicBezTo>
                      <a:pt x="1728776" y="15050"/>
                      <a:pt x="1728776" y="24143"/>
                      <a:pt x="1728776" y="35848"/>
                    </a:cubicBezTo>
                    <a:lnTo>
                      <a:pt x="1728776" y="138377"/>
                    </a:lnTo>
                    <a:cubicBezTo>
                      <a:pt x="1728776" y="227424"/>
                      <a:pt x="1727940" y="356395"/>
                      <a:pt x="1726268" y="515675"/>
                    </a:cubicBezTo>
                    <a:cubicBezTo>
                      <a:pt x="1724595" y="674955"/>
                      <a:pt x="1721982" y="864649"/>
                      <a:pt x="1714980" y="1075141"/>
                    </a:cubicBezTo>
                    <a:cubicBezTo>
                      <a:pt x="1711426" y="1180388"/>
                      <a:pt x="1706410" y="1290964"/>
                      <a:pt x="1695749" y="1405094"/>
                    </a:cubicBezTo>
                    <a:cubicBezTo>
                      <a:pt x="1685089" y="1519224"/>
                      <a:pt x="1670352" y="1637117"/>
                      <a:pt x="1649867" y="1756995"/>
                    </a:cubicBezTo>
                    <a:cubicBezTo>
                      <a:pt x="1641820" y="1803922"/>
                      <a:pt x="1633249" y="1850117"/>
                      <a:pt x="1623843" y="1893386"/>
                    </a:cubicBezTo>
                    <a:lnTo>
                      <a:pt x="1623321" y="1895476"/>
                    </a:lnTo>
                    <a:lnTo>
                      <a:pt x="1621648" y="1895476"/>
                    </a:lnTo>
                    <a:cubicBezTo>
                      <a:pt x="1167219" y="1894431"/>
                      <a:pt x="761807" y="1887011"/>
                      <a:pt x="470002" y="1881994"/>
                    </a:cubicBezTo>
                    <a:lnTo>
                      <a:pt x="125626" y="1875096"/>
                    </a:lnTo>
                    <a:lnTo>
                      <a:pt x="32400" y="1872901"/>
                    </a:lnTo>
                    <a:lnTo>
                      <a:pt x="8257" y="1872170"/>
                    </a:lnTo>
                    <a:lnTo>
                      <a:pt x="0" y="1872170"/>
                    </a:lnTo>
                    <a:lnTo>
                      <a:pt x="8257" y="1872170"/>
                    </a:lnTo>
                    <a:lnTo>
                      <a:pt x="32504" y="1872170"/>
                    </a:lnTo>
                    <a:lnTo>
                      <a:pt x="125626" y="1873424"/>
                    </a:lnTo>
                    <a:lnTo>
                      <a:pt x="470525" y="1878650"/>
                    </a:lnTo>
                    <a:cubicBezTo>
                      <a:pt x="762329" y="1882621"/>
                      <a:pt x="1167742" y="1889101"/>
                      <a:pt x="1622067" y="1890355"/>
                    </a:cubicBezTo>
                    <a:lnTo>
                      <a:pt x="1619454" y="1892446"/>
                    </a:lnTo>
                    <a:cubicBezTo>
                      <a:pt x="1628860" y="1849490"/>
                      <a:pt x="1637430" y="1803190"/>
                      <a:pt x="1645478" y="1756577"/>
                    </a:cubicBezTo>
                    <a:cubicBezTo>
                      <a:pt x="1665858" y="1636907"/>
                      <a:pt x="1680595" y="1519120"/>
                      <a:pt x="1691360" y="1405094"/>
                    </a:cubicBezTo>
                    <a:cubicBezTo>
                      <a:pt x="1702125" y="1291069"/>
                      <a:pt x="1707246" y="1180701"/>
                      <a:pt x="1710904" y="1075455"/>
                    </a:cubicBezTo>
                    <a:cubicBezTo>
                      <a:pt x="1718220" y="865067"/>
                      <a:pt x="1720833" y="675373"/>
                      <a:pt x="1723341" y="516093"/>
                    </a:cubicBezTo>
                    <a:cubicBezTo>
                      <a:pt x="1725849" y="356813"/>
                      <a:pt x="1726581" y="228155"/>
                      <a:pt x="1727626" y="138900"/>
                    </a:cubicBezTo>
                    <a:cubicBezTo>
                      <a:pt x="1727626" y="94481"/>
                      <a:pt x="1728358" y="59887"/>
                      <a:pt x="1728567" y="36371"/>
                    </a:cubicBezTo>
                    <a:cubicBezTo>
                      <a:pt x="1728567" y="24665"/>
                      <a:pt x="1728567" y="15468"/>
                      <a:pt x="1728567" y="9615"/>
                    </a:cubicBezTo>
                    <a:cubicBezTo>
                      <a:pt x="1728567" y="3763"/>
                      <a:pt x="1728776" y="0"/>
                      <a:pt x="1728776" y="0"/>
                    </a:cubicBezTo>
                    <a:close/>
                  </a:path>
                </a:pathLst>
              </a:custGeom>
              <a:solidFill>
                <a:srgbClr val="263238"/>
              </a:solidFill>
              <a:ln w="10439"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9063FC09-1026-8B6C-A83F-FE93C86B1B79}"/>
                  </a:ext>
                </a:extLst>
              </p:cNvPr>
              <p:cNvSpPr/>
              <p:nvPr/>
            </p:nvSpPr>
            <p:spPr>
              <a:xfrm flipH="1">
                <a:off x="6735340" y="1835021"/>
                <a:ext cx="195820" cy="7137"/>
              </a:xfrm>
              <a:custGeom>
                <a:avLst/>
                <a:gdLst>
                  <a:gd name="connsiteX0" fmla="*/ 149142 w 149142"/>
                  <a:gd name="connsiteY0" fmla="*/ 2718 h 5436"/>
                  <a:gd name="connsiteX1" fmla="*/ 0 w 149142"/>
                  <a:gd name="connsiteY1" fmla="*/ 2718 h 5436"/>
                  <a:gd name="connsiteX2" fmla="*/ 149142 w 149142"/>
                  <a:gd name="connsiteY2" fmla="*/ 2718 h 5436"/>
                </a:gdLst>
                <a:ahLst/>
                <a:cxnLst>
                  <a:cxn ang="0">
                    <a:pos x="connsiteX0" y="connsiteY0"/>
                  </a:cxn>
                  <a:cxn ang="0">
                    <a:pos x="connsiteX1" y="connsiteY1"/>
                  </a:cxn>
                  <a:cxn ang="0">
                    <a:pos x="connsiteX2" y="connsiteY2"/>
                  </a:cxn>
                </a:cxnLst>
                <a:rect l="l" t="t" r="r" b="b"/>
                <a:pathLst>
                  <a:path w="149142" h="5436">
                    <a:moveTo>
                      <a:pt x="149142" y="2718"/>
                    </a:moveTo>
                    <a:cubicBezTo>
                      <a:pt x="99494" y="6342"/>
                      <a:pt x="49648" y="6342"/>
                      <a:pt x="0" y="2718"/>
                    </a:cubicBezTo>
                    <a:cubicBezTo>
                      <a:pt x="49648" y="-906"/>
                      <a:pt x="99494" y="-906"/>
                      <a:pt x="149142" y="2718"/>
                    </a:cubicBezTo>
                    <a:close/>
                  </a:path>
                </a:pathLst>
              </a:custGeom>
              <a:solidFill>
                <a:srgbClr val="263238"/>
              </a:solidFill>
              <a:ln w="10439"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4E9E5269-8A79-2B01-C2A0-E65050A2B4E9}"/>
                  </a:ext>
                </a:extLst>
              </p:cNvPr>
              <p:cNvSpPr/>
              <p:nvPr/>
            </p:nvSpPr>
            <p:spPr>
              <a:xfrm flipH="1">
                <a:off x="6735340" y="1783836"/>
                <a:ext cx="195820" cy="7137"/>
              </a:xfrm>
              <a:custGeom>
                <a:avLst/>
                <a:gdLst>
                  <a:gd name="connsiteX0" fmla="*/ 149142 w 149142"/>
                  <a:gd name="connsiteY0" fmla="*/ 2718 h 5436"/>
                  <a:gd name="connsiteX1" fmla="*/ 0 w 149142"/>
                  <a:gd name="connsiteY1" fmla="*/ 2718 h 5436"/>
                  <a:gd name="connsiteX2" fmla="*/ 149142 w 149142"/>
                  <a:gd name="connsiteY2" fmla="*/ 2718 h 5436"/>
                </a:gdLst>
                <a:ahLst/>
                <a:cxnLst>
                  <a:cxn ang="0">
                    <a:pos x="connsiteX0" y="connsiteY0"/>
                  </a:cxn>
                  <a:cxn ang="0">
                    <a:pos x="connsiteX1" y="connsiteY1"/>
                  </a:cxn>
                  <a:cxn ang="0">
                    <a:pos x="connsiteX2" y="connsiteY2"/>
                  </a:cxn>
                </a:cxnLst>
                <a:rect l="l" t="t" r="r" b="b"/>
                <a:pathLst>
                  <a:path w="149142" h="5436">
                    <a:moveTo>
                      <a:pt x="149142" y="2718"/>
                    </a:moveTo>
                    <a:cubicBezTo>
                      <a:pt x="99494" y="6342"/>
                      <a:pt x="49648" y="6342"/>
                      <a:pt x="0" y="2718"/>
                    </a:cubicBezTo>
                    <a:cubicBezTo>
                      <a:pt x="49648" y="-906"/>
                      <a:pt x="99494" y="-906"/>
                      <a:pt x="149142" y="2718"/>
                    </a:cubicBezTo>
                    <a:close/>
                  </a:path>
                </a:pathLst>
              </a:custGeom>
              <a:solidFill>
                <a:srgbClr val="263238"/>
              </a:solidFill>
              <a:ln w="10439"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8E646585-A031-C650-015E-0B70E7E4F719}"/>
                  </a:ext>
                </a:extLst>
              </p:cNvPr>
              <p:cNvSpPr/>
              <p:nvPr/>
            </p:nvSpPr>
            <p:spPr>
              <a:xfrm flipH="1">
                <a:off x="6735340" y="1732925"/>
                <a:ext cx="195820" cy="7137"/>
              </a:xfrm>
              <a:custGeom>
                <a:avLst/>
                <a:gdLst>
                  <a:gd name="connsiteX0" fmla="*/ 149142 w 149142"/>
                  <a:gd name="connsiteY0" fmla="*/ 2718 h 5436"/>
                  <a:gd name="connsiteX1" fmla="*/ 0 w 149142"/>
                  <a:gd name="connsiteY1" fmla="*/ 2718 h 5436"/>
                  <a:gd name="connsiteX2" fmla="*/ 149142 w 149142"/>
                  <a:gd name="connsiteY2" fmla="*/ 2718 h 5436"/>
                </a:gdLst>
                <a:ahLst/>
                <a:cxnLst>
                  <a:cxn ang="0">
                    <a:pos x="connsiteX0" y="connsiteY0"/>
                  </a:cxn>
                  <a:cxn ang="0">
                    <a:pos x="connsiteX1" y="connsiteY1"/>
                  </a:cxn>
                  <a:cxn ang="0">
                    <a:pos x="connsiteX2" y="connsiteY2"/>
                  </a:cxn>
                </a:cxnLst>
                <a:rect l="l" t="t" r="r" b="b"/>
                <a:pathLst>
                  <a:path w="149142" h="5436">
                    <a:moveTo>
                      <a:pt x="149142" y="2718"/>
                    </a:moveTo>
                    <a:cubicBezTo>
                      <a:pt x="99494" y="6342"/>
                      <a:pt x="49648" y="6342"/>
                      <a:pt x="0" y="2718"/>
                    </a:cubicBezTo>
                    <a:cubicBezTo>
                      <a:pt x="49648" y="-906"/>
                      <a:pt x="99494" y="-906"/>
                      <a:pt x="149142" y="2718"/>
                    </a:cubicBezTo>
                    <a:close/>
                  </a:path>
                </a:pathLst>
              </a:custGeom>
              <a:solidFill>
                <a:srgbClr val="263238"/>
              </a:solidFill>
              <a:ln w="10439"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C6B14059-60EE-42F2-658B-10F390B81D31}"/>
                  </a:ext>
                </a:extLst>
              </p:cNvPr>
              <p:cNvSpPr/>
              <p:nvPr/>
            </p:nvSpPr>
            <p:spPr>
              <a:xfrm flipH="1">
                <a:off x="8198023" y="1702116"/>
                <a:ext cx="165493" cy="170917"/>
              </a:xfrm>
              <a:custGeom>
                <a:avLst/>
                <a:gdLst>
                  <a:gd name="connsiteX0" fmla="*/ 0 w 126044"/>
                  <a:gd name="connsiteY0" fmla="*/ 129130 h 130175"/>
                  <a:gd name="connsiteX1" fmla="*/ 3240 w 126044"/>
                  <a:gd name="connsiteY1" fmla="*/ 129130 h 130175"/>
                  <a:gd name="connsiteX2" fmla="*/ 12124 w 126044"/>
                  <a:gd name="connsiteY2" fmla="*/ 129130 h 130175"/>
                  <a:gd name="connsiteX3" fmla="*/ 45046 w 126044"/>
                  <a:gd name="connsiteY3" fmla="*/ 128294 h 130175"/>
                  <a:gd name="connsiteX4" fmla="*/ 44105 w 126044"/>
                  <a:gd name="connsiteY4" fmla="*/ 129235 h 130175"/>
                  <a:gd name="connsiteX5" fmla="*/ 44105 w 126044"/>
                  <a:gd name="connsiteY5" fmla="*/ 105405 h 130175"/>
                  <a:gd name="connsiteX6" fmla="*/ 44105 w 126044"/>
                  <a:gd name="connsiteY6" fmla="*/ 91609 h 130175"/>
                  <a:gd name="connsiteX7" fmla="*/ 55184 w 126044"/>
                  <a:gd name="connsiteY7" fmla="*/ 81158 h 130175"/>
                  <a:gd name="connsiteX8" fmla="*/ 70861 w 126044"/>
                  <a:gd name="connsiteY8" fmla="*/ 81158 h 130175"/>
                  <a:gd name="connsiteX9" fmla="*/ 81312 w 126044"/>
                  <a:gd name="connsiteY9" fmla="*/ 93909 h 130175"/>
                  <a:gd name="connsiteX10" fmla="*/ 81312 w 126044"/>
                  <a:gd name="connsiteY10" fmla="*/ 128712 h 130175"/>
                  <a:gd name="connsiteX11" fmla="*/ 79745 w 126044"/>
                  <a:gd name="connsiteY11" fmla="*/ 127249 h 130175"/>
                  <a:gd name="connsiteX12" fmla="*/ 121551 w 126044"/>
                  <a:gd name="connsiteY12" fmla="*/ 127249 h 130175"/>
                  <a:gd name="connsiteX13" fmla="*/ 119983 w 126044"/>
                  <a:gd name="connsiteY13" fmla="*/ 128816 h 130175"/>
                  <a:gd name="connsiteX14" fmla="*/ 119983 w 126044"/>
                  <a:gd name="connsiteY14" fmla="*/ 76559 h 130175"/>
                  <a:gd name="connsiteX15" fmla="*/ 119983 w 126044"/>
                  <a:gd name="connsiteY15" fmla="*/ 63390 h 130175"/>
                  <a:gd name="connsiteX16" fmla="*/ 114130 w 126044"/>
                  <a:gd name="connsiteY16" fmla="*/ 53566 h 130175"/>
                  <a:gd name="connsiteX17" fmla="*/ 95944 w 126044"/>
                  <a:gd name="connsiteY17" fmla="*/ 35694 h 130175"/>
                  <a:gd name="connsiteX18" fmla="*/ 78699 w 126044"/>
                  <a:gd name="connsiteY18" fmla="*/ 18136 h 130175"/>
                  <a:gd name="connsiteX19" fmla="*/ 70129 w 126044"/>
                  <a:gd name="connsiteY19" fmla="*/ 9774 h 130175"/>
                  <a:gd name="connsiteX20" fmla="*/ 61559 w 126044"/>
                  <a:gd name="connsiteY20" fmla="*/ 3399 h 130175"/>
                  <a:gd name="connsiteX21" fmla="*/ 52048 w 126044"/>
                  <a:gd name="connsiteY21" fmla="*/ 5176 h 130175"/>
                  <a:gd name="connsiteX22" fmla="*/ 44314 w 126044"/>
                  <a:gd name="connsiteY22" fmla="*/ 12805 h 130175"/>
                  <a:gd name="connsiteX23" fmla="*/ 29369 w 126044"/>
                  <a:gd name="connsiteY23" fmla="*/ 27855 h 130175"/>
                  <a:gd name="connsiteX24" fmla="*/ 3135 w 126044"/>
                  <a:gd name="connsiteY24" fmla="*/ 54820 h 130175"/>
                  <a:gd name="connsiteX25" fmla="*/ 1045 w 126044"/>
                  <a:gd name="connsiteY25" fmla="*/ 70393 h 130175"/>
                  <a:gd name="connsiteX26" fmla="*/ 1045 w 126044"/>
                  <a:gd name="connsiteY26" fmla="*/ 85025 h 130175"/>
                  <a:gd name="connsiteX27" fmla="*/ 1045 w 126044"/>
                  <a:gd name="connsiteY27" fmla="*/ 108541 h 130175"/>
                  <a:gd name="connsiteX28" fmla="*/ 1045 w 126044"/>
                  <a:gd name="connsiteY28" fmla="*/ 123695 h 130175"/>
                  <a:gd name="connsiteX29" fmla="*/ 1045 w 126044"/>
                  <a:gd name="connsiteY29" fmla="*/ 129130 h 130175"/>
                  <a:gd name="connsiteX30" fmla="*/ 1045 w 126044"/>
                  <a:gd name="connsiteY30" fmla="*/ 124113 h 130175"/>
                  <a:gd name="connsiteX31" fmla="*/ 1045 w 126044"/>
                  <a:gd name="connsiteY31" fmla="*/ 109272 h 130175"/>
                  <a:gd name="connsiteX32" fmla="*/ 1045 w 126044"/>
                  <a:gd name="connsiteY32" fmla="*/ 85443 h 130175"/>
                  <a:gd name="connsiteX33" fmla="*/ 1045 w 126044"/>
                  <a:gd name="connsiteY33" fmla="*/ 70602 h 130175"/>
                  <a:gd name="connsiteX34" fmla="*/ 1045 w 126044"/>
                  <a:gd name="connsiteY34" fmla="*/ 62345 h 130175"/>
                  <a:gd name="connsiteX35" fmla="*/ 3345 w 126044"/>
                  <a:gd name="connsiteY35" fmla="*/ 53670 h 130175"/>
                  <a:gd name="connsiteX36" fmla="*/ 29682 w 126044"/>
                  <a:gd name="connsiteY36" fmla="*/ 25974 h 130175"/>
                  <a:gd name="connsiteX37" fmla="*/ 44419 w 126044"/>
                  <a:gd name="connsiteY37" fmla="*/ 10819 h 130175"/>
                  <a:gd name="connsiteX38" fmla="*/ 52466 w 126044"/>
                  <a:gd name="connsiteY38" fmla="*/ 2772 h 130175"/>
                  <a:gd name="connsiteX39" fmla="*/ 64485 w 126044"/>
                  <a:gd name="connsiteY39" fmla="*/ 473 h 130175"/>
                  <a:gd name="connsiteX40" fmla="*/ 74937 w 126044"/>
                  <a:gd name="connsiteY40" fmla="*/ 7580 h 130175"/>
                  <a:gd name="connsiteX41" fmla="*/ 83403 w 126044"/>
                  <a:gd name="connsiteY41" fmla="*/ 15941 h 130175"/>
                  <a:gd name="connsiteX42" fmla="*/ 101066 w 126044"/>
                  <a:gd name="connsiteY42" fmla="*/ 33186 h 130175"/>
                  <a:gd name="connsiteX43" fmla="*/ 119251 w 126044"/>
                  <a:gd name="connsiteY43" fmla="*/ 51058 h 130175"/>
                  <a:gd name="connsiteX44" fmla="*/ 123850 w 126044"/>
                  <a:gd name="connsiteY44" fmla="*/ 56074 h 130175"/>
                  <a:gd name="connsiteX45" fmla="*/ 126045 w 126044"/>
                  <a:gd name="connsiteY45" fmla="*/ 63077 h 130175"/>
                  <a:gd name="connsiteX46" fmla="*/ 126045 w 126044"/>
                  <a:gd name="connsiteY46" fmla="*/ 76350 h 130175"/>
                  <a:gd name="connsiteX47" fmla="*/ 126045 w 126044"/>
                  <a:gd name="connsiteY47" fmla="*/ 128607 h 130175"/>
                  <a:gd name="connsiteX48" fmla="*/ 126045 w 126044"/>
                  <a:gd name="connsiteY48" fmla="*/ 130175 h 130175"/>
                  <a:gd name="connsiteX49" fmla="*/ 124477 w 126044"/>
                  <a:gd name="connsiteY49" fmla="*/ 130175 h 130175"/>
                  <a:gd name="connsiteX50" fmla="*/ 82671 w 126044"/>
                  <a:gd name="connsiteY50" fmla="*/ 130175 h 130175"/>
                  <a:gd name="connsiteX51" fmla="*/ 78699 w 126044"/>
                  <a:gd name="connsiteY51" fmla="*/ 130175 h 130175"/>
                  <a:gd name="connsiteX52" fmla="*/ 78699 w 126044"/>
                  <a:gd name="connsiteY52" fmla="*/ 128712 h 130175"/>
                  <a:gd name="connsiteX53" fmla="*/ 78699 w 126044"/>
                  <a:gd name="connsiteY53" fmla="*/ 93804 h 130175"/>
                  <a:gd name="connsiteX54" fmla="*/ 70234 w 126044"/>
                  <a:gd name="connsiteY54" fmla="*/ 83353 h 130175"/>
                  <a:gd name="connsiteX55" fmla="*/ 55184 w 126044"/>
                  <a:gd name="connsiteY55" fmla="*/ 83353 h 130175"/>
                  <a:gd name="connsiteX56" fmla="*/ 46300 w 126044"/>
                  <a:gd name="connsiteY56" fmla="*/ 91505 h 130175"/>
                  <a:gd name="connsiteX57" fmla="*/ 46300 w 126044"/>
                  <a:gd name="connsiteY57" fmla="*/ 104778 h 130175"/>
                  <a:gd name="connsiteX58" fmla="*/ 46300 w 126044"/>
                  <a:gd name="connsiteY58" fmla="*/ 129548 h 130175"/>
                  <a:gd name="connsiteX59" fmla="*/ 45359 w 126044"/>
                  <a:gd name="connsiteY59" fmla="*/ 129548 h 130175"/>
                  <a:gd name="connsiteX60" fmla="*/ 11914 w 126044"/>
                  <a:gd name="connsiteY60" fmla="*/ 129548 h 130175"/>
                  <a:gd name="connsiteX61" fmla="*/ 3135 w 126044"/>
                  <a:gd name="connsiteY61" fmla="*/ 129548 h 13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6044" h="130175">
                    <a:moveTo>
                      <a:pt x="0" y="129130"/>
                    </a:moveTo>
                    <a:lnTo>
                      <a:pt x="3240" y="129130"/>
                    </a:lnTo>
                    <a:lnTo>
                      <a:pt x="12124" y="129130"/>
                    </a:lnTo>
                    <a:lnTo>
                      <a:pt x="45046" y="128294"/>
                    </a:lnTo>
                    <a:lnTo>
                      <a:pt x="44105" y="129235"/>
                    </a:lnTo>
                    <a:cubicBezTo>
                      <a:pt x="44105" y="121919"/>
                      <a:pt x="44105" y="113975"/>
                      <a:pt x="44105" y="105405"/>
                    </a:cubicBezTo>
                    <a:cubicBezTo>
                      <a:pt x="44105" y="100911"/>
                      <a:pt x="44105" y="96730"/>
                      <a:pt x="44105" y="91609"/>
                    </a:cubicBezTo>
                    <a:cubicBezTo>
                      <a:pt x="45051" y="86043"/>
                      <a:pt x="49572" y="81778"/>
                      <a:pt x="55184" y="81158"/>
                    </a:cubicBezTo>
                    <a:cubicBezTo>
                      <a:pt x="60514" y="81158"/>
                      <a:pt x="65113" y="81158"/>
                      <a:pt x="70861" y="81158"/>
                    </a:cubicBezTo>
                    <a:cubicBezTo>
                      <a:pt x="76947" y="82359"/>
                      <a:pt x="81330" y="87705"/>
                      <a:pt x="81312" y="93909"/>
                    </a:cubicBezTo>
                    <a:cubicBezTo>
                      <a:pt x="81312" y="105092"/>
                      <a:pt x="81312" y="116693"/>
                      <a:pt x="81312" y="128712"/>
                    </a:cubicBezTo>
                    <a:lnTo>
                      <a:pt x="79745" y="127249"/>
                    </a:lnTo>
                    <a:lnTo>
                      <a:pt x="121551" y="127249"/>
                    </a:lnTo>
                    <a:lnTo>
                      <a:pt x="119983" y="128816"/>
                    </a:lnTo>
                    <a:cubicBezTo>
                      <a:pt x="119983" y="112094"/>
                      <a:pt x="119983" y="94849"/>
                      <a:pt x="119983" y="76559"/>
                    </a:cubicBezTo>
                    <a:cubicBezTo>
                      <a:pt x="119983" y="72170"/>
                      <a:pt x="119983" y="67780"/>
                      <a:pt x="119983" y="63390"/>
                    </a:cubicBezTo>
                    <a:cubicBezTo>
                      <a:pt x="119600" y="59405"/>
                      <a:pt x="117453" y="55800"/>
                      <a:pt x="114130" y="53566"/>
                    </a:cubicBezTo>
                    <a:lnTo>
                      <a:pt x="95944" y="35694"/>
                    </a:lnTo>
                    <a:lnTo>
                      <a:pt x="78699" y="18136"/>
                    </a:lnTo>
                    <a:lnTo>
                      <a:pt x="70129" y="9774"/>
                    </a:lnTo>
                    <a:cubicBezTo>
                      <a:pt x="67203" y="6953"/>
                      <a:pt x="64903" y="4026"/>
                      <a:pt x="61559" y="3399"/>
                    </a:cubicBezTo>
                    <a:cubicBezTo>
                      <a:pt x="58285" y="2486"/>
                      <a:pt x="54772" y="3142"/>
                      <a:pt x="52048" y="5176"/>
                    </a:cubicBezTo>
                    <a:cubicBezTo>
                      <a:pt x="49540" y="7266"/>
                      <a:pt x="46823" y="10297"/>
                      <a:pt x="44314" y="12805"/>
                    </a:cubicBezTo>
                    <a:lnTo>
                      <a:pt x="29369" y="27855"/>
                    </a:lnTo>
                    <a:cubicBezTo>
                      <a:pt x="20067" y="37575"/>
                      <a:pt x="10243" y="46459"/>
                      <a:pt x="3135" y="54820"/>
                    </a:cubicBezTo>
                    <a:cubicBezTo>
                      <a:pt x="1032" y="59723"/>
                      <a:pt x="309" y="65108"/>
                      <a:pt x="1045" y="70393"/>
                    </a:cubicBezTo>
                    <a:lnTo>
                      <a:pt x="1045" y="85025"/>
                    </a:lnTo>
                    <a:cubicBezTo>
                      <a:pt x="1045" y="94013"/>
                      <a:pt x="1045" y="101852"/>
                      <a:pt x="1045" y="108541"/>
                    </a:cubicBezTo>
                    <a:cubicBezTo>
                      <a:pt x="1045" y="115230"/>
                      <a:pt x="1045" y="119619"/>
                      <a:pt x="1045" y="123695"/>
                    </a:cubicBezTo>
                    <a:cubicBezTo>
                      <a:pt x="1045" y="127771"/>
                      <a:pt x="1045" y="129025"/>
                      <a:pt x="1045" y="129130"/>
                    </a:cubicBezTo>
                    <a:cubicBezTo>
                      <a:pt x="899" y="127461"/>
                      <a:pt x="899" y="125782"/>
                      <a:pt x="1045" y="124113"/>
                    </a:cubicBezTo>
                    <a:cubicBezTo>
                      <a:pt x="1045" y="120142"/>
                      <a:pt x="1045" y="115230"/>
                      <a:pt x="1045" y="109272"/>
                    </a:cubicBezTo>
                    <a:cubicBezTo>
                      <a:pt x="1045" y="103315"/>
                      <a:pt x="1045" y="94536"/>
                      <a:pt x="1045" y="85443"/>
                    </a:cubicBezTo>
                    <a:lnTo>
                      <a:pt x="1045" y="70602"/>
                    </a:lnTo>
                    <a:cubicBezTo>
                      <a:pt x="1045" y="67884"/>
                      <a:pt x="1045" y="65167"/>
                      <a:pt x="1045" y="62345"/>
                    </a:cubicBezTo>
                    <a:cubicBezTo>
                      <a:pt x="1038" y="59302"/>
                      <a:pt x="1830" y="56310"/>
                      <a:pt x="3345" y="53670"/>
                    </a:cubicBezTo>
                    <a:cubicBezTo>
                      <a:pt x="11079" y="44264"/>
                      <a:pt x="20171" y="35903"/>
                      <a:pt x="29682" y="25974"/>
                    </a:cubicBezTo>
                    <a:lnTo>
                      <a:pt x="44419" y="10819"/>
                    </a:lnTo>
                    <a:cubicBezTo>
                      <a:pt x="47136" y="8102"/>
                      <a:pt x="49331" y="5594"/>
                      <a:pt x="52466" y="2772"/>
                    </a:cubicBezTo>
                    <a:cubicBezTo>
                      <a:pt x="55914" y="218"/>
                      <a:pt x="60338" y="-629"/>
                      <a:pt x="64485" y="473"/>
                    </a:cubicBezTo>
                    <a:cubicBezTo>
                      <a:pt x="68583" y="1782"/>
                      <a:pt x="72213" y="4251"/>
                      <a:pt x="74937" y="7580"/>
                    </a:cubicBezTo>
                    <a:lnTo>
                      <a:pt x="83403" y="15941"/>
                    </a:lnTo>
                    <a:lnTo>
                      <a:pt x="101066" y="33186"/>
                    </a:lnTo>
                    <a:lnTo>
                      <a:pt x="119251" y="51058"/>
                    </a:lnTo>
                    <a:cubicBezTo>
                      <a:pt x="120937" y="52582"/>
                      <a:pt x="122477" y="54262"/>
                      <a:pt x="123850" y="56074"/>
                    </a:cubicBezTo>
                    <a:cubicBezTo>
                      <a:pt x="125200" y="58168"/>
                      <a:pt x="125959" y="60587"/>
                      <a:pt x="126045" y="63077"/>
                    </a:cubicBezTo>
                    <a:cubicBezTo>
                      <a:pt x="126045" y="67466"/>
                      <a:pt x="126045" y="71856"/>
                      <a:pt x="126045" y="76350"/>
                    </a:cubicBezTo>
                    <a:cubicBezTo>
                      <a:pt x="126045" y="94013"/>
                      <a:pt x="126045" y="111363"/>
                      <a:pt x="126045" y="128607"/>
                    </a:cubicBezTo>
                    <a:lnTo>
                      <a:pt x="126045" y="130175"/>
                    </a:lnTo>
                    <a:lnTo>
                      <a:pt x="124477" y="130175"/>
                    </a:lnTo>
                    <a:lnTo>
                      <a:pt x="82671" y="130175"/>
                    </a:lnTo>
                    <a:lnTo>
                      <a:pt x="78699" y="130175"/>
                    </a:lnTo>
                    <a:lnTo>
                      <a:pt x="78699" y="128712"/>
                    </a:lnTo>
                    <a:cubicBezTo>
                      <a:pt x="78699" y="116588"/>
                      <a:pt x="78699" y="104987"/>
                      <a:pt x="78699" y="93804"/>
                    </a:cubicBezTo>
                    <a:cubicBezTo>
                      <a:pt x="78792" y="88726"/>
                      <a:pt x="75220" y="84317"/>
                      <a:pt x="70234" y="83353"/>
                    </a:cubicBezTo>
                    <a:cubicBezTo>
                      <a:pt x="65531" y="83353"/>
                      <a:pt x="59782" y="83353"/>
                      <a:pt x="55184" y="83353"/>
                    </a:cubicBezTo>
                    <a:cubicBezTo>
                      <a:pt x="50796" y="83916"/>
                      <a:pt x="47237" y="87181"/>
                      <a:pt x="46300" y="91505"/>
                    </a:cubicBezTo>
                    <a:cubicBezTo>
                      <a:pt x="46300" y="95685"/>
                      <a:pt x="46300" y="100493"/>
                      <a:pt x="46300" y="104778"/>
                    </a:cubicBezTo>
                    <a:lnTo>
                      <a:pt x="46300" y="129548"/>
                    </a:lnTo>
                    <a:lnTo>
                      <a:pt x="45359" y="129548"/>
                    </a:lnTo>
                    <a:lnTo>
                      <a:pt x="11914" y="129548"/>
                    </a:lnTo>
                    <a:lnTo>
                      <a:pt x="3135" y="129548"/>
                    </a:lnTo>
                    <a:close/>
                  </a:path>
                </a:pathLst>
              </a:custGeom>
              <a:solidFill>
                <a:srgbClr val="263238"/>
              </a:solidFill>
              <a:ln w="10439" cap="flat">
                <a:noFill/>
                <a:prstDash val="solid"/>
                <a:miter/>
              </a:ln>
            </p:spPr>
            <p:txBody>
              <a:bodyPr rtlCol="0" anchor="ctr"/>
              <a:lstStyle/>
              <a:p>
                <a:endParaRPr lang="zh-CN" altLang="en-US"/>
              </a:p>
            </p:txBody>
          </p:sp>
          <p:grpSp>
            <p:nvGrpSpPr>
              <p:cNvPr id="2" name="组合 1">
                <a:extLst>
                  <a:ext uri="{FF2B5EF4-FFF2-40B4-BE49-F238E27FC236}">
                    <a16:creationId xmlns:a16="http://schemas.microsoft.com/office/drawing/2014/main" id="{3989FF4F-1BD8-6EEB-3C04-B6A38230260A}"/>
                  </a:ext>
                </a:extLst>
              </p:cNvPr>
              <p:cNvGrpSpPr/>
              <p:nvPr/>
            </p:nvGrpSpPr>
            <p:grpSpPr>
              <a:xfrm flipH="1">
                <a:off x="7374398" y="1761455"/>
                <a:ext cx="420457" cy="89636"/>
                <a:chOff x="7374398" y="1761455"/>
                <a:chExt cx="420457" cy="89636"/>
              </a:xfrm>
            </p:grpSpPr>
            <p:sp>
              <p:nvSpPr>
                <p:cNvPr id="153" name="任意多边形: 形状 152">
                  <a:extLst>
                    <a:ext uri="{FF2B5EF4-FFF2-40B4-BE49-F238E27FC236}">
                      <a16:creationId xmlns:a16="http://schemas.microsoft.com/office/drawing/2014/main" id="{5A7C182B-AC9A-D351-F60A-BAFF6F017154}"/>
                    </a:ext>
                  </a:extLst>
                </p:cNvPr>
                <p:cNvSpPr/>
                <p:nvPr/>
              </p:nvSpPr>
              <p:spPr>
                <a:xfrm flipH="1">
                  <a:off x="7717049" y="1762430"/>
                  <a:ext cx="77806" cy="86726"/>
                </a:xfrm>
                <a:custGeom>
                  <a:avLst/>
                  <a:gdLst>
                    <a:gd name="connsiteX0" fmla="*/ 20276 w 59259"/>
                    <a:gd name="connsiteY0" fmla="*/ 14841 h 66053"/>
                    <a:gd name="connsiteX1" fmla="*/ 0 w 59259"/>
                    <a:gd name="connsiteY1" fmla="*/ 14841 h 66053"/>
                    <a:gd name="connsiteX2" fmla="*/ 0 w 59259"/>
                    <a:gd name="connsiteY2" fmla="*/ 0 h 66053"/>
                    <a:gd name="connsiteX3" fmla="*/ 59260 w 59259"/>
                    <a:gd name="connsiteY3" fmla="*/ 0 h 66053"/>
                    <a:gd name="connsiteX4" fmla="*/ 59260 w 59259"/>
                    <a:gd name="connsiteY4" fmla="*/ 14841 h 66053"/>
                    <a:gd name="connsiteX5" fmla="*/ 38984 w 59259"/>
                    <a:gd name="connsiteY5" fmla="*/ 14841 h 66053"/>
                    <a:gd name="connsiteX6" fmla="*/ 38984 w 59259"/>
                    <a:gd name="connsiteY6" fmla="*/ 66053 h 66053"/>
                    <a:gd name="connsiteX7" fmla="*/ 20276 w 59259"/>
                    <a:gd name="connsiteY7" fmla="*/ 66053 h 6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59" h="66053">
                      <a:moveTo>
                        <a:pt x="20276" y="14841"/>
                      </a:moveTo>
                      <a:lnTo>
                        <a:pt x="0" y="14841"/>
                      </a:lnTo>
                      <a:lnTo>
                        <a:pt x="0" y="0"/>
                      </a:lnTo>
                      <a:lnTo>
                        <a:pt x="59260" y="0"/>
                      </a:lnTo>
                      <a:lnTo>
                        <a:pt x="59260" y="14841"/>
                      </a:lnTo>
                      <a:lnTo>
                        <a:pt x="38984" y="14841"/>
                      </a:lnTo>
                      <a:lnTo>
                        <a:pt x="38984" y="66053"/>
                      </a:lnTo>
                      <a:lnTo>
                        <a:pt x="20276" y="66053"/>
                      </a:lnTo>
                      <a:close/>
                    </a:path>
                  </a:pathLst>
                </a:custGeom>
                <a:solidFill>
                  <a:schemeClr val="accent2"/>
                </a:solidFill>
                <a:ln w="10439"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CD7A359E-B7B7-0598-95F8-58A68EF131D0}"/>
                    </a:ext>
                  </a:extLst>
                </p:cNvPr>
                <p:cNvSpPr/>
                <p:nvPr/>
              </p:nvSpPr>
              <p:spPr>
                <a:xfrm flipH="1">
                  <a:off x="7621265" y="1762430"/>
                  <a:ext cx="101409" cy="86863"/>
                </a:xfrm>
                <a:custGeom>
                  <a:avLst/>
                  <a:gdLst>
                    <a:gd name="connsiteX0" fmla="*/ 52257 w 77236"/>
                    <a:gd name="connsiteY0" fmla="*/ 53407 h 66157"/>
                    <a:gd name="connsiteX1" fmla="*/ 24247 w 77236"/>
                    <a:gd name="connsiteY1" fmla="*/ 53407 h 66157"/>
                    <a:gd name="connsiteX2" fmla="*/ 19126 w 77236"/>
                    <a:gd name="connsiteY2" fmla="*/ 66158 h 66157"/>
                    <a:gd name="connsiteX3" fmla="*/ 0 w 77236"/>
                    <a:gd name="connsiteY3" fmla="*/ 66158 h 66157"/>
                    <a:gd name="connsiteX4" fmla="*/ 29577 w 77236"/>
                    <a:gd name="connsiteY4" fmla="*/ 0 h 66157"/>
                    <a:gd name="connsiteX5" fmla="*/ 47972 w 77236"/>
                    <a:gd name="connsiteY5" fmla="*/ 0 h 66157"/>
                    <a:gd name="connsiteX6" fmla="*/ 77236 w 77236"/>
                    <a:gd name="connsiteY6" fmla="*/ 66053 h 66157"/>
                    <a:gd name="connsiteX7" fmla="*/ 57797 w 77236"/>
                    <a:gd name="connsiteY7" fmla="*/ 66053 h 66157"/>
                    <a:gd name="connsiteX8" fmla="*/ 46718 w 77236"/>
                    <a:gd name="connsiteY8" fmla="*/ 39611 h 66157"/>
                    <a:gd name="connsiteX9" fmla="*/ 38252 w 77236"/>
                    <a:gd name="connsiteY9" fmla="*/ 18708 h 66157"/>
                    <a:gd name="connsiteX10" fmla="*/ 29786 w 77236"/>
                    <a:gd name="connsiteY10" fmla="*/ 39611 h 6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236" h="66157">
                      <a:moveTo>
                        <a:pt x="52257" y="53407"/>
                      </a:moveTo>
                      <a:lnTo>
                        <a:pt x="24247" y="53407"/>
                      </a:lnTo>
                      <a:lnTo>
                        <a:pt x="19126" y="66158"/>
                      </a:lnTo>
                      <a:lnTo>
                        <a:pt x="0" y="66158"/>
                      </a:lnTo>
                      <a:lnTo>
                        <a:pt x="29577" y="0"/>
                      </a:lnTo>
                      <a:lnTo>
                        <a:pt x="47972" y="0"/>
                      </a:lnTo>
                      <a:lnTo>
                        <a:pt x="77236" y="66053"/>
                      </a:lnTo>
                      <a:lnTo>
                        <a:pt x="57797" y="66053"/>
                      </a:lnTo>
                      <a:close/>
                      <a:moveTo>
                        <a:pt x="46718" y="39611"/>
                      </a:moveTo>
                      <a:lnTo>
                        <a:pt x="38252" y="18708"/>
                      </a:lnTo>
                      <a:lnTo>
                        <a:pt x="29786" y="39611"/>
                      </a:lnTo>
                      <a:close/>
                    </a:path>
                  </a:pathLst>
                </a:custGeom>
                <a:solidFill>
                  <a:schemeClr val="accent2"/>
                </a:solidFill>
                <a:ln w="1043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8215FF5-A104-09FD-5625-18D7FE915016}"/>
                    </a:ext>
                  </a:extLst>
                </p:cNvPr>
                <p:cNvSpPr/>
                <p:nvPr/>
              </p:nvSpPr>
              <p:spPr>
                <a:xfrm flipH="1">
                  <a:off x="7546066" y="1761455"/>
                  <a:ext cx="74787" cy="89636"/>
                </a:xfrm>
                <a:custGeom>
                  <a:avLst/>
                  <a:gdLst>
                    <a:gd name="connsiteX0" fmla="*/ 0 w 56960"/>
                    <a:gd name="connsiteY0" fmla="*/ 60944 h 68269"/>
                    <a:gd name="connsiteX1" fmla="*/ 6166 w 56960"/>
                    <a:gd name="connsiteY1" fmla="*/ 47148 h 68269"/>
                    <a:gd name="connsiteX2" fmla="*/ 27905 w 56960"/>
                    <a:gd name="connsiteY2" fmla="*/ 53628 h 68269"/>
                    <a:gd name="connsiteX3" fmla="*/ 38357 w 56960"/>
                    <a:gd name="connsiteY3" fmla="*/ 48193 h 68269"/>
                    <a:gd name="connsiteX4" fmla="*/ 836 w 56960"/>
                    <a:gd name="connsiteY4" fmla="*/ 20915 h 68269"/>
                    <a:gd name="connsiteX5" fmla="*/ 30100 w 56960"/>
                    <a:gd name="connsiteY5" fmla="*/ 12 h 68269"/>
                    <a:gd name="connsiteX6" fmla="*/ 54034 w 56960"/>
                    <a:gd name="connsiteY6" fmla="*/ 5760 h 68269"/>
                    <a:gd name="connsiteX7" fmla="*/ 48286 w 56960"/>
                    <a:gd name="connsiteY7" fmla="*/ 19556 h 68269"/>
                    <a:gd name="connsiteX8" fmla="*/ 29996 w 56960"/>
                    <a:gd name="connsiteY8" fmla="*/ 14539 h 68269"/>
                    <a:gd name="connsiteX9" fmla="*/ 19544 w 56960"/>
                    <a:gd name="connsiteY9" fmla="*/ 20392 h 68269"/>
                    <a:gd name="connsiteX10" fmla="*/ 56961 w 56960"/>
                    <a:gd name="connsiteY10" fmla="*/ 47357 h 68269"/>
                    <a:gd name="connsiteX11" fmla="*/ 27696 w 56960"/>
                    <a:gd name="connsiteY11" fmla="*/ 68260 h 68269"/>
                    <a:gd name="connsiteX12" fmla="*/ 0 w 56960"/>
                    <a:gd name="connsiteY12" fmla="*/ 60944 h 6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960" h="68269">
                      <a:moveTo>
                        <a:pt x="0" y="60944"/>
                      </a:moveTo>
                      <a:lnTo>
                        <a:pt x="6166" y="47148"/>
                      </a:lnTo>
                      <a:cubicBezTo>
                        <a:pt x="12677" y="51270"/>
                        <a:pt x="20200" y="53513"/>
                        <a:pt x="27905" y="53628"/>
                      </a:cubicBezTo>
                      <a:cubicBezTo>
                        <a:pt x="35640" y="53628"/>
                        <a:pt x="38357" y="51433"/>
                        <a:pt x="38357" y="48193"/>
                      </a:cubicBezTo>
                      <a:cubicBezTo>
                        <a:pt x="38357" y="37741"/>
                        <a:pt x="836" y="45371"/>
                        <a:pt x="836" y="20915"/>
                      </a:cubicBezTo>
                      <a:cubicBezTo>
                        <a:pt x="836" y="9104"/>
                        <a:pt x="10451" y="12"/>
                        <a:pt x="30100" y="12"/>
                      </a:cubicBezTo>
                      <a:cubicBezTo>
                        <a:pt x="38441" y="-172"/>
                        <a:pt x="46687" y="1809"/>
                        <a:pt x="54034" y="5760"/>
                      </a:cubicBezTo>
                      <a:lnTo>
                        <a:pt x="48286" y="19556"/>
                      </a:lnTo>
                      <a:cubicBezTo>
                        <a:pt x="42690" y="16416"/>
                        <a:pt x="36410" y="14693"/>
                        <a:pt x="29996" y="14539"/>
                      </a:cubicBezTo>
                      <a:cubicBezTo>
                        <a:pt x="22157" y="14539"/>
                        <a:pt x="19544" y="17152"/>
                        <a:pt x="19544" y="20392"/>
                      </a:cubicBezTo>
                      <a:cubicBezTo>
                        <a:pt x="19544" y="30843"/>
                        <a:pt x="56961" y="23005"/>
                        <a:pt x="56961" y="47357"/>
                      </a:cubicBezTo>
                      <a:cubicBezTo>
                        <a:pt x="56961" y="58853"/>
                        <a:pt x="47345" y="68260"/>
                        <a:pt x="27696" y="68260"/>
                      </a:cubicBezTo>
                      <a:cubicBezTo>
                        <a:pt x="17963" y="68448"/>
                        <a:pt x="8370" y="65915"/>
                        <a:pt x="0" y="60944"/>
                      </a:cubicBezTo>
                      <a:close/>
                    </a:path>
                  </a:pathLst>
                </a:custGeom>
                <a:solidFill>
                  <a:schemeClr val="accent2"/>
                </a:solidFill>
                <a:ln w="10439"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188D8267-8A7C-9617-3DAA-D0E476C58B6E}"/>
                    </a:ext>
                  </a:extLst>
                </p:cNvPr>
                <p:cNvSpPr/>
                <p:nvPr/>
              </p:nvSpPr>
              <p:spPr>
                <a:xfrm flipH="1">
                  <a:off x="7447402" y="1762430"/>
                  <a:ext cx="87137" cy="86726"/>
                </a:xfrm>
                <a:custGeom>
                  <a:avLst/>
                  <a:gdLst>
                    <a:gd name="connsiteX0" fmla="*/ 25502 w 66366"/>
                    <a:gd name="connsiteY0" fmla="*/ 42119 h 66053"/>
                    <a:gd name="connsiteX1" fmla="*/ 18499 w 66366"/>
                    <a:gd name="connsiteY1" fmla="*/ 49540 h 66053"/>
                    <a:gd name="connsiteX2" fmla="*/ 18499 w 66366"/>
                    <a:gd name="connsiteY2" fmla="*/ 66053 h 66053"/>
                    <a:gd name="connsiteX3" fmla="*/ 0 w 66366"/>
                    <a:gd name="connsiteY3" fmla="*/ 66053 h 66053"/>
                    <a:gd name="connsiteX4" fmla="*/ 0 w 66366"/>
                    <a:gd name="connsiteY4" fmla="*/ 0 h 66053"/>
                    <a:gd name="connsiteX5" fmla="*/ 18499 w 66366"/>
                    <a:gd name="connsiteY5" fmla="*/ 0 h 66053"/>
                    <a:gd name="connsiteX6" fmla="*/ 18499 w 66366"/>
                    <a:gd name="connsiteY6" fmla="*/ 27487 h 66053"/>
                    <a:gd name="connsiteX7" fmla="*/ 44105 w 66366"/>
                    <a:gd name="connsiteY7" fmla="*/ 0 h 66053"/>
                    <a:gd name="connsiteX8" fmla="*/ 65008 w 66366"/>
                    <a:gd name="connsiteY8" fmla="*/ 0 h 66053"/>
                    <a:gd name="connsiteX9" fmla="*/ 37939 w 66366"/>
                    <a:gd name="connsiteY9" fmla="*/ 29264 h 66053"/>
                    <a:gd name="connsiteX10" fmla="*/ 66367 w 66366"/>
                    <a:gd name="connsiteY10" fmla="*/ 66053 h 66053"/>
                    <a:gd name="connsiteX11" fmla="*/ 44628 w 66366"/>
                    <a:gd name="connsiteY11" fmla="*/ 66053 h 6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366" h="66053">
                      <a:moveTo>
                        <a:pt x="25502" y="42119"/>
                      </a:moveTo>
                      <a:lnTo>
                        <a:pt x="18499" y="49540"/>
                      </a:lnTo>
                      <a:lnTo>
                        <a:pt x="18499" y="66053"/>
                      </a:lnTo>
                      <a:lnTo>
                        <a:pt x="0" y="66053"/>
                      </a:lnTo>
                      <a:lnTo>
                        <a:pt x="0" y="0"/>
                      </a:lnTo>
                      <a:lnTo>
                        <a:pt x="18499" y="0"/>
                      </a:lnTo>
                      <a:lnTo>
                        <a:pt x="18499" y="27487"/>
                      </a:lnTo>
                      <a:lnTo>
                        <a:pt x="44105" y="0"/>
                      </a:lnTo>
                      <a:lnTo>
                        <a:pt x="65008" y="0"/>
                      </a:lnTo>
                      <a:lnTo>
                        <a:pt x="37939" y="29264"/>
                      </a:lnTo>
                      <a:lnTo>
                        <a:pt x="66367" y="66053"/>
                      </a:lnTo>
                      <a:lnTo>
                        <a:pt x="44628" y="66053"/>
                      </a:lnTo>
                      <a:close/>
                    </a:path>
                  </a:pathLst>
                </a:custGeom>
                <a:solidFill>
                  <a:schemeClr val="accent2"/>
                </a:solidFill>
                <a:ln w="10439"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DA77A92-2EF6-4968-5154-17D69E3272D6}"/>
                    </a:ext>
                  </a:extLst>
                </p:cNvPr>
                <p:cNvSpPr/>
                <p:nvPr/>
              </p:nvSpPr>
              <p:spPr>
                <a:xfrm flipH="1">
                  <a:off x="7374398" y="1761455"/>
                  <a:ext cx="74924" cy="89634"/>
                </a:xfrm>
                <a:custGeom>
                  <a:avLst/>
                  <a:gdLst>
                    <a:gd name="connsiteX0" fmla="*/ 0 w 57064"/>
                    <a:gd name="connsiteY0" fmla="*/ 60944 h 68268"/>
                    <a:gd name="connsiteX1" fmla="*/ 6166 w 57064"/>
                    <a:gd name="connsiteY1" fmla="*/ 47148 h 68268"/>
                    <a:gd name="connsiteX2" fmla="*/ 28010 w 57064"/>
                    <a:gd name="connsiteY2" fmla="*/ 53628 h 68268"/>
                    <a:gd name="connsiteX3" fmla="*/ 38461 w 57064"/>
                    <a:gd name="connsiteY3" fmla="*/ 48193 h 68268"/>
                    <a:gd name="connsiteX4" fmla="*/ 836 w 57064"/>
                    <a:gd name="connsiteY4" fmla="*/ 20915 h 68268"/>
                    <a:gd name="connsiteX5" fmla="*/ 30100 w 57064"/>
                    <a:gd name="connsiteY5" fmla="*/ 12 h 68268"/>
                    <a:gd name="connsiteX6" fmla="*/ 54138 w 57064"/>
                    <a:gd name="connsiteY6" fmla="*/ 5760 h 68268"/>
                    <a:gd name="connsiteX7" fmla="*/ 48390 w 57064"/>
                    <a:gd name="connsiteY7" fmla="*/ 19556 h 68268"/>
                    <a:gd name="connsiteX8" fmla="*/ 29996 w 57064"/>
                    <a:gd name="connsiteY8" fmla="*/ 14539 h 68268"/>
                    <a:gd name="connsiteX9" fmla="*/ 19544 w 57064"/>
                    <a:gd name="connsiteY9" fmla="*/ 20392 h 68268"/>
                    <a:gd name="connsiteX10" fmla="*/ 57065 w 57064"/>
                    <a:gd name="connsiteY10" fmla="*/ 47357 h 68268"/>
                    <a:gd name="connsiteX11" fmla="*/ 27801 w 57064"/>
                    <a:gd name="connsiteY11" fmla="*/ 68260 h 68268"/>
                    <a:gd name="connsiteX12" fmla="*/ 0 w 57064"/>
                    <a:gd name="connsiteY12" fmla="*/ 60944 h 6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064" h="68268">
                      <a:moveTo>
                        <a:pt x="0" y="60944"/>
                      </a:moveTo>
                      <a:lnTo>
                        <a:pt x="6166" y="47148"/>
                      </a:lnTo>
                      <a:cubicBezTo>
                        <a:pt x="12707" y="51288"/>
                        <a:pt x="20269" y="53532"/>
                        <a:pt x="28010" y="53628"/>
                      </a:cubicBezTo>
                      <a:cubicBezTo>
                        <a:pt x="35744" y="53628"/>
                        <a:pt x="38461" y="51433"/>
                        <a:pt x="38461" y="48193"/>
                      </a:cubicBezTo>
                      <a:cubicBezTo>
                        <a:pt x="38461" y="37741"/>
                        <a:pt x="836" y="45371"/>
                        <a:pt x="836" y="20915"/>
                      </a:cubicBezTo>
                      <a:cubicBezTo>
                        <a:pt x="836" y="9104"/>
                        <a:pt x="10451" y="12"/>
                        <a:pt x="30100" y="12"/>
                      </a:cubicBezTo>
                      <a:cubicBezTo>
                        <a:pt x="38474" y="-171"/>
                        <a:pt x="46753" y="1809"/>
                        <a:pt x="54138" y="5760"/>
                      </a:cubicBezTo>
                      <a:lnTo>
                        <a:pt x="48390" y="19556"/>
                      </a:lnTo>
                      <a:cubicBezTo>
                        <a:pt x="42757" y="16415"/>
                        <a:pt x="36444" y="14693"/>
                        <a:pt x="29996" y="14539"/>
                      </a:cubicBezTo>
                      <a:cubicBezTo>
                        <a:pt x="22157" y="14539"/>
                        <a:pt x="19544" y="17152"/>
                        <a:pt x="19544" y="20392"/>
                      </a:cubicBezTo>
                      <a:cubicBezTo>
                        <a:pt x="19544" y="30843"/>
                        <a:pt x="57065" y="23005"/>
                        <a:pt x="57065" y="47357"/>
                      </a:cubicBezTo>
                      <a:cubicBezTo>
                        <a:pt x="57065" y="58853"/>
                        <a:pt x="47450" y="68260"/>
                        <a:pt x="27801" y="68260"/>
                      </a:cubicBezTo>
                      <a:cubicBezTo>
                        <a:pt x="18036" y="68435"/>
                        <a:pt x="8414" y="65903"/>
                        <a:pt x="0" y="60944"/>
                      </a:cubicBezTo>
                      <a:close/>
                    </a:path>
                  </a:pathLst>
                </a:custGeom>
                <a:solidFill>
                  <a:schemeClr val="accent2"/>
                </a:solidFill>
                <a:ln w="10439" cap="flat">
                  <a:noFill/>
                  <a:prstDash val="solid"/>
                  <a:miter/>
                </a:ln>
              </p:spPr>
              <p:txBody>
                <a:bodyPr rtlCol="0" anchor="ctr"/>
                <a:lstStyle/>
                <a:p>
                  <a:endParaRPr lang="zh-CN" altLang="en-US"/>
                </a:p>
              </p:txBody>
            </p:sp>
          </p:grpSp>
          <p:sp>
            <p:nvSpPr>
              <p:cNvPr id="158" name="任意多边形: 形状 157">
                <a:extLst>
                  <a:ext uri="{FF2B5EF4-FFF2-40B4-BE49-F238E27FC236}">
                    <a16:creationId xmlns:a16="http://schemas.microsoft.com/office/drawing/2014/main" id="{62379A65-2ECF-DB94-BDCD-B069DA63BF1B}"/>
                  </a:ext>
                </a:extLst>
              </p:cNvPr>
              <p:cNvSpPr/>
              <p:nvPr/>
            </p:nvSpPr>
            <p:spPr>
              <a:xfrm flipH="1">
                <a:off x="6624737" y="2061033"/>
                <a:ext cx="1978374" cy="7135"/>
              </a:xfrm>
              <a:custGeom>
                <a:avLst/>
                <a:gdLst>
                  <a:gd name="connsiteX0" fmla="*/ 1506787 w 1506786"/>
                  <a:gd name="connsiteY0" fmla="*/ 2717 h 5434"/>
                  <a:gd name="connsiteX1" fmla="*/ 753446 w 1506786"/>
                  <a:gd name="connsiteY1" fmla="*/ 5435 h 5434"/>
                  <a:gd name="connsiteX2" fmla="*/ 0 w 1506786"/>
                  <a:gd name="connsiteY2" fmla="*/ 2717 h 5434"/>
                  <a:gd name="connsiteX3" fmla="*/ 753446 w 1506786"/>
                  <a:gd name="connsiteY3" fmla="*/ 0 h 5434"/>
                  <a:gd name="connsiteX4" fmla="*/ 1506787 w 1506786"/>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786" h="5434">
                    <a:moveTo>
                      <a:pt x="1506787" y="2717"/>
                    </a:moveTo>
                    <a:cubicBezTo>
                      <a:pt x="1506787" y="4181"/>
                      <a:pt x="1169414" y="5435"/>
                      <a:pt x="753446" y="5435"/>
                    </a:cubicBezTo>
                    <a:cubicBezTo>
                      <a:pt x="337477" y="5435"/>
                      <a:pt x="0" y="4181"/>
                      <a:pt x="0" y="2717"/>
                    </a:cubicBezTo>
                    <a:cubicBezTo>
                      <a:pt x="0" y="1254"/>
                      <a:pt x="337268" y="0"/>
                      <a:pt x="753446" y="0"/>
                    </a:cubicBezTo>
                    <a:cubicBezTo>
                      <a:pt x="1169623" y="0"/>
                      <a:pt x="1506787" y="1254"/>
                      <a:pt x="1506787" y="2717"/>
                    </a:cubicBezTo>
                    <a:close/>
                  </a:path>
                </a:pathLst>
              </a:custGeom>
              <a:solidFill>
                <a:srgbClr val="E0E0E0"/>
              </a:solidFill>
              <a:ln w="10439"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D144B72-2AC9-6CEC-6DBA-6E46EBD1AAEA}"/>
                  </a:ext>
                </a:extLst>
              </p:cNvPr>
              <p:cNvSpPr/>
              <p:nvPr/>
            </p:nvSpPr>
            <p:spPr>
              <a:xfrm flipH="1">
                <a:off x="6607720" y="2744413"/>
                <a:ext cx="1978238" cy="7135"/>
              </a:xfrm>
              <a:custGeom>
                <a:avLst/>
                <a:gdLst>
                  <a:gd name="connsiteX0" fmla="*/ 1506682 w 1506682"/>
                  <a:gd name="connsiteY0" fmla="*/ 2717 h 5434"/>
                  <a:gd name="connsiteX1" fmla="*/ 753341 w 1506682"/>
                  <a:gd name="connsiteY1" fmla="*/ 5435 h 5434"/>
                  <a:gd name="connsiteX2" fmla="*/ 0 w 1506682"/>
                  <a:gd name="connsiteY2" fmla="*/ 2717 h 5434"/>
                  <a:gd name="connsiteX3" fmla="*/ 753341 w 1506682"/>
                  <a:gd name="connsiteY3" fmla="*/ 0 h 5434"/>
                  <a:gd name="connsiteX4" fmla="*/ 1506682 w 1506682"/>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682" h="5434">
                    <a:moveTo>
                      <a:pt x="1506682" y="2717"/>
                    </a:moveTo>
                    <a:cubicBezTo>
                      <a:pt x="1506682" y="4181"/>
                      <a:pt x="1169414" y="5435"/>
                      <a:pt x="753341" y="5435"/>
                    </a:cubicBezTo>
                    <a:cubicBezTo>
                      <a:pt x="337268" y="5435"/>
                      <a:pt x="0" y="4181"/>
                      <a:pt x="0" y="2717"/>
                    </a:cubicBezTo>
                    <a:cubicBezTo>
                      <a:pt x="0" y="1254"/>
                      <a:pt x="337164" y="0"/>
                      <a:pt x="753341" y="0"/>
                    </a:cubicBezTo>
                    <a:cubicBezTo>
                      <a:pt x="1169518" y="0"/>
                      <a:pt x="1506682" y="1150"/>
                      <a:pt x="1506682" y="2717"/>
                    </a:cubicBezTo>
                    <a:close/>
                  </a:path>
                </a:pathLst>
              </a:custGeom>
              <a:solidFill>
                <a:srgbClr val="E0E0E0"/>
              </a:solidFill>
              <a:ln w="10439"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D4D1D93D-8F1C-2421-7538-31BB3BD82C62}"/>
                  </a:ext>
                </a:extLst>
              </p:cNvPr>
              <p:cNvSpPr/>
              <p:nvPr/>
            </p:nvSpPr>
            <p:spPr>
              <a:xfrm flipH="1">
                <a:off x="6629677" y="3399938"/>
                <a:ext cx="2061258" cy="7135"/>
              </a:xfrm>
              <a:custGeom>
                <a:avLst/>
                <a:gdLst>
                  <a:gd name="connsiteX0" fmla="*/ 1569914 w 1569913"/>
                  <a:gd name="connsiteY0" fmla="*/ 2717 h 5434"/>
                  <a:gd name="connsiteX1" fmla="*/ 785009 w 1569913"/>
                  <a:gd name="connsiteY1" fmla="*/ 5435 h 5434"/>
                  <a:gd name="connsiteX2" fmla="*/ 0 w 1569913"/>
                  <a:gd name="connsiteY2" fmla="*/ 2717 h 5434"/>
                  <a:gd name="connsiteX3" fmla="*/ 785009 w 1569913"/>
                  <a:gd name="connsiteY3" fmla="*/ 0 h 5434"/>
                  <a:gd name="connsiteX4" fmla="*/ 1569914 w 1569913"/>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9913" h="5434">
                    <a:moveTo>
                      <a:pt x="1569914" y="2717"/>
                    </a:moveTo>
                    <a:cubicBezTo>
                      <a:pt x="1569914" y="4181"/>
                      <a:pt x="1218431" y="5435"/>
                      <a:pt x="785009" y="5435"/>
                    </a:cubicBezTo>
                    <a:cubicBezTo>
                      <a:pt x="351587" y="5435"/>
                      <a:pt x="0" y="4181"/>
                      <a:pt x="0" y="2717"/>
                    </a:cubicBezTo>
                    <a:cubicBezTo>
                      <a:pt x="0" y="1254"/>
                      <a:pt x="351378" y="0"/>
                      <a:pt x="785009" y="0"/>
                    </a:cubicBezTo>
                    <a:cubicBezTo>
                      <a:pt x="1218640" y="0"/>
                      <a:pt x="1569914" y="1150"/>
                      <a:pt x="1569914" y="2717"/>
                    </a:cubicBezTo>
                    <a:close/>
                  </a:path>
                </a:pathLst>
              </a:custGeom>
              <a:solidFill>
                <a:srgbClr val="E0E0E0"/>
              </a:solidFill>
              <a:ln w="10439"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875C4C62-DCE3-435A-CEDE-B630A2D821DE}"/>
                  </a:ext>
                </a:extLst>
              </p:cNvPr>
              <p:cNvSpPr/>
              <p:nvPr/>
            </p:nvSpPr>
            <p:spPr>
              <a:xfrm flipH="1">
                <a:off x="6657396" y="4038996"/>
                <a:ext cx="2113267" cy="7135"/>
              </a:xfrm>
              <a:custGeom>
                <a:avLst/>
                <a:gdLst>
                  <a:gd name="connsiteX0" fmla="*/ 1609525 w 1609524"/>
                  <a:gd name="connsiteY0" fmla="*/ 2717 h 5434"/>
                  <a:gd name="connsiteX1" fmla="*/ 804762 w 1609524"/>
                  <a:gd name="connsiteY1" fmla="*/ 5435 h 5434"/>
                  <a:gd name="connsiteX2" fmla="*/ 0 w 1609524"/>
                  <a:gd name="connsiteY2" fmla="*/ 2717 h 5434"/>
                  <a:gd name="connsiteX3" fmla="*/ 804762 w 1609524"/>
                  <a:gd name="connsiteY3" fmla="*/ 0 h 5434"/>
                  <a:gd name="connsiteX4" fmla="*/ 1609525 w 1609524"/>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9524" h="5434">
                    <a:moveTo>
                      <a:pt x="1609525" y="2717"/>
                    </a:moveTo>
                    <a:cubicBezTo>
                      <a:pt x="1609525" y="4285"/>
                      <a:pt x="1248949" y="5435"/>
                      <a:pt x="804762" y="5435"/>
                    </a:cubicBezTo>
                    <a:cubicBezTo>
                      <a:pt x="360575" y="5435"/>
                      <a:pt x="0" y="4285"/>
                      <a:pt x="0" y="2717"/>
                    </a:cubicBezTo>
                    <a:cubicBezTo>
                      <a:pt x="0" y="1150"/>
                      <a:pt x="360366" y="0"/>
                      <a:pt x="804762" y="0"/>
                    </a:cubicBezTo>
                    <a:cubicBezTo>
                      <a:pt x="1249159" y="0"/>
                      <a:pt x="1609525" y="1254"/>
                      <a:pt x="1609525" y="2717"/>
                    </a:cubicBezTo>
                    <a:close/>
                  </a:path>
                </a:pathLst>
              </a:custGeom>
              <a:solidFill>
                <a:srgbClr val="E0E0E0"/>
              </a:solidFill>
              <a:ln w="10439"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51E3BCCC-47EB-8748-C0FE-F7A0226A2BAA}"/>
                  </a:ext>
                </a:extLst>
              </p:cNvPr>
              <p:cNvSpPr/>
              <p:nvPr/>
            </p:nvSpPr>
            <p:spPr>
              <a:xfrm flipH="1">
                <a:off x="6723264" y="4757919"/>
                <a:ext cx="2122324" cy="7135"/>
              </a:xfrm>
              <a:custGeom>
                <a:avLst/>
                <a:gdLst>
                  <a:gd name="connsiteX0" fmla="*/ 1616423 w 1616422"/>
                  <a:gd name="connsiteY0" fmla="*/ 2717 h 5434"/>
                  <a:gd name="connsiteX1" fmla="*/ 808212 w 1616422"/>
                  <a:gd name="connsiteY1" fmla="*/ 5435 h 5434"/>
                  <a:gd name="connsiteX2" fmla="*/ 0 w 1616422"/>
                  <a:gd name="connsiteY2" fmla="*/ 2717 h 5434"/>
                  <a:gd name="connsiteX3" fmla="*/ 808212 w 1616422"/>
                  <a:gd name="connsiteY3" fmla="*/ 0 h 5434"/>
                  <a:gd name="connsiteX4" fmla="*/ 1616423 w 1616422"/>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422" h="5434">
                    <a:moveTo>
                      <a:pt x="1616423" y="2717"/>
                    </a:moveTo>
                    <a:cubicBezTo>
                      <a:pt x="1616423" y="4285"/>
                      <a:pt x="1254489" y="5435"/>
                      <a:pt x="808212" y="5435"/>
                    </a:cubicBezTo>
                    <a:cubicBezTo>
                      <a:pt x="361934" y="5435"/>
                      <a:pt x="0" y="4285"/>
                      <a:pt x="0" y="2717"/>
                    </a:cubicBezTo>
                    <a:cubicBezTo>
                      <a:pt x="0" y="1150"/>
                      <a:pt x="361829" y="0"/>
                      <a:pt x="808212" y="0"/>
                    </a:cubicBezTo>
                    <a:cubicBezTo>
                      <a:pt x="1254593" y="0"/>
                      <a:pt x="1616423" y="1254"/>
                      <a:pt x="1616423" y="2717"/>
                    </a:cubicBezTo>
                    <a:close/>
                  </a:path>
                </a:pathLst>
              </a:custGeom>
              <a:solidFill>
                <a:srgbClr val="E0E0E0"/>
              </a:solidFill>
              <a:ln w="10439"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B58CDAB2-781E-AC12-48CB-15001276181A}"/>
                  </a:ext>
                </a:extLst>
              </p:cNvPr>
              <p:cNvSpPr/>
              <p:nvPr/>
            </p:nvSpPr>
            <p:spPr>
              <a:xfrm flipH="1">
                <a:off x="8193083" y="2304058"/>
                <a:ext cx="235340" cy="234928"/>
              </a:xfrm>
              <a:custGeom>
                <a:avLst/>
                <a:gdLst>
                  <a:gd name="connsiteX0" fmla="*/ 175689 w 179242"/>
                  <a:gd name="connsiteY0" fmla="*/ 177675 h 178928"/>
                  <a:gd name="connsiteX1" fmla="*/ 175689 w 179242"/>
                  <a:gd name="connsiteY1" fmla="*/ 174226 h 178928"/>
                  <a:gd name="connsiteX2" fmla="*/ 175689 w 179242"/>
                  <a:gd name="connsiteY2" fmla="*/ 164715 h 178928"/>
                  <a:gd name="connsiteX3" fmla="*/ 175062 w 179242"/>
                  <a:gd name="connsiteY3" fmla="*/ 129076 h 178928"/>
                  <a:gd name="connsiteX4" fmla="*/ 173912 w 179242"/>
                  <a:gd name="connsiteY4" fmla="*/ 3658 h 178928"/>
                  <a:gd name="connsiteX5" fmla="*/ 176316 w 179242"/>
                  <a:gd name="connsiteY5" fmla="*/ 5957 h 178928"/>
                  <a:gd name="connsiteX6" fmla="*/ 2090 w 179242"/>
                  <a:gd name="connsiteY6" fmla="*/ 5957 h 178928"/>
                  <a:gd name="connsiteX7" fmla="*/ 4808 w 179242"/>
                  <a:gd name="connsiteY7" fmla="*/ 3240 h 178928"/>
                  <a:gd name="connsiteX8" fmla="*/ 4808 w 179242"/>
                  <a:gd name="connsiteY8" fmla="*/ 3240 h 178928"/>
                  <a:gd name="connsiteX9" fmla="*/ 4808 w 179242"/>
                  <a:gd name="connsiteY9" fmla="*/ 49958 h 178928"/>
                  <a:gd name="connsiteX10" fmla="*/ 4808 w 179242"/>
                  <a:gd name="connsiteY10" fmla="*/ 94899 h 178928"/>
                  <a:gd name="connsiteX11" fmla="*/ 4808 w 179242"/>
                  <a:gd name="connsiteY11" fmla="*/ 177048 h 178928"/>
                  <a:gd name="connsiteX12" fmla="*/ 2404 w 179242"/>
                  <a:gd name="connsiteY12" fmla="*/ 174748 h 178928"/>
                  <a:gd name="connsiteX13" fmla="*/ 127821 w 179242"/>
                  <a:gd name="connsiteY13" fmla="*/ 175898 h 178928"/>
                  <a:gd name="connsiteX14" fmla="*/ 163461 w 179242"/>
                  <a:gd name="connsiteY14" fmla="*/ 176525 h 178928"/>
                  <a:gd name="connsiteX15" fmla="*/ 172972 w 179242"/>
                  <a:gd name="connsiteY15" fmla="*/ 176525 h 178928"/>
                  <a:gd name="connsiteX16" fmla="*/ 176525 w 179242"/>
                  <a:gd name="connsiteY16" fmla="*/ 176525 h 178928"/>
                  <a:gd name="connsiteX17" fmla="*/ 164402 w 179242"/>
                  <a:gd name="connsiteY17" fmla="*/ 177152 h 178928"/>
                  <a:gd name="connsiteX18" fmla="*/ 129284 w 179242"/>
                  <a:gd name="connsiteY18" fmla="*/ 177675 h 178928"/>
                  <a:gd name="connsiteX19" fmla="*/ 2299 w 179242"/>
                  <a:gd name="connsiteY19" fmla="*/ 178929 h 178928"/>
                  <a:gd name="connsiteX20" fmla="*/ 0 w 179242"/>
                  <a:gd name="connsiteY20" fmla="*/ 178929 h 178928"/>
                  <a:gd name="connsiteX21" fmla="*/ 0 w 179242"/>
                  <a:gd name="connsiteY21" fmla="*/ 176525 h 178928"/>
                  <a:gd name="connsiteX22" fmla="*/ 0 w 179242"/>
                  <a:gd name="connsiteY22" fmla="*/ 94377 h 178928"/>
                  <a:gd name="connsiteX23" fmla="*/ 0 w 179242"/>
                  <a:gd name="connsiteY23" fmla="*/ 49435 h 178928"/>
                  <a:gd name="connsiteX24" fmla="*/ 0 w 179242"/>
                  <a:gd name="connsiteY24" fmla="*/ 2717 h 178928"/>
                  <a:gd name="connsiteX25" fmla="*/ 0 w 179242"/>
                  <a:gd name="connsiteY25" fmla="*/ 2717 h 178928"/>
                  <a:gd name="connsiteX26" fmla="*/ 2717 w 179242"/>
                  <a:gd name="connsiteY26" fmla="*/ 0 h 178928"/>
                  <a:gd name="connsiteX27" fmla="*/ 176943 w 179242"/>
                  <a:gd name="connsiteY27" fmla="*/ 0 h 178928"/>
                  <a:gd name="connsiteX28" fmla="*/ 179243 w 179242"/>
                  <a:gd name="connsiteY28" fmla="*/ 0 h 178928"/>
                  <a:gd name="connsiteX29" fmla="*/ 179243 w 179242"/>
                  <a:gd name="connsiteY29" fmla="*/ 2404 h 178928"/>
                  <a:gd name="connsiteX30" fmla="*/ 178093 w 179242"/>
                  <a:gd name="connsiteY30" fmla="*/ 129389 h 178928"/>
                  <a:gd name="connsiteX31" fmla="*/ 177466 w 179242"/>
                  <a:gd name="connsiteY31" fmla="*/ 164506 h 178928"/>
                  <a:gd name="connsiteX32" fmla="*/ 175689 w 179242"/>
                  <a:gd name="connsiteY32" fmla="*/ 177675 h 17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9242" h="178928">
                    <a:moveTo>
                      <a:pt x="175689" y="177675"/>
                    </a:moveTo>
                    <a:cubicBezTo>
                      <a:pt x="175562" y="176529"/>
                      <a:pt x="175562" y="175372"/>
                      <a:pt x="175689" y="174226"/>
                    </a:cubicBezTo>
                    <a:cubicBezTo>
                      <a:pt x="175689" y="171613"/>
                      <a:pt x="175689" y="168477"/>
                      <a:pt x="175689" y="164715"/>
                    </a:cubicBezTo>
                    <a:cubicBezTo>
                      <a:pt x="175689" y="155831"/>
                      <a:pt x="175689" y="143812"/>
                      <a:pt x="175062" y="129076"/>
                    </a:cubicBezTo>
                    <a:cubicBezTo>
                      <a:pt x="175062" y="97721"/>
                      <a:pt x="174435" y="54975"/>
                      <a:pt x="173912" y="3658"/>
                    </a:cubicBezTo>
                    <a:lnTo>
                      <a:pt x="176316" y="5957"/>
                    </a:lnTo>
                    <a:lnTo>
                      <a:pt x="2090" y="5957"/>
                    </a:lnTo>
                    <a:lnTo>
                      <a:pt x="4808" y="3240"/>
                    </a:lnTo>
                    <a:lnTo>
                      <a:pt x="4808" y="3240"/>
                    </a:lnTo>
                    <a:lnTo>
                      <a:pt x="4808" y="49958"/>
                    </a:lnTo>
                    <a:cubicBezTo>
                      <a:pt x="4808" y="65217"/>
                      <a:pt x="4808" y="80267"/>
                      <a:pt x="4808" y="94899"/>
                    </a:cubicBezTo>
                    <a:cubicBezTo>
                      <a:pt x="4808" y="124163"/>
                      <a:pt x="4808" y="151755"/>
                      <a:pt x="4808" y="177048"/>
                    </a:cubicBezTo>
                    <a:lnTo>
                      <a:pt x="2404" y="174748"/>
                    </a:lnTo>
                    <a:lnTo>
                      <a:pt x="127821" y="175898"/>
                    </a:lnTo>
                    <a:lnTo>
                      <a:pt x="163461" y="176525"/>
                    </a:lnTo>
                    <a:lnTo>
                      <a:pt x="172972" y="176525"/>
                    </a:lnTo>
                    <a:lnTo>
                      <a:pt x="176525" y="176525"/>
                    </a:lnTo>
                    <a:cubicBezTo>
                      <a:pt x="172504" y="177015"/>
                      <a:pt x="168453" y="177225"/>
                      <a:pt x="164402" y="177152"/>
                    </a:cubicBezTo>
                    <a:lnTo>
                      <a:pt x="129284" y="177675"/>
                    </a:lnTo>
                    <a:lnTo>
                      <a:pt x="2299" y="178929"/>
                    </a:lnTo>
                    <a:lnTo>
                      <a:pt x="0" y="178929"/>
                    </a:lnTo>
                    <a:lnTo>
                      <a:pt x="0" y="176525"/>
                    </a:lnTo>
                    <a:cubicBezTo>
                      <a:pt x="0" y="151233"/>
                      <a:pt x="0" y="123641"/>
                      <a:pt x="0" y="94377"/>
                    </a:cubicBezTo>
                    <a:cubicBezTo>
                      <a:pt x="0" y="79745"/>
                      <a:pt x="0" y="64695"/>
                      <a:pt x="0" y="49435"/>
                    </a:cubicBezTo>
                    <a:lnTo>
                      <a:pt x="0" y="2717"/>
                    </a:lnTo>
                    <a:lnTo>
                      <a:pt x="0" y="2717"/>
                    </a:lnTo>
                    <a:lnTo>
                      <a:pt x="2717" y="0"/>
                    </a:lnTo>
                    <a:lnTo>
                      <a:pt x="176943" y="0"/>
                    </a:lnTo>
                    <a:lnTo>
                      <a:pt x="179243" y="0"/>
                    </a:lnTo>
                    <a:lnTo>
                      <a:pt x="179243" y="2404"/>
                    </a:lnTo>
                    <a:cubicBezTo>
                      <a:pt x="179243" y="54661"/>
                      <a:pt x="178302" y="98139"/>
                      <a:pt x="178093" y="129389"/>
                    </a:cubicBezTo>
                    <a:cubicBezTo>
                      <a:pt x="178093" y="144021"/>
                      <a:pt x="177571" y="155831"/>
                      <a:pt x="177466" y="164506"/>
                    </a:cubicBezTo>
                    <a:cubicBezTo>
                      <a:pt x="177361" y="173181"/>
                      <a:pt x="175794" y="177884"/>
                      <a:pt x="175689" y="177675"/>
                    </a:cubicBezTo>
                    <a:close/>
                  </a:path>
                </a:pathLst>
              </a:custGeom>
              <a:solidFill>
                <a:srgbClr val="263238"/>
              </a:solidFill>
              <a:ln w="10439"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8E993253-BEDA-A9F7-060E-7CF57D23C782}"/>
                  </a:ext>
                </a:extLst>
              </p:cNvPr>
              <p:cNvSpPr/>
              <p:nvPr/>
            </p:nvSpPr>
            <p:spPr>
              <a:xfrm flipH="1">
                <a:off x="6881895" y="2403958"/>
                <a:ext cx="1166139" cy="7135"/>
              </a:xfrm>
              <a:custGeom>
                <a:avLst/>
                <a:gdLst>
                  <a:gd name="connsiteX0" fmla="*/ 888165 w 888165"/>
                  <a:gd name="connsiteY0" fmla="*/ 2717 h 5434"/>
                  <a:gd name="connsiteX1" fmla="*/ 444083 w 888165"/>
                  <a:gd name="connsiteY1" fmla="*/ 5435 h 5434"/>
                  <a:gd name="connsiteX2" fmla="*/ 0 w 888165"/>
                  <a:gd name="connsiteY2" fmla="*/ 2717 h 5434"/>
                  <a:gd name="connsiteX3" fmla="*/ 444083 w 888165"/>
                  <a:gd name="connsiteY3" fmla="*/ 0 h 5434"/>
                  <a:gd name="connsiteX4" fmla="*/ 888165 w 888165"/>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165" h="5434">
                    <a:moveTo>
                      <a:pt x="888165" y="2717"/>
                    </a:moveTo>
                    <a:cubicBezTo>
                      <a:pt x="888165" y="4181"/>
                      <a:pt x="689587" y="5435"/>
                      <a:pt x="444083" y="5435"/>
                    </a:cubicBezTo>
                    <a:cubicBezTo>
                      <a:pt x="198578" y="5435"/>
                      <a:pt x="0" y="4181"/>
                      <a:pt x="0" y="2717"/>
                    </a:cubicBezTo>
                    <a:cubicBezTo>
                      <a:pt x="0" y="1254"/>
                      <a:pt x="198578" y="0"/>
                      <a:pt x="444083" y="0"/>
                    </a:cubicBezTo>
                    <a:cubicBezTo>
                      <a:pt x="689587" y="0"/>
                      <a:pt x="888165" y="1150"/>
                      <a:pt x="888165" y="2717"/>
                    </a:cubicBezTo>
                    <a:close/>
                  </a:path>
                </a:pathLst>
              </a:custGeom>
              <a:solidFill>
                <a:srgbClr val="263238"/>
              </a:solidFill>
              <a:ln w="10439"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0EEB5AFB-1A78-C2CF-6ACB-8A5278DD0EAB}"/>
                  </a:ext>
                </a:extLst>
              </p:cNvPr>
              <p:cNvSpPr/>
              <p:nvPr/>
            </p:nvSpPr>
            <p:spPr>
              <a:xfrm flipH="1">
                <a:off x="7446441" y="2494526"/>
                <a:ext cx="601594" cy="7273"/>
              </a:xfrm>
              <a:custGeom>
                <a:avLst/>
                <a:gdLst>
                  <a:gd name="connsiteX0" fmla="*/ 458192 w 458191"/>
                  <a:gd name="connsiteY0" fmla="*/ 2717 h 5539"/>
                  <a:gd name="connsiteX1" fmla="*/ 229096 w 458191"/>
                  <a:gd name="connsiteY1" fmla="*/ 5539 h 5539"/>
                  <a:gd name="connsiteX2" fmla="*/ 0 w 458191"/>
                  <a:gd name="connsiteY2" fmla="*/ 2717 h 5539"/>
                  <a:gd name="connsiteX3" fmla="*/ 229096 w 458191"/>
                  <a:gd name="connsiteY3" fmla="*/ 0 h 5539"/>
                  <a:gd name="connsiteX4" fmla="*/ 458192 w 458191"/>
                  <a:gd name="connsiteY4" fmla="*/ 2717 h 5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191" h="5539">
                    <a:moveTo>
                      <a:pt x="458192" y="2717"/>
                    </a:moveTo>
                    <a:cubicBezTo>
                      <a:pt x="458192" y="4285"/>
                      <a:pt x="355663" y="5539"/>
                      <a:pt x="229096" y="5539"/>
                    </a:cubicBezTo>
                    <a:cubicBezTo>
                      <a:pt x="102529" y="5539"/>
                      <a:pt x="0" y="4285"/>
                      <a:pt x="0" y="2717"/>
                    </a:cubicBezTo>
                    <a:cubicBezTo>
                      <a:pt x="0" y="1150"/>
                      <a:pt x="102529" y="0"/>
                      <a:pt x="229096" y="0"/>
                    </a:cubicBezTo>
                    <a:cubicBezTo>
                      <a:pt x="355663" y="0"/>
                      <a:pt x="458192" y="1254"/>
                      <a:pt x="458192" y="2717"/>
                    </a:cubicBezTo>
                    <a:close/>
                  </a:path>
                </a:pathLst>
              </a:custGeom>
              <a:solidFill>
                <a:srgbClr val="263238"/>
              </a:solidFill>
              <a:ln w="10439"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54B6F92F-945F-25E1-260C-DEAD32484686}"/>
                  </a:ext>
                </a:extLst>
              </p:cNvPr>
              <p:cNvSpPr/>
              <p:nvPr/>
            </p:nvSpPr>
            <p:spPr>
              <a:xfrm>
                <a:off x="8230629" y="2187781"/>
                <a:ext cx="176910" cy="316282"/>
              </a:xfrm>
              <a:custGeom>
                <a:avLst/>
                <a:gdLst>
                  <a:gd name="connsiteX0" fmla="*/ 132854 w 134740"/>
                  <a:gd name="connsiteY0" fmla="*/ 36 h 240889"/>
                  <a:gd name="connsiteX1" fmla="*/ 95752 w 134740"/>
                  <a:gd name="connsiteY1" fmla="*/ 167259 h 240889"/>
                  <a:gd name="connsiteX2" fmla="*/ 84150 w 134740"/>
                  <a:gd name="connsiteY2" fmla="*/ 199763 h 240889"/>
                  <a:gd name="connsiteX3" fmla="*/ 78297 w 134740"/>
                  <a:gd name="connsiteY3" fmla="*/ 215127 h 240889"/>
                  <a:gd name="connsiteX4" fmla="*/ 75371 w 134740"/>
                  <a:gd name="connsiteY4" fmla="*/ 222548 h 240889"/>
                  <a:gd name="connsiteX5" fmla="*/ 74535 w 134740"/>
                  <a:gd name="connsiteY5" fmla="*/ 224429 h 240889"/>
                  <a:gd name="connsiteX6" fmla="*/ 72967 w 134740"/>
                  <a:gd name="connsiteY6" fmla="*/ 227878 h 240889"/>
                  <a:gd name="connsiteX7" fmla="*/ 68369 w 134740"/>
                  <a:gd name="connsiteY7" fmla="*/ 233835 h 240889"/>
                  <a:gd name="connsiteX8" fmla="*/ 41927 w 134740"/>
                  <a:gd name="connsiteY8" fmla="*/ 239375 h 240889"/>
                  <a:gd name="connsiteX9" fmla="*/ 31475 w 134740"/>
                  <a:gd name="connsiteY9" fmla="*/ 231536 h 240889"/>
                  <a:gd name="connsiteX10" fmla="*/ 29698 w 134740"/>
                  <a:gd name="connsiteY10" fmla="*/ 228923 h 240889"/>
                  <a:gd name="connsiteX11" fmla="*/ 28758 w 134740"/>
                  <a:gd name="connsiteY11" fmla="*/ 227251 h 240889"/>
                  <a:gd name="connsiteX12" fmla="*/ 26981 w 134740"/>
                  <a:gd name="connsiteY12" fmla="*/ 224115 h 240889"/>
                  <a:gd name="connsiteX13" fmla="*/ 15589 w 134740"/>
                  <a:gd name="connsiteY13" fmla="*/ 201018 h 240889"/>
                  <a:gd name="connsiteX14" fmla="*/ 957 w 134740"/>
                  <a:gd name="connsiteY14" fmla="*/ 152000 h 240889"/>
                  <a:gd name="connsiteX15" fmla="*/ 32311 w 134740"/>
                  <a:gd name="connsiteY15" fmla="*/ 191716 h 240889"/>
                  <a:gd name="connsiteX16" fmla="*/ 46107 w 134740"/>
                  <a:gd name="connsiteY16" fmla="*/ 212619 h 240889"/>
                  <a:gd name="connsiteX17" fmla="*/ 48093 w 134740"/>
                  <a:gd name="connsiteY17" fmla="*/ 215336 h 240889"/>
                  <a:gd name="connsiteX18" fmla="*/ 48929 w 134740"/>
                  <a:gd name="connsiteY18" fmla="*/ 216590 h 240889"/>
                  <a:gd name="connsiteX19" fmla="*/ 48929 w 134740"/>
                  <a:gd name="connsiteY19" fmla="*/ 216590 h 240889"/>
                  <a:gd name="connsiteX20" fmla="*/ 49765 w 134740"/>
                  <a:gd name="connsiteY20" fmla="*/ 216590 h 240889"/>
                  <a:gd name="connsiteX21" fmla="*/ 50915 w 134740"/>
                  <a:gd name="connsiteY21" fmla="*/ 215859 h 240889"/>
                  <a:gd name="connsiteX22" fmla="*/ 50915 w 134740"/>
                  <a:gd name="connsiteY22" fmla="*/ 215859 h 240889"/>
                  <a:gd name="connsiteX23" fmla="*/ 50915 w 134740"/>
                  <a:gd name="connsiteY23" fmla="*/ 215859 h 240889"/>
                  <a:gd name="connsiteX24" fmla="*/ 51542 w 134740"/>
                  <a:gd name="connsiteY24" fmla="*/ 214082 h 240889"/>
                  <a:gd name="connsiteX25" fmla="*/ 54050 w 134740"/>
                  <a:gd name="connsiteY25" fmla="*/ 206557 h 240889"/>
                  <a:gd name="connsiteX26" fmla="*/ 59171 w 134740"/>
                  <a:gd name="connsiteY26" fmla="*/ 191089 h 240889"/>
                  <a:gd name="connsiteX27" fmla="*/ 69623 w 134740"/>
                  <a:gd name="connsiteY27" fmla="*/ 158689 h 240889"/>
                  <a:gd name="connsiteX28" fmla="*/ 132854 w 134740"/>
                  <a:gd name="connsiteY28" fmla="*/ 36 h 2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740" h="240889">
                    <a:moveTo>
                      <a:pt x="132854" y="36"/>
                    </a:moveTo>
                    <a:cubicBezTo>
                      <a:pt x="140066" y="1917"/>
                      <a:pt x="126374" y="77899"/>
                      <a:pt x="95752" y="167259"/>
                    </a:cubicBezTo>
                    <a:cubicBezTo>
                      <a:pt x="91884" y="178443"/>
                      <a:pt x="88017" y="189312"/>
                      <a:pt x="84150" y="199763"/>
                    </a:cubicBezTo>
                    <a:lnTo>
                      <a:pt x="78297" y="215127"/>
                    </a:lnTo>
                    <a:lnTo>
                      <a:pt x="75371" y="222548"/>
                    </a:lnTo>
                    <a:lnTo>
                      <a:pt x="74535" y="224429"/>
                    </a:lnTo>
                    <a:cubicBezTo>
                      <a:pt x="74100" y="225616"/>
                      <a:pt x="73576" y="226769"/>
                      <a:pt x="72967" y="227878"/>
                    </a:cubicBezTo>
                    <a:cubicBezTo>
                      <a:pt x="71679" y="230041"/>
                      <a:pt x="70135" y="232041"/>
                      <a:pt x="68369" y="233835"/>
                    </a:cubicBezTo>
                    <a:cubicBezTo>
                      <a:pt x="61301" y="240514"/>
                      <a:pt x="51081" y="242656"/>
                      <a:pt x="41927" y="239375"/>
                    </a:cubicBezTo>
                    <a:cubicBezTo>
                      <a:pt x="37817" y="237722"/>
                      <a:pt x="34212" y="235019"/>
                      <a:pt x="31475" y="231536"/>
                    </a:cubicBezTo>
                    <a:lnTo>
                      <a:pt x="29698" y="228923"/>
                    </a:lnTo>
                    <a:lnTo>
                      <a:pt x="28758" y="227251"/>
                    </a:lnTo>
                    <a:lnTo>
                      <a:pt x="26981" y="224115"/>
                    </a:lnTo>
                    <a:cubicBezTo>
                      <a:pt x="22591" y="215963"/>
                      <a:pt x="18829" y="208125"/>
                      <a:pt x="15589" y="201018"/>
                    </a:cubicBezTo>
                    <a:cubicBezTo>
                      <a:pt x="2733" y="172381"/>
                      <a:pt x="-2283" y="153568"/>
                      <a:pt x="957" y="152000"/>
                    </a:cubicBezTo>
                    <a:cubicBezTo>
                      <a:pt x="4197" y="150433"/>
                      <a:pt x="15589" y="166110"/>
                      <a:pt x="32311" y="191716"/>
                    </a:cubicBezTo>
                    <a:lnTo>
                      <a:pt x="46107" y="212619"/>
                    </a:lnTo>
                    <a:lnTo>
                      <a:pt x="48093" y="215336"/>
                    </a:lnTo>
                    <a:lnTo>
                      <a:pt x="48929" y="216590"/>
                    </a:lnTo>
                    <a:lnTo>
                      <a:pt x="48929" y="216590"/>
                    </a:lnTo>
                    <a:lnTo>
                      <a:pt x="49765" y="216590"/>
                    </a:lnTo>
                    <a:cubicBezTo>
                      <a:pt x="50288" y="216590"/>
                      <a:pt x="51019" y="216590"/>
                      <a:pt x="50915" y="215859"/>
                    </a:cubicBezTo>
                    <a:lnTo>
                      <a:pt x="50915" y="215859"/>
                    </a:lnTo>
                    <a:lnTo>
                      <a:pt x="50915" y="215859"/>
                    </a:lnTo>
                    <a:lnTo>
                      <a:pt x="51542" y="214082"/>
                    </a:lnTo>
                    <a:lnTo>
                      <a:pt x="54050" y="206557"/>
                    </a:lnTo>
                    <a:cubicBezTo>
                      <a:pt x="55722" y="201436"/>
                      <a:pt x="57395" y="196105"/>
                      <a:pt x="59171" y="191089"/>
                    </a:cubicBezTo>
                    <a:lnTo>
                      <a:pt x="69623" y="158689"/>
                    </a:lnTo>
                    <a:cubicBezTo>
                      <a:pt x="100036" y="70165"/>
                      <a:pt x="125329" y="-1845"/>
                      <a:pt x="132854" y="36"/>
                    </a:cubicBezTo>
                    <a:close/>
                  </a:path>
                </a:pathLst>
              </a:custGeom>
              <a:solidFill>
                <a:schemeClr val="accent2"/>
              </a:solidFill>
              <a:ln w="10439"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5C0889CE-BA53-1D45-EBBD-38E9F26C9C62}"/>
                  </a:ext>
                </a:extLst>
              </p:cNvPr>
              <p:cNvSpPr/>
              <p:nvPr/>
            </p:nvSpPr>
            <p:spPr>
              <a:xfrm flipH="1">
                <a:off x="8219017" y="2992865"/>
                <a:ext cx="235354" cy="235267"/>
              </a:xfrm>
              <a:custGeom>
                <a:avLst/>
                <a:gdLst>
                  <a:gd name="connsiteX0" fmla="*/ 176326 w 179252"/>
                  <a:gd name="connsiteY0" fmla="*/ 177828 h 179186"/>
                  <a:gd name="connsiteX1" fmla="*/ 176326 w 179252"/>
                  <a:gd name="connsiteY1" fmla="*/ 174379 h 179186"/>
                  <a:gd name="connsiteX2" fmla="*/ 176326 w 179252"/>
                  <a:gd name="connsiteY2" fmla="*/ 164868 h 179186"/>
                  <a:gd name="connsiteX3" fmla="*/ 175699 w 179252"/>
                  <a:gd name="connsiteY3" fmla="*/ 129124 h 179186"/>
                  <a:gd name="connsiteX4" fmla="*/ 174549 w 179252"/>
                  <a:gd name="connsiteY4" fmla="*/ 3706 h 179186"/>
                  <a:gd name="connsiteX5" fmla="*/ 176848 w 179252"/>
                  <a:gd name="connsiteY5" fmla="*/ 6006 h 179186"/>
                  <a:gd name="connsiteX6" fmla="*/ 2727 w 179252"/>
                  <a:gd name="connsiteY6" fmla="*/ 6006 h 179186"/>
                  <a:gd name="connsiteX7" fmla="*/ 5444 w 179252"/>
                  <a:gd name="connsiteY7" fmla="*/ 3288 h 179186"/>
                  <a:gd name="connsiteX8" fmla="*/ 5444 w 179252"/>
                  <a:gd name="connsiteY8" fmla="*/ 3288 h 179186"/>
                  <a:gd name="connsiteX9" fmla="*/ 5444 w 179252"/>
                  <a:gd name="connsiteY9" fmla="*/ 50111 h 179186"/>
                  <a:gd name="connsiteX10" fmla="*/ 5444 w 179252"/>
                  <a:gd name="connsiteY10" fmla="*/ 95156 h 179186"/>
                  <a:gd name="connsiteX11" fmla="*/ 5444 w 179252"/>
                  <a:gd name="connsiteY11" fmla="*/ 177305 h 179186"/>
                  <a:gd name="connsiteX12" fmla="*/ 3145 w 179252"/>
                  <a:gd name="connsiteY12" fmla="*/ 175006 h 179186"/>
                  <a:gd name="connsiteX13" fmla="*/ 128562 w 179252"/>
                  <a:gd name="connsiteY13" fmla="*/ 176155 h 179186"/>
                  <a:gd name="connsiteX14" fmla="*/ 164202 w 179252"/>
                  <a:gd name="connsiteY14" fmla="*/ 176782 h 179186"/>
                  <a:gd name="connsiteX15" fmla="*/ 173713 w 179252"/>
                  <a:gd name="connsiteY15" fmla="*/ 176782 h 179186"/>
                  <a:gd name="connsiteX16" fmla="*/ 177162 w 179252"/>
                  <a:gd name="connsiteY16" fmla="*/ 176782 h 179186"/>
                  <a:gd name="connsiteX17" fmla="*/ 165143 w 179252"/>
                  <a:gd name="connsiteY17" fmla="*/ 177305 h 179186"/>
                  <a:gd name="connsiteX18" fmla="*/ 130026 w 179252"/>
                  <a:gd name="connsiteY18" fmla="*/ 177932 h 179186"/>
                  <a:gd name="connsiteX19" fmla="*/ 3041 w 179252"/>
                  <a:gd name="connsiteY19" fmla="*/ 179186 h 179186"/>
                  <a:gd name="connsiteX20" fmla="*/ 637 w 179252"/>
                  <a:gd name="connsiteY20" fmla="*/ 179186 h 179186"/>
                  <a:gd name="connsiteX21" fmla="*/ 637 w 179252"/>
                  <a:gd name="connsiteY21" fmla="*/ 176782 h 179186"/>
                  <a:gd name="connsiteX22" fmla="*/ 637 w 179252"/>
                  <a:gd name="connsiteY22" fmla="*/ 94634 h 179186"/>
                  <a:gd name="connsiteX23" fmla="*/ 637 w 179252"/>
                  <a:gd name="connsiteY23" fmla="*/ 49588 h 179186"/>
                  <a:gd name="connsiteX24" fmla="*/ 637 w 179252"/>
                  <a:gd name="connsiteY24" fmla="*/ 2766 h 179186"/>
                  <a:gd name="connsiteX25" fmla="*/ 637 w 179252"/>
                  <a:gd name="connsiteY25" fmla="*/ 2766 h 179186"/>
                  <a:gd name="connsiteX26" fmla="*/ 3354 w 179252"/>
                  <a:gd name="connsiteY26" fmla="*/ 48 h 179186"/>
                  <a:gd name="connsiteX27" fmla="*/ 177475 w 179252"/>
                  <a:gd name="connsiteY27" fmla="*/ 48 h 179186"/>
                  <a:gd name="connsiteX28" fmla="*/ 179252 w 179252"/>
                  <a:gd name="connsiteY28" fmla="*/ 48 h 179186"/>
                  <a:gd name="connsiteX29" fmla="*/ 179252 w 179252"/>
                  <a:gd name="connsiteY29" fmla="*/ 2452 h 179186"/>
                  <a:gd name="connsiteX30" fmla="*/ 177998 w 179252"/>
                  <a:gd name="connsiteY30" fmla="*/ 129437 h 179186"/>
                  <a:gd name="connsiteX31" fmla="*/ 177371 w 179252"/>
                  <a:gd name="connsiteY31" fmla="*/ 164554 h 179186"/>
                  <a:gd name="connsiteX32" fmla="*/ 176326 w 179252"/>
                  <a:gd name="connsiteY32" fmla="*/ 177828 h 179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9252" h="179186">
                    <a:moveTo>
                      <a:pt x="176326" y="177828"/>
                    </a:moveTo>
                    <a:cubicBezTo>
                      <a:pt x="176247" y="176679"/>
                      <a:pt x="176247" y="175527"/>
                      <a:pt x="176326" y="174379"/>
                    </a:cubicBezTo>
                    <a:cubicBezTo>
                      <a:pt x="176326" y="171766"/>
                      <a:pt x="176326" y="168630"/>
                      <a:pt x="176326" y="164868"/>
                    </a:cubicBezTo>
                    <a:cubicBezTo>
                      <a:pt x="176326" y="155949"/>
                      <a:pt x="176117" y="144034"/>
                      <a:pt x="175699" y="129124"/>
                    </a:cubicBezTo>
                    <a:cubicBezTo>
                      <a:pt x="175699" y="97769"/>
                      <a:pt x="174967" y="55127"/>
                      <a:pt x="174549" y="3706"/>
                    </a:cubicBezTo>
                    <a:lnTo>
                      <a:pt x="176848" y="6006"/>
                    </a:lnTo>
                    <a:lnTo>
                      <a:pt x="2727" y="6006"/>
                    </a:lnTo>
                    <a:lnTo>
                      <a:pt x="5444" y="3288"/>
                    </a:lnTo>
                    <a:lnTo>
                      <a:pt x="5444" y="3288"/>
                    </a:lnTo>
                    <a:lnTo>
                      <a:pt x="5444" y="50111"/>
                    </a:lnTo>
                    <a:cubicBezTo>
                      <a:pt x="5444" y="65474"/>
                      <a:pt x="5444" y="80524"/>
                      <a:pt x="5444" y="95156"/>
                    </a:cubicBezTo>
                    <a:cubicBezTo>
                      <a:pt x="5444" y="124316"/>
                      <a:pt x="5444" y="151908"/>
                      <a:pt x="5444" y="177305"/>
                    </a:cubicBezTo>
                    <a:lnTo>
                      <a:pt x="3145" y="175006"/>
                    </a:lnTo>
                    <a:lnTo>
                      <a:pt x="128562" y="176155"/>
                    </a:lnTo>
                    <a:lnTo>
                      <a:pt x="164202" y="176782"/>
                    </a:lnTo>
                    <a:lnTo>
                      <a:pt x="173713" y="176782"/>
                    </a:lnTo>
                    <a:cubicBezTo>
                      <a:pt x="174858" y="176638"/>
                      <a:pt x="176017" y="176638"/>
                      <a:pt x="177162" y="176782"/>
                    </a:cubicBezTo>
                    <a:cubicBezTo>
                      <a:pt x="173170" y="177200"/>
                      <a:pt x="169156" y="177374"/>
                      <a:pt x="165143" y="177305"/>
                    </a:cubicBezTo>
                    <a:lnTo>
                      <a:pt x="130026" y="177932"/>
                    </a:lnTo>
                    <a:lnTo>
                      <a:pt x="3041" y="179186"/>
                    </a:lnTo>
                    <a:lnTo>
                      <a:pt x="637" y="179186"/>
                    </a:lnTo>
                    <a:lnTo>
                      <a:pt x="637" y="176782"/>
                    </a:lnTo>
                    <a:cubicBezTo>
                      <a:pt x="637" y="151385"/>
                      <a:pt x="637" y="123793"/>
                      <a:pt x="637" y="94634"/>
                    </a:cubicBezTo>
                    <a:cubicBezTo>
                      <a:pt x="637" y="80002"/>
                      <a:pt x="637" y="64952"/>
                      <a:pt x="637" y="49588"/>
                    </a:cubicBezTo>
                    <a:lnTo>
                      <a:pt x="637" y="2766"/>
                    </a:lnTo>
                    <a:lnTo>
                      <a:pt x="637" y="2766"/>
                    </a:lnTo>
                    <a:cubicBezTo>
                      <a:pt x="-1872" y="5169"/>
                      <a:pt x="3877" y="-579"/>
                      <a:pt x="3354" y="48"/>
                    </a:cubicBezTo>
                    <a:lnTo>
                      <a:pt x="177475" y="48"/>
                    </a:lnTo>
                    <a:lnTo>
                      <a:pt x="179252" y="48"/>
                    </a:lnTo>
                    <a:lnTo>
                      <a:pt x="179252" y="2452"/>
                    </a:lnTo>
                    <a:cubicBezTo>
                      <a:pt x="178730" y="54709"/>
                      <a:pt x="178311" y="98083"/>
                      <a:pt x="177998" y="129437"/>
                    </a:cubicBezTo>
                    <a:cubicBezTo>
                      <a:pt x="177998" y="144069"/>
                      <a:pt x="177789" y="155775"/>
                      <a:pt x="177371" y="164554"/>
                    </a:cubicBezTo>
                    <a:cubicBezTo>
                      <a:pt x="177407" y="169001"/>
                      <a:pt x="177058" y="173442"/>
                      <a:pt x="176326" y="177828"/>
                    </a:cubicBezTo>
                    <a:close/>
                  </a:path>
                </a:pathLst>
              </a:custGeom>
              <a:solidFill>
                <a:srgbClr val="263238"/>
              </a:solidFill>
              <a:ln w="10439"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04BBCC1D-4A87-27B9-20B1-B52293A24494}"/>
                  </a:ext>
                </a:extLst>
              </p:cNvPr>
              <p:cNvSpPr/>
              <p:nvPr/>
            </p:nvSpPr>
            <p:spPr>
              <a:xfrm flipH="1">
                <a:off x="6906871" y="3092828"/>
                <a:ext cx="1166276" cy="7273"/>
              </a:xfrm>
              <a:custGeom>
                <a:avLst/>
                <a:gdLst>
                  <a:gd name="connsiteX0" fmla="*/ 888269 w 888269"/>
                  <a:gd name="connsiteY0" fmla="*/ 2717 h 5539"/>
                  <a:gd name="connsiteX1" fmla="*/ 444187 w 888269"/>
                  <a:gd name="connsiteY1" fmla="*/ 5539 h 5539"/>
                  <a:gd name="connsiteX2" fmla="*/ 0 w 888269"/>
                  <a:gd name="connsiteY2" fmla="*/ 2717 h 5539"/>
                  <a:gd name="connsiteX3" fmla="*/ 444187 w 888269"/>
                  <a:gd name="connsiteY3" fmla="*/ 0 h 5539"/>
                  <a:gd name="connsiteX4" fmla="*/ 888269 w 888269"/>
                  <a:gd name="connsiteY4" fmla="*/ 2717 h 5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269" h="5539">
                    <a:moveTo>
                      <a:pt x="888269" y="2717"/>
                    </a:moveTo>
                    <a:cubicBezTo>
                      <a:pt x="888269" y="4285"/>
                      <a:pt x="689692" y="5539"/>
                      <a:pt x="444187" y="5539"/>
                    </a:cubicBezTo>
                    <a:cubicBezTo>
                      <a:pt x="198682" y="5539"/>
                      <a:pt x="0" y="4285"/>
                      <a:pt x="0" y="2717"/>
                    </a:cubicBezTo>
                    <a:cubicBezTo>
                      <a:pt x="0" y="1150"/>
                      <a:pt x="198578" y="0"/>
                      <a:pt x="444187" y="0"/>
                    </a:cubicBezTo>
                    <a:cubicBezTo>
                      <a:pt x="689796" y="0"/>
                      <a:pt x="888269" y="1672"/>
                      <a:pt x="888269" y="2717"/>
                    </a:cubicBezTo>
                    <a:close/>
                  </a:path>
                </a:pathLst>
              </a:custGeom>
              <a:solidFill>
                <a:srgbClr val="263238"/>
              </a:solidFill>
              <a:ln w="10439"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0E2DFD8-B9D4-57C8-A18C-E607E46AF2BF}"/>
                  </a:ext>
                </a:extLst>
              </p:cNvPr>
              <p:cNvSpPr/>
              <p:nvPr/>
            </p:nvSpPr>
            <p:spPr>
              <a:xfrm flipH="1">
                <a:off x="8253462" y="3634182"/>
                <a:ext cx="235340" cy="234930"/>
              </a:xfrm>
              <a:custGeom>
                <a:avLst/>
                <a:gdLst>
                  <a:gd name="connsiteX0" fmla="*/ 175585 w 179242"/>
                  <a:gd name="connsiteY0" fmla="*/ 177675 h 178929"/>
                  <a:gd name="connsiteX1" fmla="*/ 175585 w 179242"/>
                  <a:gd name="connsiteY1" fmla="*/ 174226 h 178929"/>
                  <a:gd name="connsiteX2" fmla="*/ 175585 w 179242"/>
                  <a:gd name="connsiteY2" fmla="*/ 164715 h 178929"/>
                  <a:gd name="connsiteX3" fmla="*/ 174957 w 179242"/>
                  <a:gd name="connsiteY3" fmla="*/ 129076 h 178929"/>
                  <a:gd name="connsiteX4" fmla="*/ 173808 w 179242"/>
                  <a:gd name="connsiteY4" fmla="*/ 3658 h 178929"/>
                  <a:gd name="connsiteX5" fmla="*/ 176107 w 179242"/>
                  <a:gd name="connsiteY5" fmla="*/ 5957 h 178929"/>
                  <a:gd name="connsiteX6" fmla="*/ 1986 w 179242"/>
                  <a:gd name="connsiteY6" fmla="*/ 5957 h 178929"/>
                  <a:gd name="connsiteX7" fmla="*/ 4703 w 179242"/>
                  <a:gd name="connsiteY7" fmla="*/ 3240 h 178929"/>
                  <a:gd name="connsiteX8" fmla="*/ 4703 w 179242"/>
                  <a:gd name="connsiteY8" fmla="*/ 3240 h 178929"/>
                  <a:gd name="connsiteX9" fmla="*/ 4703 w 179242"/>
                  <a:gd name="connsiteY9" fmla="*/ 49854 h 178929"/>
                  <a:gd name="connsiteX10" fmla="*/ 4703 w 179242"/>
                  <a:gd name="connsiteY10" fmla="*/ 94899 h 178929"/>
                  <a:gd name="connsiteX11" fmla="*/ 4703 w 179242"/>
                  <a:gd name="connsiteY11" fmla="*/ 177048 h 178929"/>
                  <a:gd name="connsiteX12" fmla="*/ 2404 w 179242"/>
                  <a:gd name="connsiteY12" fmla="*/ 174748 h 178929"/>
                  <a:gd name="connsiteX13" fmla="*/ 127821 w 179242"/>
                  <a:gd name="connsiteY13" fmla="*/ 175898 h 178929"/>
                  <a:gd name="connsiteX14" fmla="*/ 163461 w 179242"/>
                  <a:gd name="connsiteY14" fmla="*/ 176525 h 178929"/>
                  <a:gd name="connsiteX15" fmla="*/ 172972 w 179242"/>
                  <a:gd name="connsiteY15" fmla="*/ 176525 h 178929"/>
                  <a:gd name="connsiteX16" fmla="*/ 176421 w 179242"/>
                  <a:gd name="connsiteY16" fmla="*/ 176525 h 178929"/>
                  <a:gd name="connsiteX17" fmla="*/ 164402 w 179242"/>
                  <a:gd name="connsiteY17" fmla="*/ 177152 h 178929"/>
                  <a:gd name="connsiteX18" fmla="*/ 129284 w 179242"/>
                  <a:gd name="connsiteY18" fmla="*/ 177675 h 178929"/>
                  <a:gd name="connsiteX19" fmla="*/ 2299 w 179242"/>
                  <a:gd name="connsiteY19" fmla="*/ 178929 h 178929"/>
                  <a:gd name="connsiteX20" fmla="*/ 0 w 179242"/>
                  <a:gd name="connsiteY20" fmla="*/ 178929 h 178929"/>
                  <a:gd name="connsiteX21" fmla="*/ 0 w 179242"/>
                  <a:gd name="connsiteY21" fmla="*/ 176525 h 178929"/>
                  <a:gd name="connsiteX22" fmla="*/ 0 w 179242"/>
                  <a:gd name="connsiteY22" fmla="*/ 94377 h 178929"/>
                  <a:gd name="connsiteX23" fmla="*/ 0 w 179242"/>
                  <a:gd name="connsiteY23" fmla="*/ 49331 h 178929"/>
                  <a:gd name="connsiteX24" fmla="*/ 0 w 179242"/>
                  <a:gd name="connsiteY24" fmla="*/ 2717 h 178929"/>
                  <a:gd name="connsiteX25" fmla="*/ 0 w 179242"/>
                  <a:gd name="connsiteY25" fmla="*/ 2717 h 178929"/>
                  <a:gd name="connsiteX26" fmla="*/ 2717 w 179242"/>
                  <a:gd name="connsiteY26" fmla="*/ 0 h 178929"/>
                  <a:gd name="connsiteX27" fmla="*/ 176839 w 179242"/>
                  <a:gd name="connsiteY27" fmla="*/ 0 h 178929"/>
                  <a:gd name="connsiteX28" fmla="*/ 179242 w 179242"/>
                  <a:gd name="connsiteY28" fmla="*/ 0 h 178929"/>
                  <a:gd name="connsiteX29" fmla="*/ 179242 w 179242"/>
                  <a:gd name="connsiteY29" fmla="*/ 2404 h 178929"/>
                  <a:gd name="connsiteX30" fmla="*/ 177988 w 179242"/>
                  <a:gd name="connsiteY30" fmla="*/ 129389 h 178929"/>
                  <a:gd name="connsiteX31" fmla="*/ 177466 w 179242"/>
                  <a:gd name="connsiteY31" fmla="*/ 164506 h 178929"/>
                  <a:gd name="connsiteX32" fmla="*/ 175585 w 179242"/>
                  <a:gd name="connsiteY32" fmla="*/ 177675 h 17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9242" h="178929">
                    <a:moveTo>
                      <a:pt x="175585" y="177675"/>
                    </a:moveTo>
                    <a:cubicBezTo>
                      <a:pt x="175585" y="177675"/>
                      <a:pt x="175585" y="176421"/>
                      <a:pt x="175585" y="174226"/>
                    </a:cubicBezTo>
                    <a:cubicBezTo>
                      <a:pt x="175585" y="172031"/>
                      <a:pt x="175585" y="168478"/>
                      <a:pt x="175585" y="164715"/>
                    </a:cubicBezTo>
                    <a:cubicBezTo>
                      <a:pt x="175585" y="155831"/>
                      <a:pt x="175585" y="143812"/>
                      <a:pt x="174957" y="129076"/>
                    </a:cubicBezTo>
                    <a:cubicBezTo>
                      <a:pt x="174957" y="97721"/>
                      <a:pt x="174330" y="54975"/>
                      <a:pt x="173808" y="3658"/>
                    </a:cubicBezTo>
                    <a:lnTo>
                      <a:pt x="176107" y="5957"/>
                    </a:lnTo>
                    <a:lnTo>
                      <a:pt x="1986" y="5957"/>
                    </a:lnTo>
                    <a:lnTo>
                      <a:pt x="4703" y="3240"/>
                    </a:lnTo>
                    <a:lnTo>
                      <a:pt x="4703" y="3240"/>
                    </a:lnTo>
                    <a:lnTo>
                      <a:pt x="4703" y="49854"/>
                    </a:lnTo>
                    <a:cubicBezTo>
                      <a:pt x="4703" y="65217"/>
                      <a:pt x="4703" y="80267"/>
                      <a:pt x="4703" y="94899"/>
                    </a:cubicBezTo>
                    <a:cubicBezTo>
                      <a:pt x="4703" y="124163"/>
                      <a:pt x="4703" y="151755"/>
                      <a:pt x="4703" y="177048"/>
                    </a:cubicBezTo>
                    <a:lnTo>
                      <a:pt x="2404" y="174748"/>
                    </a:lnTo>
                    <a:lnTo>
                      <a:pt x="127821" y="175898"/>
                    </a:lnTo>
                    <a:lnTo>
                      <a:pt x="163461" y="176525"/>
                    </a:lnTo>
                    <a:lnTo>
                      <a:pt x="172972" y="176525"/>
                    </a:lnTo>
                    <a:lnTo>
                      <a:pt x="176421" y="176525"/>
                    </a:lnTo>
                    <a:cubicBezTo>
                      <a:pt x="172435" y="177026"/>
                      <a:pt x="168418" y="177235"/>
                      <a:pt x="164402" y="177152"/>
                    </a:cubicBezTo>
                    <a:lnTo>
                      <a:pt x="129284" y="177675"/>
                    </a:lnTo>
                    <a:lnTo>
                      <a:pt x="2299" y="178929"/>
                    </a:lnTo>
                    <a:lnTo>
                      <a:pt x="0" y="178929"/>
                    </a:lnTo>
                    <a:lnTo>
                      <a:pt x="0" y="176525"/>
                    </a:lnTo>
                    <a:cubicBezTo>
                      <a:pt x="0" y="151233"/>
                      <a:pt x="0" y="123641"/>
                      <a:pt x="0" y="94377"/>
                    </a:cubicBezTo>
                    <a:cubicBezTo>
                      <a:pt x="0" y="79745"/>
                      <a:pt x="0" y="64695"/>
                      <a:pt x="0" y="49331"/>
                    </a:cubicBezTo>
                    <a:lnTo>
                      <a:pt x="0" y="2717"/>
                    </a:lnTo>
                    <a:lnTo>
                      <a:pt x="0" y="2717"/>
                    </a:lnTo>
                    <a:lnTo>
                      <a:pt x="2717" y="0"/>
                    </a:lnTo>
                    <a:lnTo>
                      <a:pt x="176839" y="0"/>
                    </a:lnTo>
                    <a:lnTo>
                      <a:pt x="179242" y="0"/>
                    </a:lnTo>
                    <a:lnTo>
                      <a:pt x="179242" y="2404"/>
                    </a:lnTo>
                    <a:cubicBezTo>
                      <a:pt x="178720" y="54661"/>
                      <a:pt x="178302" y="98035"/>
                      <a:pt x="177988" y="129389"/>
                    </a:cubicBezTo>
                    <a:cubicBezTo>
                      <a:pt x="177988" y="144021"/>
                      <a:pt x="177988" y="155831"/>
                      <a:pt x="177466" y="164506"/>
                    </a:cubicBezTo>
                    <a:cubicBezTo>
                      <a:pt x="177193" y="168939"/>
                      <a:pt x="176564" y="173343"/>
                      <a:pt x="175585" y="177675"/>
                    </a:cubicBezTo>
                    <a:close/>
                  </a:path>
                </a:pathLst>
              </a:custGeom>
              <a:solidFill>
                <a:srgbClr val="263238"/>
              </a:solidFill>
              <a:ln w="10439"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9302EC69-39A1-A607-00C9-DF6A6C29B39D}"/>
                  </a:ext>
                </a:extLst>
              </p:cNvPr>
              <p:cNvSpPr/>
              <p:nvPr/>
            </p:nvSpPr>
            <p:spPr>
              <a:xfrm flipH="1">
                <a:off x="6942824" y="3734081"/>
                <a:ext cx="1166139" cy="7135"/>
              </a:xfrm>
              <a:custGeom>
                <a:avLst/>
                <a:gdLst>
                  <a:gd name="connsiteX0" fmla="*/ 888165 w 888165"/>
                  <a:gd name="connsiteY0" fmla="*/ 2717 h 5434"/>
                  <a:gd name="connsiteX1" fmla="*/ 444083 w 888165"/>
                  <a:gd name="connsiteY1" fmla="*/ 5435 h 5434"/>
                  <a:gd name="connsiteX2" fmla="*/ 0 w 888165"/>
                  <a:gd name="connsiteY2" fmla="*/ 2717 h 5434"/>
                  <a:gd name="connsiteX3" fmla="*/ 444083 w 888165"/>
                  <a:gd name="connsiteY3" fmla="*/ 0 h 5434"/>
                  <a:gd name="connsiteX4" fmla="*/ 888165 w 888165"/>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165" h="5434">
                    <a:moveTo>
                      <a:pt x="888165" y="2717"/>
                    </a:moveTo>
                    <a:cubicBezTo>
                      <a:pt x="888165" y="4181"/>
                      <a:pt x="689587" y="5435"/>
                      <a:pt x="444083" y="5435"/>
                    </a:cubicBezTo>
                    <a:cubicBezTo>
                      <a:pt x="198578" y="5435"/>
                      <a:pt x="0" y="4181"/>
                      <a:pt x="0" y="2717"/>
                    </a:cubicBezTo>
                    <a:cubicBezTo>
                      <a:pt x="0" y="1254"/>
                      <a:pt x="198578" y="0"/>
                      <a:pt x="444083" y="0"/>
                    </a:cubicBezTo>
                    <a:cubicBezTo>
                      <a:pt x="689587" y="0"/>
                      <a:pt x="888165" y="1150"/>
                      <a:pt x="888165" y="2717"/>
                    </a:cubicBezTo>
                    <a:close/>
                  </a:path>
                </a:pathLst>
              </a:custGeom>
              <a:solidFill>
                <a:srgbClr val="263238"/>
              </a:solidFill>
              <a:ln w="10439"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8FA22340-A94F-E2E2-6323-F7F3C3362569}"/>
                  </a:ext>
                </a:extLst>
              </p:cNvPr>
              <p:cNvSpPr/>
              <p:nvPr/>
            </p:nvSpPr>
            <p:spPr>
              <a:xfrm flipH="1">
                <a:off x="8308901" y="4312696"/>
                <a:ext cx="236253" cy="234993"/>
              </a:xfrm>
              <a:custGeom>
                <a:avLst/>
                <a:gdLst>
                  <a:gd name="connsiteX0" fmla="*/ 176384 w 179937"/>
                  <a:gd name="connsiteY0" fmla="*/ 177723 h 178977"/>
                  <a:gd name="connsiteX1" fmla="*/ 176384 w 179937"/>
                  <a:gd name="connsiteY1" fmla="*/ 174274 h 178977"/>
                  <a:gd name="connsiteX2" fmla="*/ 176384 w 179937"/>
                  <a:gd name="connsiteY2" fmla="*/ 164763 h 178977"/>
                  <a:gd name="connsiteX3" fmla="*/ 175757 w 179937"/>
                  <a:gd name="connsiteY3" fmla="*/ 129124 h 178977"/>
                  <a:gd name="connsiteX4" fmla="*/ 174503 w 179937"/>
                  <a:gd name="connsiteY4" fmla="*/ 3706 h 178977"/>
                  <a:gd name="connsiteX5" fmla="*/ 176906 w 179937"/>
                  <a:gd name="connsiteY5" fmla="*/ 6006 h 178977"/>
                  <a:gd name="connsiteX6" fmla="*/ 2785 w 179937"/>
                  <a:gd name="connsiteY6" fmla="*/ 6006 h 178977"/>
                  <a:gd name="connsiteX7" fmla="*/ 5398 w 179937"/>
                  <a:gd name="connsiteY7" fmla="*/ 3288 h 178977"/>
                  <a:gd name="connsiteX8" fmla="*/ 5398 w 179937"/>
                  <a:gd name="connsiteY8" fmla="*/ 3288 h 178977"/>
                  <a:gd name="connsiteX9" fmla="*/ 5398 w 179937"/>
                  <a:gd name="connsiteY9" fmla="*/ 94948 h 178977"/>
                  <a:gd name="connsiteX10" fmla="*/ 5398 w 179937"/>
                  <a:gd name="connsiteY10" fmla="*/ 177096 h 178977"/>
                  <a:gd name="connsiteX11" fmla="*/ 2994 w 179937"/>
                  <a:gd name="connsiteY11" fmla="*/ 174797 h 178977"/>
                  <a:gd name="connsiteX12" fmla="*/ 128412 w 179937"/>
                  <a:gd name="connsiteY12" fmla="*/ 175946 h 178977"/>
                  <a:gd name="connsiteX13" fmla="*/ 164051 w 179937"/>
                  <a:gd name="connsiteY13" fmla="*/ 176573 h 178977"/>
                  <a:gd name="connsiteX14" fmla="*/ 173667 w 179937"/>
                  <a:gd name="connsiteY14" fmla="*/ 176573 h 178977"/>
                  <a:gd name="connsiteX15" fmla="*/ 177115 w 179937"/>
                  <a:gd name="connsiteY15" fmla="*/ 176573 h 178977"/>
                  <a:gd name="connsiteX16" fmla="*/ 165096 w 179937"/>
                  <a:gd name="connsiteY16" fmla="*/ 177200 h 178977"/>
                  <a:gd name="connsiteX17" fmla="*/ 129980 w 179937"/>
                  <a:gd name="connsiteY17" fmla="*/ 177723 h 178977"/>
                  <a:gd name="connsiteX18" fmla="*/ 2890 w 179937"/>
                  <a:gd name="connsiteY18" fmla="*/ 178977 h 178977"/>
                  <a:gd name="connsiteX19" fmla="*/ 590 w 179937"/>
                  <a:gd name="connsiteY19" fmla="*/ 178977 h 178977"/>
                  <a:gd name="connsiteX20" fmla="*/ 590 w 179937"/>
                  <a:gd name="connsiteY20" fmla="*/ 176573 h 178977"/>
                  <a:gd name="connsiteX21" fmla="*/ 590 w 179937"/>
                  <a:gd name="connsiteY21" fmla="*/ 94425 h 178977"/>
                  <a:gd name="connsiteX22" fmla="*/ 590 w 179937"/>
                  <a:gd name="connsiteY22" fmla="*/ 49484 h 178977"/>
                  <a:gd name="connsiteX23" fmla="*/ 590 w 179937"/>
                  <a:gd name="connsiteY23" fmla="*/ 26177 h 178977"/>
                  <a:gd name="connsiteX24" fmla="*/ 590 w 179937"/>
                  <a:gd name="connsiteY24" fmla="*/ 2766 h 178977"/>
                  <a:gd name="connsiteX25" fmla="*/ 590 w 179937"/>
                  <a:gd name="connsiteY25" fmla="*/ 2766 h 178977"/>
                  <a:gd name="connsiteX26" fmla="*/ 3412 w 179937"/>
                  <a:gd name="connsiteY26" fmla="*/ 48 h 178977"/>
                  <a:gd name="connsiteX27" fmla="*/ 177534 w 179937"/>
                  <a:gd name="connsiteY27" fmla="*/ 48 h 178977"/>
                  <a:gd name="connsiteX28" fmla="*/ 179937 w 179937"/>
                  <a:gd name="connsiteY28" fmla="*/ 48 h 178977"/>
                  <a:gd name="connsiteX29" fmla="*/ 179937 w 179937"/>
                  <a:gd name="connsiteY29" fmla="*/ 2452 h 178977"/>
                  <a:gd name="connsiteX30" fmla="*/ 178788 w 179937"/>
                  <a:gd name="connsiteY30" fmla="*/ 129437 h 178977"/>
                  <a:gd name="connsiteX31" fmla="*/ 178161 w 179937"/>
                  <a:gd name="connsiteY31" fmla="*/ 164554 h 178977"/>
                  <a:gd name="connsiteX32" fmla="*/ 176384 w 179937"/>
                  <a:gd name="connsiteY32" fmla="*/ 177723 h 17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9937" h="178977">
                    <a:moveTo>
                      <a:pt x="176384" y="177723"/>
                    </a:moveTo>
                    <a:cubicBezTo>
                      <a:pt x="176257" y="176577"/>
                      <a:pt x="176257" y="175420"/>
                      <a:pt x="176384" y="174274"/>
                    </a:cubicBezTo>
                    <a:cubicBezTo>
                      <a:pt x="176384" y="171661"/>
                      <a:pt x="176384" y="168526"/>
                      <a:pt x="176384" y="164763"/>
                    </a:cubicBezTo>
                    <a:cubicBezTo>
                      <a:pt x="176384" y="155879"/>
                      <a:pt x="176384" y="143860"/>
                      <a:pt x="175757" y="129124"/>
                    </a:cubicBezTo>
                    <a:cubicBezTo>
                      <a:pt x="175757" y="97769"/>
                      <a:pt x="175025" y="55023"/>
                      <a:pt x="174503" y="3706"/>
                    </a:cubicBezTo>
                    <a:lnTo>
                      <a:pt x="176906" y="6006"/>
                    </a:lnTo>
                    <a:lnTo>
                      <a:pt x="2785" y="6006"/>
                    </a:lnTo>
                    <a:cubicBezTo>
                      <a:pt x="2158" y="6633"/>
                      <a:pt x="7906" y="884"/>
                      <a:pt x="5398" y="3288"/>
                    </a:cubicBezTo>
                    <a:lnTo>
                      <a:pt x="5398" y="3288"/>
                    </a:lnTo>
                    <a:lnTo>
                      <a:pt x="5398" y="94948"/>
                    </a:lnTo>
                    <a:cubicBezTo>
                      <a:pt x="5398" y="124212"/>
                      <a:pt x="5398" y="151804"/>
                      <a:pt x="5398" y="177096"/>
                    </a:cubicBezTo>
                    <a:lnTo>
                      <a:pt x="2994" y="174797"/>
                    </a:lnTo>
                    <a:lnTo>
                      <a:pt x="128412" y="175946"/>
                    </a:lnTo>
                    <a:lnTo>
                      <a:pt x="164051" y="176573"/>
                    </a:lnTo>
                    <a:lnTo>
                      <a:pt x="173667" y="176573"/>
                    </a:lnTo>
                    <a:lnTo>
                      <a:pt x="177115" y="176573"/>
                    </a:lnTo>
                    <a:cubicBezTo>
                      <a:pt x="173129" y="177074"/>
                      <a:pt x="169113" y="177283"/>
                      <a:pt x="165096" y="177200"/>
                    </a:cubicBezTo>
                    <a:lnTo>
                      <a:pt x="129980" y="177723"/>
                    </a:lnTo>
                    <a:lnTo>
                      <a:pt x="2890" y="178977"/>
                    </a:lnTo>
                    <a:lnTo>
                      <a:pt x="590" y="178977"/>
                    </a:lnTo>
                    <a:lnTo>
                      <a:pt x="590" y="176573"/>
                    </a:lnTo>
                    <a:cubicBezTo>
                      <a:pt x="590" y="151281"/>
                      <a:pt x="590" y="123689"/>
                      <a:pt x="590" y="94425"/>
                    </a:cubicBezTo>
                    <a:lnTo>
                      <a:pt x="590" y="49484"/>
                    </a:lnTo>
                    <a:cubicBezTo>
                      <a:pt x="590" y="41750"/>
                      <a:pt x="590" y="34015"/>
                      <a:pt x="590" y="26177"/>
                    </a:cubicBezTo>
                    <a:lnTo>
                      <a:pt x="590" y="2766"/>
                    </a:lnTo>
                    <a:lnTo>
                      <a:pt x="590" y="2766"/>
                    </a:lnTo>
                    <a:cubicBezTo>
                      <a:pt x="-1814" y="5170"/>
                      <a:pt x="3935" y="-579"/>
                      <a:pt x="3412" y="48"/>
                    </a:cubicBezTo>
                    <a:lnTo>
                      <a:pt x="177534" y="48"/>
                    </a:lnTo>
                    <a:lnTo>
                      <a:pt x="179937" y="48"/>
                    </a:lnTo>
                    <a:lnTo>
                      <a:pt x="179937" y="2452"/>
                    </a:lnTo>
                    <a:cubicBezTo>
                      <a:pt x="179937" y="54709"/>
                      <a:pt x="179101" y="98187"/>
                      <a:pt x="178788" y="129437"/>
                    </a:cubicBezTo>
                    <a:cubicBezTo>
                      <a:pt x="178788" y="144069"/>
                      <a:pt x="178788" y="155879"/>
                      <a:pt x="178161" y="164554"/>
                    </a:cubicBezTo>
                    <a:cubicBezTo>
                      <a:pt x="177864" y="168979"/>
                      <a:pt x="177270" y="173378"/>
                      <a:pt x="176384" y="177723"/>
                    </a:cubicBezTo>
                    <a:close/>
                  </a:path>
                </a:pathLst>
              </a:custGeom>
              <a:solidFill>
                <a:srgbClr val="263238"/>
              </a:solidFill>
              <a:ln w="10439"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69E5819F-EA73-1E64-0081-0B12C9E12514}"/>
                  </a:ext>
                </a:extLst>
              </p:cNvPr>
              <p:cNvSpPr/>
              <p:nvPr/>
            </p:nvSpPr>
            <p:spPr>
              <a:xfrm flipH="1">
                <a:off x="6997714" y="4412660"/>
                <a:ext cx="1166276" cy="7135"/>
              </a:xfrm>
              <a:custGeom>
                <a:avLst/>
                <a:gdLst>
                  <a:gd name="connsiteX0" fmla="*/ 888269 w 888269"/>
                  <a:gd name="connsiteY0" fmla="*/ 2717 h 5434"/>
                  <a:gd name="connsiteX1" fmla="*/ 444187 w 888269"/>
                  <a:gd name="connsiteY1" fmla="*/ 5435 h 5434"/>
                  <a:gd name="connsiteX2" fmla="*/ 0 w 888269"/>
                  <a:gd name="connsiteY2" fmla="*/ 2717 h 5434"/>
                  <a:gd name="connsiteX3" fmla="*/ 444187 w 888269"/>
                  <a:gd name="connsiteY3" fmla="*/ 0 h 5434"/>
                  <a:gd name="connsiteX4" fmla="*/ 888269 w 888269"/>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269" h="5434">
                    <a:moveTo>
                      <a:pt x="888269" y="2717"/>
                    </a:moveTo>
                    <a:cubicBezTo>
                      <a:pt x="888269" y="4181"/>
                      <a:pt x="689692" y="5435"/>
                      <a:pt x="444187" y="5435"/>
                    </a:cubicBezTo>
                    <a:cubicBezTo>
                      <a:pt x="198682" y="5435"/>
                      <a:pt x="0" y="4181"/>
                      <a:pt x="0" y="2717"/>
                    </a:cubicBezTo>
                    <a:cubicBezTo>
                      <a:pt x="0" y="1254"/>
                      <a:pt x="198578" y="0"/>
                      <a:pt x="444187" y="0"/>
                    </a:cubicBezTo>
                    <a:cubicBezTo>
                      <a:pt x="689796" y="0"/>
                      <a:pt x="888269" y="1150"/>
                      <a:pt x="888269" y="2717"/>
                    </a:cubicBezTo>
                    <a:close/>
                  </a:path>
                </a:pathLst>
              </a:custGeom>
              <a:solidFill>
                <a:srgbClr val="263238"/>
              </a:solidFill>
              <a:ln w="10439"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6BA7AB56-9A1C-7E71-E939-4DC51BA22FA3}"/>
                  </a:ext>
                </a:extLst>
              </p:cNvPr>
              <p:cNvSpPr/>
              <p:nvPr/>
            </p:nvSpPr>
            <p:spPr>
              <a:xfrm flipH="1">
                <a:off x="8341834" y="4957718"/>
                <a:ext cx="235340" cy="233831"/>
              </a:xfrm>
              <a:custGeom>
                <a:avLst/>
                <a:gdLst>
                  <a:gd name="connsiteX0" fmla="*/ 175689 w 179242"/>
                  <a:gd name="connsiteY0" fmla="*/ 176734 h 178092"/>
                  <a:gd name="connsiteX1" fmla="*/ 175689 w 179242"/>
                  <a:gd name="connsiteY1" fmla="*/ 173285 h 178092"/>
                  <a:gd name="connsiteX2" fmla="*/ 175689 w 179242"/>
                  <a:gd name="connsiteY2" fmla="*/ 163670 h 178092"/>
                  <a:gd name="connsiteX3" fmla="*/ 175062 w 179242"/>
                  <a:gd name="connsiteY3" fmla="*/ 128030 h 178092"/>
                  <a:gd name="connsiteX4" fmla="*/ 173912 w 179242"/>
                  <a:gd name="connsiteY4" fmla="*/ 2613 h 178092"/>
                  <a:gd name="connsiteX5" fmla="*/ 176212 w 179242"/>
                  <a:gd name="connsiteY5" fmla="*/ 5017 h 178092"/>
                  <a:gd name="connsiteX6" fmla="*/ 2090 w 179242"/>
                  <a:gd name="connsiteY6" fmla="*/ 5017 h 178092"/>
                  <a:gd name="connsiteX7" fmla="*/ 4808 w 179242"/>
                  <a:gd name="connsiteY7" fmla="*/ 2299 h 178092"/>
                  <a:gd name="connsiteX8" fmla="*/ 4808 w 179242"/>
                  <a:gd name="connsiteY8" fmla="*/ 2299 h 178092"/>
                  <a:gd name="connsiteX9" fmla="*/ 4808 w 179242"/>
                  <a:gd name="connsiteY9" fmla="*/ 49122 h 178092"/>
                  <a:gd name="connsiteX10" fmla="*/ 4808 w 179242"/>
                  <a:gd name="connsiteY10" fmla="*/ 94168 h 178092"/>
                  <a:gd name="connsiteX11" fmla="*/ 4808 w 179242"/>
                  <a:gd name="connsiteY11" fmla="*/ 176316 h 178092"/>
                  <a:gd name="connsiteX12" fmla="*/ 2404 w 179242"/>
                  <a:gd name="connsiteY12" fmla="*/ 173912 h 178092"/>
                  <a:gd name="connsiteX13" fmla="*/ 127821 w 179242"/>
                  <a:gd name="connsiteY13" fmla="*/ 175167 h 178092"/>
                  <a:gd name="connsiteX14" fmla="*/ 163461 w 179242"/>
                  <a:gd name="connsiteY14" fmla="*/ 175794 h 178092"/>
                  <a:gd name="connsiteX15" fmla="*/ 172972 w 179242"/>
                  <a:gd name="connsiteY15" fmla="*/ 175794 h 178092"/>
                  <a:gd name="connsiteX16" fmla="*/ 176421 w 179242"/>
                  <a:gd name="connsiteY16" fmla="*/ 175794 h 178092"/>
                  <a:gd name="connsiteX17" fmla="*/ 164402 w 179242"/>
                  <a:gd name="connsiteY17" fmla="*/ 176316 h 178092"/>
                  <a:gd name="connsiteX18" fmla="*/ 129284 w 179242"/>
                  <a:gd name="connsiteY18" fmla="*/ 176943 h 178092"/>
                  <a:gd name="connsiteX19" fmla="*/ 2299 w 179242"/>
                  <a:gd name="connsiteY19" fmla="*/ 178093 h 178092"/>
                  <a:gd name="connsiteX20" fmla="*/ 0 w 179242"/>
                  <a:gd name="connsiteY20" fmla="*/ 178093 h 178092"/>
                  <a:gd name="connsiteX21" fmla="*/ 0 w 179242"/>
                  <a:gd name="connsiteY21" fmla="*/ 175794 h 178092"/>
                  <a:gd name="connsiteX22" fmla="*/ 0 w 179242"/>
                  <a:gd name="connsiteY22" fmla="*/ 93645 h 178092"/>
                  <a:gd name="connsiteX23" fmla="*/ 0 w 179242"/>
                  <a:gd name="connsiteY23" fmla="*/ 48600 h 178092"/>
                  <a:gd name="connsiteX24" fmla="*/ 0 w 179242"/>
                  <a:gd name="connsiteY24" fmla="*/ 2717 h 178092"/>
                  <a:gd name="connsiteX25" fmla="*/ 0 w 179242"/>
                  <a:gd name="connsiteY25" fmla="*/ 2717 h 178092"/>
                  <a:gd name="connsiteX26" fmla="*/ 2717 w 179242"/>
                  <a:gd name="connsiteY26" fmla="*/ 0 h 178092"/>
                  <a:gd name="connsiteX27" fmla="*/ 176839 w 179242"/>
                  <a:gd name="connsiteY27" fmla="*/ 0 h 178092"/>
                  <a:gd name="connsiteX28" fmla="*/ 179242 w 179242"/>
                  <a:gd name="connsiteY28" fmla="*/ 0 h 178092"/>
                  <a:gd name="connsiteX29" fmla="*/ 179242 w 179242"/>
                  <a:gd name="connsiteY29" fmla="*/ 2717 h 178092"/>
                  <a:gd name="connsiteX30" fmla="*/ 178093 w 179242"/>
                  <a:gd name="connsiteY30" fmla="*/ 129703 h 178092"/>
                  <a:gd name="connsiteX31" fmla="*/ 177466 w 179242"/>
                  <a:gd name="connsiteY31" fmla="*/ 164820 h 178092"/>
                  <a:gd name="connsiteX32" fmla="*/ 175689 w 179242"/>
                  <a:gd name="connsiteY32" fmla="*/ 176735 h 17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9242" h="178092">
                    <a:moveTo>
                      <a:pt x="175689" y="176734"/>
                    </a:moveTo>
                    <a:cubicBezTo>
                      <a:pt x="175689" y="176734"/>
                      <a:pt x="175689" y="175480"/>
                      <a:pt x="175689" y="173285"/>
                    </a:cubicBezTo>
                    <a:cubicBezTo>
                      <a:pt x="175689" y="171090"/>
                      <a:pt x="175689" y="167537"/>
                      <a:pt x="175689" y="163670"/>
                    </a:cubicBezTo>
                    <a:cubicBezTo>
                      <a:pt x="175689" y="154891"/>
                      <a:pt x="175689" y="142767"/>
                      <a:pt x="175062" y="128030"/>
                    </a:cubicBezTo>
                    <a:cubicBezTo>
                      <a:pt x="175062" y="96676"/>
                      <a:pt x="174435" y="54034"/>
                      <a:pt x="173912" y="2613"/>
                    </a:cubicBezTo>
                    <a:lnTo>
                      <a:pt x="176212" y="5017"/>
                    </a:lnTo>
                    <a:lnTo>
                      <a:pt x="2090" y="5017"/>
                    </a:lnTo>
                    <a:lnTo>
                      <a:pt x="4808" y="2299"/>
                    </a:lnTo>
                    <a:lnTo>
                      <a:pt x="4808" y="2299"/>
                    </a:lnTo>
                    <a:lnTo>
                      <a:pt x="4808" y="49122"/>
                    </a:lnTo>
                    <a:cubicBezTo>
                      <a:pt x="4808" y="64486"/>
                      <a:pt x="4808" y="79536"/>
                      <a:pt x="4808" y="94168"/>
                    </a:cubicBezTo>
                    <a:cubicBezTo>
                      <a:pt x="4808" y="123327"/>
                      <a:pt x="4808" y="150919"/>
                      <a:pt x="4808" y="176316"/>
                    </a:cubicBezTo>
                    <a:lnTo>
                      <a:pt x="2404" y="173912"/>
                    </a:lnTo>
                    <a:lnTo>
                      <a:pt x="127821" y="175167"/>
                    </a:lnTo>
                    <a:lnTo>
                      <a:pt x="163461" y="175794"/>
                    </a:lnTo>
                    <a:lnTo>
                      <a:pt x="172972" y="175794"/>
                    </a:lnTo>
                    <a:lnTo>
                      <a:pt x="176421" y="175794"/>
                    </a:lnTo>
                    <a:cubicBezTo>
                      <a:pt x="176421" y="175794"/>
                      <a:pt x="172449" y="175794"/>
                      <a:pt x="164402" y="176316"/>
                    </a:cubicBezTo>
                    <a:lnTo>
                      <a:pt x="129284" y="176943"/>
                    </a:lnTo>
                    <a:lnTo>
                      <a:pt x="2299" y="178093"/>
                    </a:lnTo>
                    <a:lnTo>
                      <a:pt x="0" y="178093"/>
                    </a:lnTo>
                    <a:lnTo>
                      <a:pt x="0" y="175794"/>
                    </a:lnTo>
                    <a:cubicBezTo>
                      <a:pt x="0" y="150397"/>
                      <a:pt x="0" y="122805"/>
                      <a:pt x="0" y="93645"/>
                    </a:cubicBezTo>
                    <a:cubicBezTo>
                      <a:pt x="0" y="79013"/>
                      <a:pt x="0" y="63963"/>
                      <a:pt x="0" y="48600"/>
                    </a:cubicBezTo>
                    <a:lnTo>
                      <a:pt x="0" y="2717"/>
                    </a:lnTo>
                    <a:lnTo>
                      <a:pt x="0" y="2717"/>
                    </a:lnTo>
                    <a:lnTo>
                      <a:pt x="2717" y="0"/>
                    </a:lnTo>
                    <a:lnTo>
                      <a:pt x="176839" y="0"/>
                    </a:lnTo>
                    <a:lnTo>
                      <a:pt x="179242" y="0"/>
                    </a:lnTo>
                    <a:lnTo>
                      <a:pt x="179242" y="2717"/>
                    </a:lnTo>
                    <a:cubicBezTo>
                      <a:pt x="178720" y="54975"/>
                      <a:pt x="178302" y="98453"/>
                      <a:pt x="178093" y="129703"/>
                    </a:cubicBezTo>
                    <a:cubicBezTo>
                      <a:pt x="178093" y="144474"/>
                      <a:pt x="177884" y="156180"/>
                      <a:pt x="177466" y="164820"/>
                    </a:cubicBezTo>
                    <a:cubicBezTo>
                      <a:pt x="177149" y="168827"/>
                      <a:pt x="176555" y="172809"/>
                      <a:pt x="175689" y="176735"/>
                    </a:cubicBezTo>
                    <a:close/>
                  </a:path>
                </a:pathLst>
              </a:custGeom>
              <a:solidFill>
                <a:srgbClr val="263238"/>
              </a:solidFill>
              <a:ln w="10439"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B3592AE1-7495-9691-E670-C3BA9924A427}"/>
                  </a:ext>
                </a:extLst>
              </p:cNvPr>
              <p:cNvSpPr/>
              <p:nvPr/>
            </p:nvSpPr>
            <p:spPr>
              <a:xfrm flipH="1">
                <a:off x="6989893" y="5044856"/>
                <a:ext cx="1166276" cy="7135"/>
              </a:xfrm>
              <a:custGeom>
                <a:avLst/>
                <a:gdLst>
                  <a:gd name="connsiteX0" fmla="*/ 888270 w 888269"/>
                  <a:gd name="connsiteY0" fmla="*/ 2717 h 5434"/>
                  <a:gd name="connsiteX1" fmla="*/ 444187 w 888269"/>
                  <a:gd name="connsiteY1" fmla="*/ 5435 h 5434"/>
                  <a:gd name="connsiteX2" fmla="*/ 0 w 888269"/>
                  <a:gd name="connsiteY2" fmla="*/ 2717 h 5434"/>
                  <a:gd name="connsiteX3" fmla="*/ 444187 w 888269"/>
                  <a:gd name="connsiteY3" fmla="*/ 0 h 5434"/>
                  <a:gd name="connsiteX4" fmla="*/ 888270 w 888269"/>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269" h="5434">
                    <a:moveTo>
                      <a:pt x="888270" y="2717"/>
                    </a:moveTo>
                    <a:cubicBezTo>
                      <a:pt x="888270" y="4181"/>
                      <a:pt x="689692" y="5435"/>
                      <a:pt x="444187" y="5435"/>
                    </a:cubicBezTo>
                    <a:cubicBezTo>
                      <a:pt x="198682" y="5435"/>
                      <a:pt x="0" y="4181"/>
                      <a:pt x="0" y="2717"/>
                    </a:cubicBezTo>
                    <a:cubicBezTo>
                      <a:pt x="0" y="1254"/>
                      <a:pt x="198578" y="0"/>
                      <a:pt x="444187" y="0"/>
                    </a:cubicBezTo>
                    <a:cubicBezTo>
                      <a:pt x="689796" y="0"/>
                      <a:pt x="888270" y="1254"/>
                      <a:pt x="888270" y="2717"/>
                    </a:cubicBezTo>
                    <a:close/>
                  </a:path>
                </a:pathLst>
              </a:custGeom>
              <a:solidFill>
                <a:srgbClr val="263238"/>
              </a:solidFill>
              <a:ln w="10439"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053A5FA5-2B1A-CCCB-E33C-D7E98F538DAB}"/>
                  </a:ext>
                </a:extLst>
              </p:cNvPr>
              <p:cNvSpPr/>
              <p:nvPr/>
            </p:nvSpPr>
            <p:spPr>
              <a:xfrm flipH="1">
                <a:off x="7201631" y="3822042"/>
                <a:ext cx="916664" cy="7135"/>
              </a:xfrm>
              <a:custGeom>
                <a:avLst/>
                <a:gdLst>
                  <a:gd name="connsiteX0" fmla="*/ 698158 w 698157"/>
                  <a:gd name="connsiteY0" fmla="*/ 2717 h 5434"/>
                  <a:gd name="connsiteX1" fmla="*/ 349079 w 698157"/>
                  <a:gd name="connsiteY1" fmla="*/ 5435 h 5434"/>
                  <a:gd name="connsiteX2" fmla="*/ 0 w 698157"/>
                  <a:gd name="connsiteY2" fmla="*/ 2717 h 5434"/>
                  <a:gd name="connsiteX3" fmla="*/ 349079 w 698157"/>
                  <a:gd name="connsiteY3" fmla="*/ 0 h 5434"/>
                  <a:gd name="connsiteX4" fmla="*/ 698158 w 698157"/>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157" h="5434">
                    <a:moveTo>
                      <a:pt x="698158" y="2717"/>
                    </a:moveTo>
                    <a:cubicBezTo>
                      <a:pt x="698158" y="4285"/>
                      <a:pt x="541908" y="5435"/>
                      <a:pt x="349079" y="5435"/>
                    </a:cubicBezTo>
                    <a:cubicBezTo>
                      <a:pt x="156249" y="5435"/>
                      <a:pt x="0" y="4285"/>
                      <a:pt x="0" y="2717"/>
                    </a:cubicBezTo>
                    <a:cubicBezTo>
                      <a:pt x="0" y="1150"/>
                      <a:pt x="156772" y="0"/>
                      <a:pt x="349079" y="0"/>
                    </a:cubicBezTo>
                    <a:cubicBezTo>
                      <a:pt x="541386" y="0"/>
                      <a:pt x="698158" y="1254"/>
                      <a:pt x="698158" y="2717"/>
                    </a:cubicBezTo>
                    <a:close/>
                  </a:path>
                </a:pathLst>
              </a:custGeom>
              <a:solidFill>
                <a:srgbClr val="263238"/>
              </a:solidFill>
              <a:ln w="10439"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C1A76E67-B013-41A8-1E24-EEA30C518DCA}"/>
                  </a:ext>
                </a:extLst>
              </p:cNvPr>
              <p:cNvSpPr/>
              <p:nvPr/>
            </p:nvSpPr>
            <p:spPr>
              <a:xfrm flipH="1">
                <a:off x="7785113" y="4523264"/>
                <a:ext cx="371056" cy="7135"/>
              </a:xfrm>
              <a:custGeom>
                <a:avLst/>
                <a:gdLst>
                  <a:gd name="connsiteX0" fmla="*/ 282608 w 282607"/>
                  <a:gd name="connsiteY0" fmla="*/ 2717 h 5434"/>
                  <a:gd name="connsiteX1" fmla="*/ 141304 w 282607"/>
                  <a:gd name="connsiteY1" fmla="*/ 5435 h 5434"/>
                  <a:gd name="connsiteX2" fmla="*/ 0 w 282607"/>
                  <a:gd name="connsiteY2" fmla="*/ 2717 h 5434"/>
                  <a:gd name="connsiteX3" fmla="*/ 141304 w 282607"/>
                  <a:gd name="connsiteY3" fmla="*/ 0 h 5434"/>
                  <a:gd name="connsiteX4" fmla="*/ 282608 w 282607"/>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607" h="5434">
                    <a:moveTo>
                      <a:pt x="282608" y="2717"/>
                    </a:moveTo>
                    <a:cubicBezTo>
                      <a:pt x="282608" y="4285"/>
                      <a:pt x="219376" y="5435"/>
                      <a:pt x="141304" y="5435"/>
                    </a:cubicBezTo>
                    <a:cubicBezTo>
                      <a:pt x="63232" y="5435"/>
                      <a:pt x="0" y="4285"/>
                      <a:pt x="0" y="2717"/>
                    </a:cubicBezTo>
                    <a:cubicBezTo>
                      <a:pt x="0" y="1150"/>
                      <a:pt x="63232" y="0"/>
                      <a:pt x="141304" y="0"/>
                    </a:cubicBezTo>
                    <a:cubicBezTo>
                      <a:pt x="219376" y="0"/>
                      <a:pt x="282608" y="1254"/>
                      <a:pt x="282608" y="2717"/>
                    </a:cubicBezTo>
                    <a:close/>
                  </a:path>
                </a:pathLst>
              </a:custGeom>
              <a:solidFill>
                <a:srgbClr val="263238"/>
              </a:solidFill>
              <a:ln w="10439"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C94300D1-0764-D4C0-FFAB-022030FAF23F}"/>
                  </a:ext>
                </a:extLst>
              </p:cNvPr>
              <p:cNvSpPr/>
              <p:nvPr/>
            </p:nvSpPr>
            <p:spPr>
              <a:xfrm flipH="1">
                <a:off x="6856783" y="892560"/>
                <a:ext cx="1304325" cy="7135"/>
              </a:xfrm>
              <a:custGeom>
                <a:avLst/>
                <a:gdLst>
                  <a:gd name="connsiteX0" fmla="*/ 993411 w 993411"/>
                  <a:gd name="connsiteY0" fmla="*/ 2717 h 5434"/>
                  <a:gd name="connsiteX1" fmla="*/ 496758 w 993411"/>
                  <a:gd name="connsiteY1" fmla="*/ 5435 h 5434"/>
                  <a:gd name="connsiteX2" fmla="*/ 0 w 993411"/>
                  <a:gd name="connsiteY2" fmla="*/ 2717 h 5434"/>
                  <a:gd name="connsiteX3" fmla="*/ 496758 w 993411"/>
                  <a:gd name="connsiteY3" fmla="*/ 0 h 5434"/>
                  <a:gd name="connsiteX4" fmla="*/ 993411 w 993411"/>
                  <a:gd name="connsiteY4" fmla="*/ 2717 h 5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411" h="5434">
                    <a:moveTo>
                      <a:pt x="993411" y="2717"/>
                    </a:moveTo>
                    <a:cubicBezTo>
                      <a:pt x="993411" y="4181"/>
                      <a:pt x="771004" y="5435"/>
                      <a:pt x="496758" y="5435"/>
                    </a:cubicBezTo>
                    <a:cubicBezTo>
                      <a:pt x="222512" y="5435"/>
                      <a:pt x="0" y="4181"/>
                      <a:pt x="0" y="2717"/>
                    </a:cubicBezTo>
                    <a:cubicBezTo>
                      <a:pt x="0" y="1254"/>
                      <a:pt x="222407" y="0"/>
                      <a:pt x="496758" y="0"/>
                    </a:cubicBezTo>
                    <a:cubicBezTo>
                      <a:pt x="771109" y="0"/>
                      <a:pt x="993411" y="1254"/>
                      <a:pt x="993411" y="2717"/>
                    </a:cubicBezTo>
                    <a:close/>
                  </a:path>
                </a:pathLst>
              </a:custGeom>
              <a:solidFill>
                <a:srgbClr val="263238"/>
              </a:solidFill>
              <a:ln w="10439"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AAA0FA11-B74B-84B7-61A7-C8CF484649C0}"/>
                  </a:ext>
                </a:extLst>
              </p:cNvPr>
              <p:cNvSpPr/>
              <p:nvPr/>
            </p:nvSpPr>
            <p:spPr>
              <a:xfrm flipH="1">
                <a:off x="9174167" y="2577827"/>
                <a:ext cx="703078" cy="499531"/>
              </a:xfrm>
              <a:custGeom>
                <a:avLst/>
                <a:gdLst>
                  <a:gd name="connsiteX0" fmla="*/ 0 w 679449"/>
                  <a:gd name="connsiteY0" fmla="*/ 84552 h 482743"/>
                  <a:gd name="connsiteX1" fmla="*/ 317829 w 679449"/>
                  <a:gd name="connsiteY1" fmla="*/ 477109 h 482743"/>
                  <a:gd name="connsiteX2" fmla="*/ 679449 w 679449"/>
                  <a:gd name="connsiteY2" fmla="*/ 139004 h 482743"/>
                  <a:gd name="connsiteX3" fmla="*/ 577339 w 679449"/>
                  <a:gd name="connsiteY3" fmla="*/ 161475 h 482743"/>
                  <a:gd name="connsiteX4" fmla="*/ 389944 w 679449"/>
                  <a:gd name="connsiteY4" fmla="*/ 279681 h 482743"/>
                  <a:gd name="connsiteX5" fmla="*/ 185409 w 679449"/>
                  <a:gd name="connsiteY5" fmla="*/ 0 h 482743"/>
                  <a:gd name="connsiteX6" fmla="*/ 0 w 679449"/>
                  <a:gd name="connsiteY6" fmla="*/ 106709 h 48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449" h="482743">
                    <a:moveTo>
                      <a:pt x="0" y="84552"/>
                    </a:moveTo>
                    <a:cubicBezTo>
                      <a:pt x="0" y="84552"/>
                      <a:pt x="267662" y="460805"/>
                      <a:pt x="317829" y="477109"/>
                    </a:cubicBezTo>
                    <a:cubicBezTo>
                      <a:pt x="489546" y="534174"/>
                      <a:pt x="679449" y="139004"/>
                      <a:pt x="679449" y="139004"/>
                    </a:cubicBezTo>
                    <a:lnTo>
                      <a:pt x="577339" y="161475"/>
                    </a:lnTo>
                    <a:lnTo>
                      <a:pt x="389944" y="279681"/>
                    </a:lnTo>
                    <a:lnTo>
                      <a:pt x="185409" y="0"/>
                    </a:lnTo>
                    <a:lnTo>
                      <a:pt x="0" y="106709"/>
                    </a:lnTo>
                  </a:path>
                </a:pathLst>
              </a:custGeom>
              <a:solidFill>
                <a:srgbClr val="A57E6D"/>
              </a:solidFill>
              <a:ln w="10439"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8881B265-7B23-5DF6-529C-9FE411386B4B}"/>
                  </a:ext>
                </a:extLst>
              </p:cNvPr>
              <p:cNvSpPr/>
              <p:nvPr/>
            </p:nvSpPr>
            <p:spPr>
              <a:xfrm flipH="1">
                <a:off x="9471469" y="2868749"/>
                <a:ext cx="45779" cy="116693"/>
              </a:xfrm>
              <a:custGeom>
                <a:avLst/>
                <a:gdLst>
                  <a:gd name="connsiteX0" fmla="*/ 2644 w 44240"/>
                  <a:gd name="connsiteY0" fmla="*/ 112771 h 112771"/>
                  <a:gd name="connsiteX1" fmla="*/ 135 w 44240"/>
                  <a:gd name="connsiteY1" fmla="*/ 94481 h 112771"/>
                  <a:gd name="connsiteX2" fmla="*/ 30445 w 44240"/>
                  <a:gd name="connsiteY2" fmla="*/ 12228 h 112771"/>
                  <a:gd name="connsiteX3" fmla="*/ 44241 w 44240"/>
                  <a:gd name="connsiteY3" fmla="*/ 0 h 112771"/>
                  <a:gd name="connsiteX4" fmla="*/ 12886 w 44240"/>
                  <a:gd name="connsiteY4" fmla="*/ 52257 h 112771"/>
                  <a:gd name="connsiteX5" fmla="*/ 2644 w 44240"/>
                  <a:gd name="connsiteY5" fmla="*/ 112771 h 112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40" h="112771">
                    <a:moveTo>
                      <a:pt x="2644" y="112771"/>
                    </a:moveTo>
                    <a:cubicBezTo>
                      <a:pt x="498" y="106927"/>
                      <a:pt x="-357" y="100687"/>
                      <a:pt x="135" y="94481"/>
                    </a:cubicBezTo>
                    <a:cubicBezTo>
                      <a:pt x="16" y="64310"/>
                      <a:pt x="10777" y="35108"/>
                      <a:pt x="30445" y="12228"/>
                    </a:cubicBezTo>
                    <a:cubicBezTo>
                      <a:pt x="34179" y="7271"/>
                      <a:pt x="38870" y="3112"/>
                      <a:pt x="44241" y="0"/>
                    </a:cubicBezTo>
                    <a:cubicBezTo>
                      <a:pt x="31410" y="15876"/>
                      <a:pt x="20857" y="33465"/>
                      <a:pt x="12886" y="52257"/>
                    </a:cubicBezTo>
                    <a:cubicBezTo>
                      <a:pt x="6629" y="71843"/>
                      <a:pt x="3180" y="92217"/>
                      <a:pt x="2644" y="112771"/>
                    </a:cubicBezTo>
                    <a:close/>
                  </a:path>
                </a:pathLst>
              </a:custGeom>
              <a:solidFill>
                <a:srgbClr val="755246"/>
              </a:solidFill>
              <a:ln w="10439"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60E88955-A6BD-4C33-21B4-809868FDC12C}"/>
                  </a:ext>
                </a:extLst>
              </p:cNvPr>
              <p:cNvSpPr/>
              <p:nvPr/>
            </p:nvSpPr>
            <p:spPr>
              <a:xfrm flipH="1">
                <a:off x="9250952" y="5183251"/>
                <a:ext cx="224842" cy="284000"/>
              </a:xfrm>
              <a:custGeom>
                <a:avLst/>
                <a:gdLst>
                  <a:gd name="connsiteX0" fmla="*/ 0 w 217285"/>
                  <a:gd name="connsiteY0" fmla="*/ 83298 h 274455"/>
                  <a:gd name="connsiteX1" fmla="*/ 38252 w 217285"/>
                  <a:gd name="connsiteY1" fmla="*/ 263168 h 274455"/>
                  <a:gd name="connsiteX2" fmla="*/ 164192 w 217285"/>
                  <a:gd name="connsiteY2" fmla="*/ 274455 h 274455"/>
                  <a:gd name="connsiteX3" fmla="*/ 217286 w 217285"/>
                  <a:gd name="connsiteY3" fmla="*/ 214777 h 274455"/>
                  <a:gd name="connsiteX4" fmla="*/ 168686 w 217285"/>
                  <a:gd name="connsiteY4" fmla="*/ 0 h 274455"/>
                  <a:gd name="connsiteX5" fmla="*/ 0 w 217285"/>
                  <a:gd name="connsiteY5" fmla="*/ 83298 h 27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285" h="274455">
                    <a:moveTo>
                      <a:pt x="0" y="83298"/>
                    </a:moveTo>
                    <a:lnTo>
                      <a:pt x="38252" y="263168"/>
                    </a:lnTo>
                    <a:lnTo>
                      <a:pt x="164192" y="274455"/>
                    </a:lnTo>
                    <a:lnTo>
                      <a:pt x="217286" y="214777"/>
                    </a:lnTo>
                    <a:lnTo>
                      <a:pt x="168686" y="0"/>
                    </a:lnTo>
                    <a:lnTo>
                      <a:pt x="0" y="83298"/>
                    </a:lnTo>
                    <a:close/>
                  </a:path>
                </a:pathLst>
              </a:custGeom>
              <a:solidFill>
                <a:srgbClr val="A57E6D"/>
              </a:solidFill>
              <a:ln w="10439"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1E05EC55-4381-4EFF-62B6-F3769F47D223}"/>
                  </a:ext>
                </a:extLst>
              </p:cNvPr>
              <p:cNvSpPr/>
              <p:nvPr/>
            </p:nvSpPr>
            <p:spPr>
              <a:xfrm flipH="1">
                <a:off x="10080349" y="5236137"/>
                <a:ext cx="189646" cy="281512"/>
              </a:xfrm>
              <a:custGeom>
                <a:avLst/>
                <a:gdLst>
                  <a:gd name="connsiteX0" fmla="*/ 790 w 183272"/>
                  <a:gd name="connsiteY0" fmla="*/ 314 h 272051"/>
                  <a:gd name="connsiteX1" fmla="*/ 790 w 183272"/>
                  <a:gd name="connsiteY1" fmla="*/ 230246 h 272051"/>
                  <a:gd name="connsiteX2" fmla="*/ 71442 w 183272"/>
                  <a:gd name="connsiteY2" fmla="*/ 272051 h 272051"/>
                  <a:gd name="connsiteX3" fmla="*/ 163728 w 183272"/>
                  <a:gd name="connsiteY3" fmla="*/ 216659 h 272051"/>
                  <a:gd name="connsiteX4" fmla="*/ 183272 w 183272"/>
                  <a:gd name="connsiteY4" fmla="*/ 0 h 272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72" h="272051">
                    <a:moveTo>
                      <a:pt x="790" y="314"/>
                    </a:moveTo>
                    <a:cubicBezTo>
                      <a:pt x="-987" y="6166"/>
                      <a:pt x="790" y="230246"/>
                      <a:pt x="790" y="230246"/>
                    </a:cubicBezTo>
                    <a:lnTo>
                      <a:pt x="71442" y="272051"/>
                    </a:lnTo>
                    <a:lnTo>
                      <a:pt x="163728" y="216659"/>
                    </a:lnTo>
                    <a:lnTo>
                      <a:pt x="183272" y="0"/>
                    </a:lnTo>
                    <a:close/>
                  </a:path>
                </a:pathLst>
              </a:custGeom>
              <a:solidFill>
                <a:srgbClr val="A57E6D"/>
              </a:solidFill>
              <a:ln w="10439"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CC67BEFF-B11F-215F-E231-8642BE2CBB4A}"/>
                  </a:ext>
                </a:extLst>
              </p:cNvPr>
              <p:cNvSpPr/>
              <p:nvPr/>
            </p:nvSpPr>
            <p:spPr>
              <a:xfrm flipH="1">
                <a:off x="9271501" y="3209635"/>
                <a:ext cx="1248794" cy="2116157"/>
              </a:xfrm>
              <a:custGeom>
                <a:avLst/>
                <a:gdLst>
                  <a:gd name="connsiteX0" fmla="*/ 182686 w 1206824"/>
                  <a:gd name="connsiteY0" fmla="*/ 20589 h 2045036"/>
                  <a:gd name="connsiteX1" fmla="*/ 53192 w 1206824"/>
                  <a:gd name="connsiteY1" fmla="*/ 332147 h 2045036"/>
                  <a:gd name="connsiteX2" fmla="*/ 17239 w 1206824"/>
                  <a:gd name="connsiteY2" fmla="*/ 678195 h 2045036"/>
                  <a:gd name="connsiteX3" fmla="*/ 137013 w 1206824"/>
                  <a:gd name="connsiteY3" fmla="*/ 1406767 h 2045036"/>
                  <a:gd name="connsiteX4" fmla="*/ 241527 w 1206824"/>
                  <a:gd name="connsiteY4" fmla="*/ 2045037 h 2045036"/>
                  <a:gd name="connsiteX5" fmla="*/ 437701 w 1206824"/>
                  <a:gd name="connsiteY5" fmla="*/ 2045037 h 2045036"/>
                  <a:gd name="connsiteX6" fmla="*/ 457664 w 1206824"/>
                  <a:gd name="connsiteY6" fmla="*/ 603781 h 2045036"/>
                  <a:gd name="connsiteX7" fmla="*/ 846458 w 1206824"/>
                  <a:gd name="connsiteY7" fmla="*/ 1510340 h 2045036"/>
                  <a:gd name="connsiteX8" fmla="*/ 1003752 w 1206824"/>
                  <a:gd name="connsiteY8" fmla="*/ 2022462 h 2045036"/>
                  <a:gd name="connsiteX9" fmla="*/ 1206824 w 1206824"/>
                  <a:gd name="connsiteY9" fmla="*/ 1991107 h 2045036"/>
                  <a:gd name="connsiteX10" fmla="*/ 1046603 w 1206824"/>
                  <a:gd name="connsiteY10" fmla="*/ 1101793 h 2045036"/>
                  <a:gd name="connsiteX11" fmla="*/ 860776 w 1206824"/>
                  <a:gd name="connsiteY11" fmla="*/ 317933 h 2045036"/>
                  <a:gd name="connsiteX12" fmla="*/ 761487 w 1206824"/>
                  <a:gd name="connsiteY12" fmla="*/ 0 h 204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824" h="2045036">
                    <a:moveTo>
                      <a:pt x="182686" y="20589"/>
                    </a:moveTo>
                    <a:cubicBezTo>
                      <a:pt x="182686" y="20589"/>
                      <a:pt x="92071" y="191993"/>
                      <a:pt x="53192" y="332147"/>
                    </a:cubicBezTo>
                    <a:cubicBezTo>
                      <a:pt x="14313" y="472302"/>
                      <a:pt x="-22790" y="552360"/>
                      <a:pt x="17239" y="678195"/>
                    </a:cubicBezTo>
                    <a:cubicBezTo>
                      <a:pt x="57268" y="804031"/>
                      <a:pt x="110675" y="1280931"/>
                      <a:pt x="137013" y="1406767"/>
                    </a:cubicBezTo>
                    <a:cubicBezTo>
                      <a:pt x="158647" y="1510445"/>
                      <a:pt x="206619" y="1916379"/>
                      <a:pt x="241527" y="2045037"/>
                    </a:cubicBezTo>
                    <a:lnTo>
                      <a:pt x="437701" y="2045037"/>
                    </a:lnTo>
                    <a:lnTo>
                      <a:pt x="457664" y="603781"/>
                    </a:lnTo>
                    <a:cubicBezTo>
                      <a:pt x="457664" y="603781"/>
                      <a:pt x="806429" y="1413142"/>
                      <a:pt x="846458" y="1510340"/>
                    </a:cubicBezTo>
                    <a:cubicBezTo>
                      <a:pt x="886487" y="1607539"/>
                      <a:pt x="1003752" y="2022462"/>
                      <a:pt x="1003752" y="2022462"/>
                    </a:cubicBezTo>
                    <a:lnTo>
                      <a:pt x="1206824" y="1991107"/>
                    </a:lnTo>
                    <a:cubicBezTo>
                      <a:pt x="1206824" y="1991107"/>
                      <a:pt x="1083811" y="1273406"/>
                      <a:pt x="1046603" y="1101793"/>
                    </a:cubicBezTo>
                    <a:cubicBezTo>
                      <a:pt x="1009396" y="930180"/>
                      <a:pt x="903627" y="464254"/>
                      <a:pt x="860776" y="317933"/>
                    </a:cubicBezTo>
                    <a:cubicBezTo>
                      <a:pt x="817925" y="171613"/>
                      <a:pt x="822315" y="70965"/>
                      <a:pt x="761487" y="0"/>
                    </a:cubicBezTo>
                    <a:close/>
                  </a:path>
                </a:pathLst>
              </a:custGeom>
              <a:solidFill>
                <a:srgbClr val="263238"/>
              </a:solidFill>
              <a:ln w="10439"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05719D4A-8F86-FB10-D5ED-B040741EBBF4}"/>
                  </a:ext>
                </a:extLst>
              </p:cNvPr>
              <p:cNvSpPr/>
              <p:nvPr/>
            </p:nvSpPr>
            <p:spPr>
              <a:xfrm flipH="1">
                <a:off x="9988048" y="3256186"/>
                <a:ext cx="42933" cy="42548"/>
              </a:xfrm>
              <a:custGeom>
                <a:avLst/>
                <a:gdLst>
                  <a:gd name="connsiteX0" fmla="*/ 11237 w 41490"/>
                  <a:gd name="connsiteY0" fmla="*/ 3823 h 41118"/>
                  <a:gd name="connsiteX1" fmla="*/ 15104 w 41490"/>
                  <a:gd name="connsiteY1" fmla="*/ 1105 h 41118"/>
                  <a:gd name="connsiteX2" fmla="*/ 28169 w 41490"/>
                  <a:gd name="connsiteY2" fmla="*/ 1105 h 41118"/>
                  <a:gd name="connsiteX3" fmla="*/ 41024 w 41490"/>
                  <a:gd name="connsiteY3" fmla="*/ 15842 h 41118"/>
                  <a:gd name="connsiteX4" fmla="*/ 24957 w 41490"/>
                  <a:gd name="connsiteY4" fmla="*/ 40656 h 41118"/>
                  <a:gd name="connsiteX5" fmla="*/ 7788 w 41490"/>
                  <a:gd name="connsiteY5" fmla="*/ 36745 h 41118"/>
                  <a:gd name="connsiteX6" fmla="*/ 159 w 41490"/>
                  <a:gd name="connsiteY6" fmla="*/ 18768 h 41118"/>
                  <a:gd name="connsiteX7" fmla="*/ 5802 w 41490"/>
                  <a:gd name="connsiteY7" fmla="*/ 7063 h 41118"/>
                  <a:gd name="connsiteX8" fmla="*/ 9878 w 41490"/>
                  <a:gd name="connsiteY8" fmla="*/ 4659 h 41118"/>
                  <a:gd name="connsiteX9" fmla="*/ 4026 w 41490"/>
                  <a:gd name="connsiteY9" fmla="*/ 18977 h 41118"/>
                  <a:gd name="connsiteX10" fmla="*/ 10715 w 41490"/>
                  <a:gd name="connsiteY10" fmla="*/ 32668 h 41118"/>
                  <a:gd name="connsiteX11" fmla="*/ 33098 w 41490"/>
                  <a:gd name="connsiteY11" fmla="*/ 29448 h 41118"/>
                  <a:gd name="connsiteX12" fmla="*/ 36007 w 41490"/>
                  <a:gd name="connsiteY12" fmla="*/ 16887 h 41118"/>
                  <a:gd name="connsiteX13" fmla="*/ 26705 w 41490"/>
                  <a:gd name="connsiteY13" fmla="*/ 4868 h 41118"/>
                  <a:gd name="connsiteX14" fmla="*/ 11237 w 41490"/>
                  <a:gd name="connsiteY14" fmla="*/ 3822 h 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490" h="41118">
                    <a:moveTo>
                      <a:pt x="11237" y="3823"/>
                    </a:moveTo>
                    <a:cubicBezTo>
                      <a:pt x="11237" y="3823"/>
                      <a:pt x="12282" y="2255"/>
                      <a:pt x="15104" y="1105"/>
                    </a:cubicBezTo>
                    <a:cubicBezTo>
                      <a:pt x="19334" y="-368"/>
                      <a:pt x="23938" y="-368"/>
                      <a:pt x="28169" y="1105"/>
                    </a:cubicBezTo>
                    <a:cubicBezTo>
                      <a:pt x="34805" y="3329"/>
                      <a:pt x="39722" y="8965"/>
                      <a:pt x="41024" y="15842"/>
                    </a:cubicBezTo>
                    <a:cubicBezTo>
                      <a:pt x="43439" y="27131"/>
                      <a:pt x="36246" y="38240"/>
                      <a:pt x="24957" y="40656"/>
                    </a:cubicBezTo>
                    <a:cubicBezTo>
                      <a:pt x="18938" y="41944"/>
                      <a:pt x="12656" y="40513"/>
                      <a:pt x="7788" y="36745"/>
                    </a:cubicBezTo>
                    <a:cubicBezTo>
                      <a:pt x="2183" y="32571"/>
                      <a:pt x="-734" y="25699"/>
                      <a:pt x="159" y="18768"/>
                    </a:cubicBezTo>
                    <a:cubicBezTo>
                      <a:pt x="599" y="14322"/>
                      <a:pt x="2598" y="10176"/>
                      <a:pt x="5802" y="7063"/>
                    </a:cubicBezTo>
                    <a:cubicBezTo>
                      <a:pt x="7997" y="4868"/>
                      <a:pt x="9669" y="4450"/>
                      <a:pt x="9878" y="4659"/>
                    </a:cubicBezTo>
                    <a:cubicBezTo>
                      <a:pt x="6622" y="8787"/>
                      <a:pt x="4594" y="13750"/>
                      <a:pt x="4026" y="18977"/>
                    </a:cubicBezTo>
                    <a:cubicBezTo>
                      <a:pt x="3718" y="24394"/>
                      <a:pt x="6252" y="29582"/>
                      <a:pt x="10715" y="32668"/>
                    </a:cubicBezTo>
                    <a:cubicBezTo>
                      <a:pt x="17785" y="37960"/>
                      <a:pt x="27807" y="36519"/>
                      <a:pt x="33098" y="29448"/>
                    </a:cubicBezTo>
                    <a:cubicBezTo>
                      <a:pt x="35788" y="25855"/>
                      <a:pt x="36843" y="21297"/>
                      <a:pt x="36007" y="16887"/>
                    </a:cubicBezTo>
                    <a:cubicBezTo>
                      <a:pt x="35224" y="11528"/>
                      <a:pt x="31696" y="6970"/>
                      <a:pt x="26705" y="4868"/>
                    </a:cubicBezTo>
                    <a:cubicBezTo>
                      <a:pt x="21771" y="2975"/>
                      <a:pt x="16381" y="2611"/>
                      <a:pt x="11237" y="3822"/>
                    </a:cubicBezTo>
                    <a:close/>
                  </a:path>
                </a:pathLst>
              </a:custGeom>
              <a:solidFill>
                <a:srgbClr val="455A64"/>
              </a:solidFill>
              <a:ln w="10439"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18C8C83A-2E0A-4F3C-4F9E-E14E111B88FA}"/>
                  </a:ext>
                </a:extLst>
              </p:cNvPr>
              <p:cNvSpPr/>
              <p:nvPr/>
            </p:nvSpPr>
            <p:spPr>
              <a:xfrm flipH="1">
                <a:off x="9960520" y="3237754"/>
                <a:ext cx="119391" cy="412941"/>
              </a:xfrm>
              <a:custGeom>
                <a:avLst/>
                <a:gdLst>
                  <a:gd name="connsiteX0" fmla="*/ 115378 w 115378"/>
                  <a:gd name="connsiteY0" fmla="*/ 394020 h 399063"/>
                  <a:gd name="connsiteX1" fmla="*/ 110675 w 115378"/>
                  <a:gd name="connsiteY1" fmla="*/ 395379 h 399063"/>
                  <a:gd name="connsiteX2" fmla="*/ 96670 w 115378"/>
                  <a:gd name="connsiteY2" fmla="*/ 397678 h 399063"/>
                  <a:gd name="connsiteX3" fmla="*/ 44413 w 115378"/>
                  <a:gd name="connsiteY3" fmla="*/ 396842 h 399063"/>
                  <a:gd name="connsiteX4" fmla="*/ 27168 w 115378"/>
                  <a:gd name="connsiteY4" fmla="*/ 393289 h 399063"/>
                  <a:gd name="connsiteX5" fmla="*/ 18493 w 115378"/>
                  <a:gd name="connsiteY5" fmla="*/ 388167 h 399063"/>
                  <a:gd name="connsiteX6" fmla="*/ 13790 w 115378"/>
                  <a:gd name="connsiteY6" fmla="*/ 378657 h 399063"/>
                  <a:gd name="connsiteX7" fmla="*/ 11386 w 115378"/>
                  <a:gd name="connsiteY7" fmla="*/ 336850 h 399063"/>
                  <a:gd name="connsiteX8" fmla="*/ 7415 w 115378"/>
                  <a:gd name="connsiteY8" fmla="*/ 242787 h 399063"/>
                  <a:gd name="connsiteX9" fmla="*/ 1457 w 115378"/>
                  <a:gd name="connsiteY9" fmla="*/ 71279 h 399063"/>
                  <a:gd name="connsiteX10" fmla="*/ 203 w 115378"/>
                  <a:gd name="connsiteY10" fmla="*/ 19022 h 399063"/>
                  <a:gd name="connsiteX11" fmla="*/ 203 w 115378"/>
                  <a:gd name="connsiteY11" fmla="*/ 4912 h 399063"/>
                  <a:gd name="connsiteX12" fmla="*/ 203 w 115378"/>
                  <a:gd name="connsiteY12" fmla="*/ 0 h 399063"/>
                  <a:gd name="connsiteX13" fmla="*/ 935 w 115378"/>
                  <a:gd name="connsiteY13" fmla="*/ 4912 h 399063"/>
                  <a:gd name="connsiteX14" fmla="*/ 2084 w 115378"/>
                  <a:gd name="connsiteY14" fmla="*/ 19022 h 399063"/>
                  <a:gd name="connsiteX15" fmla="*/ 5011 w 115378"/>
                  <a:gd name="connsiteY15" fmla="*/ 71279 h 399063"/>
                  <a:gd name="connsiteX16" fmla="*/ 12536 w 115378"/>
                  <a:gd name="connsiteY16" fmla="*/ 242683 h 399063"/>
                  <a:gd name="connsiteX17" fmla="*/ 16089 w 115378"/>
                  <a:gd name="connsiteY17" fmla="*/ 336746 h 399063"/>
                  <a:gd name="connsiteX18" fmla="*/ 17866 w 115378"/>
                  <a:gd name="connsiteY18" fmla="*/ 377611 h 399063"/>
                  <a:gd name="connsiteX19" fmla="*/ 28318 w 115378"/>
                  <a:gd name="connsiteY19" fmla="*/ 389108 h 399063"/>
                  <a:gd name="connsiteX20" fmla="*/ 44831 w 115378"/>
                  <a:gd name="connsiteY20" fmla="*/ 392870 h 399063"/>
                  <a:gd name="connsiteX21" fmla="*/ 96252 w 115378"/>
                  <a:gd name="connsiteY21" fmla="*/ 395378 h 399063"/>
                  <a:gd name="connsiteX22" fmla="*/ 115378 w 115378"/>
                  <a:gd name="connsiteY22" fmla="*/ 394020 h 39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5378" h="399063">
                    <a:moveTo>
                      <a:pt x="115378" y="394020"/>
                    </a:moveTo>
                    <a:cubicBezTo>
                      <a:pt x="113864" y="394640"/>
                      <a:pt x="112287" y="395096"/>
                      <a:pt x="110675" y="395379"/>
                    </a:cubicBezTo>
                    <a:cubicBezTo>
                      <a:pt x="107435" y="396110"/>
                      <a:pt x="102732" y="396946"/>
                      <a:pt x="96670" y="397678"/>
                    </a:cubicBezTo>
                    <a:cubicBezTo>
                      <a:pt x="79294" y="399772"/>
                      <a:pt x="61713" y="399491"/>
                      <a:pt x="44413" y="396842"/>
                    </a:cubicBezTo>
                    <a:cubicBezTo>
                      <a:pt x="38598" y="396008"/>
                      <a:pt x="32839" y="394821"/>
                      <a:pt x="27168" y="393289"/>
                    </a:cubicBezTo>
                    <a:cubicBezTo>
                      <a:pt x="23919" y="392277"/>
                      <a:pt x="20949" y="390524"/>
                      <a:pt x="18493" y="388167"/>
                    </a:cubicBezTo>
                    <a:cubicBezTo>
                      <a:pt x="15999" y="385546"/>
                      <a:pt x="14359" y="382230"/>
                      <a:pt x="13790" y="378657"/>
                    </a:cubicBezTo>
                    <a:cubicBezTo>
                      <a:pt x="12118" y="365174"/>
                      <a:pt x="12222" y="351796"/>
                      <a:pt x="11386" y="336850"/>
                    </a:cubicBezTo>
                    <a:cubicBezTo>
                      <a:pt x="10132" y="307795"/>
                      <a:pt x="8878" y="275919"/>
                      <a:pt x="7415" y="242787"/>
                    </a:cubicBezTo>
                    <a:cubicBezTo>
                      <a:pt x="4802" y="175793"/>
                      <a:pt x="2712" y="115175"/>
                      <a:pt x="1457" y="71279"/>
                    </a:cubicBezTo>
                    <a:cubicBezTo>
                      <a:pt x="1457" y="50376"/>
                      <a:pt x="517" y="32400"/>
                      <a:pt x="203" y="19022"/>
                    </a:cubicBezTo>
                    <a:lnTo>
                      <a:pt x="203" y="4912"/>
                    </a:lnTo>
                    <a:cubicBezTo>
                      <a:pt x="-68" y="3286"/>
                      <a:pt x="-68" y="1626"/>
                      <a:pt x="203" y="0"/>
                    </a:cubicBezTo>
                    <a:cubicBezTo>
                      <a:pt x="687" y="1593"/>
                      <a:pt x="934" y="3248"/>
                      <a:pt x="935" y="4912"/>
                    </a:cubicBezTo>
                    <a:cubicBezTo>
                      <a:pt x="935" y="8779"/>
                      <a:pt x="1666" y="13378"/>
                      <a:pt x="2084" y="19022"/>
                    </a:cubicBezTo>
                    <a:cubicBezTo>
                      <a:pt x="2816" y="32086"/>
                      <a:pt x="3757" y="49644"/>
                      <a:pt x="5011" y="71279"/>
                    </a:cubicBezTo>
                    <a:cubicBezTo>
                      <a:pt x="7206" y="115175"/>
                      <a:pt x="9923" y="175793"/>
                      <a:pt x="12536" y="242683"/>
                    </a:cubicBezTo>
                    <a:cubicBezTo>
                      <a:pt x="13790" y="276128"/>
                      <a:pt x="15044" y="308004"/>
                      <a:pt x="16089" y="336746"/>
                    </a:cubicBezTo>
                    <a:cubicBezTo>
                      <a:pt x="16821" y="351065"/>
                      <a:pt x="16612" y="365487"/>
                      <a:pt x="17866" y="377611"/>
                    </a:cubicBezTo>
                    <a:cubicBezTo>
                      <a:pt x="18736" y="383189"/>
                      <a:pt x="22848" y="387711"/>
                      <a:pt x="28318" y="389108"/>
                    </a:cubicBezTo>
                    <a:cubicBezTo>
                      <a:pt x="33737" y="390708"/>
                      <a:pt x="39253" y="391965"/>
                      <a:pt x="44831" y="392870"/>
                    </a:cubicBezTo>
                    <a:cubicBezTo>
                      <a:pt x="61809" y="395760"/>
                      <a:pt x="79073" y="396602"/>
                      <a:pt x="96252" y="395378"/>
                    </a:cubicBezTo>
                    <a:cubicBezTo>
                      <a:pt x="108585" y="394752"/>
                      <a:pt x="115274" y="393079"/>
                      <a:pt x="115378" y="394020"/>
                    </a:cubicBezTo>
                    <a:close/>
                  </a:path>
                </a:pathLst>
              </a:custGeom>
              <a:solidFill>
                <a:srgbClr val="455A64"/>
              </a:solidFill>
              <a:ln w="10439"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3AD30F5-0CB4-1768-3804-64969D37EB57}"/>
                  </a:ext>
                </a:extLst>
              </p:cNvPr>
              <p:cNvSpPr/>
              <p:nvPr/>
            </p:nvSpPr>
            <p:spPr>
              <a:xfrm flipH="1">
                <a:off x="9673924" y="3289234"/>
                <a:ext cx="179236" cy="131998"/>
              </a:xfrm>
              <a:custGeom>
                <a:avLst/>
                <a:gdLst>
                  <a:gd name="connsiteX0" fmla="*/ 173212 w 173212"/>
                  <a:gd name="connsiteY0" fmla="*/ 107127 h 127562"/>
                  <a:gd name="connsiteX1" fmla="*/ 165165 w 173212"/>
                  <a:gd name="connsiteY1" fmla="*/ 113085 h 127562"/>
                  <a:gd name="connsiteX2" fmla="*/ 139872 w 173212"/>
                  <a:gd name="connsiteY2" fmla="*/ 123536 h 127562"/>
                  <a:gd name="connsiteX3" fmla="*/ 4064 w 173212"/>
                  <a:gd name="connsiteY3" fmla="*/ 46607 h 127562"/>
                  <a:gd name="connsiteX4" fmla="*/ 2017 w 173212"/>
                  <a:gd name="connsiteY4" fmla="*/ 37834 h 127562"/>
                  <a:gd name="connsiteX5" fmla="*/ 241 w 173212"/>
                  <a:gd name="connsiteY5" fmla="*/ 10451 h 127562"/>
                  <a:gd name="connsiteX6" fmla="*/ 2017 w 173212"/>
                  <a:gd name="connsiteY6" fmla="*/ 0 h 127562"/>
                  <a:gd name="connsiteX7" fmla="*/ 5780 w 173212"/>
                  <a:gd name="connsiteY7" fmla="*/ 36476 h 127562"/>
                  <a:gd name="connsiteX8" fmla="*/ 136974 w 173212"/>
                  <a:gd name="connsiteY8" fmla="*/ 119937 h 127562"/>
                  <a:gd name="connsiteX9" fmla="*/ 139454 w 173212"/>
                  <a:gd name="connsiteY9" fmla="*/ 119356 h 127562"/>
                  <a:gd name="connsiteX10" fmla="*/ 173212 w 173212"/>
                  <a:gd name="connsiteY10" fmla="*/ 107127 h 12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212" h="127562">
                    <a:moveTo>
                      <a:pt x="173212" y="107127"/>
                    </a:moveTo>
                    <a:cubicBezTo>
                      <a:pt x="170866" y="109531"/>
                      <a:pt x="168149" y="111543"/>
                      <a:pt x="165165" y="113085"/>
                    </a:cubicBezTo>
                    <a:cubicBezTo>
                      <a:pt x="157228" y="117662"/>
                      <a:pt x="148725" y="121176"/>
                      <a:pt x="139872" y="123536"/>
                    </a:cubicBezTo>
                    <a:cubicBezTo>
                      <a:pt x="81126" y="139795"/>
                      <a:pt x="20323" y="105353"/>
                      <a:pt x="4064" y="46607"/>
                    </a:cubicBezTo>
                    <a:cubicBezTo>
                      <a:pt x="3262" y="43712"/>
                      <a:pt x="2580" y="40785"/>
                      <a:pt x="2017" y="37834"/>
                    </a:cubicBezTo>
                    <a:cubicBezTo>
                      <a:pt x="212" y="28826"/>
                      <a:pt x="-386" y="19617"/>
                      <a:pt x="241" y="10451"/>
                    </a:cubicBezTo>
                    <a:cubicBezTo>
                      <a:pt x="235" y="6892"/>
                      <a:pt x="836" y="3358"/>
                      <a:pt x="2017" y="0"/>
                    </a:cubicBezTo>
                    <a:cubicBezTo>
                      <a:pt x="2138" y="12249"/>
                      <a:pt x="3398" y="24460"/>
                      <a:pt x="5780" y="36476"/>
                    </a:cubicBezTo>
                    <a:cubicBezTo>
                      <a:pt x="18961" y="95751"/>
                      <a:pt x="77698" y="133118"/>
                      <a:pt x="136974" y="119937"/>
                    </a:cubicBezTo>
                    <a:cubicBezTo>
                      <a:pt x="137803" y="119753"/>
                      <a:pt x="138630" y="119559"/>
                      <a:pt x="139454" y="119356"/>
                    </a:cubicBezTo>
                    <a:cubicBezTo>
                      <a:pt x="151061" y="116333"/>
                      <a:pt x="162362" y="112239"/>
                      <a:pt x="173212" y="107127"/>
                    </a:cubicBezTo>
                    <a:close/>
                  </a:path>
                </a:pathLst>
              </a:custGeom>
              <a:solidFill>
                <a:srgbClr val="455A64"/>
              </a:solidFill>
              <a:ln w="10439"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422A3715-21D5-68B1-DD18-7D0A0104A54C}"/>
                  </a:ext>
                </a:extLst>
              </p:cNvPr>
              <p:cNvSpPr/>
              <p:nvPr/>
            </p:nvSpPr>
            <p:spPr>
              <a:xfrm flipH="1">
                <a:off x="9934272" y="3230184"/>
                <a:ext cx="6001" cy="90737"/>
              </a:xfrm>
              <a:custGeom>
                <a:avLst/>
                <a:gdLst>
                  <a:gd name="connsiteX0" fmla="*/ 4262 w 5799"/>
                  <a:gd name="connsiteY0" fmla="*/ 87688 h 87687"/>
                  <a:gd name="connsiteX1" fmla="*/ 1440 w 5799"/>
                  <a:gd name="connsiteY1" fmla="*/ 0 h 87687"/>
                  <a:gd name="connsiteX2" fmla="*/ 4262 w 5799"/>
                  <a:gd name="connsiteY2" fmla="*/ 87688 h 87687"/>
                </a:gdLst>
                <a:ahLst/>
                <a:cxnLst>
                  <a:cxn ang="0">
                    <a:pos x="connsiteX0" y="connsiteY0"/>
                  </a:cxn>
                  <a:cxn ang="0">
                    <a:pos x="connsiteX1" y="connsiteY1"/>
                  </a:cxn>
                  <a:cxn ang="0">
                    <a:pos x="connsiteX2" y="connsiteY2"/>
                  </a:cxn>
                </a:cxnLst>
                <a:rect l="l" t="t" r="r" b="b"/>
                <a:pathLst>
                  <a:path w="5799" h="87687">
                    <a:moveTo>
                      <a:pt x="4262" y="87688"/>
                    </a:moveTo>
                    <a:cubicBezTo>
                      <a:pt x="-227" y="58681"/>
                      <a:pt x="-1174" y="29236"/>
                      <a:pt x="1440" y="0"/>
                    </a:cubicBezTo>
                    <a:cubicBezTo>
                      <a:pt x="6068" y="28994"/>
                      <a:pt x="7016" y="58456"/>
                      <a:pt x="4262" y="87688"/>
                    </a:cubicBezTo>
                    <a:close/>
                  </a:path>
                </a:pathLst>
              </a:custGeom>
              <a:solidFill>
                <a:srgbClr val="455A64"/>
              </a:solidFill>
              <a:ln w="10439"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87C65B93-5E13-30EF-82F2-DC6AC96B25DC}"/>
                  </a:ext>
                </a:extLst>
              </p:cNvPr>
              <p:cNvSpPr/>
              <p:nvPr/>
            </p:nvSpPr>
            <p:spPr>
              <a:xfrm flipH="1">
                <a:off x="9894501" y="3224993"/>
                <a:ext cx="7193" cy="89439"/>
              </a:xfrm>
              <a:custGeom>
                <a:avLst/>
                <a:gdLst>
                  <a:gd name="connsiteX0" fmla="*/ 947 w 6951"/>
                  <a:gd name="connsiteY0" fmla="*/ 86434 h 86433"/>
                  <a:gd name="connsiteX1" fmla="*/ 947 w 6951"/>
                  <a:gd name="connsiteY1" fmla="*/ 43165 h 86433"/>
                  <a:gd name="connsiteX2" fmla="*/ 3456 w 6951"/>
                  <a:gd name="connsiteY2" fmla="*/ 0 h 86433"/>
                  <a:gd name="connsiteX3" fmla="*/ 6382 w 6951"/>
                  <a:gd name="connsiteY3" fmla="*/ 43373 h 86433"/>
                  <a:gd name="connsiteX4" fmla="*/ 947 w 6951"/>
                  <a:gd name="connsiteY4" fmla="*/ 86433 h 8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1" h="86433">
                    <a:moveTo>
                      <a:pt x="947" y="86434"/>
                    </a:moveTo>
                    <a:cubicBezTo>
                      <a:pt x="-316" y="72038"/>
                      <a:pt x="-316" y="57560"/>
                      <a:pt x="947" y="43165"/>
                    </a:cubicBezTo>
                    <a:cubicBezTo>
                      <a:pt x="399" y="28729"/>
                      <a:pt x="1239" y="14275"/>
                      <a:pt x="3456" y="0"/>
                    </a:cubicBezTo>
                    <a:cubicBezTo>
                      <a:pt x="6717" y="14212"/>
                      <a:pt x="7705" y="28852"/>
                      <a:pt x="6382" y="43373"/>
                    </a:cubicBezTo>
                    <a:cubicBezTo>
                      <a:pt x="6890" y="57925"/>
                      <a:pt x="5055" y="72464"/>
                      <a:pt x="947" y="86433"/>
                    </a:cubicBezTo>
                    <a:close/>
                  </a:path>
                </a:pathLst>
              </a:custGeom>
              <a:solidFill>
                <a:srgbClr val="455A64"/>
              </a:solidFill>
              <a:ln w="10439"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5F70C0E-BE05-3E82-7465-63AF68C90BDE}"/>
                  </a:ext>
                </a:extLst>
              </p:cNvPr>
              <p:cNvSpPr/>
              <p:nvPr/>
            </p:nvSpPr>
            <p:spPr>
              <a:xfrm flipH="1">
                <a:off x="9704855" y="3290814"/>
                <a:ext cx="547560" cy="30655"/>
              </a:xfrm>
              <a:custGeom>
                <a:avLst/>
                <a:gdLst>
                  <a:gd name="connsiteX0" fmla="*/ 529157 w 529157"/>
                  <a:gd name="connsiteY0" fmla="*/ 41 h 29625"/>
                  <a:gd name="connsiteX1" fmla="*/ 523932 w 529157"/>
                  <a:gd name="connsiteY1" fmla="*/ 1504 h 29625"/>
                  <a:gd name="connsiteX2" fmla="*/ 508777 w 529157"/>
                  <a:gd name="connsiteY2" fmla="*/ 4639 h 29625"/>
                  <a:gd name="connsiteX3" fmla="*/ 452548 w 529157"/>
                  <a:gd name="connsiteY3" fmla="*/ 14046 h 29625"/>
                  <a:gd name="connsiteX4" fmla="*/ 77132 w 529157"/>
                  <a:gd name="connsiteY4" fmla="*/ 21675 h 29625"/>
                  <a:gd name="connsiteX5" fmla="*/ 20589 w 529157"/>
                  <a:gd name="connsiteY5" fmla="*/ 14568 h 29625"/>
                  <a:gd name="connsiteX6" fmla="*/ 5330 w 529157"/>
                  <a:gd name="connsiteY6" fmla="*/ 12060 h 29625"/>
                  <a:gd name="connsiteX7" fmla="*/ 0 w 529157"/>
                  <a:gd name="connsiteY7" fmla="*/ 10806 h 29625"/>
                  <a:gd name="connsiteX8" fmla="*/ 5435 w 529157"/>
                  <a:gd name="connsiteY8" fmla="*/ 10806 h 29625"/>
                  <a:gd name="connsiteX9" fmla="*/ 20903 w 529157"/>
                  <a:gd name="connsiteY9" fmla="*/ 12269 h 29625"/>
                  <a:gd name="connsiteX10" fmla="*/ 77550 w 529157"/>
                  <a:gd name="connsiteY10" fmla="*/ 17599 h 29625"/>
                  <a:gd name="connsiteX11" fmla="*/ 264944 w 529157"/>
                  <a:gd name="connsiteY11" fmla="*/ 23661 h 29625"/>
                  <a:gd name="connsiteX12" fmla="*/ 452025 w 529157"/>
                  <a:gd name="connsiteY12" fmla="*/ 9970 h 29625"/>
                  <a:gd name="connsiteX13" fmla="*/ 508463 w 529157"/>
                  <a:gd name="connsiteY13" fmla="*/ 2340 h 29625"/>
                  <a:gd name="connsiteX14" fmla="*/ 523827 w 529157"/>
                  <a:gd name="connsiteY14" fmla="*/ 250 h 29625"/>
                  <a:gd name="connsiteX15" fmla="*/ 529157 w 529157"/>
                  <a:gd name="connsiteY15" fmla="*/ 41 h 2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9157" h="29625">
                    <a:moveTo>
                      <a:pt x="529157" y="41"/>
                    </a:moveTo>
                    <a:cubicBezTo>
                      <a:pt x="529157" y="41"/>
                      <a:pt x="527485" y="772"/>
                      <a:pt x="523932" y="1504"/>
                    </a:cubicBezTo>
                    <a:lnTo>
                      <a:pt x="508777" y="4639"/>
                    </a:lnTo>
                    <a:cubicBezTo>
                      <a:pt x="495608" y="7357"/>
                      <a:pt x="476378" y="10597"/>
                      <a:pt x="452548" y="14046"/>
                    </a:cubicBezTo>
                    <a:cubicBezTo>
                      <a:pt x="328185" y="31840"/>
                      <a:pt x="202116" y="34402"/>
                      <a:pt x="77132" y="21675"/>
                    </a:cubicBezTo>
                    <a:cubicBezTo>
                      <a:pt x="53198" y="19167"/>
                      <a:pt x="33863" y="16658"/>
                      <a:pt x="20589" y="14568"/>
                    </a:cubicBezTo>
                    <a:lnTo>
                      <a:pt x="5330" y="12060"/>
                    </a:lnTo>
                    <a:cubicBezTo>
                      <a:pt x="3502" y="11904"/>
                      <a:pt x="1706" y="11481"/>
                      <a:pt x="0" y="10806"/>
                    </a:cubicBezTo>
                    <a:cubicBezTo>
                      <a:pt x="1803" y="10551"/>
                      <a:pt x="3632" y="10551"/>
                      <a:pt x="5435" y="10806"/>
                    </a:cubicBezTo>
                    <a:lnTo>
                      <a:pt x="20903" y="12269"/>
                    </a:lnTo>
                    <a:cubicBezTo>
                      <a:pt x="34176" y="13732"/>
                      <a:pt x="53616" y="15613"/>
                      <a:pt x="77550" y="17599"/>
                    </a:cubicBezTo>
                    <a:cubicBezTo>
                      <a:pt x="139873" y="22775"/>
                      <a:pt x="202417" y="24799"/>
                      <a:pt x="264944" y="23661"/>
                    </a:cubicBezTo>
                    <a:cubicBezTo>
                      <a:pt x="327498" y="22300"/>
                      <a:pt x="389940" y="17730"/>
                      <a:pt x="452025" y="9970"/>
                    </a:cubicBezTo>
                    <a:cubicBezTo>
                      <a:pt x="475855" y="7043"/>
                      <a:pt x="495190" y="4430"/>
                      <a:pt x="508463" y="2340"/>
                    </a:cubicBezTo>
                    <a:lnTo>
                      <a:pt x="523827" y="250"/>
                    </a:lnTo>
                    <a:cubicBezTo>
                      <a:pt x="525594" y="16"/>
                      <a:pt x="527378" y="-54"/>
                      <a:pt x="529157" y="41"/>
                    </a:cubicBezTo>
                    <a:close/>
                  </a:path>
                </a:pathLst>
              </a:custGeom>
              <a:solidFill>
                <a:srgbClr val="455A64"/>
              </a:solidFill>
              <a:ln w="10439"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B1832F82-D235-5DE0-C80D-937051696307}"/>
                  </a:ext>
                </a:extLst>
              </p:cNvPr>
              <p:cNvSpPr/>
              <p:nvPr/>
            </p:nvSpPr>
            <p:spPr>
              <a:xfrm flipH="1">
                <a:off x="10234679" y="3320055"/>
                <a:ext cx="169686" cy="78838"/>
              </a:xfrm>
              <a:custGeom>
                <a:avLst/>
                <a:gdLst>
                  <a:gd name="connsiteX0" fmla="*/ 163983 w 163983"/>
                  <a:gd name="connsiteY0" fmla="*/ 0 h 76188"/>
                  <a:gd name="connsiteX1" fmla="*/ 148933 w 163983"/>
                  <a:gd name="connsiteY1" fmla="*/ 23620 h 76188"/>
                  <a:gd name="connsiteX2" fmla="*/ 27487 w 163983"/>
                  <a:gd name="connsiteY2" fmla="*/ 75878 h 76188"/>
                  <a:gd name="connsiteX3" fmla="*/ 0 w 163983"/>
                  <a:gd name="connsiteY3" fmla="*/ 70338 h 76188"/>
                  <a:gd name="connsiteX4" fmla="*/ 27696 w 163983"/>
                  <a:gd name="connsiteY4" fmla="*/ 72011 h 76188"/>
                  <a:gd name="connsiteX5" fmla="*/ 146007 w 163983"/>
                  <a:gd name="connsiteY5" fmla="*/ 20903 h 76188"/>
                  <a:gd name="connsiteX6" fmla="*/ 163983 w 163983"/>
                  <a:gd name="connsiteY6" fmla="*/ 0 h 76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83" h="76188">
                    <a:moveTo>
                      <a:pt x="163983" y="0"/>
                    </a:moveTo>
                    <a:cubicBezTo>
                      <a:pt x="160516" y="8760"/>
                      <a:pt x="155408" y="16777"/>
                      <a:pt x="148933" y="23620"/>
                    </a:cubicBezTo>
                    <a:cubicBezTo>
                      <a:pt x="119161" y="59490"/>
                      <a:pt x="74004" y="78921"/>
                      <a:pt x="27487" y="75878"/>
                    </a:cubicBezTo>
                    <a:cubicBezTo>
                      <a:pt x="18058" y="75782"/>
                      <a:pt x="8731" y="73903"/>
                      <a:pt x="0" y="70338"/>
                    </a:cubicBezTo>
                    <a:cubicBezTo>
                      <a:pt x="0" y="69398"/>
                      <a:pt x="10451" y="71801"/>
                      <a:pt x="27696" y="72011"/>
                    </a:cubicBezTo>
                    <a:cubicBezTo>
                      <a:pt x="72655" y="72817"/>
                      <a:pt x="115776" y="54190"/>
                      <a:pt x="146007" y="20903"/>
                    </a:cubicBezTo>
                    <a:cubicBezTo>
                      <a:pt x="157712" y="8779"/>
                      <a:pt x="163147" y="0"/>
                      <a:pt x="163983" y="0"/>
                    </a:cubicBezTo>
                    <a:close/>
                  </a:path>
                </a:pathLst>
              </a:custGeom>
              <a:solidFill>
                <a:srgbClr val="455A64"/>
              </a:solidFill>
              <a:ln w="10439"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D7E40D23-8072-DB6F-6F92-90C84C9293D8}"/>
                  </a:ext>
                </a:extLst>
              </p:cNvPr>
              <p:cNvSpPr/>
              <p:nvPr/>
            </p:nvSpPr>
            <p:spPr>
              <a:xfrm flipH="1">
                <a:off x="9966172" y="3341685"/>
                <a:ext cx="6170" cy="236090"/>
              </a:xfrm>
              <a:custGeom>
                <a:avLst/>
                <a:gdLst>
                  <a:gd name="connsiteX0" fmla="*/ 4214 w 5963"/>
                  <a:gd name="connsiteY0" fmla="*/ 228155 h 228155"/>
                  <a:gd name="connsiteX1" fmla="*/ 242 w 5963"/>
                  <a:gd name="connsiteY1" fmla="*/ 114130 h 228155"/>
                  <a:gd name="connsiteX2" fmla="*/ 1705 w 5963"/>
                  <a:gd name="connsiteY2" fmla="*/ 0 h 228155"/>
                  <a:gd name="connsiteX3" fmla="*/ 5677 w 5963"/>
                  <a:gd name="connsiteY3" fmla="*/ 114025 h 228155"/>
                  <a:gd name="connsiteX4" fmla="*/ 4214 w 5963"/>
                  <a:gd name="connsiteY4" fmla="*/ 228155 h 228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3" h="228155">
                    <a:moveTo>
                      <a:pt x="4214" y="228155"/>
                    </a:moveTo>
                    <a:cubicBezTo>
                      <a:pt x="2646" y="228155"/>
                      <a:pt x="869" y="177048"/>
                      <a:pt x="242" y="114130"/>
                    </a:cubicBezTo>
                    <a:cubicBezTo>
                      <a:pt x="-385" y="51212"/>
                      <a:pt x="242" y="0"/>
                      <a:pt x="1705" y="0"/>
                    </a:cubicBezTo>
                    <a:cubicBezTo>
                      <a:pt x="3169" y="0"/>
                      <a:pt x="4945" y="51003"/>
                      <a:pt x="5677" y="114025"/>
                    </a:cubicBezTo>
                    <a:cubicBezTo>
                      <a:pt x="6408" y="177048"/>
                      <a:pt x="5677" y="228155"/>
                      <a:pt x="4214" y="228155"/>
                    </a:cubicBezTo>
                    <a:close/>
                  </a:path>
                </a:pathLst>
              </a:custGeom>
              <a:solidFill>
                <a:srgbClr val="455A64"/>
              </a:solidFill>
              <a:ln w="10439"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FE66004D-547F-AB9E-E965-FD74B93AE80B}"/>
                  </a:ext>
                </a:extLst>
              </p:cNvPr>
              <p:cNvSpPr/>
              <p:nvPr/>
            </p:nvSpPr>
            <p:spPr>
              <a:xfrm flipH="1">
                <a:off x="10040343" y="3689601"/>
                <a:ext cx="7119" cy="138755"/>
              </a:xfrm>
              <a:custGeom>
                <a:avLst/>
                <a:gdLst>
                  <a:gd name="connsiteX0" fmla="*/ 2186 w 6880"/>
                  <a:gd name="connsiteY0" fmla="*/ 134092 h 134092"/>
                  <a:gd name="connsiteX1" fmla="*/ 723 w 6880"/>
                  <a:gd name="connsiteY1" fmla="*/ 66994 h 134092"/>
                  <a:gd name="connsiteX2" fmla="*/ 4695 w 6880"/>
                  <a:gd name="connsiteY2" fmla="*/ 0 h 134092"/>
                  <a:gd name="connsiteX3" fmla="*/ 6158 w 6880"/>
                  <a:gd name="connsiteY3" fmla="*/ 67099 h 134092"/>
                  <a:gd name="connsiteX4" fmla="*/ 2186 w 6880"/>
                  <a:gd name="connsiteY4" fmla="*/ 134092 h 134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 h="134092">
                    <a:moveTo>
                      <a:pt x="2186" y="134092"/>
                    </a:moveTo>
                    <a:cubicBezTo>
                      <a:pt x="-108" y="111802"/>
                      <a:pt x="-598" y="89363"/>
                      <a:pt x="723" y="66994"/>
                    </a:cubicBezTo>
                    <a:cubicBezTo>
                      <a:pt x="290" y="44593"/>
                      <a:pt x="1618" y="22193"/>
                      <a:pt x="4695" y="0"/>
                    </a:cubicBezTo>
                    <a:cubicBezTo>
                      <a:pt x="6989" y="22290"/>
                      <a:pt x="7479" y="44729"/>
                      <a:pt x="6158" y="67099"/>
                    </a:cubicBezTo>
                    <a:cubicBezTo>
                      <a:pt x="6654" y="89501"/>
                      <a:pt x="5326" y="111906"/>
                      <a:pt x="2186" y="134092"/>
                    </a:cubicBezTo>
                    <a:close/>
                  </a:path>
                </a:pathLst>
              </a:custGeom>
              <a:solidFill>
                <a:srgbClr val="455A64"/>
              </a:solidFill>
              <a:ln w="10439"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A6F0B26F-C917-A08B-795B-1F064E1B69E5}"/>
                  </a:ext>
                </a:extLst>
              </p:cNvPr>
              <p:cNvSpPr/>
              <p:nvPr/>
            </p:nvSpPr>
            <p:spPr>
              <a:xfrm flipH="1">
                <a:off x="9710478" y="3690264"/>
                <a:ext cx="230790" cy="43138"/>
              </a:xfrm>
              <a:custGeom>
                <a:avLst/>
                <a:gdLst>
                  <a:gd name="connsiteX0" fmla="*/ 223034 w 223034"/>
                  <a:gd name="connsiteY0" fmla="*/ 196 h 41688"/>
                  <a:gd name="connsiteX1" fmla="*/ 190321 w 223034"/>
                  <a:gd name="connsiteY1" fmla="*/ 6154 h 41688"/>
                  <a:gd name="connsiteX2" fmla="*/ 111308 w 223034"/>
                  <a:gd name="connsiteY2" fmla="*/ 19532 h 41688"/>
                  <a:gd name="connsiteX3" fmla="*/ 32713 w 223034"/>
                  <a:gd name="connsiteY3" fmla="*/ 35522 h 41688"/>
                  <a:gd name="connsiteX4" fmla="*/ 0 w 223034"/>
                  <a:gd name="connsiteY4" fmla="*/ 41689 h 41688"/>
                  <a:gd name="connsiteX5" fmla="*/ 31354 w 223034"/>
                  <a:gd name="connsiteY5" fmla="*/ 31237 h 41688"/>
                  <a:gd name="connsiteX6" fmla="*/ 109845 w 223034"/>
                  <a:gd name="connsiteY6" fmla="*/ 13679 h 41688"/>
                  <a:gd name="connsiteX7" fmla="*/ 189381 w 223034"/>
                  <a:gd name="connsiteY7" fmla="*/ 1869 h 41688"/>
                  <a:gd name="connsiteX8" fmla="*/ 223034 w 223034"/>
                  <a:gd name="connsiteY8" fmla="*/ 196 h 4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034" h="41688">
                    <a:moveTo>
                      <a:pt x="223034" y="196"/>
                    </a:moveTo>
                    <a:cubicBezTo>
                      <a:pt x="212291" y="2984"/>
                      <a:pt x="201357" y="4975"/>
                      <a:pt x="190321" y="6154"/>
                    </a:cubicBezTo>
                    <a:cubicBezTo>
                      <a:pt x="170045" y="9394"/>
                      <a:pt x="142035" y="13888"/>
                      <a:pt x="111308" y="19532"/>
                    </a:cubicBezTo>
                    <a:cubicBezTo>
                      <a:pt x="80581" y="25175"/>
                      <a:pt x="52780" y="31132"/>
                      <a:pt x="32713" y="35522"/>
                    </a:cubicBezTo>
                    <a:cubicBezTo>
                      <a:pt x="21970" y="38356"/>
                      <a:pt x="11038" y="40416"/>
                      <a:pt x="0" y="41689"/>
                    </a:cubicBezTo>
                    <a:cubicBezTo>
                      <a:pt x="10091" y="37205"/>
                      <a:pt x="20591" y="33705"/>
                      <a:pt x="31354" y="31237"/>
                    </a:cubicBezTo>
                    <a:cubicBezTo>
                      <a:pt x="51317" y="25907"/>
                      <a:pt x="79013" y="19427"/>
                      <a:pt x="109845" y="13679"/>
                    </a:cubicBezTo>
                    <a:cubicBezTo>
                      <a:pt x="140677" y="7930"/>
                      <a:pt x="168896" y="4063"/>
                      <a:pt x="189381" y="1869"/>
                    </a:cubicBezTo>
                    <a:cubicBezTo>
                      <a:pt x="200518" y="221"/>
                      <a:pt x="211789" y="-339"/>
                      <a:pt x="223034" y="196"/>
                    </a:cubicBezTo>
                    <a:close/>
                  </a:path>
                </a:pathLst>
              </a:custGeom>
              <a:solidFill>
                <a:srgbClr val="455A64"/>
              </a:solidFill>
              <a:ln w="10439"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38ADBA9C-FF9F-D7ED-5AF0-A5DAE7BF10F4}"/>
                  </a:ext>
                </a:extLst>
              </p:cNvPr>
              <p:cNvSpPr/>
              <p:nvPr/>
            </p:nvSpPr>
            <p:spPr>
              <a:xfrm flipH="1">
                <a:off x="9679115" y="3737232"/>
                <a:ext cx="269724" cy="16718"/>
              </a:xfrm>
              <a:custGeom>
                <a:avLst/>
                <a:gdLst>
                  <a:gd name="connsiteX0" fmla="*/ 260659 w 260659"/>
                  <a:gd name="connsiteY0" fmla="*/ 2884 h 16156"/>
                  <a:gd name="connsiteX1" fmla="*/ 222407 w 260659"/>
                  <a:gd name="connsiteY1" fmla="*/ 4138 h 16156"/>
                  <a:gd name="connsiteX2" fmla="*/ 130225 w 260659"/>
                  <a:gd name="connsiteY2" fmla="*/ 7169 h 16156"/>
                  <a:gd name="connsiteX3" fmla="*/ 38148 w 260659"/>
                  <a:gd name="connsiteY3" fmla="*/ 13544 h 16156"/>
                  <a:gd name="connsiteX4" fmla="*/ 0 w 260659"/>
                  <a:gd name="connsiteY4" fmla="*/ 16157 h 16156"/>
                  <a:gd name="connsiteX5" fmla="*/ 10451 w 260659"/>
                  <a:gd name="connsiteY5" fmla="*/ 13857 h 16156"/>
                  <a:gd name="connsiteX6" fmla="*/ 38148 w 260659"/>
                  <a:gd name="connsiteY6" fmla="*/ 9782 h 16156"/>
                  <a:gd name="connsiteX7" fmla="*/ 130330 w 260659"/>
                  <a:gd name="connsiteY7" fmla="*/ 1629 h 16156"/>
                  <a:gd name="connsiteX8" fmla="*/ 222825 w 260659"/>
                  <a:gd name="connsiteY8" fmla="*/ 375 h 16156"/>
                  <a:gd name="connsiteX9" fmla="*/ 250835 w 260659"/>
                  <a:gd name="connsiteY9" fmla="*/ 1525 h 16156"/>
                  <a:gd name="connsiteX10" fmla="*/ 260659 w 260659"/>
                  <a:gd name="connsiteY10" fmla="*/ 2884 h 1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59" h="16156">
                    <a:moveTo>
                      <a:pt x="260659" y="2884"/>
                    </a:moveTo>
                    <a:cubicBezTo>
                      <a:pt x="247945" y="4059"/>
                      <a:pt x="235171" y="4477"/>
                      <a:pt x="222407" y="4138"/>
                    </a:cubicBezTo>
                    <a:cubicBezTo>
                      <a:pt x="198787" y="4138"/>
                      <a:pt x="166178" y="5287"/>
                      <a:pt x="130225" y="7169"/>
                    </a:cubicBezTo>
                    <a:cubicBezTo>
                      <a:pt x="94272" y="9050"/>
                      <a:pt x="61768" y="11558"/>
                      <a:pt x="38148" y="13544"/>
                    </a:cubicBezTo>
                    <a:cubicBezTo>
                      <a:pt x="25496" y="15185"/>
                      <a:pt x="12757" y="16057"/>
                      <a:pt x="0" y="16157"/>
                    </a:cubicBezTo>
                    <a:cubicBezTo>
                      <a:pt x="3330" y="14809"/>
                      <a:pt x="6863" y="14032"/>
                      <a:pt x="10451" y="13857"/>
                    </a:cubicBezTo>
                    <a:cubicBezTo>
                      <a:pt x="16931" y="12603"/>
                      <a:pt x="26442" y="11245"/>
                      <a:pt x="38148" y="9782"/>
                    </a:cubicBezTo>
                    <a:cubicBezTo>
                      <a:pt x="61664" y="6751"/>
                      <a:pt x="94272" y="3511"/>
                      <a:pt x="130330" y="1629"/>
                    </a:cubicBezTo>
                    <a:cubicBezTo>
                      <a:pt x="166387" y="-252"/>
                      <a:pt x="199205" y="-252"/>
                      <a:pt x="222825" y="375"/>
                    </a:cubicBezTo>
                    <a:cubicBezTo>
                      <a:pt x="234740" y="375"/>
                      <a:pt x="243728" y="1107"/>
                      <a:pt x="250835" y="1525"/>
                    </a:cubicBezTo>
                    <a:cubicBezTo>
                      <a:pt x="254157" y="1515"/>
                      <a:pt x="257464" y="1972"/>
                      <a:pt x="260659" y="2884"/>
                    </a:cubicBezTo>
                    <a:close/>
                  </a:path>
                </a:pathLst>
              </a:custGeom>
              <a:solidFill>
                <a:srgbClr val="455A64"/>
              </a:solidFill>
              <a:ln w="10439"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B470812A-0E15-E4D6-EFD9-8709DC5C330B}"/>
                  </a:ext>
                </a:extLst>
              </p:cNvPr>
              <p:cNvSpPr/>
              <p:nvPr/>
            </p:nvSpPr>
            <p:spPr>
              <a:xfrm flipH="1">
                <a:off x="10124691" y="3651190"/>
                <a:ext cx="195101" cy="56580"/>
              </a:xfrm>
              <a:custGeom>
                <a:avLst/>
                <a:gdLst>
                  <a:gd name="connsiteX0" fmla="*/ 188544 w 188544"/>
                  <a:gd name="connsiteY0" fmla="*/ 54679 h 54678"/>
                  <a:gd name="connsiteX1" fmla="*/ 161580 w 188544"/>
                  <a:gd name="connsiteY1" fmla="*/ 44227 h 54678"/>
                  <a:gd name="connsiteX2" fmla="*/ 96049 w 188544"/>
                  <a:gd name="connsiteY2" fmla="*/ 21130 h 54678"/>
                  <a:gd name="connsiteX3" fmla="*/ 28428 w 188544"/>
                  <a:gd name="connsiteY3" fmla="*/ 5661 h 54678"/>
                  <a:gd name="connsiteX4" fmla="*/ 0 w 188544"/>
                  <a:gd name="connsiteY4" fmla="*/ 331 h 54678"/>
                  <a:gd name="connsiteX5" fmla="*/ 28951 w 188544"/>
                  <a:gd name="connsiteY5" fmla="*/ 1794 h 54678"/>
                  <a:gd name="connsiteX6" fmla="*/ 163147 w 188544"/>
                  <a:gd name="connsiteY6" fmla="*/ 40674 h 54678"/>
                  <a:gd name="connsiteX7" fmla="*/ 188544 w 188544"/>
                  <a:gd name="connsiteY7" fmla="*/ 54679 h 5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544" h="54678">
                    <a:moveTo>
                      <a:pt x="188544" y="54679"/>
                    </a:moveTo>
                    <a:cubicBezTo>
                      <a:pt x="179322" y="51834"/>
                      <a:pt x="170311" y="48341"/>
                      <a:pt x="161580" y="44227"/>
                    </a:cubicBezTo>
                    <a:cubicBezTo>
                      <a:pt x="140162" y="35370"/>
                      <a:pt x="118287" y="27660"/>
                      <a:pt x="96049" y="21130"/>
                    </a:cubicBezTo>
                    <a:cubicBezTo>
                      <a:pt x="73803" y="14761"/>
                      <a:pt x="51230" y="9597"/>
                      <a:pt x="28428" y="5661"/>
                    </a:cubicBezTo>
                    <a:cubicBezTo>
                      <a:pt x="18836" y="4572"/>
                      <a:pt x="9335" y="2790"/>
                      <a:pt x="0" y="331"/>
                    </a:cubicBezTo>
                    <a:cubicBezTo>
                      <a:pt x="9673" y="-405"/>
                      <a:pt x="19401" y="87"/>
                      <a:pt x="28951" y="1794"/>
                    </a:cubicBezTo>
                    <a:cubicBezTo>
                      <a:pt x="75461" y="7558"/>
                      <a:pt x="120759" y="20681"/>
                      <a:pt x="163147" y="40674"/>
                    </a:cubicBezTo>
                    <a:cubicBezTo>
                      <a:pt x="172149" y="44297"/>
                      <a:pt x="180677" y="49000"/>
                      <a:pt x="188544" y="54679"/>
                    </a:cubicBezTo>
                    <a:close/>
                  </a:path>
                </a:pathLst>
              </a:custGeom>
              <a:solidFill>
                <a:srgbClr val="455A64"/>
              </a:solidFill>
              <a:ln w="10439"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C46BC09C-29B8-EE63-0497-74E39B8E8956}"/>
                  </a:ext>
                </a:extLst>
              </p:cNvPr>
              <p:cNvSpPr/>
              <p:nvPr/>
            </p:nvSpPr>
            <p:spPr>
              <a:xfrm flipH="1">
                <a:off x="8971495" y="5384843"/>
                <a:ext cx="489808" cy="164819"/>
              </a:xfrm>
              <a:custGeom>
                <a:avLst/>
                <a:gdLst>
                  <a:gd name="connsiteX0" fmla="*/ 228364 w 473346"/>
                  <a:gd name="connsiteY0" fmla="*/ 0 h 159280"/>
                  <a:gd name="connsiteX1" fmla="*/ 228364 w 473346"/>
                  <a:gd name="connsiteY1" fmla="*/ 14005 h 159280"/>
                  <a:gd name="connsiteX2" fmla="*/ 473346 w 473346"/>
                  <a:gd name="connsiteY2" fmla="*/ 148097 h 159280"/>
                  <a:gd name="connsiteX3" fmla="*/ 0 w 473346"/>
                  <a:gd name="connsiteY3" fmla="*/ 159280 h 159280"/>
                  <a:gd name="connsiteX4" fmla="*/ 2717 w 473346"/>
                  <a:gd name="connsiteY4" fmla="*/ 1568 h 159280"/>
                  <a:gd name="connsiteX5" fmla="*/ 228364 w 473346"/>
                  <a:gd name="connsiteY5" fmla="*/ 0 h 159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346" h="159280">
                    <a:moveTo>
                      <a:pt x="228364" y="0"/>
                    </a:moveTo>
                    <a:lnTo>
                      <a:pt x="228364" y="14005"/>
                    </a:lnTo>
                    <a:cubicBezTo>
                      <a:pt x="228364" y="14005"/>
                      <a:pt x="469479" y="102947"/>
                      <a:pt x="473346" y="148097"/>
                    </a:cubicBezTo>
                    <a:lnTo>
                      <a:pt x="0" y="159280"/>
                    </a:lnTo>
                    <a:lnTo>
                      <a:pt x="2717" y="1568"/>
                    </a:lnTo>
                    <a:cubicBezTo>
                      <a:pt x="74310" y="32190"/>
                      <a:pt x="147993" y="34490"/>
                      <a:pt x="228364" y="0"/>
                    </a:cubicBezTo>
                    <a:close/>
                  </a:path>
                </a:pathLst>
              </a:custGeom>
              <a:solidFill>
                <a:srgbClr val="FF725E"/>
              </a:solidFill>
              <a:ln w="10439"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E754668C-36C4-C8ED-86A9-DB680D143874}"/>
                  </a:ext>
                </a:extLst>
              </p:cNvPr>
              <p:cNvSpPr/>
              <p:nvPr/>
            </p:nvSpPr>
            <p:spPr>
              <a:xfrm flipH="1">
                <a:off x="9383677" y="5436903"/>
                <a:ext cx="37723" cy="37550"/>
              </a:xfrm>
              <a:custGeom>
                <a:avLst/>
                <a:gdLst>
                  <a:gd name="connsiteX0" fmla="*/ 13278 w 36455"/>
                  <a:gd name="connsiteY0" fmla="*/ 483 h 36288"/>
                  <a:gd name="connsiteX1" fmla="*/ 422 w 36455"/>
                  <a:gd name="connsiteY1" fmla="*/ 22849 h 36288"/>
                  <a:gd name="connsiteX2" fmla="*/ 22475 w 36455"/>
                  <a:gd name="connsiteY2" fmla="*/ 35809 h 36288"/>
                  <a:gd name="connsiteX3" fmla="*/ 35957 w 36455"/>
                  <a:gd name="connsiteY3" fmla="*/ 12084 h 36288"/>
                  <a:gd name="connsiteX4" fmla="*/ 11501 w 36455"/>
                  <a:gd name="connsiteY4" fmla="*/ 1110 h 3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55" h="36288">
                    <a:moveTo>
                      <a:pt x="13278" y="483"/>
                    </a:moveTo>
                    <a:cubicBezTo>
                      <a:pt x="3918" y="3572"/>
                      <a:pt x="-1619" y="13207"/>
                      <a:pt x="422" y="22849"/>
                    </a:cubicBezTo>
                    <a:cubicBezTo>
                      <a:pt x="3166" y="32339"/>
                      <a:pt x="12849" y="38029"/>
                      <a:pt x="22475" y="35809"/>
                    </a:cubicBezTo>
                    <a:cubicBezTo>
                      <a:pt x="32414" y="32560"/>
                      <a:pt x="38253" y="22286"/>
                      <a:pt x="35957" y="12084"/>
                    </a:cubicBezTo>
                    <a:cubicBezTo>
                      <a:pt x="32034" y="2492"/>
                      <a:pt x="21275" y="-2336"/>
                      <a:pt x="11501" y="1110"/>
                    </a:cubicBezTo>
                  </a:path>
                </a:pathLst>
              </a:custGeom>
              <a:solidFill>
                <a:srgbClr val="FFFFFF"/>
              </a:solidFill>
              <a:ln w="10439"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1B78317D-D75A-5EBF-AB4D-938FC059C60B}"/>
                  </a:ext>
                </a:extLst>
              </p:cNvPr>
              <p:cNvSpPr/>
              <p:nvPr/>
            </p:nvSpPr>
            <p:spPr>
              <a:xfrm flipH="1">
                <a:off x="8970976" y="5510403"/>
                <a:ext cx="489895" cy="39257"/>
              </a:xfrm>
              <a:custGeom>
                <a:avLst/>
                <a:gdLst>
                  <a:gd name="connsiteX0" fmla="*/ 0 w 473430"/>
                  <a:gd name="connsiteY0" fmla="*/ 37939 h 37938"/>
                  <a:gd name="connsiteX1" fmla="*/ 627 w 473430"/>
                  <a:gd name="connsiteY1" fmla="*/ 0 h 37938"/>
                  <a:gd name="connsiteX2" fmla="*/ 454011 w 473430"/>
                  <a:gd name="connsiteY2" fmla="*/ 3135 h 37938"/>
                  <a:gd name="connsiteX3" fmla="*/ 473347 w 473430"/>
                  <a:gd name="connsiteY3" fmla="*/ 26756 h 37938"/>
                </a:gdLst>
                <a:ahLst/>
                <a:cxnLst>
                  <a:cxn ang="0">
                    <a:pos x="connsiteX0" y="connsiteY0"/>
                  </a:cxn>
                  <a:cxn ang="0">
                    <a:pos x="connsiteX1" y="connsiteY1"/>
                  </a:cxn>
                  <a:cxn ang="0">
                    <a:pos x="connsiteX2" y="connsiteY2"/>
                  </a:cxn>
                  <a:cxn ang="0">
                    <a:pos x="connsiteX3" y="connsiteY3"/>
                  </a:cxn>
                </a:cxnLst>
                <a:rect l="l" t="t" r="r" b="b"/>
                <a:pathLst>
                  <a:path w="473430" h="37938">
                    <a:moveTo>
                      <a:pt x="0" y="37939"/>
                    </a:moveTo>
                    <a:lnTo>
                      <a:pt x="627" y="0"/>
                    </a:lnTo>
                    <a:lnTo>
                      <a:pt x="454011" y="3135"/>
                    </a:lnTo>
                    <a:cubicBezTo>
                      <a:pt x="454011" y="3135"/>
                      <a:pt x="474914" y="11810"/>
                      <a:pt x="473347" y="26756"/>
                    </a:cubicBezTo>
                    <a:close/>
                  </a:path>
                </a:pathLst>
              </a:custGeom>
              <a:solidFill>
                <a:srgbClr val="FFFFFF"/>
              </a:solidFill>
              <a:ln w="1043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732C9A4E-F9E6-EA1E-E931-475040481FD8}"/>
                  </a:ext>
                </a:extLst>
              </p:cNvPr>
              <p:cNvSpPr/>
              <p:nvPr/>
            </p:nvSpPr>
            <p:spPr>
              <a:xfrm flipH="1">
                <a:off x="9222820" y="5398692"/>
                <a:ext cx="44032" cy="31084"/>
              </a:xfrm>
              <a:custGeom>
                <a:avLst/>
                <a:gdLst>
                  <a:gd name="connsiteX0" fmla="*/ 42539 w 42552"/>
                  <a:gd name="connsiteY0" fmla="*/ 1979 h 30039"/>
                  <a:gd name="connsiteX1" fmla="*/ 19859 w 42552"/>
                  <a:gd name="connsiteY1" fmla="*/ 13267 h 30039"/>
                  <a:gd name="connsiteX2" fmla="*/ 628 w 42552"/>
                  <a:gd name="connsiteY2" fmla="*/ 29989 h 30039"/>
                  <a:gd name="connsiteX3" fmla="*/ 15365 w 42552"/>
                  <a:gd name="connsiteY3" fmla="*/ 6578 h 30039"/>
                  <a:gd name="connsiteX4" fmla="*/ 42539 w 42552"/>
                  <a:gd name="connsiteY4" fmla="*/ 1979 h 30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52" h="30039">
                    <a:moveTo>
                      <a:pt x="42539" y="1979"/>
                    </a:moveTo>
                    <a:cubicBezTo>
                      <a:pt x="42539" y="4278"/>
                      <a:pt x="31042" y="5533"/>
                      <a:pt x="19859" y="13267"/>
                    </a:cubicBezTo>
                    <a:cubicBezTo>
                      <a:pt x="8676" y="21001"/>
                      <a:pt x="2823" y="30825"/>
                      <a:pt x="628" y="29989"/>
                    </a:cubicBezTo>
                    <a:cubicBezTo>
                      <a:pt x="-1566" y="29153"/>
                      <a:pt x="1674" y="15671"/>
                      <a:pt x="15365" y="6578"/>
                    </a:cubicBezTo>
                    <a:cubicBezTo>
                      <a:pt x="29056" y="-2515"/>
                      <a:pt x="43062" y="-216"/>
                      <a:pt x="42539" y="1979"/>
                    </a:cubicBezTo>
                    <a:close/>
                  </a:path>
                </a:pathLst>
              </a:custGeom>
              <a:solidFill>
                <a:srgbClr val="263238"/>
              </a:solidFill>
              <a:ln w="10439"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65077F30-EBFF-4398-96B2-82BBC5BB79CF}"/>
                  </a:ext>
                </a:extLst>
              </p:cNvPr>
              <p:cNvSpPr/>
              <p:nvPr/>
            </p:nvSpPr>
            <p:spPr>
              <a:xfrm flipH="1">
                <a:off x="9170893" y="5419716"/>
                <a:ext cx="31858" cy="38992"/>
              </a:xfrm>
              <a:custGeom>
                <a:avLst/>
                <a:gdLst>
                  <a:gd name="connsiteX0" fmla="*/ 30759 w 30787"/>
                  <a:gd name="connsiteY0" fmla="*/ 998 h 37682"/>
                  <a:gd name="connsiteX1" fmla="*/ 13827 w 30787"/>
                  <a:gd name="connsiteY1" fmla="*/ 17302 h 37682"/>
                  <a:gd name="connsiteX2" fmla="*/ 1808 w 30787"/>
                  <a:gd name="connsiteY2" fmla="*/ 37682 h 37682"/>
                  <a:gd name="connsiteX3" fmla="*/ 7452 w 30787"/>
                  <a:gd name="connsiteY3" fmla="*/ 12390 h 37682"/>
                  <a:gd name="connsiteX4" fmla="*/ 30759 w 30787"/>
                  <a:gd name="connsiteY4" fmla="*/ 998 h 37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87" h="37682">
                    <a:moveTo>
                      <a:pt x="30759" y="998"/>
                    </a:moveTo>
                    <a:cubicBezTo>
                      <a:pt x="31386" y="3193"/>
                      <a:pt x="21457" y="7373"/>
                      <a:pt x="13827" y="17302"/>
                    </a:cubicBezTo>
                    <a:cubicBezTo>
                      <a:pt x="6198" y="27231"/>
                      <a:pt x="4108" y="37682"/>
                      <a:pt x="1808" y="37682"/>
                    </a:cubicBezTo>
                    <a:cubicBezTo>
                      <a:pt x="-491" y="37682"/>
                      <a:pt x="-2268" y="24618"/>
                      <a:pt x="7452" y="12390"/>
                    </a:cubicBezTo>
                    <a:cubicBezTo>
                      <a:pt x="17172" y="162"/>
                      <a:pt x="30654" y="-1510"/>
                      <a:pt x="30759" y="998"/>
                    </a:cubicBezTo>
                    <a:close/>
                  </a:path>
                </a:pathLst>
              </a:custGeom>
              <a:solidFill>
                <a:srgbClr val="263238"/>
              </a:solidFill>
              <a:ln w="10439"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DE79E3CD-EED3-F596-9FD7-528379D62A7E}"/>
                  </a:ext>
                </a:extLst>
              </p:cNvPr>
              <p:cNvSpPr/>
              <p:nvPr/>
            </p:nvSpPr>
            <p:spPr>
              <a:xfrm flipH="1">
                <a:off x="9122248" y="5439835"/>
                <a:ext cx="21166" cy="41711"/>
              </a:xfrm>
              <a:custGeom>
                <a:avLst/>
                <a:gdLst>
                  <a:gd name="connsiteX0" fmla="*/ 2995 w 20455"/>
                  <a:gd name="connsiteY0" fmla="*/ 40292 h 40309"/>
                  <a:gd name="connsiteX1" fmla="*/ 2995 w 20455"/>
                  <a:gd name="connsiteY1" fmla="*/ 16567 h 40309"/>
                  <a:gd name="connsiteX2" fmla="*/ 20344 w 20455"/>
                  <a:gd name="connsiteY2" fmla="*/ 368 h 40309"/>
                  <a:gd name="connsiteX3" fmla="*/ 9893 w 20455"/>
                  <a:gd name="connsiteY3" fmla="*/ 19807 h 40309"/>
                  <a:gd name="connsiteX4" fmla="*/ 2995 w 20455"/>
                  <a:gd name="connsiteY4" fmla="*/ 40292 h 40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5" h="40309">
                    <a:moveTo>
                      <a:pt x="2995" y="40292"/>
                    </a:moveTo>
                    <a:cubicBezTo>
                      <a:pt x="905" y="40815"/>
                      <a:pt x="-2544" y="29318"/>
                      <a:pt x="2995" y="16567"/>
                    </a:cubicBezTo>
                    <a:cubicBezTo>
                      <a:pt x="8534" y="3817"/>
                      <a:pt x="19299" y="-1514"/>
                      <a:pt x="20344" y="368"/>
                    </a:cubicBezTo>
                    <a:cubicBezTo>
                      <a:pt x="21390" y="2249"/>
                      <a:pt x="14805" y="9251"/>
                      <a:pt x="9893" y="19807"/>
                    </a:cubicBezTo>
                    <a:cubicBezTo>
                      <a:pt x="4981" y="30363"/>
                      <a:pt x="5294" y="39978"/>
                      <a:pt x="2995" y="40292"/>
                    </a:cubicBezTo>
                    <a:close/>
                  </a:path>
                </a:pathLst>
              </a:custGeom>
              <a:solidFill>
                <a:srgbClr val="263238"/>
              </a:solidFill>
              <a:ln w="10439"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05433E4C-B9F1-4059-511C-3EC25D38AD4A}"/>
                  </a:ext>
                </a:extLst>
              </p:cNvPr>
              <p:cNvSpPr/>
              <p:nvPr/>
            </p:nvSpPr>
            <p:spPr>
              <a:xfrm flipH="1">
                <a:off x="10071034" y="5440431"/>
                <a:ext cx="307646" cy="373820"/>
              </a:xfrm>
              <a:custGeom>
                <a:avLst/>
                <a:gdLst>
                  <a:gd name="connsiteX0" fmla="*/ 275345 w 297307"/>
                  <a:gd name="connsiteY0" fmla="*/ 0 h 361257"/>
                  <a:gd name="connsiteX1" fmla="*/ 88787 w 297307"/>
                  <a:gd name="connsiteY1" fmla="*/ 11915 h 361257"/>
                  <a:gd name="connsiteX2" fmla="*/ 72901 w 297307"/>
                  <a:gd name="connsiteY2" fmla="*/ 49436 h 361257"/>
                  <a:gd name="connsiteX3" fmla="*/ 1413 w 297307"/>
                  <a:gd name="connsiteY3" fmla="*/ 316052 h 361257"/>
                  <a:gd name="connsiteX4" fmla="*/ 21584 w 297307"/>
                  <a:gd name="connsiteY4" fmla="*/ 358798 h 361257"/>
                  <a:gd name="connsiteX5" fmla="*/ 58164 w 297307"/>
                  <a:gd name="connsiteY5" fmla="*/ 351796 h 361257"/>
                  <a:gd name="connsiteX6" fmla="*/ 297293 w 297307"/>
                  <a:gd name="connsiteY6" fmla="*/ 96049 h 361257"/>
                  <a:gd name="connsiteX7" fmla="*/ 296562 w 297307"/>
                  <a:gd name="connsiteY7" fmla="*/ 30623 h 361257"/>
                  <a:gd name="connsiteX8" fmla="*/ 275659 w 297307"/>
                  <a:gd name="connsiteY8" fmla="*/ 0 h 36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7307" h="361257">
                    <a:moveTo>
                      <a:pt x="275345" y="0"/>
                    </a:moveTo>
                    <a:cubicBezTo>
                      <a:pt x="275345" y="0"/>
                      <a:pt x="149928" y="89151"/>
                      <a:pt x="88787" y="11915"/>
                    </a:cubicBezTo>
                    <a:lnTo>
                      <a:pt x="72901" y="49436"/>
                    </a:lnTo>
                    <a:lnTo>
                      <a:pt x="1413" y="316052"/>
                    </a:lnTo>
                    <a:cubicBezTo>
                      <a:pt x="-3589" y="333348"/>
                      <a:pt x="5054" y="351663"/>
                      <a:pt x="21584" y="358798"/>
                    </a:cubicBezTo>
                    <a:cubicBezTo>
                      <a:pt x="34100" y="363787"/>
                      <a:pt x="48375" y="361055"/>
                      <a:pt x="58164" y="351796"/>
                    </a:cubicBezTo>
                    <a:cubicBezTo>
                      <a:pt x="109794" y="302674"/>
                      <a:pt x="299175" y="120714"/>
                      <a:pt x="297293" y="96049"/>
                    </a:cubicBezTo>
                    <a:lnTo>
                      <a:pt x="296562" y="30623"/>
                    </a:lnTo>
                    <a:cubicBezTo>
                      <a:pt x="296464" y="17116"/>
                      <a:pt x="288202" y="5012"/>
                      <a:pt x="275659" y="0"/>
                    </a:cubicBezTo>
                    <a:close/>
                  </a:path>
                </a:pathLst>
              </a:custGeom>
              <a:solidFill>
                <a:srgbClr val="FF725E"/>
              </a:solidFill>
              <a:ln w="10439"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AA741998-AB77-4ADF-1A76-98992E0E3BDE}"/>
                  </a:ext>
                </a:extLst>
              </p:cNvPr>
              <p:cNvSpPr/>
              <p:nvPr/>
            </p:nvSpPr>
            <p:spPr>
              <a:xfrm flipH="1">
                <a:off x="10070758" y="5516244"/>
                <a:ext cx="279208" cy="297977"/>
              </a:xfrm>
              <a:custGeom>
                <a:avLst/>
                <a:gdLst>
                  <a:gd name="connsiteX0" fmla="*/ 0 w 269824"/>
                  <a:gd name="connsiteY0" fmla="*/ 287310 h 287962"/>
                  <a:gd name="connsiteX1" fmla="*/ 269648 w 269824"/>
                  <a:gd name="connsiteY1" fmla="*/ 0 h 287962"/>
                  <a:gd name="connsiteX2" fmla="*/ 269648 w 269824"/>
                  <a:gd name="connsiteY2" fmla="*/ 14318 h 287962"/>
                  <a:gd name="connsiteX3" fmla="*/ 256897 w 269824"/>
                  <a:gd name="connsiteY3" fmla="*/ 45673 h 287962"/>
                  <a:gd name="connsiteX4" fmla="*/ 31459 w 269824"/>
                  <a:gd name="connsiteY4" fmla="*/ 278322 h 287962"/>
                  <a:gd name="connsiteX5" fmla="*/ 105 w 269824"/>
                  <a:gd name="connsiteY5" fmla="*/ 287102 h 28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824" h="287962">
                    <a:moveTo>
                      <a:pt x="0" y="287310"/>
                    </a:moveTo>
                    <a:lnTo>
                      <a:pt x="269648" y="0"/>
                    </a:lnTo>
                    <a:lnTo>
                      <a:pt x="269648" y="14318"/>
                    </a:lnTo>
                    <a:cubicBezTo>
                      <a:pt x="271006" y="29891"/>
                      <a:pt x="264317" y="35953"/>
                      <a:pt x="256897" y="45673"/>
                    </a:cubicBezTo>
                    <a:cubicBezTo>
                      <a:pt x="235053" y="75146"/>
                      <a:pt x="174748" y="140885"/>
                      <a:pt x="31459" y="278322"/>
                    </a:cubicBezTo>
                    <a:cubicBezTo>
                      <a:pt x="23173" y="286377"/>
                      <a:pt x="11369" y="289682"/>
                      <a:pt x="105" y="287102"/>
                    </a:cubicBezTo>
                    <a:close/>
                  </a:path>
                </a:pathLst>
              </a:custGeom>
              <a:solidFill>
                <a:srgbClr val="FFFFFF"/>
              </a:solidFill>
              <a:ln w="10439"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A81594E9-6136-EB72-44EA-C0B30E642414}"/>
                  </a:ext>
                </a:extLst>
              </p:cNvPr>
              <p:cNvSpPr/>
              <p:nvPr/>
            </p:nvSpPr>
            <p:spPr>
              <a:xfrm flipH="1">
                <a:off x="10080518" y="5469048"/>
                <a:ext cx="40212" cy="40591"/>
              </a:xfrm>
              <a:custGeom>
                <a:avLst/>
                <a:gdLst>
                  <a:gd name="connsiteX0" fmla="*/ 8610 w 38861"/>
                  <a:gd name="connsiteY0" fmla="*/ 3073 h 39227"/>
                  <a:gd name="connsiteX1" fmla="*/ 2757 w 38861"/>
                  <a:gd name="connsiteY1" fmla="*/ 30351 h 39227"/>
                  <a:gd name="connsiteX2" fmla="*/ 29827 w 38861"/>
                  <a:gd name="connsiteY2" fmla="*/ 36413 h 39227"/>
                  <a:gd name="connsiteX3" fmla="*/ 35784 w 38861"/>
                  <a:gd name="connsiteY3" fmla="*/ 7462 h 39227"/>
                  <a:gd name="connsiteX4" fmla="*/ 7043 w 38861"/>
                  <a:gd name="connsiteY4" fmla="*/ 4327 h 39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61" h="39227">
                    <a:moveTo>
                      <a:pt x="8610" y="3073"/>
                    </a:moveTo>
                    <a:cubicBezTo>
                      <a:pt x="-11" y="9343"/>
                      <a:pt x="-2533" y="21096"/>
                      <a:pt x="2757" y="30351"/>
                    </a:cubicBezTo>
                    <a:cubicBezTo>
                      <a:pt x="8770" y="39193"/>
                      <a:pt x="20617" y="41846"/>
                      <a:pt x="29827" y="36413"/>
                    </a:cubicBezTo>
                    <a:cubicBezTo>
                      <a:pt x="38987" y="29746"/>
                      <a:pt x="41567" y="17204"/>
                      <a:pt x="35784" y="7462"/>
                    </a:cubicBezTo>
                    <a:cubicBezTo>
                      <a:pt x="28588" y="-1108"/>
                      <a:pt x="15918" y="-2491"/>
                      <a:pt x="7043" y="4327"/>
                    </a:cubicBezTo>
                  </a:path>
                </a:pathLst>
              </a:custGeom>
              <a:solidFill>
                <a:srgbClr val="FFFFFF"/>
              </a:solidFill>
              <a:ln w="10439"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39EB0AFA-13A5-2696-FADE-5DCB3D6ABD05}"/>
                  </a:ext>
                </a:extLst>
              </p:cNvPr>
              <p:cNvSpPr/>
              <p:nvPr/>
            </p:nvSpPr>
            <p:spPr>
              <a:xfrm flipH="1">
                <a:off x="10269151" y="5621171"/>
                <a:ext cx="71109" cy="40238"/>
              </a:xfrm>
              <a:custGeom>
                <a:avLst/>
                <a:gdLst>
                  <a:gd name="connsiteX0" fmla="*/ 68380 w 68719"/>
                  <a:gd name="connsiteY0" fmla="*/ 38858 h 38886"/>
                  <a:gd name="connsiteX1" fmla="*/ 38802 w 68719"/>
                  <a:gd name="connsiteY1" fmla="*/ 12415 h 38886"/>
                  <a:gd name="connsiteX2" fmla="*/ 27 w 68719"/>
                  <a:gd name="connsiteY2" fmla="*/ 4890 h 38886"/>
                  <a:gd name="connsiteX3" fmla="*/ 11942 w 68719"/>
                  <a:gd name="connsiteY3" fmla="*/ 292 h 38886"/>
                  <a:gd name="connsiteX4" fmla="*/ 42147 w 68719"/>
                  <a:gd name="connsiteY4" fmla="*/ 5831 h 38886"/>
                  <a:gd name="connsiteX5" fmla="*/ 64722 w 68719"/>
                  <a:gd name="connsiteY5" fmla="*/ 26734 h 38886"/>
                  <a:gd name="connsiteX6" fmla="*/ 68380 w 68719"/>
                  <a:gd name="connsiteY6" fmla="*/ 38858 h 3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19" h="38886">
                    <a:moveTo>
                      <a:pt x="68380" y="38858"/>
                    </a:moveTo>
                    <a:cubicBezTo>
                      <a:pt x="66394" y="39694"/>
                      <a:pt x="58869" y="22031"/>
                      <a:pt x="38802" y="12415"/>
                    </a:cubicBezTo>
                    <a:cubicBezTo>
                      <a:pt x="18735" y="2800"/>
                      <a:pt x="445" y="6981"/>
                      <a:pt x="27" y="4890"/>
                    </a:cubicBezTo>
                    <a:cubicBezTo>
                      <a:pt x="-391" y="2800"/>
                      <a:pt x="3999" y="1442"/>
                      <a:pt x="11942" y="292"/>
                    </a:cubicBezTo>
                    <a:cubicBezTo>
                      <a:pt x="22333" y="-786"/>
                      <a:pt x="32815" y="1136"/>
                      <a:pt x="42147" y="5831"/>
                    </a:cubicBezTo>
                    <a:cubicBezTo>
                      <a:pt x="51599" y="10375"/>
                      <a:pt x="59465" y="17659"/>
                      <a:pt x="64722" y="26734"/>
                    </a:cubicBezTo>
                    <a:cubicBezTo>
                      <a:pt x="68693" y="33737"/>
                      <a:pt x="69216" y="38544"/>
                      <a:pt x="68380" y="38858"/>
                    </a:cubicBezTo>
                    <a:close/>
                  </a:path>
                </a:pathLst>
              </a:custGeom>
              <a:solidFill>
                <a:srgbClr val="263238"/>
              </a:solidFill>
              <a:ln w="10439"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CF27D7D9-92C2-2ED1-F1EF-C20CA0151EB1}"/>
                  </a:ext>
                </a:extLst>
              </p:cNvPr>
              <p:cNvSpPr/>
              <p:nvPr/>
            </p:nvSpPr>
            <p:spPr>
              <a:xfrm flipH="1">
                <a:off x="10294292" y="5682930"/>
                <a:ext cx="65203" cy="25200"/>
              </a:xfrm>
              <a:custGeom>
                <a:avLst/>
                <a:gdLst>
                  <a:gd name="connsiteX0" fmla="*/ 62826 w 63012"/>
                  <a:gd name="connsiteY0" fmla="*/ 24220 h 24353"/>
                  <a:gd name="connsiteX1" fmla="*/ 32935 w 63012"/>
                  <a:gd name="connsiteY1" fmla="*/ 9588 h 24353"/>
                  <a:gd name="connsiteX2" fmla="*/ 13 w 63012"/>
                  <a:gd name="connsiteY2" fmla="*/ 5199 h 24353"/>
                  <a:gd name="connsiteX3" fmla="*/ 35129 w 63012"/>
                  <a:gd name="connsiteY3" fmla="*/ 2481 h 24353"/>
                  <a:gd name="connsiteX4" fmla="*/ 62826 w 63012"/>
                  <a:gd name="connsiteY4" fmla="*/ 24220 h 24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2" h="24353">
                    <a:moveTo>
                      <a:pt x="62826" y="24220"/>
                    </a:moveTo>
                    <a:cubicBezTo>
                      <a:pt x="61153" y="25684"/>
                      <a:pt x="50388" y="14710"/>
                      <a:pt x="32935" y="9588"/>
                    </a:cubicBezTo>
                    <a:cubicBezTo>
                      <a:pt x="15481" y="4467"/>
                      <a:pt x="535" y="7289"/>
                      <a:pt x="13" y="5199"/>
                    </a:cubicBezTo>
                    <a:cubicBezTo>
                      <a:pt x="-510" y="3108"/>
                      <a:pt x="15376" y="-3580"/>
                      <a:pt x="35129" y="2481"/>
                    </a:cubicBezTo>
                    <a:cubicBezTo>
                      <a:pt x="54883" y="8543"/>
                      <a:pt x="64498" y="23280"/>
                      <a:pt x="62826" y="24220"/>
                    </a:cubicBezTo>
                    <a:close/>
                  </a:path>
                </a:pathLst>
              </a:custGeom>
              <a:solidFill>
                <a:srgbClr val="263238"/>
              </a:solidFill>
              <a:ln w="10439"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634180CE-8852-D4FF-E97F-E7FD0E6ABD24}"/>
                  </a:ext>
                </a:extLst>
              </p:cNvPr>
              <p:cNvSpPr/>
              <p:nvPr/>
            </p:nvSpPr>
            <p:spPr>
              <a:xfrm flipH="1">
                <a:off x="10222870" y="5560447"/>
                <a:ext cx="98004" cy="41663"/>
              </a:xfrm>
              <a:custGeom>
                <a:avLst/>
                <a:gdLst>
                  <a:gd name="connsiteX0" fmla="*/ 94586 w 94710"/>
                  <a:gd name="connsiteY0" fmla="*/ 40162 h 40263"/>
                  <a:gd name="connsiteX1" fmla="*/ 50063 w 94710"/>
                  <a:gd name="connsiteY1" fmla="*/ 14452 h 40263"/>
                  <a:gd name="connsiteX2" fmla="*/ 0 w 94710"/>
                  <a:gd name="connsiteY2" fmla="*/ 2642 h 40263"/>
                  <a:gd name="connsiteX3" fmla="*/ 52780 w 94710"/>
                  <a:gd name="connsiteY3" fmla="*/ 7554 h 40263"/>
                  <a:gd name="connsiteX4" fmla="*/ 94586 w 94710"/>
                  <a:gd name="connsiteY4" fmla="*/ 40162 h 40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10" h="40263">
                    <a:moveTo>
                      <a:pt x="94586" y="40162"/>
                    </a:moveTo>
                    <a:cubicBezTo>
                      <a:pt x="93018" y="41730"/>
                      <a:pt x="76505" y="24694"/>
                      <a:pt x="50063" y="14452"/>
                    </a:cubicBezTo>
                    <a:cubicBezTo>
                      <a:pt x="23621" y="4209"/>
                      <a:pt x="105" y="4836"/>
                      <a:pt x="0" y="2642"/>
                    </a:cubicBezTo>
                    <a:cubicBezTo>
                      <a:pt x="-104" y="447"/>
                      <a:pt x="24561" y="-3838"/>
                      <a:pt x="52780" y="7554"/>
                    </a:cubicBezTo>
                    <a:cubicBezTo>
                      <a:pt x="80999" y="18946"/>
                      <a:pt x="96258" y="38804"/>
                      <a:pt x="94586" y="40162"/>
                    </a:cubicBezTo>
                    <a:close/>
                  </a:path>
                </a:pathLst>
              </a:custGeom>
              <a:solidFill>
                <a:srgbClr val="263238"/>
              </a:solidFill>
              <a:ln w="10439"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012F5E59-B137-182B-F59F-98E505BAB2A9}"/>
                  </a:ext>
                </a:extLst>
              </p:cNvPr>
              <p:cNvSpPr/>
              <p:nvPr/>
            </p:nvSpPr>
            <p:spPr>
              <a:xfrm flipH="1">
                <a:off x="10216781" y="5502425"/>
                <a:ext cx="91135" cy="15481"/>
              </a:xfrm>
              <a:custGeom>
                <a:avLst/>
                <a:gdLst>
                  <a:gd name="connsiteX0" fmla="*/ 88021 w 88072"/>
                  <a:gd name="connsiteY0" fmla="*/ 14608 h 14961"/>
                  <a:gd name="connsiteX1" fmla="*/ 44230 w 88072"/>
                  <a:gd name="connsiteY1" fmla="*/ 7815 h 14961"/>
                  <a:gd name="connsiteX2" fmla="*/ 20 w 88072"/>
                  <a:gd name="connsiteY2" fmla="*/ 10532 h 14961"/>
                  <a:gd name="connsiteX3" fmla="*/ 44648 w 88072"/>
                  <a:gd name="connsiteY3" fmla="*/ 81 h 14961"/>
                  <a:gd name="connsiteX4" fmla="*/ 88021 w 88072"/>
                  <a:gd name="connsiteY4" fmla="*/ 14608 h 14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72" h="14961">
                    <a:moveTo>
                      <a:pt x="88021" y="14608"/>
                    </a:moveTo>
                    <a:cubicBezTo>
                      <a:pt x="87185" y="16699"/>
                      <a:pt x="68477" y="8860"/>
                      <a:pt x="44230" y="7815"/>
                    </a:cubicBezTo>
                    <a:cubicBezTo>
                      <a:pt x="19983" y="6770"/>
                      <a:pt x="752" y="12623"/>
                      <a:pt x="20" y="10532"/>
                    </a:cubicBezTo>
                    <a:cubicBezTo>
                      <a:pt x="-711" y="8442"/>
                      <a:pt x="18519" y="-964"/>
                      <a:pt x="44648" y="81"/>
                    </a:cubicBezTo>
                    <a:cubicBezTo>
                      <a:pt x="70777" y="1126"/>
                      <a:pt x="89171" y="13145"/>
                      <a:pt x="88021" y="14608"/>
                    </a:cubicBezTo>
                    <a:close/>
                  </a:path>
                </a:pathLst>
              </a:custGeom>
              <a:solidFill>
                <a:srgbClr val="263238"/>
              </a:solidFill>
              <a:ln w="10439"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CE7B969E-41C2-B824-5168-FB6D6291EE72}"/>
                  </a:ext>
                </a:extLst>
              </p:cNvPr>
              <p:cNvSpPr/>
              <p:nvPr/>
            </p:nvSpPr>
            <p:spPr>
              <a:xfrm flipH="1">
                <a:off x="10218597" y="5445765"/>
                <a:ext cx="104643" cy="63990"/>
              </a:xfrm>
              <a:custGeom>
                <a:avLst/>
                <a:gdLst>
                  <a:gd name="connsiteX0" fmla="*/ 45243 w 101126"/>
                  <a:gd name="connsiteY0" fmla="*/ 61839 h 61839"/>
                  <a:gd name="connsiteX1" fmla="*/ 47124 w 101126"/>
                  <a:gd name="connsiteY1" fmla="*/ 49193 h 61839"/>
                  <a:gd name="connsiteX2" fmla="*/ 63324 w 101126"/>
                  <a:gd name="connsiteY2" fmla="*/ 17839 h 61839"/>
                  <a:gd name="connsiteX3" fmla="*/ 83286 w 101126"/>
                  <a:gd name="connsiteY3" fmla="*/ 2475 h 61839"/>
                  <a:gd name="connsiteX4" fmla="*/ 98127 w 101126"/>
                  <a:gd name="connsiteY4" fmla="*/ 8432 h 61839"/>
                  <a:gd name="connsiteX5" fmla="*/ 100636 w 101126"/>
                  <a:gd name="connsiteY5" fmla="*/ 24318 h 61839"/>
                  <a:gd name="connsiteX6" fmla="*/ 50155 w 101126"/>
                  <a:gd name="connsiteY6" fmla="*/ 60899 h 61839"/>
                  <a:gd name="connsiteX7" fmla="*/ 928 w 101126"/>
                  <a:gd name="connsiteY7" fmla="*/ 21497 h 61839"/>
                  <a:gd name="connsiteX8" fmla="*/ 3019 w 101126"/>
                  <a:gd name="connsiteY8" fmla="*/ 5297 h 61839"/>
                  <a:gd name="connsiteX9" fmla="*/ 18382 w 101126"/>
                  <a:gd name="connsiteY9" fmla="*/ 803 h 61839"/>
                  <a:gd name="connsiteX10" fmla="*/ 38031 w 101126"/>
                  <a:gd name="connsiteY10" fmla="*/ 16271 h 61839"/>
                  <a:gd name="connsiteX11" fmla="*/ 55903 w 101126"/>
                  <a:gd name="connsiteY11" fmla="*/ 46267 h 61839"/>
                  <a:gd name="connsiteX12" fmla="*/ 58830 w 101126"/>
                  <a:gd name="connsiteY12" fmla="*/ 58704 h 61839"/>
                  <a:gd name="connsiteX13" fmla="*/ 34164 w 101126"/>
                  <a:gd name="connsiteY13" fmla="*/ 19720 h 61839"/>
                  <a:gd name="connsiteX14" fmla="*/ 16606 w 101126"/>
                  <a:gd name="connsiteY14" fmla="*/ 6656 h 61839"/>
                  <a:gd name="connsiteX15" fmla="*/ 8245 w 101126"/>
                  <a:gd name="connsiteY15" fmla="*/ 9060 h 61839"/>
                  <a:gd name="connsiteX16" fmla="*/ 7513 w 101126"/>
                  <a:gd name="connsiteY16" fmla="*/ 19511 h 61839"/>
                  <a:gd name="connsiteX17" fmla="*/ 50573 w 101126"/>
                  <a:gd name="connsiteY17" fmla="*/ 53165 h 61839"/>
                  <a:gd name="connsiteX18" fmla="*/ 93842 w 101126"/>
                  <a:gd name="connsiteY18" fmla="*/ 22751 h 61839"/>
                  <a:gd name="connsiteX19" fmla="*/ 92692 w 101126"/>
                  <a:gd name="connsiteY19" fmla="*/ 11568 h 61839"/>
                  <a:gd name="connsiteX20" fmla="*/ 84540 w 101126"/>
                  <a:gd name="connsiteY20" fmla="*/ 8223 h 61839"/>
                  <a:gd name="connsiteX21" fmla="*/ 67295 w 101126"/>
                  <a:gd name="connsiteY21" fmla="*/ 20870 h 61839"/>
                  <a:gd name="connsiteX22" fmla="*/ 45243 w 101126"/>
                  <a:gd name="connsiteY22" fmla="*/ 61840 h 6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1126" h="61839">
                    <a:moveTo>
                      <a:pt x="45243" y="61839"/>
                    </a:moveTo>
                    <a:cubicBezTo>
                      <a:pt x="44947" y="57537"/>
                      <a:pt x="45589" y="53222"/>
                      <a:pt x="47124" y="49193"/>
                    </a:cubicBezTo>
                    <a:cubicBezTo>
                      <a:pt x="50383" y="37767"/>
                      <a:pt x="55891" y="27108"/>
                      <a:pt x="63324" y="17839"/>
                    </a:cubicBezTo>
                    <a:cubicBezTo>
                      <a:pt x="68088" y="10644"/>
                      <a:pt x="75111" y="5239"/>
                      <a:pt x="83286" y="2475"/>
                    </a:cubicBezTo>
                    <a:cubicBezTo>
                      <a:pt x="88997" y="1099"/>
                      <a:pt x="94953" y="3489"/>
                      <a:pt x="98127" y="8432"/>
                    </a:cubicBezTo>
                    <a:cubicBezTo>
                      <a:pt x="100894" y="13237"/>
                      <a:pt x="101788" y="18895"/>
                      <a:pt x="100636" y="24318"/>
                    </a:cubicBezTo>
                    <a:cubicBezTo>
                      <a:pt x="94765" y="47045"/>
                      <a:pt x="73579" y="62397"/>
                      <a:pt x="50155" y="60899"/>
                    </a:cubicBezTo>
                    <a:cubicBezTo>
                      <a:pt x="27277" y="58955"/>
                      <a:pt x="7836" y="43393"/>
                      <a:pt x="928" y="21497"/>
                    </a:cubicBezTo>
                    <a:cubicBezTo>
                      <a:pt x="-831" y="16056"/>
                      <a:pt x="-65" y="10113"/>
                      <a:pt x="3019" y="5297"/>
                    </a:cubicBezTo>
                    <a:cubicBezTo>
                      <a:pt x="6620" y="621"/>
                      <a:pt x="12829" y="-1195"/>
                      <a:pt x="18382" y="803"/>
                    </a:cubicBezTo>
                    <a:cubicBezTo>
                      <a:pt x="26169" y="4157"/>
                      <a:pt x="32943" y="9489"/>
                      <a:pt x="38031" y="16271"/>
                    </a:cubicBezTo>
                    <a:cubicBezTo>
                      <a:pt x="45741" y="25116"/>
                      <a:pt x="51795" y="35276"/>
                      <a:pt x="55903" y="46267"/>
                    </a:cubicBezTo>
                    <a:cubicBezTo>
                      <a:pt x="57754" y="50157"/>
                      <a:pt x="58752" y="54397"/>
                      <a:pt x="58830" y="58704"/>
                    </a:cubicBezTo>
                    <a:cubicBezTo>
                      <a:pt x="52551" y="44577"/>
                      <a:pt x="44241" y="31444"/>
                      <a:pt x="34164" y="19720"/>
                    </a:cubicBezTo>
                    <a:cubicBezTo>
                      <a:pt x="29474" y="13988"/>
                      <a:pt x="23444" y="9501"/>
                      <a:pt x="16606" y="6656"/>
                    </a:cubicBezTo>
                    <a:cubicBezTo>
                      <a:pt x="13592" y="5568"/>
                      <a:pt x="10220" y="6537"/>
                      <a:pt x="8245" y="9060"/>
                    </a:cubicBezTo>
                    <a:cubicBezTo>
                      <a:pt x="6590" y="12299"/>
                      <a:pt x="6326" y="16073"/>
                      <a:pt x="7513" y="19511"/>
                    </a:cubicBezTo>
                    <a:cubicBezTo>
                      <a:pt x="14028" y="38201"/>
                      <a:pt x="30863" y="51358"/>
                      <a:pt x="50573" y="53165"/>
                    </a:cubicBezTo>
                    <a:cubicBezTo>
                      <a:pt x="70391" y="54598"/>
                      <a:pt x="88479" y="41884"/>
                      <a:pt x="93842" y="22751"/>
                    </a:cubicBezTo>
                    <a:cubicBezTo>
                      <a:pt x="94778" y="19004"/>
                      <a:pt x="94372" y="15047"/>
                      <a:pt x="92692" y="11568"/>
                    </a:cubicBezTo>
                    <a:cubicBezTo>
                      <a:pt x="91003" y="8786"/>
                      <a:pt x="87697" y="7430"/>
                      <a:pt x="84540" y="8223"/>
                    </a:cubicBezTo>
                    <a:cubicBezTo>
                      <a:pt x="77614" y="10537"/>
                      <a:pt x="71584" y="14959"/>
                      <a:pt x="67295" y="20870"/>
                    </a:cubicBezTo>
                    <a:cubicBezTo>
                      <a:pt x="57613" y="33137"/>
                      <a:pt x="50150" y="47002"/>
                      <a:pt x="45243" y="61840"/>
                    </a:cubicBezTo>
                    <a:close/>
                  </a:path>
                </a:pathLst>
              </a:custGeom>
              <a:solidFill>
                <a:srgbClr val="263238"/>
              </a:solidFill>
              <a:ln w="10439"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D07B9F1D-9EC0-040A-1171-4A6FB2D85D90}"/>
                  </a:ext>
                </a:extLst>
              </p:cNvPr>
              <p:cNvSpPr/>
              <p:nvPr/>
            </p:nvSpPr>
            <p:spPr>
              <a:xfrm flipH="1">
                <a:off x="9774721" y="2191518"/>
                <a:ext cx="361694" cy="360584"/>
              </a:xfrm>
              <a:custGeom>
                <a:avLst/>
                <a:gdLst>
                  <a:gd name="connsiteX0" fmla="*/ 289654 w 349538"/>
                  <a:gd name="connsiteY0" fmla="*/ 119251 h 348465"/>
                  <a:gd name="connsiteX1" fmla="*/ 226945 w 349538"/>
                  <a:gd name="connsiteY1" fmla="*/ 77968 h 348465"/>
                  <a:gd name="connsiteX2" fmla="*/ 182944 w 349538"/>
                  <a:gd name="connsiteY2" fmla="*/ 0 h 348465"/>
                  <a:gd name="connsiteX3" fmla="*/ 21678 w 349538"/>
                  <a:gd name="connsiteY3" fmla="*/ 14110 h 348465"/>
                  <a:gd name="connsiteX4" fmla="*/ 775 w 349538"/>
                  <a:gd name="connsiteY4" fmla="*/ 209656 h 348465"/>
                  <a:gd name="connsiteX5" fmla="*/ 25022 w 349538"/>
                  <a:gd name="connsiteY5" fmla="*/ 288356 h 348465"/>
                  <a:gd name="connsiteX6" fmla="*/ 108634 w 349538"/>
                  <a:gd name="connsiteY6" fmla="*/ 322218 h 348465"/>
                  <a:gd name="connsiteX7" fmla="*/ 255791 w 349538"/>
                  <a:gd name="connsiteY7" fmla="*/ 345734 h 348465"/>
                  <a:gd name="connsiteX8" fmla="*/ 308048 w 349538"/>
                  <a:gd name="connsiteY8" fmla="*/ 343435 h 348465"/>
                  <a:gd name="connsiteX9" fmla="*/ 339402 w 349538"/>
                  <a:gd name="connsiteY9" fmla="*/ 304242 h 348465"/>
                  <a:gd name="connsiteX10" fmla="*/ 289654 w 349538"/>
                  <a:gd name="connsiteY10" fmla="*/ 119251 h 34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538" h="348465">
                    <a:moveTo>
                      <a:pt x="289654" y="119251"/>
                    </a:moveTo>
                    <a:cubicBezTo>
                      <a:pt x="270005" y="103574"/>
                      <a:pt x="247012" y="92600"/>
                      <a:pt x="226945" y="77968"/>
                    </a:cubicBezTo>
                    <a:cubicBezTo>
                      <a:pt x="206878" y="63336"/>
                      <a:pt x="187647" y="24770"/>
                      <a:pt x="182944" y="0"/>
                    </a:cubicBezTo>
                    <a:lnTo>
                      <a:pt x="21678" y="14110"/>
                    </a:lnTo>
                    <a:cubicBezTo>
                      <a:pt x="4565" y="77805"/>
                      <a:pt x="-2488" y="143783"/>
                      <a:pt x="775" y="209656"/>
                    </a:cubicBezTo>
                    <a:cubicBezTo>
                      <a:pt x="2134" y="237666"/>
                      <a:pt x="6210" y="267557"/>
                      <a:pt x="25022" y="288356"/>
                    </a:cubicBezTo>
                    <a:cubicBezTo>
                      <a:pt x="45925" y="311244"/>
                      <a:pt x="78429" y="317306"/>
                      <a:pt x="108634" y="322218"/>
                    </a:cubicBezTo>
                    <a:lnTo>
                      <a:pt x="255791" y="345734"/>
                    </a:lnTo>
                    <a:cubicBezTo>
                      <a:pt x="273140" y="348452"/>
                      <a:pt x="291848" y="351065"/>
                      <a:pt x="308048" y="343435"/>
                    </a:cubicBezTo>
                    <a:cubicBezTo>
                      <a:pt x="323057" y="334779"/>
                      <a:pt x="334253" y="320785"/>
                      <a:pt x="339402" y="304242"/>
                    </a:cubicBezTo>
                    <a:cubicBezTo>
                      <a:pt x="363540" y="238259"/>
                      <a:pt x="343630" y="164227"/>
                      <a:pt x="289654" y="119251"/>
                    </a:cubicBezTo>
                    <a:close/>
                  </a:path>
                </a:pathLst>
              </a:custGeom>
              <a:solidFill>
                <a:srgbClr val="263238"/>
              </a:solidFill>
              <a:ln w="10439"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FC4B7BCA-A96C-DBF8-6C18-9B58CDFBFB0B}"/>
                  </a:ext>
                </a:extLst>
              </p:cNvPr>
              <p:cNvSpPr/>
              <p:nvPr/>
            </p:nvSpPr>
            <p:spPr>
              <a:xfrm flipH="1">
                <a:off x="10236594" y="1669988"/>
                <a:ext cx="220518" cy="1029280"/>
              </a:xfrm>
              <a:custGeom>
                <a:avLst/>
                <a:gdLst>
                  <a:gd name="connsiteX0" fmla="*/ 3526 w 213107"/>
                  <a:gd name="connsiteY0" fmla="*/ 767587 h 994688"/>
                  <a:gd name="connsiteX1" fmla="*/ 8542 w 213107"/>
                  <a:gd name="connsiteY1" fmla="*/ 623462 h 994688"/>
                  <a:gd name="connsiteX2" fmla="*/ 8542 w 213107"/>
                  <a:gd name="connsiteY2" fmla="*/ 410670 h 994688"/>
                  <a:gd name="connsiteX3" fmla="*/ 12409 w 213107"/>
                  <a:gd name="connsiteY3" fmla="*/ 198714 h 994688"/>
                  <a:gd name="connsiteX4" fmla="*/ 81076 w 213107"/>
                  <a:gd name="connsiteY4" fmla="*/ 27728 h 994688"/>
                  <a:gd name="connsiteX5" fmla="*/ 209315 w 213107"/>
                  <a:gd name="connsiteY5" fmla="*/ 33999 h 994688"/>
                  <a:gd name="connsiteX6" fmla="*/ 194683 w 213107"/>
                  <a:gd name="connsiteY6" fmla="*/ 215019 h 994688"/>
                  <a:gd name="connsiteX7" fmla="*/ 202626 w 213107"/>
                  <a:gd name="connsiteY7" fmla="*/ 987068 h 994688"/>
                  <a:gd name="connsiteX8" fmla="*/ 53588 w 213107"/>
                  <a:gd name="connsiteY8" fmla="*/ 988531 h 994688"/>
                  <a:gd name="connsiteX9" fmla="*/ 26414 w 213107"/>
                  <a:gd name="connsiteY9" fmla="*/ 968360 h 994688"/>
                  <a:gd name="connsiteX10" fmla="*/ 31954 w 213107"/>
                  <a:gd name="connsiteY10" fmla="*/ 913280 h 994688"/>
                  <a:gd name="connsiteX11" fmla="*/ 24115 w 213107"/>
                  <a:gd name="connsiteY11" fmla="*/ 838657 h 994688"/>
                  <a:gd name="connsiteX12" fmla="*/ 3526 w 213107"/>
                  <a:gd name="connsiteY12" fmla="*/ 767587 h 99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107" h="994688">
                    <a:moveTo>
                      <a:pt x="3526" y="767587"/>
                    </a:moveTo>
                    <a:cubicBezTo>
                      <a:pt x="-5045" y="719824"/>
                      <a:pt x="4153" y="671225"/>
                      <a:pt x="8542" y="623462"/>
                    </a:cubicBezTo>
                    <a:cubicBezTo>
                      <a:pt x="15022" y="553855"/>
                      <a:pt x="11260" y="481949"/>
                      <a:pt x="8542" y="410670"/>
                    </a:cubicBezTo>
                    <a:cubicBezTo>
                      <a:pt x="5825" y="339391"/>
                      <a:pt x="3108" y="267380"/>
                      <a:pt x="12409" y="198714"/>
                    </a:cubicBezTo>
                    <a:cubicBezTo>
                      <a:pt x="21711" y="130048"/>
                      <a:pt x="43764" y="64622"/>
                      <a:pt x="81076" y="27728"/>
                    </a:cubicBezTo>
                    <a:cubicBezTo>
                      <a:pt x="118387" y="-9165"/>
                      <a:pt x="172108" y="-11360"/>
                      <a:pt x="209315" y="33999"/>
                    </a:cubicBezTo>
                    <a:lnTo>
                      <a:pt x="194683" y="215019"/>
                    </a:lnTo>
                    <a:cubicBezTo>
                      <a:pt x="216226" y="471827"/>
                      <a:pt x="218881" y="729871"/>
                      <a:pt x="202626" y="987068"/>
                    </a:cubicBezTo>
                    <a:cubicBezTo>
                      <a:pt x="153459" y="996711"/>
                      <a:pt x="102935" y="997207"/>
                      <a:pt x="53588" y="988531"/>
                    </a:cubicBezTo>
                    <a:cubicBezTo>
                      <a:pt x="41368" y="987692"/>
                      <a:pt x="30754" y="979814"/>
                      <a:pt x="26414" y="968360"/>
                    </a:cubicBezTo>
                    <a:cubicBezTo>
                      <a:pt x="20353" y="950801"/>
                      <a:pt x="28714" y="931675"/>
                      <a:pt x="31954" y="913280"/>
                    </a:cubicBezTo>
                    <a:cubicBezTo>
                      <a:pt x="34926" y="888133"/>
                      <a:pt x="32248" y="862638"/>
                      <a:pt x="24115" y="838657"/>
                    </a:cubicBezTo>
                    <a:cubicBezTo>
                      <a:pt x="15961" y="815360"/>
                      <a:pt x="9088" y="791635"/>
                      <a:pt x="3526" y="767587"/>
                    </a:cubicBezTo>
                    <a:close/>
                  </a:path>
                </a:pathLst>
              </a:custGeom>
              <a:solidFill>
                <a:srgbClr val="263238"/>
              </a:solidFill>
              <a:ln w="10439"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C741FF6B-F659-5AAD-EC98-CF148B7075ED}"/>
                  </a:ext>
                </a:extLst>
              </p:cNvPr>
              <p:cNvSpPr/>
              <p:nvPr/>
            </p:nvSpPr>
            <p:spPr>
              <a:xfrm flipH="1">
                <a:off x="10218232" y="1685756"/>
                <a:ext cx="108838" cy="97519"/>
              </a:xfrm>
              <a:custGeom>
                <a:avLst/>
                <a:gdLst>
                  <a:gd name="connsiteX0" fmla="*/ 14768 w 105180"/>
                  <a:gd name="connsiteY0" fmla="*/ 34020 h 94242"/>
                  <a:gd name="connsiteX1" fmla="*/ 67025 w 105180"/>
                  <a:gd name="connsiteY1" fmla="*/ 2666 h 94242"/>
                  <a:gd name="connsiteX2" fmla="*/ 91481 w 105180"/>
                  <a:gd name="connsiteY2" fmla="*/ 1098 h 94242"/>
                  <a:gd name="connsiteX3" fmla="*/ 105173 w 105180"/>
                  <a:gd name="connsiteY3" fmla="*/ 19493 h 94242"/>
                  <a:gd name="connsiteX4" fmla="*/ 56887 w 105180"/>
                  <a:gd name="connsiteY4" fmla="*/ 87845 h 94242"/>
                  <a:gd name="connsiteX5" fmla="*/ 20203 w 105180"/>
                  <a:gd name="connsiteY5" fmla="*/ 89518 h 94242"/>
                  <a:gd name="connsiteX6" fmla="*/ 136 w 105180"/>
                  <a:gd name="connsiteY6" fmla="*/ 68092 h 94242"/>
                  <a:gd name="connsiteX7" fmla="*/ 14768 w 105180"/>
                  <a:gd name="connsiteY7" fmla="*/ 34020 h 94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180" h="94242">
                    <a:moveTo>
                      <a:pt x="14768" y="34020"/>
                    </a:moveTo>
                    <a:cubicBezTo>
                      <a:pt x="29344" y="19431"/>
                      <a:pt x="47293" y="8662"/>
                      <a:pt x="67025" y="2666"/>
                    </a:cubicBezTo>
                    <a:cubicBezTo>
                      <a:pt x="74848" y="-238"/>
                      <a:pt x="83352" y="-783"/>
                      <a:pt x="91481" y="1098"/>
                    </a:cubicBezTo>
                    <a:cubicBezTo>
                      <a:pt x="99753" y="3321"/>
                      <a:pt x="105418" y="10931"/>
                      <a:pt x="105173" y="19493"/>
                    </a:cubicBezTo>
                    <a:lnTo>
                      <a:pt x="56887" y="87845"/>
                    </a:lnTo>
                    <a:cubicBezTo>
                      <a:pt x="46105" y="95721"/>
                      <a:pt x="31657" y="96380"/>
                      <a:pt x="20203" y="89518"/>
                    </a:cubicBezTo>
                    <a:cubicBezTo>
                      <a:pt x="10631" y="85758"/>
                      <a:pt x="3261" y="77889"/>
                      <a:pt x="136" y="68092"/>
                    </a:cubicBezTo>
                    <a:cubicBezTo>
                      <a:pt x="-951" y="55009"/>
                      <a:pt x="4532" y="42241"/>
                      <a:pt x="14768" y="34020"/>
                    </a:cubicBezTo>
                    <a:close/>
                  </a:path>
                </a:pathLst>
              </a:custGeom>
              <a:solidFill>
                <a:srgbClr val="455A64"/>
              </a:solidFill>
              <a:ln w="10439"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5FC5DAF9-A36A-FC78-159B-EEC23851C307}"/>
                  </a:ext>
                </a:extLst>
              </p:cNvPr>
              <p:cNvSpPr/>
              <p:nvPr/>
            </p:nvSpPr>
            <p:spPr>
              <a:xfrm flipH="1">
                <a:off x="9932699" y="1743757"/>
                <a:ext cx="395690" cy="712727"/>
              </a:xfrm>
              <a:custGeom>
                <a:avLst/>
                <a:gdLst>
                  <a:gd name="connsiteX0" fmla="*/ 377663 w 382392"/>
                  <a:gd name="connsiteY0" fmla="*/ 175606 h 688773"/>
                  <a:gd name="connsiteX1" fmla="*/ 183788 w 382392"/>
                  <a:gd name="connsiteY1" fmla="*/ 22 h 688773"/>
                  <a:gd name="connsiteX2" fmla="*/ 15 w 382392"/>
                  <a:gd name="connsiteY2" fmla="*/ 188500 h 688773"/>
                  <a:gd name="connsiteX3" fmla="*/ 261 w 382392"/>
                  <a:gd name="connsiteY3" fmla="*/ 195987 h 688773"/>
                  <a:gd name="connsiteX4" fmla="*/ 36005 w 382392"/>
                  <a:gd name="connsiteY4" fmla="*/ 614045 h 688773"/>
                  <a:gd name="connsiteX5" fmla="*/ 45620 w 382392"/>
                  <a:gd name="connsiteY5" fmla="*/ 635680 h 688773"/>
                  <a:gd name="connsiteX6" fmla="*/ 163408 w 382392"/>
                  <a:gd name="connsiteY6" fmla="*/ 688773 h 688773"/>
                  <a:gd name="connsiteX7" fmla="*/ 269281 w 382392"/>
                  <a:gd name="connsiteY7" fmla="*/ 650207 h 688773"/>
                  <a:gd name="connsiteX8" fmla="*/ 282764 w 382392"/>
                  <a:gd name="connsiteY8" fmla="*/ 617285 h 688773"/>
                  <a:gd name="connsiteX9" fmla="*/ 269699 w 382392"/>
                  <a:gd name="connsiteY9" fmla="*/ 509530 h 688773"/>
                  <a:gd name="connsiteX10" fmla="*/ 269699 w 382392"/>
                  <a:gd name="connsiteY10" fmla="*/ 509530 h 688773"/>
                  <a:gd name="connsiteX11" fmla="*/ 297396 w 382392"/>
                  <a:gd name="connsiteY11" fmla="*/ 504305 h 688773"/>
                  <a:gd name="connsiteX12" fmla="*/ 381007 w 382392"/>
                  <a:gd name="connsiteY12" fmla="*/ 382023 h 688773"/>
                  <a:gd name="connsiteX13" fmla="*/ 377663 w 382392"/>
                  <a:gd name="connsiteY13" fmla="*/ 175606 h 68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2392" h="688773">
                    <a:moveTo>
                      <a:pt x="377663" y="175606"/>
                    </a:moveTo>
                    <a:cubicBezTo>
                      <a:pt x="369215" y="75227"/>
                      <a:pt x="284511" y="-1486"/>
                      <a:pt x="183788" y="22"/>
                    </a:cubicBezTo>
                    <a:cubicBezTo>
                      <a:pt x="80994" y="1321"/>
                      <a:pt x="-1284" y="85706"/>
                      <a:pt x="15" y="188500"/>
                    </a:cubicBezTo>
                    <a:cubicBezTo>
                      <a:pt x="47" y="190997"/>
                      <a:pt x="129" y="193493"/>
                      <a:pt x="261" y="195987"/>
                    </a:cubicBezTo>
                    <a:lnTo>
                      <a:pt x="36005" y="614045"/>
                    </a:lnTo>
                    <a:cubicBezTo>
                      <a:pt x="36675" y="622135"/>
                      <a:pt x="40064" y="629760"/>
                      <a:pt x="45620" y="635680"/>
                    </a:cubicBezTo>
                    <a:cubicBezTo>
                      <a:pt x="76415" y="668120"/>
                      <a:pt x="118707" y="687183"/>
                      <a:pt x="163408" y="688773"/>
                    </a:cubicBezTo>
                    <a:cubicBezTo>
                      <a:pt x="201937" y="687685"/>
                      <a:pt x="239079" y="674156"/>
                      <a:pt x="269281" y="650207"/>
                    </a:cubicBezTo>
                    <a:cubicBezTo>
                      <a:pt x="279359" y="642448"/>
                      <a:pt x="284504" y="629883"/>
                      <a:pt x="282764" y="617285"/>
                    </a:cubicBezTo>
                    <a:lnTo>
                      <a:pt x="269699" y="509530"/>
                    </a:lnTo>
                    <a:lnTo>
                      <a:pt x="269699" y="509530"/>
                    </a:lnTo>
                    <a:cubicBezTo>
                      <a:pt x="279023" y="508316"/>
                      <a:pt x="288270" y="506572"/>
                      <a:pt x="297396" y="504305"/>
                    </a:cubicBezTo>
                    <a:cubicBezTo>
                      <a:pt x="321016" y="494689"/>
                      <a:pt x="378394" y="476713"/>
                      <a:pt x="381007" y="382023"/>
                    </a:cubicBezTo>
                    <a:cubicBezTo>
                      <a:pt x="383637" y="313208"/>
                      <a:pt x="382521" y="244300"/>
                      <a:pt x="377663" y="175606"/>
                    </a:cubicBezTo>
                    <a:close/>
                  </a:path>
                </a:pathLst>
              </a:custGeom>
              <a:solidFill>
                <a:srgbClr val="A57E6D"/>
              </a:solidFill>
              <a:ln w="10439"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DD24AB0A-A126-6AF6-787A-280755AD61CB}"/>
                  </a:ext>
                </a:extLst>
              </p:cNvPr>
              <p:cNvSpPr/>
              <p:nvPr/>
            </p:nvSpPr>
            <p:spPr>
              <a:xfrm flipH="1">
                <a:off x="10016200" y="1946981"/>
                <a:ext cx="61589" cy="139548"/>
              </a:xfrm>
              <a:custGeom>
                <a:avLst/>
                <a:gdLst>
                  <a:gd name="connsiteX0" fmla="*/ 18533 w 59519"/>
                  <a:gd name="connsiteY0" fmla="*/ 134626 h 134858"/>
                  <a:gd name="connsiteX1" fmla="*/ 44976 w 59519"/>
                  <a:gd name="connsiteY1" fmla="*/ 127833 h 134858"/>
                  <a:gd name="connsiteX2" fmla="*/ 53650 w 59519"/>
                  <a:gd name="connsiteY2" fmla="*/ 123130 h 134858"/>
                  <a:gd name="connsiteX3" fmla="*/ 49783 w 59519"/>
                  <a:gd name="connsiteY3" fmla="*/ 111006 h 134858"/>
                  <a:gd name="connsiteX4" fmla="*/ 34733 w 59519"/>
                  <a:gd name="connsiteY4" fmla="*/ 80383 h 134858"/>
                  <a:gd name="connsiteX5" fmla="*/ 139 w 59519"/>
                  <a:gd name="connsiteY5" fmla="*/ 11 h 134858"/>
                  <a:gd name="connsiteX6" fmla="*/ 41318 w 59519"/>
                  <a:gd name="connsiteY6" fmla="*/ 77457 h 134858"/>
                  <a:gd name="connsiteX7" fmla="*/ 55845 w 59519"/>
                  <a:gd name="connsiteY7" fmla="*/ 108811 h 134858"/>
                  <a:gd name="connsiteX8" fmla="*/ 59294 w 59519"/>
                  <a:gd name="connsiteY8" fmla="*/ 124906 h 134858"/>
                  <a:gd name="connsiteX9" fmla="*/ 52814 w 59519"/>
                  <a:gd name="connsiteY9" fmla="*/ 131491 h 134858"/>
                  <a:gd name="connsiteX10" fmla="*/ 45812 w 59519"/>
                  <a:gd name="connsiteY10" fmla="*/ 133058 h 134858"/>
                  <a:gd name="connsiteX11" fmla="*/ 18534 w 59519"/>
                  <a:gd name="connsiteY11" fmla="*/ 134626 h 13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519" h="134858">
                    <a:moveTo>
                      <a:pt x="18533" y="134626"/>
                    </a:moveTo>
                    <a:cubicBezTo>
                      <a:pt x="27034" y="131282"/>
                      <a:pt x="35916" y="129001"/>
                      <a:pt x="44976" y="127833"/>
                    </a:cubicBezTo>
                    <a:cubicBezTo>
                      <a:pt x="49156" y="127101"/>
                      <a:pt x="53128" y="125951"/>
                      <a:pt x="53650" y="123130"/>
                    </a:cubicBezTo>
                    <a:cubicBezTo>
                      <a:pt x="53612" y="118791"/>
                      <a:pt x="52265" y="114565"/>
                      <a:pt x="49783" y="111006"/>
                    </a:cubicBezTo>
                    <a:cubicBezTo>
                      <a:pt x="45080" y="101286"/>
                      <a:pt x="40063" y="91044"/>
                      <a:pt x="34733" y="80383"/>
                    </a:cubicBezTo>
                    <a:cubicBezTo>
                      <a:pt x="13830" y="36801"/>
                      <a:pt x="-1638" y="743"/>
                      <a:pt x="139" y="11"/>
                    </a:cubicBezTo>
                    <a:cubicBezTo>
                      <a:pt x="1916" y="-720"/>
                      <a:pt x="20310" y="33874"/>
                      <a:pt x="41318" y="77457"/>
                    </a:cubicBezTo>
                    <a:cubicBezTo>
                      <a:pt x="46334" y="87908"/>
                      <a:pt x="51142" y="98360"/>
                      <a:pt x="55845" y="108811"/>
                    </a:cubicBezTo>
                    <a:cubicBezTo>
                      <a:pt x="58845" y="113607"/>
                      <a:pt x="60065" y="119303"/>
                      <a:pt x="59294" y="124906"/>
                    </a:cubicBezTo>
                    <a:cubicBezTo>
                      <a:pt x="58274" y="127988"/>
                      <a:pt x="55880" y="130421"/>
                      <a:pt x="52814" y="131491"/>
                    </a:cubicBezTo>
                    <a:cubicBezTo>
                      <a:pt x="50552" y="132295"/>
                      <a:pt x="48201" y="132821"/>
                      <a:pt x="45812" y="133058"/>
                    </a:cubicBezTo>
                    <a:cubicBezTo>
                      <a:pt x="36816" y="134687"/>
                      <a:pt x="27656" y="135213"/>
                      <a:pt x="18534" y="134626"/>
                    </a:cubicBezTo>
                    <a:close/>
                  </a:path>
                </a:pathLst>
              </a:custGeom>
              <a:solidFill>
                <a:srgbClr val="263238"/>
              </a:solidFill>
              <a:ln w="10439"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BA2DF5FE-2E0A-4241-EDB6-A3B8DE79977D}"/>
                  </a:ext>
                </a:extLst>
              </p:cNvPr>
              <p:cNvSpPr/>
              <p:nvPr/>
            </p:nvSpPr>
            <p:spPr>
              <a:xfrm flipH="1">
                <a:off x="9969975" y="1973632"/>
                <a:ext cx="31693" cy="30121"/>
              </a:xfrm>
              <a:custGeom>
                <a:avLst/>
                <a:gdLst>
                  <a:gd name="connsiteX0" fmla="*/ 30569 w 30628"/>
                  <a:gd name="connsiteY0" fmla="*/ 12612 h 29109"/>
                  <a:gd name="connsiteX1" fmla="*/ 16982 w 30628"/>
                  <a:gd name="connsiteY1" fmla="*/ 28917 h 29109"/>
                  <a:gd name="connsiteX2" fmla="*/ 74 w 30628"/>
                  <a:gd name="connsiteY2" fmla="*/ 16733 h 29109"/>
                  <a:gd name="connsiteX3" fmla="*/ 51 w 30628"/>
                  <a:gd name="connsiteY3" fmla="*/ 16584 h 29109"/>
                  <a:gd name="connsiteX4" fmla="*/ 13638 w 30628"/>
                  <a:gd name="connsiteY4" fmla="*/ 175 h 29109"/>
                  <a:gd name="connsiteX5" fmla="*/ 30565 w 30628"/>
                  <a:gd name="connsiteY5" fmla="*/ 12584 h 29109"/>
                  <a:gd name="connsiteX6" fmla="*/ 30569 w 30628"/>
                  <a:gd name="connsiteY6" fmla="*/ 12612 h 2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28" h="29109">
                    <a:moveTo>
                      <a:pt x="30569" y="12612"/>
                    </a:moveTo>
                    <a:cubicBezTo>
                      <a:pt x="31295" y="20859"/>
                      <a:pt x="25225" y="28144"/>
                      <a:pt x="16982" y="28917"/>
                    </a:cubicBezTo>
                    <a:cubicBezTo>
                      <a:pt x="8949" y="30221"/>
                      <a:pt x="1379" y="24766"/>
                      <a:pt x="74" y="16733"/>
                    </a:cubicBezTo>
                    <a:cubicBezTo>
                      <a:pt x="66" y="16683"/>
                      <a:pt x="58" y="16633"/>
                      <a:pt x="51" y="16584"/>
                    </a:cubicBezTo>
                    <a:cubicBezTo>
                      <a:pt x="-620" y="8335"/>
                      <a:pt x="5408" y="1055"/>
                      <a:pt x="13638" y="175"/>
                    </a:cubicBezTo>
                    <a:cubicBezTo>
                      <a:pt x="21739" y="-1073"/>
                      <a:pt x="29317" y="4483"/>
                      <a:pt x="30565" y="12584"/>
                    </a:cubicBezTo>
                    <a:cubicBezTo>
                      <a:pt x="30566" y="12594"/>
                      <a:pt x="30568" y="12603"/>
                      <a:pt x="30569" y="12612"/>
                    </a:cubicBezTo>
                    <a:close/>
                  </a:path>
                </a:pathLst>
              </a:custGeom>
              <a:solidFill>
                <a:srgbClr val="263238"/>
              </a:solidFill>
              <a:ln w="10439"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47494ACC-74D1-589C-A4AF-F82F664E706A}"/>
                  </a:ext>
                </a:extLst>
              </p:cNvPr>
              <p:cNvSpPr/>
              <p:nvPr/>
            </p:nvSpPr>
            <p:spPr>
              <a:xfrm flipH="1">
                <a:off x="9963092" y="1940243"/>
                <a:ext cx="63420" cy="24550"/>
              </a:xfrm>
              <a:custGeom>
                <a:avLst/>
                <a:gdLst>
                  <a:gd name="connsiteX0" fmla="*/ 61162 w 61289"/>
                  <a:gd name="connsiteY0" fmla="*/ 14883 h 23725"/>
                  <a:gd name="connsiteX1" fmla="*/ 29808 w 61289"/>
                  <a:gd name="connsiteY1" fmla="*/ 11434 h 23725"/>
                  <a:gd name="connsiteX2" fmla="*/ 857 w 61289"/>
                  <a:gd name="connsiteY2" fmla="*/ 23453 h 23725"/>
                  <a:gd name="connsiteX3" fmla="*/ 5456 w 61289"/>
                  <a:gd name="connsiteY3" fmla="*/ 13002 h 23725"/>
                  <a:gd name="connsiteX4" fmla="*/ 28031 w 61289"/>
                  <a:gd name="connsiteY4" fmla="*/ 356 h 23725"/>
                  <a:gd name="connsiteX5" fmla="*/ 53428 w 61289"/>
                  <a:gd name="connsiteY5" fmla="*/ 6104 h 23725"/>
                  <a:gd name="connsiteX6" fmla="*/ 61162 w 61289"/>
                  <a:gd name="connsiteY6" fmla="*/ 14883 h 2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89" h="23725">
                    <a:moveTo>
                      <a:pt x="61162" y="14883"/>
                    </a:moveTo>
                    <a:cubicBezTo>
                      <a:pt x="59699" y="17496"/>
                      <a:pt x="46425" y="8926"/>
                      <a:pt x="29808" y="11434"/>
                    </a:cubicBezTo>
                    <a:cubicBezTo>
                      <a:pt x="13190" y="13943"/>
                      <a:pt x="3052" y="25648"/>
                      <a:pt x="857" y="23453"/>
                    </a:cubicBezTo>
                    <a:cubicBezTo>
                      <a:pt x="-1338" y="21259"/>
                      <a:pt x="857" y="17914"/>
                      <a:pt x="5456" y="13002"/>
                    </a:cubicBezTo>
                    <a:cubicBezTo>
                      <a:pt x="11163" y="6146"/>
                      <a:pt x="19204" y="1642"/>
                      <a:pt x="28031" y="356"/>
                    </a:cubicBezTo>
                    <a:cubicBezTo>
                      <a:pt x="36914" y="-888"/>
                      <a:pt x="45946" y="1156"/>
                      <a:pt x="53428" y="6104"/>
                    </a:cubicBezTo>
                    <a:cubicBezTo>
                      <a:pt x="59490" y="9553"/>
                      <a:pt x="61894" y="13629"/>
                      <a:pt x="61162" y="14883"/>
                    </a:cubicBezTo>
                    <a:close/>
                  </a:path>
                </a:pathLst>
              </a:custGeom>
              <a:solidFill>
                <a:srgbClr val="263238"/>
              </a:solidFill>
              <a:ln w="10439"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D971D498-599C-AC48-5FE8-3608F712FD0D}"/>
                  </a:ext>
                </a:extLst>
              </p:cNvPr>
              <p:cNvSpPr/>
              <p:nvPr/>
            </p:nvSpPr>
            <p:spPr>
              <a:xfrm flipH="1">
                <a:off x="10130469" y="1988665"/>
                <a:ext cx="31701" cy="30118"/>
              </a:xfrm>
              <a:custGeom>
                <a:avLst/>
                <a:gdLst>
                  <a:gd name="connsiteX0" fmla="*/ 30577 w 30636"/>
                  <a:gd name="connsiteY0" fmla="*/ 12612 h 29106"/>
                  <a:gd name="connsiteX1" fmla="*/ 16990 w 30636"/>
                  <a:gd name="connsiteY1" fmla="*/ 28917 h 29106"/>
                  <a:gd name="connsiteX2" fmla="*/ 95 w 30636"/>
                  <a:gd name="connsiteY2" fmla="*/ 16715 h 29106"/>
                  <a:gd name="connsiteX3" fmla="*/ 59 w 30636"/>
                  <a:gd name="connsiteY3" fmla="*/ 16479 h 29106"/>
                  <a:gd name="connsiteX4" fmla="*/ 13646 w 30636"/>
                  <a:gd name="connsiteY4" fmla="*/ 175 h 29106"/>
                  <a:gd name="connsiteX5" fmla="*/ 30573 w 30636"/>
                  <a:gd name="connsiteY5" fmla="*/ 12584 h 29106"/>
                  <a:gd name="connsiteX6" fmla="*/ 30577 w 30636"/>
                  <a:gd name="connsiteY6" fmla="*/ 12612 h 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36" h="29106">
                    <a:moveTo>
                      <a:pt x="30577" y="12612"/>
                    </a:moveTo>
                    <a:cubicBezTo>
                      <a:pt x="31303" y="20859"/>
                      <a:pt x="25233" y="28144"/>
                      <a:pt x="16990" y="28917"/>
                    </a:cubicBezTo>
                    <a:cubicBezTo>
                      <a:pt x="8955" y="30213"/>
                      <a:pt x="1391" y="24750"/>
                      <a:pt x="95" y="16715"/>
                    </a:cubicBezTo>
                    <a:cubicBezTo>
                      <a:pt x="82" y="16636"/>
                      <a:pt x="70" y="16558"/>
                      <a:pt x="59" y="16479"/>
                    </a:cubicBezTo>
                    <a:cubicBezTo>
                      <a:pt x="-667" y="8233"/>
                      <a:pt x="5403" y="948"/>
                      <a:pt x="13646" y="175"/>
                    </a:cubicBezTo>
                    <a:cubicBezTo>
                      <a:pt x="21747" y="-1073"/>
                      <a:pt x="29325" y="4483"/>
                      <a:pt x="30573" y="12584"/>
                    </a:cubicBezTo>
                    <a:cubicBezTo>
                      <a:pt x="30574" y="12594"/>
                      <a:pt x="30576" y="12603"/>
                      <a:pt x="30577" y="12612"/>
                    </a:cubicBezTo>
                    <a:close/>
                  </a:path>
                </a:pathLst>
              </a:custGeom>
              <a:solidFill>
                <a:srgbClr val="263238"/>
              </a:solidFill>
              <a:ln w="10439"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242E34A3-9F51-35A4-DED4-B3EAEEC7D066}"/>
                  </a:ext>
                </a:extLst>
              </p:cNvPr>
              <p:cNvSpPr/>
              <p:nvPr/>
            </p:nvSpPr>
            <p:spPr>
              <a:xfrm flipH="1">
                <a:off x="10128028" y="1952075"/>
                <a:ext cx="68684" cy="21038"/>
              </a:xfrm>
              <a:custGeom>
                <a:avLst/>
                <a:gdLst>
                  <a:gd name="connsiteX0" fmla="*/ 66153 w 66376"/>
                  <a:gd name="connsiteY0" fmla="*/ 19440 h 20331"/>
                  <a:gd name="connsiteX1" fmla="*/ 33336 w 66376"/>
                  <a:gd name="connsiteY1" fmla="*/ 11915 h 20331"/>
                  <a:gd name="connsiteX2" fmla="*/ 623 w 66376"/>
                  <a:gd name="connsiteY2" fmla="*/ 19963 h 20331"/>
                  <a:gd name="connsiteX3" fmla="*/ 7102 w 66376"/>
                  <a:gd name="connsiteY3" fmla="*/ 9511 h 20331"/>
                  <a:gd name="connsiteX4" fmla="*/ 33231 w 66376"/>
                  <a:gd name="connsiteY4" fmla="*/ 0 h 20331"/>
                  <a:gd name="connsiteX5" fmla="*/ 59464 w 66376"/>
                  <a:gd name="connsiteY5" fmla="*/ 9093 h 20331"/>
                  <a:gd name="connsiteX6" fmla="*/ 66153 w 66376"/>
                  <a:gd name="connsiteY6" fmla="*/ 19440 h 2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76" h="20331">
                    <a:moveTo>
                      <a:pt x="66153" y="19440"/>
                    </a:moveTo>
                    <a:cubicBezTo>
                      <a:pt x="64167" y="21949"/>
                      <a:pt x="51208" y="11602"/>
                      <a:pt x="33336" y="11915"/>
                    </a:cubicBezTo>
                    <a:cubicBezTo>
                      <a:pt x="15464" y="12229"/>
                      <a:pt x="2608" y="22367"/>
                      <a:pt x="623" y="19963"/>
                    </a:cubicBezTo>
                    <a:cubicBezTo>
                      <a:pt x="-1363" y="17559"/>
                      <a:pt x="1563" y="14424"/>
                      <a:pt x="7102" y="9511"/>
                    </a:cubicBezTo>
                    <a:cubicBezTo>
                      <a:pt x="14472" y="3453"/>
                      <a:pt x="23691" y="97"/>
                      <a:pt x="33231" y="0"/>
                    </a:cubicBezTo>
                    <a:cubicBezTo>
                      <a:pt x="42756" y="-46"/>
                      <a:pt x="52011" y="3162"/>
                      <a:pt x="59464" y="9093"/>
                    </a:cubicBezTo>
                    <a:cubicBezTo>
                      <a:pt x="65108" y="14006"/>
                      <a:pt x="67094" y="18395"/>
                      <a:pt x="66153" y="19440"/>
                    </a:cubicBezTo>
                    <a:close/>
                  </a:path>
                </a:pathLst>
              </a:custGeom>
              <a:solidFill>
                <a:srgbClr val="263238"/>
              </a:solidFill>
              <a:ln w="10439"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A5C4FAE2-DE54-20E3-EB64-ADDC9AA9AEC2}"/>
                  </a:ext>
                </a:extLst>
              </p:cNvPr>
              <p:cNvSpPr/>
              <p:nvPr/>
            </p:nvSpPr>
            <p:spPr>
              <a:xfrm flipH="1">
                <a:off x="10045526" y="2239428"/>
                <a:ext cx="157356" cy="65835"/>
              </a:xfrm>
              <a:custGeom>
                <a:avLst/>
                <a:gdLst>
                  <a:gd name="connsiteX0" fmla="*/ 148411 w 152068"/>
                  <a:gd name="connsiteY0" fmla="*/ 30518 h 63622"/>
                  <a:gd name="connsiteX1" fmla="*/ 0 w 152068"/>
                  <a:gd name="connsiteY1" fmla="*/ 0 h 63622"/>
                  <a:gd name="connsiteX2" fmla="*/ 152069 w 152068"/>
                  <a:gd name="connsiteY2" fmla="*/ 60409 h 63622"/>
                </a:gdLst>
                <a:ahLst/>
                <a:cxnLst>
                  <a:cxn ang="0">
                    <a:pos x="connsiteX0" y="connsiteY0"/>
                  </a:cxn>
                  <a:cxn ang="0">
                    <a:pos x="connsiteX1" y="connsiteY1"/>
                  </a:cxn>
                  <a:cxn ang="0">
                    <a:pos x="connsiteX2" y="connsiteY2"/>
                  </a:cxn>
                </a:cxnLst>
                <a:rect l="l" t="t" r="r" b="b"/>
                <a:pathLst>
                  <a:path w="152068" h="63622">
                    <a:moveTo>
                      <a:pt x="148411" y="30518"/>
                    </a:moveTo>
                    <a:cubicBezTo>
                      <a:pt x="148411" y="30518"/>
                      <a:pt x="83612" y="40970"/>
                      <a:pt x="0" y="0"/>
                    </a:cubicBezTo>
                    <a:cubicBezTo>
                      <a:pt x="0" y="0"/>
                      <a:pt x="33131" y="80476"/>
                      <a:pt x="152069" y="60409"/>
                    </a:cubicBezTo>
                    <a:close/>
                  </a:path>
                </a:pathLst>
              </a:custGeom>
              <a:solidFill>
                <a:srgbClr val="755246"/>
              </a:solidFill>
              <a:ln w="10439"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16487953-2415-C3B6-85B0-396BA829AE1F}"/>
                  </a:ext>
                </a:extLst>
              </p:cNvPr>
              <p:cNvSpPr/>
              <p:nvPr/>
            </p:nvSpPr>
            <p:spPr>
              <a:xfrm flipH="1">
                <a:off x="10060490" y="2117572"/>
                <a:ext cx="52367" cy="38012"/>
              </a:xfrm>
              <a:custGeom>
                <a:avLst/>
                <a:gdLst>
                  <a:gd name="connsiteX0" fmla="*/ 48660 w 50607"/>
                  <a:gd name="connsiteY0" fmla="*/ 9379 h 36734"/>
                  <a:gd name="connsiteX1" fmla="*/ 21068 w 50607"/>
                  <a:gd name="connsiteY1" fmla="*/ 495 h 36734"/>
                  <a:gd name="connsiteX2" fmla="*/ 3091 w 50607"/>
                  <a:gd name="connsiteY2" fmla="*/ 11887 h 36734"/>
                  <a:gd name="connsiteX3" fmla="*/ 3091 w 50607"/>
                  <a:gd name="connsiteY3" fmla="*/ 31327 h 36734"/>
                  <a:gd name="connsiteX4" fmla="*/ 25248 w 50607"/>
                  <a:gd name="connsiteY4" fmla="*/ 35090 h 36734"/>
                  <a:gd name="connsiteX5" fmla="*/ 45315 w 50607"/>
                  <a:gd name="connsiteY5" fmla="*/ 21085 h 36734"/>
                  <a:gd name="connsiteX6" fmla="*/ 49705 w 50607"/>
                  <a:gd name="connsiteY6" fmla="*/ 15963 h 36734"/>
                  <a:gd name="connsiteX7" fmla="*/ 49705 w 50607"/>
                  <a:gd name="connsiteY7" fmla="*/ 9901 h 3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07" h="36734">
                    <a:moveTo>
                      <a:pt x="48660" y="9379"/>
                    </a:moveTo>
                    <a:cubicBezTo>
                      <a:pt x="41525" y="1993"/>
                      <a:pt x="31172" y="-1340"/>
                      <a:pt x="21068" y="495"/>
                    </a:cubicBezTo>
                    <a:cubicBezTo>
                      <a:pt x="13789" y="1725"/>
                      <a:pt x="7311" y="5830"/>
                      <a:pt x="3091" y="11887"/>
                    </a:cubicBezTo>
                    <a:cubicBezTo>
                      <a:pt x="-1030" y="17712"/>
                      <a:pt x="-1030" y="25502"/>
                      <a:pt x="3091" y="31327"/>
                    </a:cubicBezTo>
                    <a:cubicBezTo>
                      <a:pt x="9117" y="36783"/>
                      <a:pt x="17759" y="38250"/>
                      <a:pt x="25248" y="35090"/>
                    </a:cubicBezTo>
                    <a:cubicBezTo>
                      <a:pt x="32800" y="31799"/>
                      <a:pt x="39622" y="27038"/>
                      <a:pt x="45315" y="21085"/>
                    </a:cubicBezTo>
                    <a:cubicBezTo>
                      <a:pt x="47080" y="19661"/>
                      <a:pt x="48568" y="17925"/>
                      <a:pt x="49705" y="15963"/>
                    </a:cubicBezTo>
                    <a:cubicBezTo>
                      <a:pt x="50908" y="14122"/>
                      <a:pt x="50908" y="11743"/>
                      <a:pt x="49705" y="9901"/>
                    </a:cubicBezTo>
                  </a:path>
                </a:pathLst>
              </a:custGeom>
              <a:solidFill>
                <a:srgbClr val="755246"/>
              </a:solidFill>
              <a:ln w="10439"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5510BC47-6400-1B40-EC79-D7004C8FDADB}"/>
                  </a:ext>
                </a:extLst>
              </p:cNvPr>
              <p:cNvSpPr/>
              <p:nvPr/>
            </p:nvSpPr>
            <p:spPr>
              <a:xfrm flipH="1">
                <a:off x="10119127" y="1899585"/>
                <a:ext cx="77225" cy="25935"/>
              </a:xfrm>
              <a:custGeom>
                <a:avLst/>
                <a:gdLst>
                  <a:gd name="connsiteX0" fmla="*/ 74585 w 74630"/>
                  <a:gd name="connsiteY0" fmla="*/ 9025 h 25063"/>
                  <a:gd name="connsiteX1" fmla="*/ 37586 w 74630"/>
                  <a:gd name="connsiteY1" fmla="*/ 17073 h 25063"/>
                  <a:gd name="connsiteX2" fmla="*/ 379 w 74630"/>
                  <a:gd name="connsiteY2" fmla="*/ 24076 h 25063"/>
                  <a:gd name="connsiteX3" fmla="*/ 7173 w 74630"/>
                  <a:gd name="connsiteY3" fmla="*/ 13624 h 25063"/>
                  <a:gd name="connsiteX4" fmla="*/ 34137 w 74630"/>
                  <a:gd name="connsiteY4" fmla="*/ 1396 h 25063"/>
                  <a:gd name="connsiteX5" fmla="*/ 63819 w 74630"/>
                  <a:gd name="connsiteY5" fmla="*/ 2023 h 25063"/>
                  <a:gd name="connsiteX6" fmla="*/ 74585 w 74630"/>
                  <a:gd name="connsiteY6" fmla="*/ 9025 h 2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630" h="25063">
                    <a:moveTo>
                      <a:pt x="74585" y="9025"/>
                    </a:moveTo>
                    <a:cubicBezTo>
                      <a:pt x="73330" y="13520"/>
                      <a:pt x="56713" y="12997"/>
                      <a:pt x="37586" y="17073"/>
                    </a:cubicBezTo>
                    <a:cubicBezTo>
                      <a:pt x="18460" y="21149"/>
                      <a:pt x="3306" y="27525"/>
                      <a:pt x="379" y="24076"/>
                    </a:cubicBezTo>
                    <a:cubicBezTo>
                      <a:pt x="-980" y="22299"/>
                      <a:pt x="1320" y="17909"/>
                      <a:pt x="7173" y="13624"/>
                    </a:cubicBezTo>
                    <a:cubicBezTo>
                      <a:pt x="15073" y="7482"/>
                      <a:pt x="24312" y="3292"/>
                      <a:pt x="34137" y="1396"/>
                    </a:cubicBezTo>
                    <a:cubicBezTo>
                      <a:pt x="43950" y="-657"/>
                      <a:pt x="54102" y="-443"/>
                      <a:pt x="63819" y="2023"/>
                    </a:cubicBezTo>
                    <a:cubicBezTo>
                      <a:pt x="71136" y="3591"/>
                      <a:pt x="75107" y="6831"/>
                      <a:pt x="74585" y="9025"/>
                    </a:cubicBezTo>
                    <a:close/>
                  </a:path>
                </a:pathLst>
              </a:custGeom>
              <a:solidFill>
                <a:srgbClr val="263238"/>
              </a:solidFill>
              <a:ln w="10439"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D38A8A79-95C7-2FF8-7CD4-3E0F18796C15}"/>
                  </a:ext>
                </a:extLst>
              </p:cNvPr>
              <p:cNvSpPr/>
              <p:nvPr/>
            </p:nvSpPr>
            <p:spPr>
              <a:xfrm flipH="1">
                <a:off x="9967086" y="1903262"/>
                <a:ext cx="69940" cy="18596"/>
              </a:xfrm>
              <a:custGeom>
                <a:avLst/>
                <a:gdLst>
                  <a:gd name="connsiteX0" fmla="*/ 67142 w 67589"/>
                  <a:gd name="connsiteY0" fmla="*/ 14981 h 17971"/>
                  <a:gd name="connsiteX1" fmla="*/ 33802 w 67589"/>
                  <a:gd name="connsiteY1" fmla="*/ 16131 h 17971"/>
                  <a:gd name="connsiteX2" fmla="*/ 462 w 67589"/>
                  <a:gd name="connsiteY2" fmla="*/ 16131 h 17971"/>
                  <a:gd name="connsiteX3" fmla="*/ 6837 w 67589"/>
                  <a:gd name="connsiteY3" fmla="*/ 6725 h 17971"/>
                  <a:gd name="connsiteX4" fmla="*/ 33384 w 67589"/>
                  <a:gd name="connsiteY4" fmla="*/ 36 h 17971"/>
                  <a:gd name="connsiteX5" fmla="*/ 60348 w 67589"/>
                  <a:gd name="connsiteY5" fmla="*/ 6202 h 17971"/>
                  <a:gd name="connsiteX6" fmla="*/ 67142 w 67589"/>
                  <a:gd name="connsiteY6" fmla="*/ 14981 h 1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89" h="17971">
                    <a:moveTo>
                      <a:pt x="67142" y="14981"/>
                    </a:moveTo>
                    <a:cubicBezTo>
                      <a:pt x="63902" y="18849"/>
                      <a:pt x="50211" y="15609"/>
                      <a:pt x="33802" y="16131"/>
                    </a:cubicBezTo>
                    <a:cubicBezTo>
                      <a:pt x="17393" y="16654"/>
                      <a:pt x="3911" y="19998"/>
                      <a:pt x="462" y="16131"/>
                    </a:cubicBezTo>
                    <a:cubicBezTo>
                      <a:pt x="-1002" y="14250"/>
                      <a:pt x="984" y="10487"/>
                      <a:pt x="6837" y="6725"/>
                    </a:cubicBezTo>
                    <a:cubicBezTo>
                      <a:pt x="14947" y="2208"/>
                      <a:pt x="24102" y="-98"/>
                      <a:pt x="33384" y="36"/>
                    </a:cubicBezTo>
                    <a:cubicBezTo>
                      <a:pt x="42757" y="-307"/>
                      <a:pt x="52056" y="1819"/>
                      <a:pt x="60348" y="6202"/>
                    </a:cubicBezTo>
                    <a:cubicBezTo>
                      <a:pt x="66515" y="9338"/>
                      <a:pt x="68605" y="13100"/>
                      <a:pt x="67142" y="14981"/>
                    </a:cubicBezTo>
                    <a:close/>
                  </a:path>
                </a:pathLst>
              </a:custGeom>
              <a:solidFill>
                <a:srgbClr val="263238"/>
              </a:solidFill>
              <a:ln w="10439"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53C663E8-C99D-FF53-E4B0-0A22BE5E4265}"/>
                  </a:ext>
                </a:extLst>
              </p:cNvPr>
              <p:cNvSpPr/>
              <p:nvPr/>
            </p:nvSpPr>
            <p:spPr>
              <a:xfrm flipH="1">
                <a:off x="10107756" y="1701519"/>
                <a:ext cx="272312" cy="356433"/>
              </a:xfrm>
              <a:custGeom>
                <a:avLst/>
                <a:gdLst>
                  <a:gd name="connsiteX0" fmla="*/ 244914 w 263160"/>
                  <a:gd name="connsiteY0" fmla="*/ 17951 h 344454"/>
                  <a:gd name="connsiteX1" fmla="*/ 199137 w 263160"/>
                  <a:gd name="connsiteY1" fmla="*/ 184 h 344454"/>
                  <a:gd name="connsiteX2" fmla="*/ 18535 w 263160"/>
                  <a:gd name="connsiteY2" fmla="*/ 122361 h 344454"/>
                  <a:gd name="connsiteX3" fmla="*/ 37453 w 263160"/>
                  <a:gd name="connsiteY3" fmla="*/ 343619 h 344454"/>
                  <a:gd name="connsiteX4" fmla="*/ 65358 w 263160"/>
                  <a:gd name="connsiteY4" fmla="*/ 344455 h 344454"/>
                  <a:gd name="connsiteX5" fmla="*/ 260696 w 263160"/>
                  <a:gd name="connsiteY5" fmla="*/ 62265 h 344454"/>
                  <a:gd name="connsiteX6" fmla="*/ 244914 w 263160"/>
                  <a:gd name="connsiteY6" fmla="*/ 17951 h 34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60" h="344454">
                    <a:moveTo>
                      <a:pt x="244914" y="17951"/>
                    </a:moveTo>
                    <a:cubicBezTo>
                      <a:pt x="233175" y="5340"/>
                      <a:pt x="216310" y="-1206"/>
                      <a:pt x="199137" y="184"/>
                    </a:cubicBezTo>
                    <a:cubicBezTo>
                      <a:pt x="124931" y="184"/>
                      <a:pt x="50308" y="55263"/>
                      <a:pt x="18535" y="122361"/>
                    </a:cubicBezTo>
                    <a:cubicBezTo>
                      <a:pt x="-13237" y="189460"/>
                      <a:pt x="-2367" y="280910"/>
                      <a:pt x="37453" y="343619"/>
                    </a:cubicBezTo>
                    <a:lnTo>
                      <a:pt x="65358" y="344455"/>
                    </a:lnTo>
                    <a:cubicBezTo>
                      <a:pt x="121587" y="332749"/>
                      <a:pt x="193911" y="160927"/>
                      <a:pt x="260696" y="62265"/>
                    </a:cubicBezTo>
                    <a:cubicBezTo>
                      <a:pt x="269057" y="49724"/>
                      <a:pt x="254216" y="29448"/>
                      <a:pt x="244914" y="17951"/>
                    </a:cubicBezTo>
                    <a:close/>
                  </a:path>
                </a:pathLst>
              </a:custGeom>
              <a:solidFill>
                <a:srgbClr val="263238"/>
              </a:solidFill>
              <a:ln w="10439"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ECDE2B61-F468-5481-BEA8-F33C88F4A581}"/>
                  </a:ext>
                </a:extLst>
              </p:cNvPr>
              <p:cNvSpPr/>
              <p:nvPr/>
            </p:nvSpPr>
            <p:spPr>
              <a:xfrm flipH="1">
                <a:off x="9918872" y="1701476"/>
                <a:ext cx="213685" cy="334423"/>
              </a:xfrm>
              <a:custGeom>
                <a:avLst/>
                <a:gdLst>
                  <a:gd name="connsiteX0" fmla="*/ 151623 w 206503"/>
                  <a:gd name="connsiteY0" fmla="*/ 45376 h 323184"/>
                  <a:gd name="connsiteX1" fmla="*/ 1226 w 206503"/>
                  <a:gd name="connsiteY1" fmla="*/ 13499 h 323184"/>
                  <a:gd name="connsiteX2" fmla="*/ 34148 w 206503"/>
                  <a:gd name="connsiteY2" fmla="*/ 63771 h 323184"/>
                  <a:gd name="connsiteX3" fmla="*/ 98738 w 206503"/>
                  <a:gd name="connsiteY3" fmla="*/ 102232 h 323184"/>
                  <a:gd name="connsiteX4" fmla="*/ 188203 w 206503"/>
                  <a:gd name="connsiteY4" fmla="*/ 219184 h 323184"/>
                  <a:gd name="connsiteX5" fmla="*/ 192801 w 206503"/>
                  <a:gd name="connsiteY5" fmla="*/ 323176 h 323184"/>
                  <a:gd name="connsiteX6" fmla="*/ 206388 w 206503"/>
                  <a:gd name="connsiteY6" fmla="*/ 168599 h 323184"/>
                  <a:gd name="connsiteX7" fmla="*/ 151623 w 206503"/>
                  <a:gd name="connsiteY7" fmla="*/ 45376 h 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03" h="323184">
                    <a:moveTo>
                      <a:pt x="151623" y="45376"/>
                    </a:moveTo>
                    <a:cubicBezTo>
                      <a:pt x="116192" y="15172"/>
                      <a:pt x="60695" y="-19736"/>
                      <a:pt x="1226" y="13499"/>
                    </a:cubicBezTo>
                    <a:cubicBezTo>
                      <a:pt x="-5463" y="32521"/>
                      <a:pt x="16590" y="52692"/>
                      <a:pt x="34148" y="63771"/>
                    </a:cubicBezTo>
                    <a:cubicBezTo>
                      <a:pt x="59859" y="80075"/>
                      <a:pt x="81702" y="90318"/>
                      <a:pt x="98738" y="102232"/>
                    </a:cubicBezTo>
                    <a:cubicBezTo>
                      <a:pt x="133228" y="126166"/>
                      <a:pt x="177647" y="167554"/>
                      <a:pt x="188203" y="219184"/>
                    </a:cubicBezTo>
                    <a:cubicBezTo>
                      <a:pt x="188934" y="222424"/>
                      <a:pt x="189666" y="324221"/>
                      <a:pt x="192801" y="323176"/>
                    </a:cubicBezTo>
                    <a:cubicBezTo>
                      <a:pt x="195937" y="322131"/>
                      <a:pt x="205448" y="197759"/>
                      <a:pt x="206388" y="168599"/>
                    </a:cubicBezTo>
                    <a:cubicBezTo>
                      <a:pt x="208269" y="106831"/>
                      <a:pt x="187053" y="75477"/>
                      <a:pt x="151623" y="45376"/>
                    </a:cubicBezTo>
                    <a:close/>
                  </a:path>
                </a:pathLst>
              </a:custGeom>
              <a:solidFill>
                <a:srgbClr val="263238"/>
              </a:solidFill>
              <a:ln w="10439"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EB634C8E-098E-3037-A39D-A576EE22E490}"/>
                  </a:ext>
                </a:extLst>
              </p:cNvPr>
              <p:cNvSpPr/>
              <p:nvPr/>
            </p:nvSpPr>
            <p:spPr>
              <a:xfrm flipH="1">
                <a:off x="10288969" y="2018723"/>
                <a:ext cx="79258" cy="112440"/>
              </a:xfrm>
              <a:custGeom>
                <a:avLst/>
                <a:gdLst>
                  <a:gd name="connsiteX0" fmla="*/ 67188 w 76594"/>
                  <a:gd name="connsiteY0" fmla="*/ 2169 h 108661"/>
                  <a:gd name="connsiteX1" fmla="*/ 403 w 76594"/>
                  <a:gd name="connsiteY1" fmla="*/ 55889 h 108661"/>
                  <a:gd name="connsiteX2" fmla="*/ 76594 w 76594"/>
                  <a:gd name="connsiteY2" fmla="*/ 104279 h 108661"/>
                  <a:gd name="connsiteX3" fmla="*/ 67188 w 76594"/>
                  <a:gd name="connsiteY3" fmla="*/ 2169 h 108661"/>
                </a:gdLst>
                <a:ahLst/>
                <a:cxnLst>
                  <a:cxn ang="0">
                    <a:pos x="connsiteX0" y="connsiteY0"/>
                  </a:cxn>
                  <a:cxn ang="0">
                    <a:pos x="connsiteX1" y="connsiteY1"/>
                  </a:cxn>
                  <a:cxn ang="0">
                    <a:pos x="connsiteX2" y="connsiteY2"/>
                  </a:cxn>
                  <a:cxn ang="0">
                    <a:pos x="connsiteX3" y="connsiteY3"/>
                  </a:cxn>
                </a:cxnLst>
                <a:rect l="l" t="t" r="r" b="b"/>
                <a:pathLst>
                  <a:path w="76594" h="108661">
                    <a:moveTo>
                      <a:pt x="67188" y="2169"/>
                    </a:moveTo>
                    <a:cubicBezTo>
                      <a:pt x="65307" y="1542"/>
                      <a:pt x="-5972" y="-15285"/>
                      <a:pt x="403" y="55889"/>
                    </a:cubicBezTo>
                    <a:cubicBezTo>
                      <a:pt x="6779" y="127064"/>
                      <a:pt x="76699" y="106370"/>
                      <a:pt x="76594" y="104279"/>
                    </a:cubicBezTo>
                    <a:cubicBezTo>
                      <a:pt x="76490" y="102189"/>
                      <a:pt x="67188" y="2169"/>
                      <a:pt x="67188" y="2169"/>
                    </a:cubicBezTo>
                    <a:close/>
                  </a:path>
                </a:pathLst>
              </a:custGeom>
              <a:solidFill>
                <a:srgbClr val="A57E6D"/>
              </a:solidFill>
              <a:ln w="10439"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2FDA5879-144D-F929-3DB5-883462E31856}"/>
                  </a:ext>
                </a:extLst>
              </p:cNvPr>
              <p:cNvSpPr/>
              <p:nvPr/>
            </p:nvSpPr>
            <p:spPr>
              <a:xfrm flipH="1">
                <a:off x="10313734" y="2043420"/>
                <a:ext cx="35434" cy="64146"/>
              </a:xfrm>
              <a:custGeom>
                <a:avLst/>
                <a:gdLst>
                  <a:gd name="connsiteX0" fmla="*/ 34137 w 34243"/>
                  <a:gd name="connsiteY0" fmla="*/ 55328 h 61990"/>
                  <a:gd name="connsiteX1" fmla="*/ 31001 w 34243"/>
                  <a:gd name="connsiteY1" fmla="*/ 57419 h 61990"/>
                  <a:gd name="connsiteX2" fmla="*/ 21699 w 34243"/>
                  <a:gd name="connsiteY2" fmla="*/ 58359 h 61990"/>
                  <a:gd name="connsiteX3" fmla="*/ 5186 w 34243"/>
                  <a:gd name="connsiteY3" fmla="*/ 32126 h 61990"/>
                  <a:gd name="connsiteX4" fmla="*/ 7172 w 34243"/>
                  <a:gd name="connsiteY4" fmla="*/ 14045 h 61990"/>
                  <a:gd name="connsiteX5" fmla="*/ 15742 w 34243"/>
                  <a:gd name="connsiteY5" fmla="*/ 3594 h 61990"/>
                  <a:gd name="connsiteX6" fmla="*/ 23267 w 34243"/>
                  <a:gd name="connsiteY6" fmla="*/ 6416 h 61990"/>
                  <a:gd name="connsiteX7" fmla="*/ 24521 w 34243"/>
                  <a:gd name="connsiteY7" fmla="*/ 9865 h 61990"/>
                  <a:gd name="connsiteX8" fmla="*/ 25044 w 34243"/>
                  <a:gd name="connsiteY8" fmla="*/ 5684 h 61990"/>
                  <a:gd name="connsiteX9" fmla="*/ 21908 w 34243"/>
                  <a:gd name="connsiteY9" fmla="*/ 1399 h 61990"/>
                  <a:gd name="connsiteX10" fmla="*/ 14906 w 34243"/>
                  <a:gd name="connsiteY10" fmla="*/ 249 h 61990"/>
                  <a:gd name="connsiteX11" fmla="*/ 2887 w 34243"/>
                  <a:gd name="connsiteY11" fmla="*/ 12373 h 61990"/>
                  <a:gd name="connsiteX12" fmla="*/ 274 w 34243"/>
                  <a:gd name="connsiteY12" fmla="*/ 32544 h 61990"/>
                  <a:gd name="connsiteX13" fmla="*/ 21177 w 34243"/>
                  <a:gd name="connsiteY13" fmla="*/ 61704 h 61990"/>
                  <a:gd name="connsiteX14" fmla="*/ 32360 w 34243"/>
                  <a:gd name="connsiteY14" fmla="*/ 58882 h 61990"/>
                  <a:gd name="connsiteX15" fmla="*/ 34137 w 34243"/>
                  <a:gd name="connsiteY15" fmla="*/ 55328 h 61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43" h="61990">
                    <a:moveTo>
                      <a:pt x="34137" y="55328"/>
                    </a:moveTo>
                    <a:cubicBezTo>
                      <a:pt x="34137" y="55328"/>
                      <a:pt x="32987" y="56269"/>
                      <a:pt x="31001" y="57419"/>
                    </a:cubicBezTo>
                    <a:cubicBezTo>
                      <a:pt x="28155" y="58975"/>
                      <a:pt x="24800" y="59314"/>
                      <a:pt x="21699" y="58359"/>
                    </a:cubicBezTo>
                    <a:cubicBezTo>
                      <a:pt x="11864" y="53235"/>
                      <a:pt x="5553" y="43210"/>
                      <a:pt x="5186" y="32126"/>
                    </a:cubicBezTo>
                    <a:cubicBezTo>
                      <a:pt x="4485" y="26027"/>
                      <a:pt x="5163" y="19847"/>
                      <a:pt x="7172" y="14045"/>
                    </a:cubicBezTo>
                    <a:cubicBezTo>
                      <a:pt x="8135" y="9364"/>
                      <a:pt x="11340" y="5456"/>
                      <a:pt x="15742" y="3594"/>
                    </a:cubicBezTo>
                    <a:cubicBezTo>
                      <a:pt x="18603" y="2592"/>
                      <a:pt x="21770" y="3780"/>
                      <a:pt x="23267" y="6416"/>
                    </a:cubicBezTo>
                    <a:cubicBezTo>
                      <a:pt x="24417" y="8297"/>
                      <a:pt x="24103" y="9760"/>
                      <a:pt x="24521" y="9865"/>
                    </a:cubicBezTo>
                    <a:cubicBezTo>
                      <a:pt x="24939" y="9969"/>
                      <a:pt x="25880" y="8506"/>
                      <a:pt x="25044" y="5684"/>
                    </a:cubicBezTo>
                    <a:cubicBezTo>
                      <a:pt x="24529" y="3934"/>
                      <a:pt x="23420" y="2419"/>
                      <a:pt x="21908" y="1399"/>
                    </a:cubicBezTo>
                    <a:cubicBezTo>
                      <a:pt x="19822" y="94"/>
                      <a:pt x="17300" y="-320"/>
                      <a:pt x="14906" y="249"/>
                    </a:cubicBezTo>
                    <a:cubicBezTo>
                      <a:pt x="9072" y="1940"/>
                      <a:pt x="4527" y="6525"/>
                      <a:pt x="2887" y="12373"/>
                    </a:cubicBezTo>
                    <a:cubicBezTo>
                      <a:pt x="389" y="18784"/>
                      <a:pt x="-508" y="25708"/>
                      <a:pt x="274" y="32544"/>
                    </a:cubicBezTo>
                    <a:cubicBezTo>
                      <a:pt x="677" y="45606"/>
                      <a:pt x="8936" y="57128"/>
                      <a:pt x="21177" y="61704"/>
                    </a:cubicBezTo>
                    <a:cubicBezTo>
                      <a:pt x="25140" y="62548"/>
                      <a:pt x="29272" y="61506"/>
                      <a:pt x="32360" y="58882"/>
                    </a:cubicBezTo>
                    <a:cubicBezTo>
                      <a:pt x="34137" y="57001"/>
                      <a:pt x="34450" y="55433"/>
                      <a:pt x="34137" y="55328"/>
                    </a:cubicBezTo>
                    <a:close/>
                  </a:path>
                </a:pathLst>
              </a:custGeom>
              <a:solidFill>
                <a:srgbClr val="755246"/>
              </a:solidFill>
              <a:ln w="10439"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9366A975-4A44-5E16-9B70-FA7D5B57D9EB}"/>
                  </a:ext>
                </a:extLst>
              </p:cNvPr>
              <p:cNvSpPr/>
              <p:nvPr/>
            </p:nvSpPr>
            <p:spPr>
              <a:xfrm flipH="1">
                <a:off x="9959222" y="1761190"/>
                <a:ext cx="146326" cy="10004"/>
              </a:xfrm>
              <a:custGeom>
                <a:avLst/>
                <a:gdLst>
                  <a:gd name="connsiteX0" fmla="*/ 141408 w 141408"/>
                  <a:gd name="connsiteY0" fmla="*/ 2 h 9668"/>
                  <a:gd name="connsiteX1" fmla="*/ 121132 w 141408"/>
                  <a:gd name="connsiteY1" fmla="*/ 5332 h 9668"/>
                  <a:gd name="connsiteX2" fmla="*/ 20276 w 141408"/>
                  <a:gd name="connsiteY2" fmla="*/ 5332 h 9668"/>
                  <a:gd name="connsiteX3" fmla="*/ 0 w 141408"/>
                  <a:gd name="connsiteY3" fmla="*/ 211 h 9668"/>
                  <a:gd name="connsiteX4" fmla="*/ 20903 w 141408"/>
                  <a:gd name="connsiteY4" fmla="*/ 2301 h 9668"/>
                  <a:gd name="connsiteX5" fmla="*/ 70861 w 141408"/>
                  <a:gd name="connsiteY5" fmla="*/ 5019 h 9668"/>
                  <a:gd name="connsiteX6" fmla="*/ 120819 w 141408"/>
                  <a:gd name="connsiteY6" fmla="*/ 1674 h 9668"/>
                  <a:gd name="connsiteX7" fmla="*/ 141408 w 141408"/>
                  <a:gd name="connsiteY7" fmla="*/ 2 h 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408" h="9668">
                    <a:moveTo>
                      <a:pt x="141408" y="2"/>
                    </a:moveTo>
                    <a:cubicBezTo>
                      <a:pt x="134920" y="2681"/>
                      <a:pt x="128100" y="4474"/>
                      <a:pt x="121132" y="5332"/>
                    </a:cubicBezTo>
                    <a:cubicBezTo>
                      <a:pt x="87762" y="11114"/>
                      <a:pt x="53646" y="11114"/>
                      <a:pt x="20276" y="5332"/>
                    </a:cubicBezTo>
                    <a:cubicBezTo>
                      <a:pt x="13301" y="4636"/>
                      <a:pt x="6469" y="2910"/>
                      <a:pt x="0" y="211"/>
                    </a:cubicBezTo>
                    <a:cubicBezTo>
                      <a:pt x="7010" y="388"/>
                      <a:pt x="13997" y="1087"/>
                      <a:pt x="20903" y="2301"/>
                    </a:cubicBezTo>
                    <a:cubicBezTo>
                      <a:pt x="37493" y="4129"/>
                      <a:pt x="54171" y="5036"/>
                      <a:pt x="70861" y="5019"/>
                    </a:cubicBezTo>
                    <a:cubicBezTo>
                      <a:pt x="87564" y="4869"/>
                      <a:pt x="104245" y="3752"/>
                      <a:pt x="120819" y="1674"/>
                    </a:cubicBezTo>
                    <a:cubicBezTo>
                      <a:pt x="127621" y="523"/>
                      <a:pt x="134510" y="-36"/>
                      <a:pt x="141408" y="2"/>
                    </a:cubicBezTo>
                    <a:close/>
                  </a:path>
                </a:pathLst>
              </a:custGeom>
              <a:solidFill>
                <a:srgbClr val="455A64"/>
              </a:solidFill>
              <a:ln w="10439"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AE97965B-25D2-C2E6-0617-71892AAFD012}"/>
                  </a:ext>
                </a:extLst>
              </p:cNvPr>
              <p:cNvSpPr/>
              <p:nvPr/>
            </p:nvSpPr>
            <p:spPr>
              <a:xfrm flipH="1">
                <a:off x="9927425" y="1800883"/>
                <a:ext cx="108041" cy="18880"/>
              </a:xfrm>
              <a:custGeom>
                <a:avLst/>
                <a:gdLst>
                  <a:gd name="connsiteX0" fmla="*/ 104410 w 104410"/>
                  <a:gd name="connsiteY0" fmla="*/ 9302 h 18245"/>
                  <a:gd name="connsiteX1" fmla="*/ 89464 w 104410"/>
                  <a:gd name="connsiteY1" fmla="*/ 14946 h 18245"/>
                  <a:gd name="connsiteX2" fmla="*/ 13691 w 104410"/>
                  <a:gd name="connsiteY2" fmla="*/ 8152 h 18245"/>
                  <a:gd name="connsiteX3" fmla="*/ 0 w 104410"/>
                  <a:gd name="connsiteY3" fmla="*/ 0 h 18245"/>
                  <a:gd name="connsiteX4" fmla="*/ 51421 w 104410"/>
                  <a:gd name="connsiteY4" fmla="*/ 13273 h 18245"/>
                  <a:gd name="connsiteX5" fmla="*/ 104410 w 104410"/>
                  <a:gd name="connsiteY5" fmla="*/ 9302 h 18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410" h="18245">
                    <a:moveTo>
                      <a:pt x="104410" y="9302"/>
                    </a:moveTo>
                    <a:cubicBezTo>
                      <a:pt x="99863" y="12179"/>
                      <a:pt x="94778" y="14099"/>
                      <a:pt x="89464" y="14946"/>
                    </a:cubicBezTo>
                    <a:cubicBezTo>
                      <a:pt x="64144" y="21038"/>
                      <a:pt x="37524" y="18651"/>
                      <a:pt x="13691" y="8152"/>
                    </a:cubicBezTo>
                    <a:cubicBezTo>
                      <a:pt x="8627" y="6380"/>
                      <a:pt x="3971" y="3607"/>
                      <a:pt x="0" y="0"/>
                    </a:cubicBezTo>
                    <a:cubicBezTo>
                      <a:pt x="16538" y="6495"/>
                      <a:pt x="33806" y="10953"/>
                      <a:pt x="51421" y="13273"/>
                    </a:cubicBezTo>
                    <a:cubicBezTo>
                      <a:pt x="69180" y="14132"/>
                      <a:pt x="86977" y="12798"/>
                      <a:pt x="104410" y="9302"/>
                    </a:cubicBezTo>
                    <a:close/>
                  </a:path>
                </a:pathLst>
              </a:custGeom>
              <a:solidFill>
                <a:srgbClr val="455A64"/>
              </a:solidFill>
              <a:ln w="10439"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EB329B5F-E869-8327-C470-B9B4BC6CCD0F}"/>
                  </a:ext>
                </a:extLst>
              </p:cNvPr>
              <p:cNvSpPr/>
              <p:nvPr/>
            </p:nvSpPr>
            <p:spPr>
              <a:xfrm flipH="1">
                <a:off x="10115065" y="1736400"/>
                <a:ext cx="251988" cy="118791"/>
              </a:xfrm>
              <a:custGeom>
                <a:avLst/>
                <a:gdLst>
                  <a:gd name="connsiteX0" fmla="*/ 0 w 243519"/>
                  <a:gd name="connsiteY0" fmla="*/ 113945 h 114799"/>
                  <a:gd name="connsiteX1" fmla="*/ 40238 w 243519"/>
                  <a:gd name="connsiteY1" fmla="*/ 109973 h 114799"/>
                  <a:gd name="connsiteX2" fmla="*/ 82776 w 243519"/>
                  <a:gd name="connsiteY2" fmla="*/ 100149 h 114799"/>
                  <a:gd name="connsiteX3" fmla="*/ 132420 w 243519"/>
                  <a:gd name="connsiteY3" fmla="*/ 80291 h 114799"/>
                  <a:gd name="connsiteX4" fmla="*/ 178825 w 243519"/>
                  <a:gd name="connsiteY4" fmla="*/ 53640 h 114799"/>
                  <a:gd name="connsiteX5" fmla="*/ 213732 w 243519"/>
                  <a:gd name="connsiteY5" fmla="*/ 27198 h 114799"/>
                  <a:gd name="connsiteX6" fmla="*/ 243519 w 243519"/>
                  <a:gd name="connsiteY6" fmla="*/ 24 h 114799"/>
                  <a:gd name="connsiteX7" fmla="*/ 236726 w 243519"/>
                  <a:gd name="connsiteY7" fmla="*/ 8490 h 114799"/>
                  <a:gd name="connsiteX8" fmla="*/ 228051 w 243519"/>
                  <a:gd name="connsiteY8" fmla="*/ 17896 h 114799"/>
                  <a:gd name="connsiteX9" fmla="*/ 215718 w 243519"/>
                  <a:gd name="connsiteY9" fmla="*/ 29602 h 114799"/>
                  <a:gd name="connsiteX10" fmla="*/ 181124 w 243519"/>
                  <a:gd name="connsiteY10" fmla="*/ 56985 h 114799"/>
                  <a:gd name="connsiteX11" fmla="*/ 134406 w 243519"/>
                  <a:gd name="connsiteY11" fmla="*/ 84263 h 114799"/>
                  <a:gd name="connsiteX12" fmla="*/ 83925 w 243519"/>
                  <a:gd name="connsiteY12" fmla="*/ 104016 h 114799"/>
                  <a:gd name="connsiteX13" fmla="*/ 40656 w 243519"/>
                  <a:gd name="connsiteY13" fmla="*/ 113109 h 114799"/>
                  <a:gd name="connsiteX14" fmla="*/ 23725 w 243519"/>
                  <a:gd name="connsiteY14" fmla="*/ 114572 h 114799"/>
                  <a:gd name="connsiteX15" fmla="*/ 10870 w 243519"/>
                  <a:gd name="connsiteY15" fmla="*/ 114572 h 114799"/>
                  <a:gd name="connsiteX16" fmla="*/ 0 w 243519"/>
                  <a:gd name="connsiteY16" fmla="*/ 113945 h 11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3519" h="114799">
                    <a:moveTo>
                      <a:pt x="0" y="113945"/>
                    </a:moveTo>
                    <a:cubicBezTo>
                      <a:pt x="0" y="113004"/>
                      <a:pt x="15573" y="113945"/>
                      <a:pt x="40238" y="109973"/>
                    </a:cubicBezTo>
                    <a:cubicBezTo>
                      <a:pt x="54634" y="107719"/>
                      <a:pt x="68849" y="104435"/>
                      <a:pt x="82776" y="100149"/>
                    </a:cubicBezTo>
                    <a:cubicBezTo>
                      <a:pt x="99746" y="94638"/>
                      <a:pt x="116331" y="88004"/>
                      <a:pt x="132420" y="80291"/>
                    </a:cubicBezTo>
                    <a:cubicBezTo>
                      <a:pt x="148412" y="72352"/>
                      <a:pt x="163908" y="63452"/>
                      <a:pt x="178825" y="53640"/>
                    </a:cubicBezTo>
                    <a:cubicBezTo>
                      <a:pt x="190939" y="45476"/>
                      <a:pt x="202593" y="36649"/>
                      <a:pt x="213732" y="27198"/>
                    </a:cubicBezTo>
                    <a:cubicBezTo>
                      <a:pt x="232650" y="11103"/>
                      <a:pt x="242996" y="-603"/>
                      <a:pt x="243519" y="24"/>
                    </a:cubicBezTo>
                    <a:cubicBezTo>
                      <a:pt x="241550" y="3071"/>
                      <a:pt x="239273" y="5907"/>
                      <a:pt x="236726" y="8490"/>
                    </a:cubicBezTo>
                    <a:cubicBezTo>
                      <a:pt x="233996" y="11771"/>
                      <a:pt x="231101" y="14910"/>
                      <a:pt x="228051" y="17896"/>
                    </a:cubicBezTo>
                    <a:cubicBezTo>
                      <a:pt x="224497" y="21450"/>
                      <a:pt x="220526" y="25526"/>
                      <a:pt x="215718" y="29602"/>
                    </a:cubicBezTo>
                    <a:cubicBezTo>
                      <a:pt x="204793" y="39470"/>
                      <a:pt x="193237" y="48617"/>
                      <a:pt x="181124" y="56985"/>
                    </a:cubicBezTo>
                    <a:cubicBezTo>
                      <a:pt x="166191" y="67131"/>
                      <a:pt x="150582" y="76245"/>
                      <a:pt x="134406" y="84263"/>
                    </a:cubicBezTo>
                    <a:cubicBezTo>
                      <a:pt x="118091" y="92087"/>
                      <a:pt x="101217" y="98689"/>
                      <a:pt x="83925" y="104016"/>
                    </a:cubicBezTo>
                    <a:cubicBezTo>
                      <a:pt x="69767" y="108192"/>
                      <a:pt x="55298" y="111232"/>
                      <a:pt x="40656" y="113109"/>
                    </a:cubicBezTo>
                    <a:cubicBezTo>
                      <a:pt x="35043" y="113907"/>
                      <a:pt x="29391" y="114395"/>
                      <a:pt x="23725" y="114572"/>
                    </a:cubicBezTo>
                    <a:cubicBezTo>
                      <a:pt x="19445" y="114876"/>
                      <a:pt x="15149" y="114876"/>
                      <a:pt x="10870" y="114572"/>
                    </a:cubicBezTo>
                    <a:cubicBezTo>
                      <a:pt x="7234" y="114778"/>
                      <a:pt x="3588" y="114568"/>
                      <a:pt x="0" y="113945"/>
                    </a:cubicBezTo>
                    <a:close/>
                  </a:path>
                </a:pathLst>
              </a:custGeom>
              <a:solidFill>
                <a:srgbClr val="455A64"/>
              </a:solidFill>
              <a:ln w="10439"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DC20FB6C-5F0D-A8D9-BC78-6E7319718E76}"/>
                  </a:ext>
                </a:extLst>
              </p:cNvPr>
              <p:cNvSpPr/>
              <p:nvPr/>
            </p:nvSpPr>
            <p:spPr>
              <a:xfrm flipH="1">
                <a:off x="10116580" y="1762705"/>
                <a:ext cx="228843" cy="175959"/>
              </a:xfrm>
              <a:custGeom>
                <a:avLst/>
                <a:gdLst>
                  <a:gd name="connsiteX0" fmla="*/ 221153 w 221152"/>
                  <a:gd name="connsiteY0" fmla="*/ 0 h 170045"/>
                  <a:gd name="connsiteX1" fmla="*/ 216659 w 221152"/>
                  <a:gd name="connsiteY1" fmla="*/ 10451 h 170045"/>
                  <a:gd name="connsiteX2" fmla="*/ 210597 w 221152"/>
                  <a:gd name="connsiteY2" fmla="*/ 22471 h 170045"/>
                  <a:gd name="connsiteX3" fmla="*/ 201609 w 221152"/>
                  <a:gd name="connsiteY3" fmla="*/ 37834 h 170045"/>
                  <a:gd name="connsiteX4" fmla="*/ 174017 w 221152"/>
                  <a:gd name="connsiteY4" fmla="*/ 75041 h 170045"/>
                  <a:gd name="connsiteX5" fmla="*/ 132838 w 221152"/>
                  <a:gd name="connsiteY5" fmla="*/ 114025 h 170045"/>
                  <a:gd name="connsiteX6" fmla="*/ 84761 w 221152"/>
                  <a:gd name="connsiteY6" fmla="*/ 144335 h 170045"/>
                  <a:gd name="connsiteX7" fmla="*/ 41701 w 221152"/>
                  <a:gd name="connsiteY7" fmla="*/ 161475 h 170045"/>
                  <a:gd name="connsiteX8" fmla="*/ 24561 w 221152"/>
                  <a:gd name="connsiteY8" fmla="*/ 166074 h 170045"/>
                  <a:gd name="connsiteX9" fmla="*/ 11392 w 221152"/>
                  <a:gd name="connsiteY9" fmla="*/ 168687 h 170045"/>
                  <a:gd name="connsiteX10" fmla="*/ 0 w 221152"/>
                  <a:gd name="connsiteY10" fmla="*/ 170045 h 170045"/>
                  <a:gd name="connsiteX11" fmla="*/ 40761 w 221152"/>
                  <a:gd name="connsiteY11" fmla="*/ 158444 h 170045"/>
                  <a:gd name="connsiteX12" fmla="*/ 82566 w 221152"/>
                  <a:gd name="connsiteY12" fmla="*/ 140677 h 170045"/>
                  <a:gd name="connsiteX13" fmla="*/ 170568 w 221152"/>
                  <a:gd name="connsiteY13" fmla="*/ 72324 h 170045"/>
                  <a:gd name="connsiteX14" fmla="*/ 198578 w 221152"/>
                  <a:gd name="connsiteY14" fmla="*/ 36162 h 170045"/>
                  <a:gd name="connsiteX15" fmla="*/ 221153 w 221152"/>
                  <a:gd name="connsiteY15" fmla="*/ 0 h 17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52" h="170045">
                    <a:moveTo>
                      <a:pt x="221153" y="0"/>
                    </a:moveTo>
                    <a:cubicBezTo>
                      <a:pt x="219994" y="3620"/>
                      <a:pt x="218489" y="7120"/>
                      <a:pt x="216659" y="10451"/>
                    </a:cubicBezTo>
                    <a:cubicBezTo>
                      <a:pt x="214890" y="14580"/>
                      <a:pt x="212865" y="18594"/>
                      <a:pt x="210597" y="22471"/>
                    </a:cubicBezTo>
                    <a:cubicBezTo>
                      <a:pt x="207984" y="26965"/>
                      <a:pt x="205371" y="32400"/>
                      <a:pt x="201609" y="37834"/>
                    </a:cubicBezTo>
                    <a:cubicBezTo>
                      <a:pt x="193414" y="50950"/>
                      <a:pt x="184188" y="63392"/>
                      <a:pt x="174017" y="75041"/>
                    </a:cubicBezTo>
                    <a:cubicBezTo>
                      <a:pt x="161489" y="89246"/>
                      <a:pt x="147707" y="102294"/>
                      <a:pt x="132838" y="114025"/>
                    </a:cubicBezTo>
                    <a:cubicBezTo>
                      <a:pt x="117778" y="125585"/>
                      <a:pt x="101685" y="135731"/>
                      <a:pt x="84761" y="144335"/>
                    </a:cubicBezTo>
                    <a:cubicBezTo>
                      <a:pt x="70890" y="151193"/>
                      <a:pt x="56491" y="156924"/>
                      <a:pt x="41701" y="161475"/>
                    </a:cubicBezTo>
                    <a:cubicBezTo>
                      <a:pt x="35535" y="163565"/>
                      <a:pt x="29577" y="164715"/>
                      <a:pt x="24561" y="166074"/>
                    </a:cubicBezTo>
                    <a:cubicBezTo>
                      <a:pt x="19544" y="167432"/>
                      <a:pt x="15050" y="168059"/>
                      <a:pt x="11392" y="168687"/>
                    </a:cubicBezTo>
                    <a:cubicBezTo>
                      <a:pt x="7639" y="169457"/>
                      <a:pt x="3829" y="169912"/>
                      <a:pt x="0" y="170045"/>
                    </a:cubicBezTo>
                    <a:cubicBezTo>
                      <a:pt x="0" y="169105"/>
                      <a:pt x="15991" y="166701"/>
                      <a:pt x="40761" y="158444"/>
                    </a:cubicBezTo>
                    <a:cubicBezTo>
                      <a:pt x="55109" y="153546"/>
                      <a:pt x="69082" y="147608"/>
                      <a:pt x="82566" y="140677"/>
                    </a:cubicBezTo>
                    <a:cubicBezTo>
                      <a:pt x="115857" y="123502"/>
                      <a:pt x="145690" y="100330"/>
                      <a:pt x="170568" y="72324"/>
                    </a:cubicBezTo>
                    <a:cubicBezTo>
                      <a:pt x="180755" y="60954"/>
                      <a:pt x="190116" y="48869"/>
                      <a:pt x="198578" y="36162"/>
                    </a:cubicBezTo>
                    <a:cubicBezTo>
                      <a:pt x="213523" y="14319"/>
                      <a:pt x="220317" y="0"/>
                      <a:pt x="221153" y="0"/>
                    </a:cubicBezTo>
                    <a:close/>
                  </a:path>
                </a:pathLst>
              </a:custGeom>
              <a:solidFill>
                <a:srgbClr val="455A64"/>
              </a:solidFill>
              <a:ln w="10439"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5998D350-F4E8-6E22-7CF4-86AAE3DA7721}"/>
                  </a:ext>
                </a:extLst>
              </p:cNvPr>
              <p:cNvSpPr/>
              <p:nvPr/>
            </p:nvSpPr>
            <p:spPr>
              <a:xfrm flipH="1">
                <a:off x="10107076" y="1700241"/>
                <a:ext cx="66930" cy="61598"/>
              </a:xfrm>
              <a:custGeom>
                <a:avLst/>
                <a:gdLst>
                  <a:gd name="connsiteX0" fmla="*/ 0 w 64681"/>
                  <a:gd name="connsiteY0" fmla="*/ 1419 h 59528"/>
                  <a:gd name="connsiteX1" fmla="*/ 14318 w 64681"/>
                  <a:gd name="connsiteY1" fmla="*/ 583 h 59528"/>
                  <a:gd name="connsiteX2" fmla="*/ 45673 w 64681"/>
                  <a:gd name="connsiteY2" fmla="*/ 15215 h 59528"/>
                  <a:gd name="connsiteX3" fmla="*/ 52571 w 64681"/>
                  <a:gd name="connsiteY3" fmla="*/ 22635 h 59528"/>
                  <a:gd name="connsiteX4" fmla="*/ 57169 w 64681"/>
                  <a:gd name="connsiteY4" fmla="*/ 30787 h 59528"/>
                  <a:gd name="connsiteX5" fmla="*/ 63022 w 64681"/>
                  <a:gd name="connsiteY5" fmla="*/ 45210 h 59528"/>
                  <a:gd name="connsiteX6" fmla="*/ 63754 w 64681"/>
                  <a:gd name="connsiteY6" fmla="*/ 59529 h 59528"/>
                  <a:gd name="connsiteX7" fmla="*/ 60096 w 64681"/>
                  <a:gd name="connsiteY7" fmla="*/ 46256 h 59528"/>
                  <a:gd name="connsiteX8" fmla="*/ 53511 w 64681"/>
                  <a:gd name="connsiteY8" fmla="*/ 32669 h 59528"/>
                  <a:gd name="connsiteX9" fmla="*/ 49122 w 64681"/>
                  <a:gd name="connsiteY9" fmla="*/ 25248 h 59528"/>
                  <a:gd name="connsiteX10" fmla="*/ 42746 w 64681"/>
                  <a:gd name="connsiteY10" fmla="*/ 18559 h 59528"/>
                  <a:gd name="connsiteX11" fmla="*/ 13691 w 64681"/>
                  <a:gd name="connsiteY11" fmla="*/ 3718 h 59528"/>
                  <a:gd name="connsiteX12" fmla="*/ 0 w 64681"/>
                  <a:gd name="connsiteY12" fmla="*/ 1419 h 5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81" h="59528">
                    <a:moveTo>
                      <a:pt x="0" y="1419"/>
                    </a:moveTo>
                    <a:cubicBezTo>
                      <a:pt x="4614" y="-127"/>
                      <a:pt x="9556" y="-416"/>
                      <a:pt x="14318" y="583"/>
                    </a:cubicBezTo>
                    <a:cubicBezTo>
                      <a:pt x="25947" y="2384"/>
                      <a:pt x="36822" y="7460"/>
                      <a:pt x="45673" y="15215"/>
                    </a:cubicBezTo>
                    <a:cubicBezTo>
                      <a:pt x="48211" y="17455"/>
                      <a:pt x="50521" y="19941"/>
                      <a:pt x="52571" y="22635"/>
                    </a:cubicBezTo>
                    <a:cubicBezTo>
                      <a:pt x="54412" y="25167"/>
                      <a:pt x="55955" y="27902"/>
                      <a:pt x="57169" y="30787"/>
                    </a:cubicBezTo>
                    <a:cubicBezTo>
                      <a:pt x="59494" y="35435"/>
                      <a:pt x="61451" y="40257"/>
                      <a:pt x="63022" y="45210"/>
                    </a:cubicBezTo>
                    <a:cubicBezTo>
                      <a:pt x="64947" y="49748"/>
                      <a:pt x="65206" y="54819"/>
                      <a:pt x="63754" y="59529"/>
                    </a:cubicBezTo>
                    <a:cubicBezTo>
                      <a:pt x="63022" y="59529"/>
                      <a:pt x="63231" y="54094"/>
                      <a:pt x="60096" y="46256"/>
                    </a:cubicBezTo>
                    <a:cubicBezTo>
                      <a:pt x="58144" y="41613"/>
                      <a:pt x="55946" y="37078"/>
                      <a:pt x="53511" y="32669"/>
                    </a:cubicBezTo>
                    <a:cubicBezTo>
                      <a:pt x="52322" y="30043"/>
                      <a:pt x="50850" y="27555"/>
                      <a:pt x="49122" y="25248"/>
                    </a:cubicBezTo>
                    <a:cubicBezTo>
                      <a:pt x="47190" y="22842"/>
                      <a:pt x="45057" y="20605"/>
                      <a:pt x="42746" y="18559"/>
                    </a:cubicBezTo>
                    <a:cubicBezTo>
                      <a:pt x="34423" y="11308"/>
                      <a:pt x="24446" y="6211"/>
                      <a:pt x="13691" y="3718"/>
                    </a:cubicBezTo>
                    <a:cubicBezTo>
                      <a:pt x="5435" y="1837"/>
                      <a:pt x="104" y="2150"/>
                      <a:pt x="0" y="1419"/>
                    </a:cubicBezTo>
                    <a:close/>
                  </a:path>
                </a:pathLst>
              </a:custGeom>
              <a:solidFill>
                <a:srgbClr val="455A64"/>
              </a:solidFill>
              <a:ln w="10439"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4F57605E-98B3-0729-EDA5-A673BBBD37DB}"/>
                  </a:ext>
                </a:extLst>
              </p:cNvPr>
              <p:cNvSpPr/>
              <p:nvPr/>
            </p:nvSpPr>
            <p:spPr>
              <a:xfrm flipH="1">
                <a:off x="10234571" y="1712525"/>
                <a:ext cx="147091" cy="316769"/>
              </a:xfrm>
              <a:custGeom>
                <a:avLst/>
                <a:gdLst>
                  <a:gd name="connsiteX0" fmla="*/ 22793 w 142148"/>
                  <a:gd name="connsiteY0" fmla="*/ 306123 h 306123"/>
                  <a:gd name="connsiteX1" fmla="*/ 21748 w 142148"/>
                  <a:gd name="connsiteY1" fmla="*/ 302465 h 306123"/>
                  <a:gd name="connsiteX2" fmla="*/ 18404 w 142148"/>
                  <a:gd name="connsiteY2" fmla="*/ 292014 h 306123"/>
                  <a:gd name="connsiteX3" fmla="*/ 7952 w 142148"/>
                  <a:gd name="connsiteY3" fmla="*/ 253866 h 306123"/>
                  <a:gd name="connsiteX4" fmla="*/ 2622 w 142148"/>
                  <a:gd name="connsiteY4" fmla="*/ 195756 h 306123"/>
                  <a:gd name="connsiteX5" fmla="*/ 14537 w 142148"/>
                  <a:gd name="connsiteY5" fmla="*/ 125627 h 306123"/>
                  <a:gd name="connsiteX6" fmla="*/ 30214 w 142148"/>
                  <a:gd name="connsiteY6" fmla="*/ 92286 h 306123"/>
                  <a:gd name="connsiteX7" fmla="*/ 51117 w 142148"/>
                  <a:gd name="connsiteY7" fmla="*/ 64799 h 306123"/>
                  <a:gd name="connsiteX8" fmla="*/ 95327 w 142148"/>
                  <a:gd name="connsiteY8" fmla="*/ 26860 h 306123"/>
                  <a:gd name="connsiteX9" fmla="*/ 129294 w 142148"/>
                  <a:gd name="connsiteY9" fmla="*/ 6794 h 306123"/>
                  <a:gd name="connsiteX10" fmla="*/ 138909 w 142148"/>
                  <a:gd name="connsiteY10" fmla="*/ 1881 h 306123"/>
                  <a:gd name="connsiteX11" fmla="*/ 142149 w 142148"/>
                  <a:gd name="connsiteY11" fmla="*/ 0 h 306123"/>
                  <a:gd name="connsiteX12" fmla="*/ 138700 w 142148"/>
                  <a:gd name="connsiteY12" fmla="*/ 1254 h 306123"/>
                  <a:gd name="connsiteX13" fmla="*/ 128771 w 142148"/>
                  <a:gd name="connsiteY13" fmla="*/ 5644 h 306123"/>
                  <a:gd name="connsiteX14" fmla="*/ 94072 w 142148"/>
                  <a:gd name="connsiteY14" fmla="*/ 24874 h 306123"/>
                  <a:gd name="connsiteX15" fmla="*/ 48817 w 142148"/>
                  <a:gd name="connsiteY15" fmla="*/ 62709 h 306123"/>
                  <a:gd name="connsiteX16" fmla="*/ 27914 w 142148"/>
                  <a:gd name="connsiteY16" fmla="*/ 90614 h 306123"/>
                  <a:gd name="connsiteX17" fmla="*/ 11819 w 142148"/>
                  <a:gd name="connsiteY17" fmla="*/ 124581 h 306123"/>
                  <a:gd name="connsiteX18" fmla="*/ 9 w 142148"/>
                  <a:gd name="connsiteY18" fmla="*/ 195756 h 306123"/>
                  <a:gd name="connsiteX19" fmla="*/ 6071 w 142148"/>
                  <a:gd name="connsiteY19" fmla="*/ 254284 h 306123"/>
                  <a:gd name="connsiteX20" fmla="*/ 17149 w 142148"/>
                  <a:gd name="connsiteY20" fmla="*/ 292432 h 306123"/>
                  <a:gd name="connsiteX21" fmla="*/ 21121 w 142148"/>
                  <a:gd name="connsiteY21" fmla="*/ 302883 h 306123"/>
                  <a:gd name="connsiteX22" fmla="*/ 22794 w 142148"/>
                  <a:gd name="connsiteY22" fmla="*/ 306123 h 306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2148" h="306123">
                    <a:moveTo>
                      <a:pt x="22793" y="306123"/>
                    </a:moveTo>
                    <a:cubicBezTo>
                      <a:pt x="22631" y="304858"/>
                      <a:pt x="22279" y="303625"/>
                      <a:pt x="21748" y="302465"/>
                    </a:cubicBezTo>
                    <a:cubicBezTo>
                      <a:pt x="21017" y="300061"/>
                      <a:pt x="19763" y="296717"/>
                      <a:pt x="18404" y="292014"/>
                    </a:cubicBezTo>
                    <a:cubicBezTo>
                      <a:pt x="14140" y="279524"/>
                      <a:pt x="10650" y="266784"/>
                      <a:pt x="7952" y="253866"/>
                    </a:cubicBezTo>
                    <a:cubicBezTo>
                      <a:pt x="4100" y="234743"/>
                      <a:pt x="2314" y="215261"/>
                      <a:pt x="2622" y="195756"/>
                    </a:cubicBezTo>
                    <a:cubicBezTo>
                      <a:pt x="2920" y="171902"/>
                      <a:pt x="6940" y="148241"/>
                      <a:pt x="14537" y="125627"/>
                    </a:cubicBezTo>
                    <a:cubicBezTo>
                      <a:pt x="18614" y="114008"/>
                      <a:pt x="23867" y="102837"/>
                      <a:pt x="30214" y="92286"/>
                    </a:cubicBezTo>
                    <a:cubicBezTo>
                      <a:pt x="36352" y="82522"/>
                      <a:pt x="43347" y="73323"/>
                      <a:pt x="51117" y="64799"/>
                    </a:cubicBezTo>
                    <a:cubicBezTo>
                      <a:pt x="64233" y="50379"/>
                      <a:pt x="79082" y="37636"/>
                      <a:pt x="95327" y="26860"/>
                    </a:cubicBezTo>
                    <a:cubicBezTo>
                      <a:pt x="106250" y="19518"/>
                      <a:pt x="117592" y="12818"/>
                      <a:pt x="129294" y="6794"/>
                    </a:cubicBezTo>
                    <a:lnTo>
                      <a:pt x="138909" y="1881"/>
                    </a:lnTo>
                    <a:cubicBezTo>
                      <a:pt x="140068" y="1402"/>
                      <a:pt x="141158" y="769"/>
                      <a:pt x="142149" y="0"/>
                    </a:cubicBezTo>
                    <a:lnTo>
                      <a:pt x="138700" y="1254"/>
                    </a:lnTo>
                    <a:cubicBezTo>
                      <a:pt x="136401" y="2299"/>
                      <a:pt x="132952" y="3553"/>
                      <a:pt x="128771" y="5644"/>
                    </a:cubicBezTo>
                    <a:cubicBezTo>
                      <a:pt x="116766" y="11227"/>
                      <a:pt x="105170" y="17653"/>
                      <a:pt x="94072" y="24874"/>
                    </a:cubicBezTo>
                    <a:cubicBezTo>
                      <a:pt x="77454" y="35530"/>
                      <a:pt x="62249" y="48242"/>
                      <a:pt x="48817" y="62709"/>
                    </a:cubicBezTo>
                    <a:cubicBezTo>
                      <a:pt x="41021" y="71360"/>
                      <a:pt x="34025" y="80700"/>
                      <a:pt x="27914" y="90614"/>
                    </a:cubicBezTo>
                    <a:cubicBezTo>
                      <a:pt x="21347" y="101327"/>
                      <a:pt x="15951" y="112715"/>
                      <a:pt x="11819" y="124581"/>
                    </a:cubicBezTo>
                    <a:cubicBezTo>
                      <a:pt x="4105" y="147523"/>
                      <a:pt x="117" y="171552"/>
                      <a:pt x="9" y="195756"/>
                    </a:cubicBezTo>
                    <a:cubicBezTo>
                      <a:pt x="-154" y="215430"/>
                      <a:pt x="1879" y="235061"/>
                      <a:pt x="6071" y="254284"/>
                    </a:cubicBezTo>
                    <a:cubicBezTo>
                      <a:pt x="8815" y="267256"/>
                      <a:pt x="12518" y="280007"/>
                      <a:pt x="17149" y="292432"/>
                    </a:cubicBezTo>
                    <a:cubicBezTo>
                      <a:pt x="18717" y="296926"/>
                      <a:pt x="20285" y="300166"/>
                      <a:pt x="21121" y="302883"/>
                    </a:cubicBezTo>
                    <a:cubicBezTo>
                      <a:pt x="21596" y="304004"/>
                      <a:pt x="22154" y="305087"/>
                      <a:pt x="22794" y="306123"/>
                    </a:cubicBezTo>
                    <a:close/>
                  </a:path>
                </a:pathLst>
              </a:custGeom>
              <a:solidFill>
                <a:srgbClr val="455A64"/>
              </a:solidFill>
              <a:ln w="10439"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EAC1812A-BA06-9442-6C46-7B47C9FF62F9}"/>
                  </a:ext>
                </a:extLst>
              </p:cNvPr>
              <p:cNvSpPr/>
              <p:nvPr/>
            </p:nvSpPr>
            <p:spPr>
              <a:xfrm flipH="1">
                <a:off x="10052880" y="2113758"/>
                <a:ext cx="70297" cy="34314"/>
              </a:xfrm>
              <a:custGeom>
                <a:avLst/>
                <a:gdLst>
                  <a:gd name="connsiteX0" fmla="*/ 67934 w 67934"/>
                  <a:gd name="connsiteY0" fmla="*/ 31983 h 33161"/>
                  <a:gd name="connsiteX1" fmla="*/ 33027 w 67934"/>
                  <a:gd name="connsiteY1" fmla="*/ 19127 h 33161"/>
                  <a:gd name="connsiteX2" fmla="*/ 0 w 67934"/>
                  <a:gd name="connsiteY2" fmla="*/ 210 h 33161"/>
                  <a:gd name="connsiteX3" fmla="*/ 31354 w 67934"/>
                  <a:gd name="connsiteY3" fmla="*/ 25921 h 33161"/>
                  <a:gd name="connsiteX4" fmla="*/ 67934 w 67934"/>
                  <a:gd name="connsiteY4" fmla="*/ 31983 h 33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34" h="33161">
                    <a:moveTo>
                      <a:pt x="67934" y="31983"/>
                    </a:moveTo>
                    <a:cubicBezTo>
                      <a:pt x="67934" y="29788"/>
                      <a:pt x="51735" y="27488"/>
                      <a:pt x="33027" y="19127"/>
                    </a:cubicBezTo>
                    <a:cubicBezTo>
                      <a:pt x="14319" y="10766"/>
                      <a:pt x="1045" y="-1776"/>
                      <a:pt x="0" y="210"/>
                    </a:cubicBezTo>
                    <a:cubicBezTo>
                      <a:pt x="7363" y="11974"/>
                      <a:pt x="18376" y="21004"/>
                      <a:pt x="31354" y="25921"/>
                    </a:cubicBezTo>
                    <a:cubicBezTo>
                      <a:pt x="50690" y="34700"/>
                      <a:pt x="67830" y="33759"/>
                      <a:pt x="67934" y="31983"/>
                    </a:cubicBezTo>
                    <a:close/>
                  </a:path>
                </a:pathLst>
              </a:custGeom>
              <a:solidFill>
                <a:srgbClr val="263238"/>
              </a:solidFill>
              <a:ln w="10439"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A9B20F0E-835A-1ADE-C5D4-74772D666B6B}"/>
                  </a:ext>
                </a:extLst>
              </p:cNvPr>
              <p:cNvSpPr/>
              <p:nvPr/>
            </p:nvSpPr>
            <p:spPr>
              <a:xfrm flipH="1">
                <a:off x="9936835" y="2328543"/>
                <a:ext cx="483643" cy="197047"/>
              </a:xfrm>
              <a:custGeom>
                <a:avLst/>
                <a:gdLst>
                  <a:gd name="connsiteX0" fmla="*/ 467389 w 467389"/>
                  <a:gd name="connsiteY0" fmla="*/ 12124 h 190425"/>
                  <a:gd name="connsiteX1" fmla="*/ 365174 w 467389"/>
                  <a:gd name="connsiteY1" fmla="*/ 0 h 190425"/>
                  <a:gd name="connsiteX2" fmla="*/ 123432 w 467389"/>
                  <a:gd name="connsiteY2" fmla="*/ 31250 h 190425"/>
                  <a:gd name="connsiteX3" fmla="*/ 0 w 467389"/>
                  <a:gd name="connsiteY3" fmla="*/ 100020 h 190425"/>
                  <a:gd name="connsiteX4" fmla="*/ 214464 w 467389"/>
                  <a:gd name="connsiteY4" fmla="*/ 190425 h 190425"/>
                  <a:gd name="connsiteX5" fmla="*/ 370504 w 467389"/>
                  <a:gd name="connsiteY5" fmla="*/ 158444 h 190425"/>
                  <a:gd name="connsiteX6" fmla="*/ 467389 w 467389"/>
                  <a:gd name="connsiteY6" fmla="*/ 12124 h 19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89" h="190425">
                    <a:moveTo>
                      <a:pt x="467389" y="12124"/>
                    </a:moveTo>
                    <a:lnTo>
                      <a:pt x="365174" y="0"/>
                    </a:lnTo>
                    <a:lnTo>
                      <a:pt x="123432" y="31250"/>
                    </a:lnTo>
                    <a:lnTo>
                      <a:pt x="0" y="100020"/>
                    </a:lnTo>
                    <a:lnTo>
                      <a:pt x="214464" y="190425"/>
                    </a:lnTo>
                    <a:lnTo>
                      <a:pt x="370504" y="158444"/>
                    </a:lnTo>
                    <a:lnTo>
                      <a:pt x="467389" y="12124"/>
                    </a:lnTo>
                    <a:close/>
                  </a:path>
                </a:pathLst>
              </a:custGeom>
              <a:solidFill>
                <a:srgbClr val="A57E6D"/>
              </a:solidFill>
              <a:ln w="10439"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AECC91F1-F188-23EC-E335-4FFBA6E8BD9D}"/>
                  </a:ext>
                </a:extLst>
              </p:cNvPr>
              <p:cNvSpPr/>
              <p:nvPr/>
            </p:nvSpPr>
            <p:spPr>
              <a:xfrm flipH="1">
                <a:off x="9711236" y="2327245"/>
                <a:ext cx="821177" cy="905210"/>
              </a:xfrm>
              <a:custGeom>
                <a:avLst/>
                <a:gdLst>
                  <a:gd name="connsiteX0" fmla="*/ 171195 w 793579"/>
                  <a:gd name="connsiteY0" fmla="*/ 60618 h 874787"/>
                  <a:gd name="connsiteX1" fmla="*/ 0 w 793579"/>
                  <a:gd name="connsiteY1" fmla="*/ 130434 h 874787"/>
                  <a:gd name="connsiteX2" fmla="*/ 38357 w 793579"/>
                  <a:gd name="connsiteY2" fmla="*/ 459133 h 874787"/>
                  <a:gd name="connsiteX3" fmla="*/ 136183 w 793579"/>
                  <a:gd name="connsiteY3" fmla="*/ 602422 h 874787"/>
                  <a:gd name="connsiteX4" fmla="*/ 170881 w 793579"/>
                  <a:gd name="connsiteY4" fmla="*/ 874787 h 874787"/>
                  <a:gd name="connsiteX5" fmla="*/ 793579 w 793579"/>
                  <a:gd name="connsiteY5" fmla="*/ 852630 h 874787"/>
                  <a:gd name="connsiteX6" fmla="*/ 759508 w 793579"/>
                  <a:gd name="connsiteY6" fmla="*/ 365801 h 874787"/>
                  <a:gd name="connsiteX7" fmla="*/ 717702 w 793579"/>
                  <a:gd name="connsiteY7" fmla="*/ 26860 h 874787"/>
                  <a:gd name="connsiteX8" fmla="*/ 557063 w 793579"/>
                  <a:gd name="connsiteY8" fmla="*/ 0 h 874787"/>
                  <a:gd name="connsiteX9" fmla="*/ 171195 w 793579"/>
                  <a:gd name="connsiteY9" fmla="*/ 60618 h 87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3579" h="874787">
                    <a:moveTo>
                      <a:pt x="171195" y="60618"/>
                    </a:moveTo>
                    <a:lnTo>
                      <a:pt x="0" y="130434"/>
                    </a:lnTo>
                    <a:lnTo>
                      <a:pt x="38357" y="459133"/>
                    </a:lnTo>
                    <a:cubicBezTo>
                      <a:pt x="38357" y="459133"/>
                      <a:pt x="102006" y="436348"/>
                      <a:pt x="136183" y="602422"/>
                    </a:cubicBezTo>
                    <a:cubicBezTo>
                      <a:pt x="170359" y="768496"/>
                      <a:pt x="170881" y="874787"/>
                      <a:pt x="170881" y="874787"/>
                    </a:cubicBezTo>
                    <a:lnTo>
                      <a:pt x="793579" y="852630"/>
                    </a:lnTo>
                    <a:cubicBezTo>
                      <a:pt x="793579" y="852630"/>
                      <a:pt x="770900" y="454534"/>
                      <a:pt x="759508" y="365801"/>
                    </a:cubicBezTo>
                    <a:lnTo>
                      <a:pt x="717702" y="26860"/>
                    </a:lnTo>
                    <a:lnTo>
                      <a:pt x="557063" y="0"/>
                    </a:lnTo>
                    <a:cubicBezTo>
                      <a:pt x="557063" y="0"/>
                      <a:pt x="402277" y="261496"/>
                      <a:pt x="171195" y="60618"/>
                    </a:cubicBezTo>
                    <a:close/>
                  </a:path>
                </a:pathLst>
              </a:custGeom>
              <a:solidFill>
                <a:srgbClr val="455A64"/>
              </a:solidFill>
              <a:ln w="10439"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218A42CC-C509-F78F-4BBD-75F620DBDC61}"/>
                  </a:ext>
                </a:extLst>
              </p:cNvPr>
              <p:cNvSpPr/>
              <p:nvPr/>
            </p:nvSpPr>
            <p:spPr>
              <a:xfrm flipH="1">
                <a:off x="9585242" y="2354990"/>
                <a:ext cx="255556" cy="324173"/>
              </a:xfrm>
              <a:custGeom>
                <a:avLst/>
                <a:gdLst>
                  <a:gd name="connsiteX0" fmla="*/ 49435 w 246967"/>
                  <a:gd name="connsiteY0" fmla="*/ 48 h 313278"/>
                  <a:gd name="connsiteX1" fmla="*/ 185304 w 246967"/>
                  <a:gd name="connsiteY1" fmla="*/ 99546 h 313278"/>
                  <a:gd name="connsiteX2" fmla="*/ 246968 w 246967"/>
                  <a:gd name="connsiteY2" fmla="*/ 210227 h 313278"/>
                  <a:gd name="connsiteX3" fmla="*/ 70547 w 246967"/>
                  <a:gd name="connsiteY3" fmla="*/ 313278 h 313278"/>
                  <a:gd name="connsiteX4" fmla="*/ 0 w 246967"/>
                  <a:gd name="connsiteY4" fmla="*/ 120658 h 313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67" h="313278">
                    <a:moveTo>
                      <a:pt x="49435" y="48"/>
                    </a:moveTo>
                    <a:cubicBezTo>
                      <a:pt x="49435" y="48"/>
                      <a:pt x="125313" y="-5387"/>
                      <a:pt x="185304" y="99546"/>
                    </a:cubicBezTo>
                    <a:cubicBezTo>
                      <a:pt x="230873" y="179395"/>
                      <a:pt x="246968" y="210227"/>
                      <a:pt x="246968" y="210227"/>
                    </a:cubicBezTo>
                    <a:lnTo>
                      <a:pt x="70547" y="313278"/>
                    </a:lnTo>
                    <a:lnTo>
                      <a:pt x="0" y="120658"/>
                    </a:lnTo>
                    <a:close/>
                  </a:path>
                </a:pathLst>
              </a:custGeom>
              <a:solidFill>
                <a:srgbClr val="455A64"/>
              </a:solidFill>
              <a:ln w="10439"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FC295191-15C1-BA5F-3785-EF11050DB6E1}"/>
                  </a:ext>
                </a:extLst>
              </p:cNvPr>
              <p:cNvSpPr/>
              <p:nvPr/>
            </p:nvSpPr>
            <p:spPr>
              <a:xfrm flipH="1">
                <a:off x="10472066" y="2461026"/>
                <a:ext cx="248743" cy="358947"/>
              </a:xfrm>
              <a:custGeom>
                <a:avLst/>
                <a:gdLst>
                  <a:gd name="connsiteX0" fmla="*/ 184155 w 240383"/>
                  <a:gd name="connsiteY0" fmla="*/ 0 h 346883"/>
                  <a:gd name="connsiteX1" fmla="*/ 79640 w 240383"/>
                  <a:gd name="connsiteY1" fmla="*/ 88733 h 346883"/>
                  <a:gd name="connsiteX2" fmla="*/ 0 w 240383"/>
                  <a:gd name="connsiteY2" fmla="*/ 230664 h 346883"/>
                  <a:gd name="connsiteX3" fmla="*/ 209029 w 240383"/>
                  <a:gd name="connsiteY3" fmla="*/ 346884 h 346883"/>
                  <a:gd name="connsiteX4" fmla="*/ 240384 w 240383"/>
                  <a:gd name="connsiteY4" fmla="*/ 287206 h 346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83" h="346883">
                    <a:moveTo>
                      <a:pt x="184155" y="0"/>
                    </a:moveTo>
                    <a:cubicBezTo>
                      <a:pt x="184155" y="0"/>
                      <a:pt x="115907" y="38670"/>
                      <a:pt x="79640" y="88733"/>
                    </a:cubicBezTo>
                    <a:cubicBezTo>
                      <a:pt x="43373" y="138795"/>
                      <a:pt x="0" y="230664"/>
                      <a:pt x="0" y="230664"/>
                    </a:cubicBezTo>
                    <a:lnTo>
                      <a:pt x="209029" y="346884"/>
                    </a:lnTo>
                    <a:lnTo>
                      <a:pt x="240384" y="287206"/>
                    </a:lnTo>
                    <a:close/>
                  </a:path>
                </a:pathLst>
              </a:custGeom>
              <a:solidFill>
                <a:srgbClr val="455A64"/>
              </a:solidFill>
              <a:ln w="10439"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8C5A2EED-F8C1-0DFB-EB37-6E3A46315D06}"/>
                  </a:ext>
                </a:extLst>
              </p:cNvPr>
              <p:cNvSpPr/>
              <p:nvPr/>
            </p:nvSpPr>
            <p:spPr>
              <a:xfrm flipH="1">
                <a:off x="10448986" y="2487739"/>
                <a:ext cx="51045" cy="264425"/>
              </a:xfrm>
              <a:custGeom>
                <a:avLst/>
                <a:gdLst>
                  <a:gd name="connsiteX0" fmla="*/ 29220 w 49329"/>
                  <a:gd name="connsiteY0" fmla="*/ 255538 h 255538"/>
                  <a:gd name="connsiteX1" fmla="*/ 38522 w 49329"/>
                  <a:gd name="connsiteY1" fmla="*/ 217704 h 255538"/>
                  <a:gd name="connsiteX2" fmla="*/ 44061 w 49329"/>
                  <a:gd name="connsiteY2" fmla="*/ 175898 h 255538"/>
                  <a:gd name="connsiteX3" fmla="*/ 42807 w 49329"/>
                  <a:gd name="connsiteY3" fmla="*/ 124477 h 255538"/>
                  <a:gd name="connsiteX4" fmla="*/ 32355 w 49329"/>
                  <a:gd name="connsiteY4" fmla="*/ 74101 h 255538"/>
                  <a:gd name="connsiteX5" fmla="*/ 17619 w 49329"/>
                  <a:gd name="connsiteY5" fmla="*/ 34699 h 255538"/>
                  <a:gd name="connsiteX6" fmla="*/ 60 w 49329"/>
                  <a:gd name="connsiteY6" fmla="*/ 0 h 255538"/>
                  <a:gd name="connsiteX7" fmla="*/ 6540 w 49329"/>
                  <a:gd name="connsiteY7" fmla="*/ 8257 h 255538"/>
                  <a:gd name="connsiteX8" fmla="*/ 21068 w 49329"/>
                  <a:gd name="connsiteY8" fmla="*/ 33026 h 255538"/>
                  <a:gd name="connsiteX9" fmla="*/ 37163 w 49329"/>
                  <a:gd name="connsiteY9" fmla="*/ 72637 h 255538"/>
                  <a:gd name="connsiteX10" fmla="*/ 47614 w 49329"/>
                  <a:gd name="connsiteY10" fmla="*/ 123954 h 255538"/>
                  <a:gd name="connsiteX11" fmla="*/ 48555 w 49329"/>
                  <a:gd name="connsiteY11" fmla="*/ 176211 h 255538"/>
                  <a:gd name="connsiteX12" fmla="*/ 41762 w 49329"/>
                  <a:gd name="connsiteY12" fmla="*/ 218017 h 255538"/>
                  <a:gd name="connsiteX13" fmla="*/ 33191 w 49329"/>
                  <a:gd name="connsiteY13" fmla="*/ 245400 h 255538"/>
                  <a:gd name="connsiteX14" fmla="*/ 29220 w 49329"/>
                  <a:gd name="connsiteY14" fmla="*/ 255538 h 25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329" h="255538">
                    <a:moveTo>
                      <a:pt x="29220" y="255538"/>
                    </a:moveTo>
                    <a:cubicBezTo>
                      <a:pt x="28279" y="255538"/>
                      <a:pt x="33714" y="241220"/>
                      <a:pt x="38522" y="217704"/>
                    </a:cubicBezTo>
                    <a:cubicBezTo>
                      <a:pt x="41412" y="203927"/>
                      <a:pt x="43263" y="189952"/>
                      <a:pt x="44061" y="175898"/>
                    </a:cubicBezTo>
                    <a:cubicBezTo>
                      <a:pt x="45026" y="158752"/>
                      <a:pt x="44607" y="141556"/>
                      <a:pt x="42807" y="124477"/>
                    </a:cubicBezTo>
                    <a:cubicBezTo>
                      <a:pt x="40610" y="107443"/>
                      <a:pt x="37116" y="90602"/>
                      <a:pt x="32355" y="74101"/>
                    </a:cubicBezTo>
                    <a:cubicBezTo>
                      <a:pt x="28386" y="60633"/>
                      <a:pt x="23461" y="47466"/>
                      <a:pt x="17619" y="34699"/>
                    </a:cubicBezTo>
                    <a:cubicBezTo>
                      <a:pt x="7167" y="12960"/>
                      <a:pt x="-776" y="523"/>
                      <a:pt x="60" y="0"/>
                    </a:cubicBezTo>
                    <a:cubicBezTo>
                      <a:pt x="2595" y="2437"/>
                      <a:pt x="4776" y="5216"/>
                      <a:pt x="6540" y="8257"/>
                    </a:cubicBezTo>
                    <a:cubicBezTo>
                      <a:pt x="11984" y="16146"/>
                      <a:pt x="16839" y="24425"/>
                      <a:pt x="21068" y="33026"/>
                    </a:cubicBezTo>
                    <a:cubicBezTo>
                      <a:pt x="27506" y="45768"/>
                      <a:pt x="32889" y="59016"/>
                      <a:pt x="37163" y="72637"/>
                    </a:cubicBezTo>
                    <a:cubicBezTo>
                      <a:pt x="42146" y="89403"/>
                      <a:pt x="45643" y="106575"/>
                      <a:pt x="47614" y="123954"/>
                    </a:cubicBezTo>
                    <a:cubicBezTo>
                      <a:pt x="49526" y="141308"/>
                      <a:pt x="49841" y="158800"/>
                      <a:pt x="48555" y="176211"/>
                    </a:cubicBezTo>
                    <a:cubicBezTo>
                      <a:pt x="47479" y="190314"/>
                      <a:pt x="45206" y="204300"/>
                      <a:pt x="41762" y="218017"/>
                    </a:cubicBezTo>
                    <a:cubicBezTo>
                      <a:pt x="39584" y="227344"/>
                      <a:pt x="36720" y="236496"/>
                      <a:pt x="33191" y="245400"/>
                    </a:cubicBezTo>
                    <a:cubicBezTo>
                      <a:pt x="32414" y="248969"/>
                      <a:pt x="31074" y="252391"/>
                      <a:pt x="29220" y="255538"/>
                    </a:cubicBezTo>
                    <a:close/>
                  </a:path>
                </a:pathLst>
              </a:custGeom>
              <a:solidFill>
                <a:srgbClr val="263238"/>
              </a:solidFill>
              <a:ln w="10439"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E773B211-B301-A3E0-2FED-0BCDAAD8EF01}"/>
                  </a:ext>
                </a:extLst>
              </p:cNvPr>
              <p:cNvSpPr/>
              <p:nvPr/>
            </p:nvSpPr>
            <p:spPr>
              <a:xfrm flipH="1">
                <a:off x="9777224" y="2380779"/>
                <a:ext cx="61627" cy="138972"/>
              </a:xfrm>
              <a:custGeom>
                <a:avLst/>
                <a:gdLst>
                  <a:gd name="connsiteX0" fmla="*/ 59469 w 59556"/>
                  <a:gd name="connsiteY0" fmla="*/ 134301 h 134301"/>
                  <a:gd name="connsiteX1" fmla="*/ 35640 w 59556"/>
                  <a:gd name="connsiteY1" fmla="*/ 64590 h 134301"/>
                  <a:gd name="connsiteX2" fmla="*/ 0 w 59556"/>
                  <a:gd name="connsiteY2" fmla="*/ 0 h 134301"/>
                  <a:gd name="connsiteX3" fmla="*/ 14423 w 59556"/>
                  <a:gd name="connsiteY3" fmla="*/ 16513 h 134301"/>
                  <a:gd name="connsiteX4" fmla="*/ 56961 w 59556"/>
                  <a:gd name="connsiteY4" fmla="*/ 112562 h 134301"/>
                  <a:gd name="connsiteX5" fmla="*/ 59469 w 59556"/>
                  <a:gd name="connsiteY5" fmla="*/ 134301 h 13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56" h="134301">
                    <a:moveTo>
                      <a:pt x="59469" y="134301"/>
                    </a:moveTo>
                    <a:cubicBezTo>
                      <a:pt x="57797" y="134301"/>
                      <a:pt x="52257" y="101693"/>
                      <a:pt x="35640" y="64590"/>
                    </a:cubicBezTo>
                    <a:cubicBezTo>
                      <a:pt x="24849" y="42477"/>
                      <a:pt x="12954" y="20920"/>
                      <a:pt x="0" y="0"/>
                    </a:cubicBezTo>
                    <a:cubicBezTo>
                      <a:pt x="5619" y="4739"/>
                      <a:pt x="10482" y="10308"/>
                      <a:pt x="14423" y="16513"/>
                    </a:cubicBezTo>
                    <a:cubicBezTo>
                      <a:pt x="35093" y="45243"/>
                      <a:pt x="49577" y="77948"/>
                      <a:pt x="56961" y="112562"/>
                    </a:cubicBezTo>
                    <a:cubicBezTo>
                      <a:pt x="59000" y="119619"/>
                      <a:pt x="59847" y="126966"/>
                      <a:pt x="59469" y="134301"/>
                    </a:cubicBezTo>
                    <a:close/>
                  </a:path>
                </a:pathLst>
              </a:custGeom>
              <a:solidFill>
                <a:srgbClr val="263238"/>
              </a:solidFill>
              <a:ln w="10439"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D06922BB-F156-6FD0-4F75-F071F3EE62EC}"/>
                  </a:ext>
                </a:extLst>
              </p:cNvPr>
              <p:cNvSpPr/>
              <p:nvPr/>
            </p:nvSpPr>
            <p:spPr>
              <a:xfrm flipH="1">
                <a:off x="9905148" y="2327785"/>
                <a:ext cx="466040" cy="178325"/>
              </a:xfrm>
              <a:custGeom>
                <a:avLst/>
                <a:gdLst>
                  <a:gd name="connsiteX0" fmla="*/ 450377 w 450377"/>
                  <a:gd name="connsiteY0" fmla="*/ 1 h 172332"/>
                  <a:gd name="connsiteX1" fmla="*/ 448705 w 450377"/>
                  <a:gd name="connsiteY1" fmla="*/ 5331 h 172332"/>
                  <a:gd name="connsiteX2" fmla="*/ 442434 w 450377"/>
                  <a:gd name="connsiteY2" fmla="*/ 19963 h 172332"/>
                  <a:gd name="connsiteX3" fmla="*/ 411080 w 450377"/>
                  <a:gd name="connsiteY3" fmla="*/ 69503 h 172332"/>
                  <a:gd name="connsiteX4" fmla="*/ 347013 w 450377"/>
                  <a:gd name="connsiteY4" fmla="*/ 128136 h 172332"/>
                  <a:gd name="connsiteX5" fmla="*/ 61479 w 450377"/>
                  <a:gd name="connsiteY5" fmla="*/ 134930 h 172332"/>
                  <a:gd name="connsiteX6" fmla="*/ 14551 w 450377"/>
                  <a:gd name="connsiteY6" fmla="*/ 99917 h 172332"/>
                  <a:gd name="connsiteX7" fmla="*/ 3473 w 450377"/>
                  <a:gd name="connsiteY7" fmla="*/ 88525 h 172332"/>
                  <a:gd name="connsiteX8" fmla="*/ 24 w 450377"/>
                  <a:gd name="connsiteY8" fmla="*/ 84240 h 172332"/>
                  <a:gd name="connsiteX9" fmla="*/ 16015 w 450377"/>
                  <a:gd name="connsiteY9" fmla="*/ 98349 h 172332"/>
                  <a:gd name="connsiteX10" fmla="*/ 63360 w 450377"/>
                  <a:gd name="connsiteY10" fmla="*/ 131585 h 172332"/>
                  <a:gd name="connsiteX11" fmla="*/ 143418 w 450377"/>
                  <a:gd name="connsiteY11" fmla="*/ 161476 h 172332"/>
                  <a:gd name="connsiteX12" fmla="*/ 344191 w 450377"/>
                  <a:gd name="connsiteY12" fmla="*/ 123955 h 172332"/>
                  <a:gd name="connsiteX13" fmla="*/ 408049 w 450377"/>
                  <a:gd name="connsiteY13" fmla="*/ 67099 h 172332"/>
                  <a:gd name="connsiteX14" fmla="*/ 440240 w 450377"/>
                  <a:gd name="connsiteY14" fmla="*/ 19023 h 172332"/>
                  <a:gd name="connsiteX15" fmla="*/ 450377 w 450377"/>
                  <a:gd name="connsiteY15" fmla="*/ 1 h 172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0377" h="172332">
                    <a:moveTo>
                      <a:pt x="450377" y="1"/>
                    </a:moveTo>
                    <a:cubicBezTo>
                      <a:pt x="450070" y="1847"/>
                      <a:pt x="449507" y="3641"/>
                      <a:pt x="448705" y="5331"/>
                    </a:cubicBezTo>
                    <a:cubicBezTo>
                      <a:pt x="447242" y="8676"/>
                      <a:pt x="445570" y="13797"/>
                      <a:pt x="442434" y="19963"/>
                    </a:cubicBezTo>
                    <a:cubicBezTo>
                      <a:pt x="433963" y="37650"/>
                      <a:pt x="423439" y="54278"/>
                      <a:pt x="411080" y="69503"/>
                    </a:cubicBezTo>
                    <a:cubicBezTo>
                      <a:pt x="392949" y="92303"/>
                      <a:pt x="371326" y="112092"/>
                      <a:pt x="347013" y="128136"/>
                    </a:cubicBezTo>
                    <a:cubicBezTo>
                      <a:pt x="260870" y="184514"/>
                      <a:pt x="150204" y="187147"/>
                      <a:pt x="61479" y="134930"/>
                    </a:cubicBezTo>
                    <a:cubicBezTo>
                      <a:pt x="44527" y="125124"/>
                      <a:pt x="28778" y="113374"/>
                      <a:pt x="14551" y="99917"/>
                    </a:cubicBezTo>
                    <a:cubicBezTo>
                      <a:pt x="9430" y="95318"/>
                      <a:pt x="5981" y="91138"/>
                      <a:pt x="3473" y="88525"/>
                    </a:cubicBezTo>
                    <a:cubicBezTo>
                      <a:pt x="965" y="85912"/>
                      <a:pt x="-185" y="84344"/>
                      <a:pt x="24" y="84240"/>
                    </a:cubicBezTo>
                    <a:cubicBezTo>
                      <a:pt x="233" y="84135"/>
                      <a:pt x="5668" y="89361"/>
                      <a:pt x="16015" y="98349"/>
                    </a:cubicBezTo>
                    <a:cubicBezTo>
                      <a:pt x="30590" y="111054"/>
                      <a:pt x="46459" y="122194"/>
                      <a:pt x="63360" y="131585"/>
                    </a:cubicBezTo>
                    <a:cubicBezTo>
                      <a:pt x="88366" y="145571"/>
                      <a:pt x="115364" y="155652"/>
                      <a:pt x="143418" y="161476"/>
                    </a:cubicBezTo>
                    <a:cubicBezTo>
                      <a:pt x="212663" y="176594"/>
                      <a:pt x="285079" y="163061"/>
                      <a:pt x="344191" y="123955"/>
                    </a:cubicBezTo>
                    <a:cubicBezTo>
                      <a:pt x="368241" y="108357"/>
                      <a:pt x="389774" y="89185"/>
                      <a:pt x="408049" y="67099"/>
                    </a:cubicBezTo>
                    <a:cubicBezTo>
                      <a:pt x="420424" y="52239"/>
                      <a:pt x="431213" y="36125"/>
                      <a:pt x="440240" y="19023"/>
                    </a:cubicBezTo>
                    <a:cubicBezTo>
                      <a:pt x="446824" y="6899"/>
                      <a:pt x="450377" y="-103"/>
                      <a:pt x="450377" y="1"/>
                    </a:cubicBezTo>
                    <a:close/>
                  </a:path>
                </a:pathLst>
              </a:custGeom>
              <a:solidFill>
                <a:srgbClr val="263238"/>
              </a:solidFill>
              <a:ln w="10439"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EA373383-3A86-9844-F48B-DE9AC7B3EB09}"/>
                  </a:ext>
                </a:extLst>
              </p:cNvPr>
              <p:cNvSpPr/>
              <p:nvPr/>
            </p:nvSpPr>
            <p:spPr>
              <a:xfrm flipH="1">
                <a:off x="10203648" y="2131387"/>
                <a:ext cx="211512" cy="655496"/>
              </a:xfrm>
              <a:custGeom>
                <a:avLst/>
                <a:gdLst>
                  <a:gd name="connsiteX0" fmla="*/ 200230 w 204403"/>
                  <a:gd name="connsiteY0" fmla="*/ 571695 h 633466"/>
                  <a:gd name="connsiteX1" fmla="*/ 130833 w 204403"/>
                  <a:gd name="connsiteY1" fmla="*/ 228991 h 633466"/>
                  <a:gd name="connsiteX2" fmla="*/ 99478 w 204403"/>
                  <a:gd name="connsiteY2" fmla="*/ 0 h 633466"/>
                  <a:gd name="connsiteX3" fmla="*/ 52760 w 204403"/>
                  <a:gd name="connsiteY3" fmla="*/ 82671 h 633466"/>
                  <a:gd name="connsiteX4" fmla="*/ 1653 w 204403"/>
                  <a:gd name="connsiteY4" fmla="*/ 398514 h 633466"/>
                  <a:gd name="connsiteX5" fmla="*/ 19211 w 204403"/>
                  <a:gd name="connsiteY5" fmla="*/ 494563 h 633466"/>
                  <a:gd name="connsiteX6" fmla="*/ 76381 w 204403"/>
                  <a:gd name="connsiteY6" fmla="*/ 550060 h 633466"/>
                  <a:gd name="connsiteX7" fmla="*/ 97283 w 204403"/>
                  <a:gd name="connsiteY7" fmla="*/ 630955 h 633466"/>
                  <a:gd name="connsiteX8" fmla="*/ 136267 w 204403"/>
                  <a:gd name="connsiteY8" fmla="*/ 621235 h 633466"/>
                  <a:gd name="connsiteX9" fmla="*/ 155080 w 204403"/>
                  <a:gd name="connsiteY9" fmla="*/ 582878 h 633466"/>
                  <a:gd name="connsiteX10" fmla="*/ 197827 w 204403"/>
                  <a:gd name="connsiteY10" fmla="*/ 611828 h 633466"/>
                  <a:gd name="connsiteX11" fmla="*/ 200230 w 204403"/>
                  <a:gd name="connsiteY11" fmla="*/ 571695 h 633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4403" h="633466">
                    <a:moveTo>
                      <a:pt x="200230" y="571695"/>
                    </a:moveTo>
                    <a:cubicBezTo>
                      <a:pt x="165064" y="460230"/>
                      <a:pt x="141802" y="345356"/>
                      <a:pt x="130833" y="228991"/>
                    </a:cubicBezTo>
                    <a:cubicBezTo>
                      <a:pt x="123830" y="146947"/>
                      <a:pt x="102405" y="80790"/>
                      <a:pt x="99478" y="0"/>
                    </a:cubicBezTo>
                    <a:lnTo>
                      <a:pt x="52760" y="82671"/>
                    </a:lnTo>
                    <a:cubicBezTo>
                      <a:pt x="28279" y="186612"/>
                      <a:pt x="11201" y="292157"/>
                      <a:pt x="1653" y="398514"/>
                    </a:cubicBezTo>
                    <a:cubicBezTo>
                      <a:pt x="-1378" y="431854"/>
                      <a:pt x="-2528" y="469062"/>
                      <a:pt x="19211" y="494563"/>
                    </a:cubicBezTo>
                    <a:cubicBezTo>
                      <a:pt x="36665" y="515466"/>
                      <a:pt x="66765" y="524977"/>
                      <a:pt x="76381" y="550060"/>
                    </a:cubicBezTo>
                    <a:cubicBezTo>
                      <a:pt x="86832" y="577234"/>
                      <a:pt x="71573" y="617368"/>
                      <a:pt x="97283" y="630955"/>
                    </a:cubicBezTo>
                    <a:cubicBezTo>
                      <a:pt x="111009" y="636536"/>
                      <a:pt x="126769" y="632607"/>
                      <a:pt x="136267" y="621235"/>
                    </a:cubicBezTo>
                    <a:cubicBezTo>
                      <a:pt x="145214" y="609945"/>
                      <a:pt x="151629" y="596864"/>
                      <a:pt x="155080" y="582878"/>
                    </a:cubicBezTo>
                    <a:cubicBezTo>
                      <a:pt x="157484" y="603781"/>
                      <a:pt x="181940" y="625938"/>
                      <a:pt x="197827" y="611828"/>
                    </a:cubicBezTo>
                    <a:cubicBezTo>
                      <a:pt x="207860" y="602318"/>
                      <a:pt x="204516" y="585282"/>
                      <a:pt x="200230" y="571695"/>
                    </a:cubicBezTo>
                    <a:close/>
                  </a:path>
                </a:pathLst>
              </a:custGeom>
              <a:solidFill>
                <a:srgbClr val="263238"/>
              </a:solidFill>
              <a:ln w="10439"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BCADBB69-216F-51C1-0634-A41B7E544BD8}"/>
                  </a:ext>
                </a:extLst>
              </p:cNvPr>
              <p:cNvSpPr/>
              <p:nvPr/>
            </p:nvSpPr>
            <p:spPr>
              <a:xfrm flipH="1">
                <a:off x="8542466" y="2096022"/>
                <a:ext cx="2973542" cy="1722723"/>
              </a:xfrm>
              <a:custGeom>
                <a:avLst/>
                <a:gdLst>
                  <a:gd name="connsiteX0" fmla="*/ 12728 w 2873606"/>
                  <a:gd name="connsiteY0" fmla="*/ 1560089 h 1664825"/>
                  <a:gd name="connsiteX1" fmla="*/ 12728 w 2873606"/>
                  <a:gd name="connsiteY1" fmla="*/ 1560089 h 1664825"/>
                  <a:gd name="connsiteX2" fmla="*/ 233323 w 2873606"/>
                  <a:gd name="connsiteY2" fmla="*/ 1652068 h 1664825"/>
                  <a:gd name="connsiteX3" fmla="*/ 247050 w 2873606"/>
                  <a:gd name="connsiteY3" fmla="*/ 1645687 h 1664825"/>
                  <a:gd name="connsiteX4" fmla="*/ 2576158 w 2873606"/>
                  <a:gd name="connsiteY4" fmla="*/ 431018 h 1664825"/>
                  <a:gd name="connsiteX5" fmla="*/ 2873606 w 2873606"/>
                  <a:gd name="connsiteY5" fmla="*/ 0 h 1664825"/>
                  <a:gd name="connsiteX6" fmla="*/ 2362216 w 2873606"/>
                  <a:gd name="connsiteY6" fmla="*/ 78072 h 1664825"/>
                  <a:gd name="connsiteX7" fmla="*/ 86620 w 2873606"/>
                  <a:gd name="connsiteY7" fmla="*/ 1348342 h 1664825"/>
                  <a:gd name="connsiteX8" fmla="*/ 12728 w 2873606"/>
                  <a:gd name="connsiteY8" fmla="*/ 1560089 h 166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606" h="1664825">
                    <a:moveTo>
                      <a:pt x="12728" y="1560089"/>
                    </a:moveTo>
                    <a:lnTo>
                      <a:pt x="12728" y="1560089"/>
                    </a:lnTo>
                    <a:cubicBezTo>
                      <a:pt x="48245" y="1646404"/>
                      <a:pt x="147008" y="1687584"/>
                      <a:pt x="233323" y="1652068"/>
                    </a:cubicBezTo>
                    <a:cubicBezTo>
                      <a:pt x="237992" y="1650147"/>
                      <a:pt x="242572" y="1648018"/>
                      <a:pt x="247050" y="1645687"/>
                    </a:cubicBezTo>
                    <a:lnTo>
                      <a:pt x="2576158" y="431018"/>
                    </a:lnTo>
                    <a:lnTo>
                      <a:pt x="2873606" y="0"/>
                    </a:lnTo>
                    <a:lnTo>
                      <a:pt x="2362216" y="78072"/>
                    </a:lnTo>
                    <a:lnTo>
                      <a:pt x="86620" y="1348342"/>
                    </a:lnTo>
                    <a:cubicBezTo>
                      <a:pt x="11920" y="1390027"/>
                      <a:pt x="-19819" y="1480979"/>
                      <a:pt x="12728" y="1560089"/>
                    </a:cubicBezTo>
                    <a:close/>
                  </a:path>
                </a:pathLst>
              </a:custGeom>
              <a:solidFill>
                <a:schemeClr val="accent1"/>
              </a:solidFill>
              <a:ln w="10439" cap="flat">
                <a:noFill/>
                <a:prstDash val="solid"/>
                <a:miter/>
              </a:ln>
            </p:spPr>
            <p:txBody>
              <a:bodyPr rtlCol="0" anchor="ctr"/>
              <a:lstStyle/>
              <a:p>
                <a:endParaRPr lang="zh-CN" altLang="en-US" dirty="0"/>
              </a:p>
            </p:txBody>
          </p:sp>
          <p:sp>
            <p:nvSpPr>
              <p:cNvPr id="245" name="任意多边形: 形状 244">
                <a:extLst>
                  <a:ext uri="{FF2B5EF4-FFF2-40B4-BE49-F238E27FC236}">
                    <a16:creationId xmlns:a16="http://schemas.microsoft.com/office/drawing/2014/main" id="{E09BD857-F90B-7FFF-7D6C-B3EC22A7E4FF}"/>
                  </a:ext>
                </a:extLst>
              </p:cNvPr>
              <p:cNvSpPr/>
              <p:nvPr/>
            </p:nvSpPr>
            <p:spPr>
              <a:xfrm flipH="1">
                <a:off x="11260366" y="3491256"/>
                <a:ext cx="255642" cy="327489"/>
              </a:xfrm>
              <a:custGeom>
                <a:avLst/>
                <a:gdLst>
                  <a:gd name="connsiteX0" fmla="*/ 86620 w 247050"/>
                  <a:gd name="connsiteY0" fmla="*/ 0 h 316483"/>
                  <a:gd name="connsiteX1" fmla="*/ 12728 w 247050"/>
                  <a:gd name="connsiteY1" fmla="*/ 211747 h 316483"/>
                  <a:gd name="connsiteX2" fmla="*/ 12728 w 247050"/>
                  <a:gd name="connsiteY2" fmla="*/ 211747 h 316483"/>
                  <a:gd name="connsiteX3" fmla="*/ 233323 w 247050"/>
                  <a:gd name="connsiteY3" fmla="*/ 303726 h 316483"/>
                  <a:gd name="connsiteX4" fmla="*/ 247050 w 247050"/>
                  <a:gd name="connsiteY4" fmla="*/ 297344 h 316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050" h="316483">
                    <a:moveTo>
                      <a:pt x="86620" y="0"/>
                    </a:moveTo>
                    <a:cubicBezTo>
                      <a:pt x="11920" y="41685"/>
                      <a:pt x="-19819" y="132637"/>
                      <a:pt x="12728" y="211747"/>
                    </a:cubicBezTo>
                    <a:lnTo>
                      <a:pt x="12728" y="211747"/>
                    </a:lnTo>
                    <a:cubicBezTo>
                      <a:pt x="48245" y="298061"/>
                      <a:pt x="147008" y="339242"/>
                      <a:pt x="233323" y="303726"/>
                    </a:cubicBezTo>
                    <a:cubicBezTo>
                      <a:pt x="237992" y="301805"/>
                      <a:pt x="242572" y="299675"/>
                      <a:pt x="247050" y="297344"/>
                    </a:cubicBezTo>
                    <a:close/>
                  </a:path>
                </a:pathLst>
              </a:custGeom>
              <a:solidFill>
                <a:srgbClr val="263238"/>
              </a:solidFill>
              <a:ln w="10439"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7F9F3D66-9D7A-8229-2A32-2D96567A2A34}"/>
                  </a:ext>
                </a:extLst>
              </p:cNvPr>
              <p:cNvSpPr/>
              <p:nvPr/>
            </p:nvSpPr>
            <p:spPr>
              <a:xfrm flipH="1">
                <a:off x="9034114" y="2176810"/>
                <a:ext cx="2392262" cy="1367007"/>
              </a:xfrm>
              <a:custGeom>
                <a:avLst/>
                <a:gdLst>
                  <a:gd name="connsiteX0" fmla="*/ 2275492 w 2311862"/>
                  <a:gd name="connsiteY0" fmla="*/ 0 h 1321064"/>
                  <a:gd name="connsiteX1" fmla="*/ 0 w 2311862"/>
                  <a:gd name="connsiteY1" fmla="*/ 1270270 h 1321064"/>
                  <a:gd name="connsiteX2" fmla="*/ 27383 w 2311862"/>
                  <a:gd name="connsiteY2" fmla="*/ 1321064 h 1321064"/>
                  <a:gd name="connsiteX3" fmla="*/ 2311863 w 2311862"/>
                  <a:gd name="connsiteY3" fmla="*/ 67830 h 1321064"/>
                  <a:gd name="connsiteX4" fmla="*/ 2275492 w 2311862"/>
                  <a:gd name="connsiteY4" fmla="*/ 0 h 132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862" h="1321064">
                    <a:moveTo>
                      <a:pt x="2275492" y="0"/>
                    </a:moveTo>
                    <a:lnTo>
                      <a:pt x="0" y="1270270"/>
                    </a:lnTo>
                    <a:lnTo>
                      <a:pt x="27383" y="1321064"/>
                    </a:lnTo>
                    <a:lnTo>
                      <a:pt x="2311863" y="67830"/>
                    </a:lnTo>
                    <a:lnTo>
                      <a:pt x="2275492" y="0"/>
                    </a:lnTo>
                    <a:close/>
                  </a:path>
                </a:pathLst>
              </a:custGeom>
              <a:solidFill>
                <a:srgbClr val="000000"/>
              </a:solidFill>
              <a:ln w="10439"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2B777151-CE11-BE2E-E64A-919E2C3ADC3F}"/>
                  </a:ext>
                </a:extLst>
              </p:cNvPr>
              <p:cNvSpPr/>
              <p:nvPr/>
            </p:nvSpPr>
            <p:spPr>
              <a:xfrm flipH="1">
                <a:off x="8850259" y="2470975"/>
                <a:ext cx="2437361" cy="1327965"/>
              </a:xfrm>
              <a:custGeom>
                <a:avLst/>
                <a:gdLst>
                  <a:gd name="connsiteX0" fmla="*/ 2315416 w 2355445"/>
                  <a:gd name="connsiteY0" fmla="*/ 0 h 1283334"/>
                  <a:gd name="connsiteX1" fmla="*/ 0 w 2355445"/>
                  <a:gd name="connsiteY1" fmla="*/ 1234526 h 1283334"/>
                  <a:gd name="connsiteX2" fmla="*/ 26338 w 2355445"/>
                  <a:gd name="connsiteY2" fmla="*/ 1283335 h 1283334"/>
                  <a:gd name="connsiteX3" fmla="*/ 2355445 w 2355445"/>
                  <a:gd name="connsiteY3" fmla="*/ 68666 h 1283334"/>
                  <a:gd name="connsiteX4" fmla="*/ 2315416 w 2355445"/>
                  <a:gd name="connsiteY4" fmla="*/ 0 h 1283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5445" h="1283334">
                    <a:moveTo>
                      <a:pt x="2315416" y="0"/>
                    </a:moveTo>
                    <a:lnTo>
                      <a:pt x="0" y="1234526"/>
                    </a:lnTo>
                    <a:lnTo>
                      <a:pt x="26338" y="1283335"/>
                    </a:lnTo>
                    <a:lnTo>
                      <a:pt x="2355445" y="68666"/>
                    </a:lnTo>
                    <a:lnTo>
                      <a:pt x="2315416" y="0"/>
                    </a:lnTo>
                    <a:close/>
                  </a:path>
                </a:pathLst>
              </a:custGeom>
              <a:solidFill>
                <a:srgbClr val="000000"/>
              </a:solidFill>
              <a:ln w="10439"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7CA8A9BE-1B75-3829-2ECB-012CE9686B83}"/>
                  </a:ext>
                </a:extLst>
              </p:cNvPr>
              <p:cNvSpPr/>
              <p:nvPr/>
            </p:nvSpPr>
            <p:spPr>
              <a:xfrm flipH="1">
                <a:off x="8946512" y="2318269"/>
                <a:ext cx="2411513" cy="1369602"/>
              </a:xfrm>
              <a:custGeom>
                <a:avLst/>
                <a:gdLst>
                  <a:gd name="connsiteX0" fmla="*/ 2291482 w 2330466"/>
                  <a:gd name="connsiteY0" fmla="*/ 0 h 1323572"/>
                  <a:gd name="connsiteX1" fmla="*/ 0 w 2330466"/>
                  <a:gd name="connsiteY1" fmla="*/ 1255847 h 1323572"/>
                  <a:gd name="connsiteX2" fmla="*/ 36476 w 2330466"/>
                  <a:gd name="connsiteY2" fmla="*/ 1323573 h 1323572"/>
                  <a:gd name="connsiteX3" fmla="*/ 2330466 w 2330466"/>
                  <a:gd name="connsiteY3" fmla="*/ 69920 h 1323572"/>
                  <a:gd name="connsiteX4" fmla="*/ 2291482 w 2330466"/>
                  <a:gd name="connsiteY4" fmla="*/ 0 h 1323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466" h="1323572">
                    <a:moveTo>
                      <a:pt x="2291482" y="0"/>
                    </a:moveTo>
                    <a:lnTo>
                      <a:pt x="0" y="1255847"/>
                    </a:lnTo>
                    <a:lnTo>
                      <a:pt x="36476" y="1323573"/>
                    </a:lnTo>
                    <a:lnTo>
                      <a:pt x="2330466" y="69920"/>
                    </a:lnTo>
                    <a:lnTo>
                      <a:pt x="2291482" y="0"/>
                    </a:lnTo>
                    <a:close/>
                  </a:path>
                </a:pathLst>
              </a:custGeom>
              <a:solidFill>
                <a:srgbClr val="000000"/>
              </a:solidFill>
              <a:ln w="10439"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8E67A497-74F8-873D-09BC-3C8906562101}"/>
                  </a:ext>
                </a:extLst>
              </p:cNvPr>
              <p:cNvSpPr/>
              <p:nvPr/>
            </p:nvSpPr>
            <p:spPr>
              <a:xfrm flipH="1">
                <a:off x="8648236" y="2127386"/>
                <a:ext cx="423513" cy="414643"/>
              </a:xfrm>
              <a:custGeom>
                <a:avLst/>
                <a:gdLst>
                  <a:gd name="connsiteX0" fmla="*/ 214046 w 409279"/>
                  <a:gd name="connsiteY0" fmla="*/ 400709 h 400708"/>
                  <a:gd name="connsiteX1" fmla="*/ 0 w 409279"/>
                  <a:gd name="connsiteY1" fmla="*/ 47763 h 400708"/>
                  <a:gd name="connsiteX2" fmla="*/ 313021 w 409279"/>
                  <a:gd name="connsiteY2" fmla="*/ 0 h 400708"/>
                  <a:gd name="connsiteX3" fmla="*/ 409279 w 409279"/>
                  <a:gd name="connsiteY3" fmla="*/ 117683 h 400708"/>
                  <a:gd name="connsiteX4" fmla="*/ 214046 w 409279"/>
                  <a:gd name="connsiteY4" fmla="*/ 400709 h 400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279" h="400708">
                    <a:moveTo>
                      <a:pt x="214046" y="400709"/>
                    </a:moveTo>
                    <a:lnTo>
                      <a:pt x="0" y="47763"/>
                    </a:lnTo>
                    <a:lnTo>
                      <a:pt x="313021" y="0"/>
                    </a:lnTo>
                    <a:lnTo>
                      <a:pt x="409279" y="117683"/>
                    </a:lnTo>
                    <a:lnTo>
                      <a:pt x="214046" y="400709"/>
                    </a:lnTo>
                    <a:close/>
                  </a:path>
                </a:pathLst>
              </a:custGeom>
              <a:solidFill>
                <a:srgbClr val="FFFFFF"/>
              </a:solidFill>
              <a:ln w="10439"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B19466D5-A053-A712-144F-248BD77E30F3}"/>
                  </a:ext>
                </a:extLst>
              </p:cNvPr>
              <p:cNvSpPr/>
              <p:nvPr/>
            </p:nvSpPr>
            <p:spPr>
              <a:xfrm flipH="1">
                <a:off x="9084435" y="2455929"/>
                <a:ext cx="191608" cy="312566"/>
              </a:xfrm>
              <a:custGeom>
                <a:avLst/>
                <a:gdLst>
                  <a:gd name="connsiteX0" fmla="*/ 0 w 185168"/>
                  <a:gd name="connsiteY0" fmla="*/ 302061 h 302061"/>
                  <a:gd name="connsiteX1" fmla="*/ 41806 w 185168"/>
                  <a:gd name="connsiteY1" fmla="*/ 257956 h 302061"/>
                  <a:gd name="connsiteX2" fmla="*/ 54034 w 185168"/>
                  <a:gd name="connsiteY2" fmla="*/ 132539 h 302061"/>
                  <a:gd name="connsiteX3" fmla="*/ 62918 w 185168"/>
                  <a:gd name="connsiteY3" fmla="*/ 117698 h 302061"/>
                  <a:gd name="connsiteX4" fmla="*/ 80267 w 185168"/>
                  <a:gd name="connsiteY4" fmla="*/ 57602 h 302061"/>
                  <a:gd name="connsiteX5" fmla="*/ 110367 w 185168"/>
                  <a:gd name="connsiteY5" fmla="*/ 41924 h 302061"/>
                  <a:gd name="connsiteX6" fmla="*/ 137332 w 185168"/>
                  <a:gd name="connsiteY6" fmla="*/ 119 h 302061"/>
                  <a:gd name="connsiteX7" fmla="*/ 181437 w 185168"/>
                  <a:gd name="connsiteY7" fmla="*/ 150829 h 302061"/>
                  <a:gd name="connsiteX8" fmla="*/ 159385 w 185168"/>
                  <a:gd name="connsiteY8" fmla="*/ 220644 h 302061"/>
                  <a:gd name="connsiteX9" fmla="*/ 112771 w 185168"/>
                  <a:gd name="connsiteY9" fmla="*/ 247609 h 302061"/>
                  <a:gd name="connsiteX10" fmla="*/ 70965 w 185168"/>
                  <a:gd name="connsiteY10" fmla="*/ 286802 h 302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168" h="302061">
                    <a:moveTo>
                      <a:pt x="0" y="302061"/>
                    </a:moveTo>
                    <a:lnTo>
                      <a:pt x="41806" y="257956"/>
                    </a:lnTo>
                    <a:cubicBezTo>
                      <a:pt x="41806" y="257956"/>
                      <a:pt x="36894" y="157518"/>
                      <a:pt x="54034" y="132539"/>
                    </a:cubicBezTo>
                    <a:lnTo>
                      <a:pt x="62918" y="117698"/>
                    </a:lnTo>
                    <a:cubicBezTo>
                      <a:pt x="62918" y="117698"/>
                      <a:pt x="54034" y="68889"/>
                      <a:pt x="80267" y="57602"/>
                    </a:cubicBezTo>
                    <a:cubicBezTo>
                      <a:pt x="87688" y="39103"/>
                      <a:pt x="97303" y="31577"/>
                      <a:pt x="110367" y="41924"/>
                    </a:cubicBezTo>
                    <a:cubicBezTo>
                      <a:pt x="110367" y="41924"/>
                      <a:pt x="103051" y="5135"/>
                      <a:pt x="137332" y="119"/>
                    </a:cubicBezTo>
                    <a:cubicBezTo>
                      <a:pt x="171613" y="-4898"/>
                      <a:pt x="181437" y="150829"/>
                      <a:pt x="181437" y="150829"/>
                    </a:cubicBezTo>
                    <a:cubicBezTo>
                      <a:pt x="181437" y="150829"/>
                      <a:pt x="198578" y="220644"/>
                      <a:pt x="159385" y="220644"/>
                    </a:cubicBezTo>
                    <a:cubicBezTo>
                      <a:pt x="159385" y="220644"/>
                      <a:pt x="137332" y="245101"/>
                      <a:pt x="112771" y="247609"/>
                    </a:cubicBezTo>
                    <a:cubicBezTo>
                      <a:pt x="112771" y="247609"/>
                      <a:pt x="105455" y="289415"/>
                      <a:pt x="70965" y="286802"/>
                    </a:cubicBezTo>
                    <a:close/>
                  </a:path>
                </a:pathLst>
              </a:custGeom>
              <a:solidFill>
                <a:srgbClr val="A57E6D"/>
              </a:solidFill>
              <a:ln w="10439"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6CCD10BC-3497-70E6-C12D-A0F2F556F096}"/>
                  </a:ext>
                </a:extLst>
              </p:cNvPr>
              <p:cNvSpPr/>
              <p:nvPr/>
            </p:nvSpPr>
            <p:spPr>
              <a:xfrm flipH="1">
                <a:off x="9158106" y="2693547"/>
                <a:ext cx="122479" cy="72848"/>
              </a:xfrm>
              <a:custGeom>
                <a:avLst/>
                <a:gdLst>
                  <a:gd name="connsiteX0" fmla="*/ 111935 w 118363"/>
                  <a:gd name="connsiteY0" fmla="*/ 0 h 70400"/>
                  <a:gd name="connsiteX1" fmla="*/ 115802 w 118363"/>
                  <a:gd name="connsiteY1" fmla="*/ 5017 h 70400"/>
                  <a:gd name="connsiteX2" fmla="*/ 117788 w 118363"/>
                  <a:gd name="connsiteY2" fmla="*/ 22262 h 70400"/>
                  <a:gd name="connsiteX3" fmla="*/ 104933 w 118363"/>
                  <a:gd name="connsiteY3" fmla="*/ 44523 h 70400"/>
                  <a:gd name="connsiteX4" fmla="*/ 77550 w 118363"/>
                  <a:gd name="connsiteY4" fmla="*/ 59469 h 70400"/>
                  <a:gd name="connsiteX5" fmla="*/ 22993 w 118363"/>
                  <a:gd name="connsiteY5" fmla="*/ 69920 h 70400"/>
                  <a:gd name="connsiteX6" fmla="*/ 0 w 118363"/>
                  <a:gd name="connsiteY6" fmla="*/ 68666 h 70400"/>
                  <a:gd name="connsiteX7" fmla="*/ 75773 w 118363"/>
                  <a:gd name="connsiteY7" fmla="*/ 53930 h 70400"/>
                  <a:gd name="connsiteX8" fmla="*/ 101588 w 118363"/>
                  <a:gd name="connsiteY8" fmla="*/ 40343 h 70400"/>
                  <a:gd name="connsiteX9" fmla="*/ 114025 w 118363"/>
                  <a:gd name="connsiteY9" fmla="*/ 21007 h 70400"/>
                  <a:gd name="connsiteX10" fmla="*/ 111935 w 118363"/>
                  <a:gd name="connsiteY10" fmla="*/ 0 h 7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63" h="70400">
                    <a:moveTo>
                      <a:pt x="111935" y="0"/>
                    </a:moveTo>
                    <a:cubicBezTo>
                      <a:pt x="111935" y="0"/>
                      <a:pt x="113921" y="1254"/>
                      <a:pt x="115802" y="5017"/>
                    </a:cubicBezTo>
                    <a:cubicBezTo>
                      <a:pt x="118295" y="10404"/>
                      <a:pt x="118991" y="16449"/>
                      <a:pt x="117788" y="22262"/>
                    </a:cubicBezTo>
                    <a:cubicBezTo>
                      <a:pt x="116175" y="30934"/>
                      <a:pt x="111638" y="38791"/>
                      <a:pt x="104933" y="44523"/>
                    </a:cubicBezTo>
                    <a:cubicBezTo>
                      <a:pt x="96907" y="51301"/>
                      <a:pt x="87592" y="56385"/>
                      <a:pt x="77550" y="59469"/>
                    </a:cubicBezTo>
                    <a:cubicBezTo>
                      <a:pt x="59963" y="65563"/>
                      <a:pt x="41587" y="69084"/>
                      <a:pt x="22993" y="69920"/>
                    </a:cubicBezTo>
                    <a:cubicBezTo>
                      <a:pt x="15315" y="70852"/>
                      <a:pt x="7532" y="70427"/>
                      <a:pt x="0" y="68666"/>
                    </a:cubicBezTo>
                    <a:cubicBezTo>
                      <a:pt x="25728" y="66595"/>
                      <a:pt x="51144" y="61652"/>
                      <a:pt x="75773" y="53930"/>
                    </a:cubicBezTo>
                    <a:cubicBezTo>
                      <a:pt x="85152" y="51054"/>
                      <a:pt x="93908" y="46445"/>
                      <a:pt x="101588" y="40343"/>
                    </a:cubicBezTo>
                    <a:cubicBezTo>
                      <a:pt x="107733" y="35427"/>
                      <a:pt x="112101" y="28637"/>
                      <a:pt x="114025" y="21007"/>
                    </a:cubicBezTo>
                    <a:cubicBezTo>
                      <a:pt x="115514" y="13957"/>
                      <a:pt x="114783" y="6619"/>
                      <a:pt x="111935" y="0"/>
                    </a:cubicBezTo>
                    <a:close/>
                  </a:path>
                </a:pathLst>
              </a:custGeom>
              <a:solidFill>
                <a:srgbClr val="755246"/>
              </a:solidFill>
              <a:ln w="10439"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781DC926-1F01-01CA-5483-BF65C2D31987}"/>
                  </a:ext>
                </a:extLst>
              </p:cNvPr>
              <p:cNvSpPr/>
              <p:nvPr/>
            </p:nvSpPr>
            <p:spPr>
              <a:xfrm flipH="1">
                <a:off x="9131499" y="2495742"/>
                <a:ext cx="29620" cy="140593"/>
              </a:xfrm>
              <a:custGeom>
                <a:avLst/>
                <a:gdLst>
                  <a:gd name="connsiteX0" fmla="*/ 26898 w 28625"/>
                  <a:gd name="connsiteY0" fmla="*/ 135869 h 135868"/>
                  <a:gd name="connsiteX1" fmla="*/ 17701 w 28625"/>
                  <a:gd name="connsiteY1" fmla="*/ 67098 h 135868"/>
                  <a:gd name="connsiteX2" fmla="*/ 143 w 28625"/>
                  <a:gd name="connsiteY2" fmla="*/ 0 h 135868"/>
                  <a:gd name="connsiteX3" fmla="*/ 9235 w 28625"/>
                  <a:gd name="connsiteY3" fmla="*/ 18395 h 135868"/>
                  <a:gd name="connsiteX4" fmla="*/ 23031 w 28625"/>
                  <a:gd name="connsiteY4" fmla="*/ 66053 h 135868"/>
                  <a:gd name="connsiteX5" fmla="*/ 28362 w 28625"/>
                  <a:gd name="connsiteY5" fmla="*/ 115384 h 135868"/>
                  <a:gd name="connsiteX6" fmla="*/ 26898 w 28625"/>
                  <a:gd name="connsiteY6" fmla="*/ 135869 h 13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25" h="135868">
                    <a:moveTo>
                      <a:pt x="26898" y="135869"/>
                    </a:moveTo>
                    <a:cubicBezTo>
                      <a:pt x="25226" y="135869"/>
                      <a:pt x="25122" y="104515"/>
                      <a:pt x="17701" y="67098"/>
                    </a:cubicBezTo>
                    <a:cubicBezTo>
                      <a:pt x="10281" y="29682"/>
                      <a:pt x="-1425" y="627"/>
                      <a:pt x="143" y="0"/>
                    </a:cubicBezTo>
                    <a:cubicBezTo>
                      <a:pt x="4134" y="5608"/>
                      <a:pt x="7204" y="11818"/>
                      <a:pt x="9235" y="18395"/>
                    </a:cubicBezTo>
                    <a:cubicBezTo>
                      <a:pt x="15236" y="33841"/>
                      <a:pt x="19853" y="49790"/>
                      <a:pt x="23031" y="66053"/>
                    </a:cubicBezTo>
                    <a:cubicBezTo>
                      <a:pt x="26178" y="82320"/>
                      <a:pt x="27961" y="98821"/>
                      <a:pt x="28362" y="115384"/>
                    </a:cubicBezTo>
                    <a:cubicBezTo>
                      <a:pt x="28990" y="122246"/>
                      <a:pt x="28496" y="129165"/>
                      <a:pt x="26898" y="135869"/>
                    </a:cubicBezTo>
                    <a:close/>
                  </a:path>
                </a:pathLst>
              </a:custGeom>
              <a:solidFill>
                <a:srgbClr val="755246"/>
              </a:solidFill>
              <a:ln w="10439"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666A3D08-9465-D669-30C1-26B40B2F7671}"/>
                  </a:ext>
                </a:extLst>
              </p:cNvPr>
              <p:cNvSpPr/>
              <p:nvPr/>
            </p:nvSpPr>
            <p:spPr>
              <a:xfrm flipH="1">
                <a:off x="9163714" y="2515641"/>
                <a:ext cx="29534" cy="138430"/>
              </a:xfrm>
              <a:custGeom>
                <a:avLst/>
                <a:gdLst>
                  <a:gd name="connsiteX0" fmla="*/ 28369 w 28541"/>
                  <a:gd name="connsiteY0" fmla="*/ 133779 h 133778"/>
                  <a:gd name="connsiteX1" fmla="*/ 16036 w 28541"/>
                  <a:gd name="connsiteY1" fmla="*/ 66576 h 133778"/>
                  <a:gd name="connsiteX2" fmla="*/ 150 w 28541"/>
                  <a:gd name="connsiteY2" fmla="*/ 0 h 133778"/>
                  <a:gd name="connsiteX3" fmla="*/ 21053 w 28541"/>
                  <a:gd name="connsiteY3" fmla="*/ 65426 h 133778"/>
                  <a:gd name="connsiteX4" fmla="*/ 28369 w 28541"/>
                  <a:gd name="connsiteY4" fmla="*/ 133779 h 133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41" h="133778">
                    <a:moveTo>
                      <a:pt x="28369" y="133779"/>
                    </a:moveTo>
                    <a:cubicBezTo>
                      <a:pt x="26802" y="133779"/>
                      <a:pt x="23875" y="103365"/>
                      <a:pt x="16036" y="66576"/>
                    </a:cubicBezTo>
                    <a:cubicBezTo>
                      <a:pt x="8198" y="29787"/>
                      <a:pt x="-1313" y="523"/>
                      <a:pt x="150" y="0"/>
                    </a:cubicBezTo>
                    <a:cubicBezTo>
                      <a:pt x="10285" y="20667"/>
                      <a:pt x="17328" y="42711"/>
                      <a:pt x="21053" y="65426"/>
                    </a:cubicBezTo>
                    <a:cubicBezTo>
                      <a:pt x="26781" y="87737"/>
                      <a:pt x="29246" y="110761"/>
                      <a:pt x="28369" y="133779"/>
                    </a:cubicBezTo>
                    <a:close/>
                  </a:path>
                </a:pathLst>
              </a:custGeom>
              <a:solidFill>
                <a:srgbClr val="755246"/>
              </a:solidFill>
              <a:ln w="10439"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A6C31019-B96B-8E5B-8AD4-B003913C5135}"/>
                  </a:ext>
                </a:extLst>
              </p:cNvPr>
              <p:cNvSpPr/>
              <p:nvPr/>
            </p:nvSpPr>
            <p:spPr>
              <a:xfrm flipH="1">
                <a:off x="9102932" y="2652830"/>
                <a:ext cx="14828" cy="39077"/>
              </a:xfrm>
              <a:custGeom>
                <a:avLst/>
                <a:gdLst>
                  <a:gd name="connsiteX0" fmla="*/ 10184 w 14330"/>
                  <a:gd name="connsiteY0" fmla="*/ 51 h 37764"/>
                  <a:gd name="connsiteX1" fmla="*/ 13215 w 14330"/>
                  <a:gd name="connsiteY1" fmla="*/ 20954 h 37764"/>
                  <a:gd name="connsiteX2" fmla="*/ 46 w 14330"/>
                  <a:gd name="connsiteY2" fmla="*/ 37571 h 37764"/>
                  <a:gd name="connsiteX3" fmla="*/ 7989 w 14330"/>
                  <a:gd name="connsiteY3" fmla="*/ 19595 h 37764"/>
                  <a:gd name="connsiteX4" fmla="*/ 10184 w 14330"/>
                  <a:gd name="connsiteY4" fmla="*/ 51 h 37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0" h="37764">
                    <a:moveTo>
                      <a:pt x="10184" y="51"/>
                    </a:moveTo>
                    <a:cubicBezTo>
                      <a:pt x="11438" y="-785"/>
                      <a:pt x="16559" y="8830"/>
                      <a:pt x="13215" y="20954"/>
                    </a:cubicBezTo>
                    <a:cubicBezTo>
                      <a:pt x="9870" y="33077"/>
                      <a:pt x="673" y="38930"/>
                      <a:pt x="46" y="37571"/>
                    </a:cubicBezTo>
                    <a:cubicBezTo>
                      <a:pt x="-581" y="36213"/>
                      <a:pt x="5376" y="29837"/>
                      <a:pt x="7989" y="19595"/>
                    </a:cubicBezTo>
                    <a:cubicBezTo>
                      <a:pt x="10602" y="9352"/>
                      <a:pt x="8721" y="573"/>
                      <a:pt x="10184" y="51"/>
                    </a:cubicBezTo>
                    <a:close/>
                  </a:path>
                </a:pathLst>
              </a:custGeom>
              <a:solidFill>
                <a:srgbClr val="755246"/>
              </a:solidFill>
              <a:ln w="10439"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4C50904A-DEBA-8FDA-E9D2-941A3FEDC6EE}"/>
                  </a:ext>
                </a:extLst>
              </p:cNvPr>
              <p:cNvSpPr/>
              <p:nvPr/>
            </p:nvSpPr>
            <p:spPr>
              <a:xfrm flipH="1">
                <a:off x="9203139" y="2581288"/>
                <a:ext cx="8368" cy="79057"/>
              </a:xfrm>
              <a:custGeom>
                <a:avLst/>
                <a:gdLst>
                  <a:gd name="connsiteX0" fmla="*/ 5046 w 8087"/>
                  <a:gd name="connsiteY0" fmla="*/ 76400 h 76400"/>
                  <a:gd name="connsiteX1" fmla="*/ 1806 w 8087"/>
                  <a:gd name="connsiteY1" fmla="*/ 38252 h 76400"/>
                  <a:gd name="connsiteX2" fmla="*/ 238 w 8087"/>
                  <a:gd name="connsiteY2" fmla="*/ 0 h 76400"/>
                  <a:gd name="connsiteX3" fmla="*/ 7241 w 8087"/>
                  <a:gd name="connsiteY3" fmla="*/ 37939 h 76400"/>
                  <a:gd name="connsiteX4" fmla="*/ 5046 w 8087"/>
                  <a:gd name="connsiteY4" fmla="*/ 76400 h 7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7" h="76400">
                    <a:moveTo>
                      <a:pt x="5046" y="76400"/>
                    </a:moveTo>
                    <a:cubicBezTo>
                      <a:pt x="2780" y="63813"/>
                      <a:pt x="1695" y="51041"/>
                      <a:pt x="1806" y="38252"/>
                    </a:cubicBezTo>
                    <a:cubicBezTo>
                      <a:pt x="166" y="25572"/>
                      <a:pt x="-359" y="12772"/>
                      <a:pt x="238" y="0"/>
                    </a:cubicBezTo>
                    <a:cubicBezTo>
                      <a:pt x="4979" y="12081"/>
                      <a:pt x="7357" y="24961"/>
                      <a:pt x="7241" y="37939"/>
                    </a:cubicBezTo>
                    <a:cubicBezTo>
                      <a:pt x="8880" y="50785"/>
                      <a:pt x="8136" y="63824"/>
                      <a:pt x="5046" y="76400"/>
                    </a:cubicBezTo>
                    <a:close/>
                  </a:path>
                </a:pathLst>
              </a:custGeom>
              <a:solidFill>
                <a:srgbClr val="755246"/>
              </a:solidFill>
              <a:ln w="10439"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1A7407AE-BEBA-FF12-3BDC-78E4295B50F2}"/>
                  </a:ext>
                </a:extLst>
              </p:cNvPr>
              <p:cNvSpPr/>
              <p:nvPr/>
            </p:nvSpPr>
            <p:spPr>
              <a:xfrm flipH="1">
                <a:off x="10404689" y="2699712"/>
                <a:ext cx="500897" cy="570920"/>
              </a:xfrm>
              <a:custGeom>
                <a:avLst/>
                <a:gdLst>
                  <a:gd name="connsiteX0" fmla="*/ 188810 w 484063"/>
                  <a:gd name="connsiteY0" fmla="*/ 0 h 551732"/>
                  <a:gd name="connsiteX1" fmla="*/ 29634 w 484063"/>
                  <a:gd name="connsiteY1" fmla="*/ 334969 h 551732"/>
                  <a:gd name="connsiteX2" fmla="*/ 29634 w 484063"/>
                  <a:gd name="connsiteY2" fmla="*/ 503865 h 551732"/>
                  <a:gd name="connsiteX3" fmla="*/ 465146 w 484063"/>
                  <a:gd name="connsiteY3" fmla="*/ 551732 h 551732"/>
                  <a:gd name="connsiteX4" fmla="*/ 484063 w 484063"/>
                  <a:gd name="connsiteY4" fmla="*/ 398201 h 551732"/>
                  <a:gd name="connsiteX5" fmla="*/ 233228 w 484063"/>
                  <a:gd name="connsiteY5" fmla="*/ 337478 h 551732"/>
                  <a:gd name="connsiteX6" fmla="*/ 380594 w 484063"/>
                  <a:gd name="connsiteY6" fmla="*/ 116220 h 551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4063" h="551732">
                    <a:moveTo>
                      <a:pt x="188810" y="0"/>
                    </a:moveTo>
                    <a:cubicBezTo>
                      <a:pt x="188810" y="0"/>
                      <a:pt x="50537" y="291491"/>
                      <a:pt x="29634" y="334969"/>
                    </a:cubicBezTo>
                    <a:cubicBezTo>
                      <a:pt x="8731" y="378447"/>
                      <a:pt x="-25027" y="458819"/>
                      <a:pt x="29634" y="503865"/>
                    </a:cubicBezTo>
                    <a:cubicBezTo>
                      <a:pt x="84295" y="548911"/>
                      <a:pt x="465146" y="551732"/>
                      <a:pt x="465146" y="551732"/>
                    </a:cubicBezTo>
                    <a:lnTo>
                      <a:pt x="484063" y="398201"/>
                    </a:lnTo>
                    <a:lnTo>
                      <a:pt x="233228" y="337478"/>
                    </a:lnTo>
                    <a:lnTo>
                      <a:pt x="380594" y="116220"/>
                    </a:lnTo>
                    <a:close/>
                  </a:path>
                </a:pathLst>
              </a:custGeom>
              <a:solidFill>
                <a:srgbClr val="A57E6D"/>
              </a:solidFill>
              <a:ln w="10439"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F4C1D42F-B1BB-D581-8300-246A498C7F9B}"/>
                  </a:ext>
                </a:extLst>
              </p:cNvPr>
              <p:cNvSpPr/>
              <p:nvPr/>
            </p:nvSpPr>
            <p:spPr>
              <a:xfrm flipH="1">
                <a:off x="10017662" y="3001213"/>
                <a:ext cx="420986" cy="268553"/>
              </a:xfrm>
              <a:custGeom>
                <a:avLst/>
                <a:gdLst>
                  <a:gd name="connsiteX0" fmla="*/ 66158 w 406837"/>
                  <a:gd name="connsiteY0" fmla="*/ 109549 h 259527"/>
                  <a:gd name="connsiteX1" fmla="*/ 99184 w 406837"/>
                  <a:gd name="connsiteY1" fmla="*/ 66071 h 259527"/>
                  <a:gd name="connsiteX2" fmla="*/ 182796 w 406837"/>
                  <a:gd name="connsiteY2" fmla="*/ 9111 h 259527"/>
                  <a:gd name="connsiteX3" fmla="*/ 204849 w 406837"/>
                  <a:gd name="connsiteY3" fmla="*/ 29491 h 259527"/>
                  <a:gd name="connsiteX4" fmla="*/ 169314 w 406837"/>
                  <a:gd name="connsiteY4" fmla="*/ 86870 h 259527"/>
                  <a:gd name="connsiteX5" fmla="*/ 233068 w 406837"/>
                  <a:gd name="connsiteY5" fmla="*/ 81748 h 259527"/>
                  <a:gd name="connsiteX6" fmla="*/ 357231 w 406837"/>
                  <a:gd name="connsiteY6" fmla="*/ 53216 h 259527"/>
                  <a:gd name="connsiteX7" fmla="*/ 334656 w 406837"/>
                  <a:gd name="connsiteY7" fmla="*/ 77672 h 259527"/>
                  <a:gd name="connsiteX8" fmla="*/ 267766 w 406837"/>
                  <a:gd name="connsiteY8" fmla="*/ 111326 h 259527"/>
                  <a:gd name="connsiteX9" fmla="*/ 400500 w 406837"/>
                  <a:gd name="connsiteY9" fmla="*/ 112998 h 259527"/>
                  <a:gd name="connsiteX10" fmla="*/ 392661 w 406837"/>
                  <a:gd name="connsiteY10" fmla="*/ 133901 h 259527"/>
                  <a:gd name="connsiteX11" fmla="*/ 353468 w 406837"/>
                  <a:gd name="connsiteY11" fmla="*/ 165256 h 259527"/>
                  <a:gd name="connsiteX12" fmla="*/ 317724 w 406837"/>
                  <a:gd name="connsiteY12" fmla="*/ 179679 h 259527"/>
                  <a:gd name="connsiteX13" fmla="*/ 290342 w 406837"/>
                  <a:gd name="connsiteY13" fmla="*/ 179679 h 259527"/>
                  <a:gd name="connsiteX14" fmla="*/ 373953 w 406837"/>
                  <a:gd name="connsiteY14" fmla="*/ 188458 h 259527"/>
                  <a:gd name="connsiteX15" fmla="*/ 368309 w 406837"/>
                  <a:gd name="connsiteY15" fmla="*/ 208525 h 259527"/>
                  <a:gd name="connsiteX16" fmla="*/ 87374 w 406837"/>
                  <a:gd name="connsiteY16" fmla="*/ 249076 h 259527"/>
                  <a:gd name="connsiteX17" fmla="*/ 0 w 406837"/>
                  <a:gd name="connsiteY17" fmla="*/ 259528 h 259527"/>
                  <a:gd name="connsiteX18" fmla="*/ 13587 w 406837"/>
                  <a:gd name="connsiteY18" fmla="*/ 102756 h 25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6837" h="259527">
                    <a:moveTo>
                      <a:pt x="66158" y="109549"/>
                    </a:moveTo>
                    <a:cubicBezTo>
                      <a:pt x="73840" y="92807"/>
                      <a:pt x="85116" y="77963"/>
                      <a:pt x="99184" y="66071"/>
                    </a:cubicBezTo>
                    <a:cubicBezTo>
                      <a:pt x="123118" y="45168"/>
                      <a:pt x="175794" y="29073"/>
                      <a:pt x="182796" y="9111"/>
                    </a:cubicBezTo>
                    <a:cubicBezTo>
                      <a:pt x="189799" y="-10852"/>
                      <a:pt x="209552" y="4721"/>
                      <a:pt x="204849" y="29491"/>
                    </a:cubicBezTo>
                    <a:cubicBezTo>
                      <a:pt x="201922" y="45377"/>
                      <a:pt x="169314" y="86870"/>
                      <a:pt x="169314" y="86870"/>
                    </a:cubicBezTo>
                    <a:cubicBezTo>
                      <a:pt x="169314" y="86870"/>
                      <a:pt x="207566" y="96380"/>
                      <a:pt x="233068" y="81748"/>
                    </a:cubicBezTo>
                    <a:cubicBezTo>
                      <a:pt x="258569" y="67116"/>
                      <a:pt x="348034" y="40674"/>
                      <a:pt x="357231" y="53216"/>
                    </a:cubicBezTo>
                    <a:cubicBezTo>
                      <a:pt x="366428" y="65758"/>
                      <a:pt x="344585" y="71924"/>
                      <a:pt x="334656" y="77672"/>
                    </a:cubicBezTo>
                    <a:cubicBezTo>
                      <a:pt x="327026" y="81957"/>
                      <a:pt x="267766" y="111326"/>
                      <a:pt x="267766" y="111326"/>
                    </a:cubicBezTo>
                    <a:cubicBezTo>
                      <a:pt x="267766" y="111326"/>
                      <a:pt x="385659" y="107354"/>
                      <a:pt x="400500" y="112998"/>
                    </a:cubicBezTo>
                    <a:cubicBezTo>
                      <a:pt x="415341" y="118642"/>
                      <a:pt x="400500" y="133274"/>
                      <a:pt x="392661" y="133901"/>
                    </a:cubicBezTo>
                    <a:cubicBezTo>
                      <a:pt x="388063" y="133901"/>
                      <a:pt x="367787" y="152191"/>
                      <a:pt x="353468" y="165256"/>
                    </a:cubicBezTo>
                    <a:cubicBezTo>
                      <a:pt x="343770" y="174353"/>
                      <a:pt x="331021" y="179498"/>
                      <a:pt x="317724" y="179679"/>
                    </a:cubicBezTo>
                    <a:lnTo>
                      <a:pt x="290342" y="179679"/>
                    </a:lnTo>
                    <a:lnTo>
                      <a:pt x="373953" y="188458"/>
                    </a:lnTo>
                    <a:cubicBezTo>
                      <a:pt x="373953" y="188458"/>
                      <a:pt x="388272" y="201627"/>
                      <a:pt x="368309" y="208525"/>
                    </a:cubicBezTo>
                    <a:cubicBezTo>
                      <a:pt x="359321" y="211555"/>
                      <a:pt x="107023" y="247927"/>
                      <a:pt x="87374" y="249076"/>
                    </a:cubicBezTo>
                    <a:cubicBezTo>
                      <a:pt x="53511" y="251062"/>
                      <a:pt x="0" y="259528"/>
                      <a:pt x="0" y="259528"/>
                    </a:cubicBezTo>
                    <a:lnTo>
                      <a:pt x="13587" y="102756"/>
                    </a:lnTo>
                    <a:close/>
                  </a:path>
                </a:pathLst>
              </a:custGeom>
              <a:solidFill>
                <a:srgbClr val="A57E6D"/>
              </a:solidFill>
              <a:ln w="10439"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BB7F0EF8-5262-A780-40B9-94558BAB09A4}"/>
                  </a:ext>
                </a:extLst>
              </p:cNvPr>
              <p:cNvSpPr/>
              <p:nvPr/>
            </p:nvSpPr>
            <p:spPr>
              <a:xfrm flipH="1">
                <a:off x="10030600" y="3140224"/>
                <a:ext cx="118964" cy="22155"/>
              </a:xfrm>
              <a:custGeom>
                <a:avLst/>
                <a:gdLst>
                  <a:gd name="connsiteX0" fmla="*/ 114966 w 114966"/>
                  <a:gd name="connsiteY0" fmla="*/ 189 h 21410"/>
                  <a:gd name="connsiteX1" fmla="*/ 58528 w 114966"/>
                  <a:gd name="connsiteY1" fmla="*/ 17016 h 21410"/>
                  <a:gd name="connsiteX2" fmla="*/ 0 w 114966"/>
                  <a:gd name="connsiteY2" fmla="*/ 20465 h 21410"/>
                  <a:gd name="connsiteX3" fmla="*/ 57588 w 114966"/>
                  <a:gd name="connsiteY3" fmla="*/ 11686 h 21410"/>
                  <a:gd name="connsiteX4" fmla="*/ 114966 w 114966"/>
                  <a:gd name="connsiteY4" fmla="*/ 189 h 21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66" h="21410">
                    <a:moveTo>
                      <a:pt x="114966" y="189"/>
                    </a:moveTo>
                    <a:cubicBezTo>
                      <a:pt x="97209" y="8870"/>
                      <a:pt x="78140" y="14556"/>
                      <a:pt x="58528" y="17016"/>
                    </a:cubicBezTo>
                    <a:cubicBezTo>
                      <a:pt x="39330" y="21295"/>
                      <a:pt x="19568" y="22459"/>
                      <a:pt x="0" y="20465"/>
                    </a:cubicBezTo>
                    <a:cubicBezTo>
                      <a:pt x="0" y="18897"/>
                      <a:pt x="26024" y="17330"/>
                      <a:pt x="57588" y="11686"/>
                    </a:cubicBezTo>
                    <a:cubicBezTo>
                      <a:pt x="89151" y="6042"/>
                      <a:pt x="114444" y="-1274"/>
                      <a:pt x="114966" y="189"/>
                    </a:cubicBezTo>
                    <a:close/>
                  </a:path>
                </a:pathLst>
              </a:custGeom>
              <a:solidFill>
                <a:srgbClr val="755246"/>
              </a:solidFill>
              <a:ln w="10439"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1D91ED0D-1310-4E1E-4032-A30838D33FBE}"/>
                  </a:ext>
                </a:extLst>
              </p:cNvPr>
              <p:cNvSpPr/>
              <p:nvPr/>
            </p:nvSpPr>
            <p:spPr>
              <a:xfrm flipH="1">
                <a:off x="9090345" y="1422007"/>
                <a:ext cx="662636" cy="642452"/>
              </a:xfrm>
              <a:custGeom>
                <a:avLst/>
                <a:gdLst>
                  <a:gd name="connsiteX0" fmla="*/ 0 w 640366"/>
                  <a:gd name="connsiteY0" fmla="*/ 589072 h 620860"/>
                  <a:gd name="connsiteX1" fmla="*/ 65635 w 640366"/>
                  <a:gd name="connsiteY1" fmla="*/ 473270 h 620860"/>
                  <a:gd name="connsiteX2" fmla="*/ 167096 w 640366"/>
                  <a:gd name="connsiteY2" fmla="*/ 46172 h 620860"/>
                  <a:gd name="connsiteX3" fmla="*/ 594194 w 640366"/>
                  <a:gd name="connsiteY3" fmla="*/ 147634 h 620860"/>
                  <a:gd name="connsiteX4" fmla="*/ 492733 w 640366"/>
                  <a:gd name="connsiteY4" fmla="*/ 574731 h 620860"/>
                  <a:gd name="connsiteX5" fmla="*/ 139945 w 640366"/>
                  <a:gd name="connsiteY5" fmla="*/ 555941 h 620860"/>
                  <a:gd name="connsiteX6" fmla="*/ 139945 w 640366"/>
                  <a:gd name="connsiteY6" fmla="*/ 555941 h 62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366" h="620860">
                    <a:moveTo>
                      <a:pt x="0" y="589072"/>
                    </a:moveTo>
                    <a:lnTo>
                      <a:pt x="65635" y="473270"/>
                    </a:lnTo>
                    <a:cubicBezTo>
                      <a:pt x="-24287" y="327312"/>
                      <a:pt x="21139" y="136094"/>
                      <a:pt x="167096" y="46172"/>
                    </a:cubicBezTo>
                    <a:cubicBezTo>
                      <a:pt x="313054" y="-43750"/>
                      <a:pt x="504272" y="1676"/>
                      <a:pt x="594194" y="147634"/>
                    </a:cubicBezTo>
                    <a:cubicBezTo>
                      <a:pt x="684116" y="293591"/>
                      <a:pt x="638690" y="484809"/>
                      <a:pt x="492733" y="574731"/>
                    </a:cubicBezTo>
                    <a:cubicBezTo>
                      <a:pt x="382693" y="642525"/>
                      <a:pt x="242161" y="635040"/>
                      <a:pt x="139945" y="555941"/>
                    </a:cubicBezTo>
                    <a:lnTo>
                      <a:pt x="139945" y="555941"/>
                    </a:lnTo>
                    <a:close/>
                  </a:path>
                </a:pathLst>
              </a:custGeom>
              <a:solidFill>
                <a:srgbClr val="FFFFFF"/>
              </a:solidFill>
              <a:ln w="10439"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16AD08AC-2B89-AB24-2B0A-B9ADCDC45B96}"/>
                  </a:ext>
                </a:extLst>
              </p:cNvPr>
              <p:cNvSpPr/>
              <p:nvPr/>
            </p:nvSpPr>
            <p:spPr>
              <a:xfrm flipH="1">
                <a:off x="9088809" y="1421856"/>
                <a:ext cx="664172" cy="645052"/>
              </a:xfrm>
              <a:custGeom>
                <a:avLst/>
                <a:gdLst>
                  <a:gd name="connsiteX0" fmla="*/ 0 w 641850"/>
                  <a:gd name="connsiteY0" fmla="*/ 589218 h 623373"/>
                  <a:gd name="connsiteX1" fmla="*/ 140363 w 641850"/>
                  <a:gd name="connsiteY1" fmla="*/ 557863 h 623373"/>
                  <a:gd name="connsiteX2" fmla="*/ 142244 w 641850"/>
                  <a:gd name="connsiteY2" fmla="*/ 557863 h 623373"/>
                  <a:gd name="connsiteX3" fmla="*/ 141095 w 641850"/>
                  <a:gd name="connsiteY3" fmla="*/ 556296 h 623373"/>
                  <a:gd name="connsiteX4" fmla="*/ 141095 w 641850"/>
                  <a:gd name="connsiteY4" fmla="*/ 556296 h 623373"/>
                  <a:gd name="connsiteX5" fmla="*/ 139318 w 641850"/>
                  <a:gd name="connsiteY5" fmla="*/ 557968 h 623373"/>
                  <a:gd name="connsiteX6" fmla="*/ 288146 w 641850"/>
                  <a:gd name="connsiteY6" fmla="*/ 620676 h 623373"/>
                  <a:gd name="connsiteX7" fmla="*/ 337268 w 641850"/>
                  <a:gd name="connsiteY7" fmla="*/ 623185 h 623373"/>
                  <a:gd name="connsiteX8" fmla="*/ 363084 w 641850"/>
                  <a:gd name="connsiteY8" fmla="*/ 621826 h 623373"/>
                  <a:gd name="connsiteX9" fmla="*/ 389212 w 641850"/>
                  <a:gd name="connsiteY9" fmla="*/ 617855 h 623373"/>
                  <a:gd name="connsiteX10" fmla="*/ 636251 w 641850"/>
                  <a:gd name="connsiteY10" fmla="*/ 253907 h 623373"/>
                  <a:gd name="connsiteX11" fmla="*/ 632104 w 641850"/>
                  <a:gd name="connsiteY11" fmla="*/ 235331 h 623373"/>
                  <a:gd name="connsiteX12" fmla="*/ 565528 w 641850"/>
                  <a:gd name="connsiteY12" fmla="*/ 107614 h 623373"/>
                  <a:gd name="connsiteX13" fmla="*/ 445964 w 641850"/>
                  <a:gd name="connsiteY13" fmla="*/ 22226 h 623373"/>
                  <a:gd name="connsiteX14" fmla="*/ 306750 w 641850"/>
                  <a:gd name="connsiteY14" fmla="*/ 800 h 623373"/>
                  <a:gd name="connsiteX15" fmla="*/ 179033 w 641850"/>
                  <a:gd name="connsiteY15" fmla="*/ 38635 h 623373"/>
                  <a:gd name="connsiteX16" fmla="*/ 31772 w 641850"/>
                  <a:gd name="connsiteY16" fmla="*/ 219968 h 623373"/>
                  <a:gd name="connsiteX17" fmla="*/ 18290 w 641850"/>
                  <a:gd name="connsiteY17" fmla="*/ 320929 h 623373"/>
                  <a:gd name="connsiteX18" fmla="*/ 64799 w 641850"/>
                  <a:gd name="connsiteY18" fmla="*/ 474774 h 623373"/>
                  <a:gd name="connsiteX19" fmla="*/ 64799 w 641850"/>
                  <a:gd name="connsiteY19" fmla="*/ 473520 h 623373"/>
                  <a:gd name="connsiteX20" fmla="*/ 209 w 641850"/>
                  <a:gd name="connsiteY20" fmla="*/ 589949 h 623373"/>
                  <a:gd name="connsiteX21" fmla="*/ 66889 w 641850"/>
                  <a:gd name="connsiteY21" fmla="*/ 474983 h 623373"/>
                  <a:gd name="connsiteX22" fmla="*/ 66889 w 641850"/>
                  <a:gd name="connsiteY22" fmla="*/ 474356 h 623373"/>
                  <a:gd name="connsiteX23" fmla="*/ 66889 w 641850"/>
                  <a:gd name="connsiteY23" fmla="*/ 473729 h 623373"/>
                  <a:gd name="connsiteX24" fmla="*/ 21844 w 641850"/>
                  <a:gd name="connsiteY24" fmla="*/ 321033 h 623373"/>
                  <a:gd name="connsiteX25" fmla="*/ 35640 w 641850"/>
                  <a:gd name="connsiteY25" fmla="*/ 221326 h 623373"/>
                  <a:gd name="connsiteX26" fmla="*/ 181124 w 641850"/>
                  <a:gd name="connsiteY26" fmla="*/ 41875 h 623373"/>
                  <a:gd name="connsiteX27" fmla="*/ 306541 w 641850"/>
                  <a:gd name="connsiteY27" fmla="*/ 4981 h 623373"/>
                  <a:gd name="connsiteX28" fmla="*/ 443560 w 641850"/>
                  <a:gd name="connsiteY28" fmla="*/ 25884 h 623373"/>
                  <a:gd name="connsiteX29" fmla="*/ 561243 w 641850"/>
                  <a:gd name="connsiteY29" fmla="*/ 109496 h 623373"/>
                  <a:gd name="connsiteX30" fmla="*/ 626774 w 641850"/>
                  <a:gd name="connsiteY30" fmla="*/ 234913 h 623373"/>
                  <a:gd name="connsiteX31" fmla="*/ 630536 w 641850"/>
                  <a:gd name="connsiteY31" fmla="*/ 370782 h 623373"/>
                  <a:gd name="connsiteX32" fmla="*/ 491009 w 641850"/>
                  <a:gd name="connsiteY32" fmla="*/ 571450 h 623373"/>
                  <a:gd name="connsiteX33" fmla="*/ 387958 w 641850"/>
                  <a:gd name="connsiteY33" fmla="*/ 612315 h 623373"/>
                  <a:gd name="connsiteX34" fmla="*/ 362143 w 641850"/>
                  <a:gd name="connsiteY34" fmla="*/ 616287 h 623373"/>
                  <a:gd name="connsiteX35" fmla="*/ 336641 w 641850"/>
                  <a:gd name="connsiteY35" fmla="*/ 617750 h 623373"/>
                  <a:gd name="connsiteX36" fmla="*/ 288146 w 641850"/>
                  <a:gd name="connsiteY36" fmla="*/ 615451 h 623373"/>
                  <a:gd name="connsiteX37" fmla="*/ 140363 w 641850"/>
                  <a:gd name="connsiteY37" fmla="*/ 554205 h 623373"/>
                  <a:gd name="connsiteX38" fmla="*/ 132629 w 641850"/>
                  <a:gd name="connsiteY38" fmla="*/ 548248 h 623373"/>
                  <a:gd name="connsiteX39" fmla="*/ 138586 w 641850"/>
                  <a:gd name="connsiteY39" fmla="*/ 555877 h 623373"/>
                  <a:gd name="connsiteX40" fmla="*/ 138586 w 641850"/>
                  <a:gd name="connsiteY40" fmla="*/ 555877 h 623373"/>
                  <a:gd name="connsiteX41" fmla="*/ 139318 w 641850"/>
                  <a:gd name="connsiteY41" fmla="*/ 553892 h 62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1850" h="623373">
                    <a:moveTo>
                      <a:pt x="0" y="589218"/>
                    </a:moveTo>
                    <a:lnTo>
                      <a:pt x="140363" y="557863"/>
                    </a:lnTo>
                    <a:lnTo>
                      <a:pt x="142244" y="557863"/>
                    </a:lnTo>
                    <a:lnTo>
                      <a:pt x="141095" y="556296"/>
                    </a:lnTo>
                    <a:lnTo>
                      <a:pt x="141095" y="556296"/>
                    </a:lnTo>
                    <a:lnTo>
                      <a:pt x="139318" y="557968"/>
                    </a:lnTo>
                    <a:cubicBezTo>
                      <a:pt x="182515" y="591653"/>
                      <a:pt x="233868" y="613291"/>
                      <a:pt x="288146" y="620676"/>
                    </a:cubicBezTo>
                    <a:cubicBezTo>
                      <a:pt x="304416" y="622948"/>
                      <a:pt x="320853" y="623787"/>
                      <a:pt x="337268" y="623185"/>
                    </a:cubicBezTo>
                    <a:cubicBezTo>
                      <a:pt x="345734" y="623185"/>
                      <a:pt x="354304" y="622558"/>
                      <a:pt x="363084" y="621826"/>
                    </a:cubicBezTo>
                    <a:lnTo>
                      <a:pt x="389212" y="617855"/>
                    </a:lnTo>
                    <a:cubicBezTo>
                      <a:pt x="557931" y="585571"/>
                      <a:pt x="668535" y="422627"/>
                      <a:pt x="636251" y="253907"/>
                    </a:cubicBezTo>
                    <a:cubicBezTo>
                      <a:pt x="635059" y="247674"/>
                      <a:pt x="633676" y="241480"/>
                      <a:pt x="632104" y="235331"/>
                    </a:cubicBezTo>
                    <a:cubicBezTo>
                      <a:pt x="620439" y="188050"/>
                      <a:pt x="597609" y="144254"/>
                      <a:pt x="565528" y="107614"/>
                    </a:cubicBezTo>
                    <a:cubicBezTo>
                      <a:pt x="533042" y="70036"/>
                      <a:pt x="492050" y="40761"/>
                      <a:pt x="445964" y="22226"/>
                    </a:cubicBezTo>
                    <a:cubicBezTo>
                      <a:pt x="401749" y="4748"/>
                      <a:pt x="354174" y="-2574"/>
                      <a:pt x="306750" y="800"/>
                    </a:cubicBezTo>
                    <a:cubicBezTo>
                      <a:pt x="261914" y="3868"/>
                      <a:pt x="218306" y="16786"/>
                      <a:pt x="179033" y="38635"/>
                    </a:cubicBezTo>
                    <a:cubicBezTo>
                      <a:pt x="108528" y="77980"/>
                      <a:pt x="55815" y="142889"/>
                      <a:pt x="31772" y="219968"/>
                    </a:cubicBezTo>
                    <a:cubicBezTo>
                      <a:pt x="22150" y="252736"/>
                      <a:pt x="17603" y="286784"/>
                      <a:pt x="18290" y="320929"/>
                    </a:cubicBezTo>
                    <a:cubicBezTo>
                      <a:pt x="19939" y="375417"/>
                      <a:pt x="35986" y="428498"/>
                      <a:pt x="64799" y="474774"/>
                    </a:cubicBezTo>
                    <a:lnTo>
                      <a:pt x="64799" y="473520"/>
                    </a:lnTo>
                    <a:lnTo>
                      <a:pt x="209" y="589949"/>
                    </a:lnTo>
                    <a:lnTo>
                      <a:pt x="66889" y="474983"/>
                    </a:lnTo>
                    <a:lnTo>
                      <a:pt x="66889" y="474356"/>
                    </a:lnTo>
                    <a:lnTo>
                      <a:pt x="66889" y="473729"/>
                    </a:lnTo>
                    <a:cubicBezTo>
                      <a:pt x="38770" y="427649"/>
                      <a:pt x="23237" y="374997"/>
                      <a:pt x="21844" y="321033"/>
                    </a:cubicBezTo>
                    <a:cubicBezTo>
                      <a:pt x="21365" y="287291"/>
                      <a:pt x="26017" y="253671"/>
                      <a:pt x="35640" y="221326"/>
                    </a:cubicBezTo>
                    <a:cubicBezTo>
                      <a:pt x="59317" y="145060"/>
                      <a:pt x="111404" y="80813"/>
                      <a:pt x="181124" y="41875"/>
                    </a:cubicBezTo>
                    <a:cubicBezTo>
                      <a:pt x="219733" y="20562"/>
                      <a:pt x="262543" y="7969"/>
                      <a:pt x="306541" y="4981"/>
                    </a:cubicBezTo>
                    <a:cubicBezTo>
                      <a:pt x="353204" y="1583"/>
                      <a:pt x="400033" y="8727"/>
                      <a:pt x="443560" y="25884"/>
                    </a:cubicBezTo>
                    <a:cubicBezTo>
                      <a:pt x="488871" y="44013"/>
                      <a:pt x="529212" y="72675"/>
                      <a:pt x="561243" y="109496"/>
                    </a:cubicBezTo>
                    <a:cubicBezTo>
                      <a:pt x="592763" y="145486"/>
                      <a:pt x="615230" y="188485"/>
                      <a:pt x="626774" y="234913"/>
                    </a:cubicBezTo>
                    <a:cubicBezTo>
                      <a:pt x="637948" y="279383"/>
                      <a:pt x="639232" y="325762"/>
                      <a:pt x="630536" y="370782"/>
                    </a:cubicBezTo>
                    <a:cubicBezTo>
                      <a:pt x="613599" y="454012"/>
                      <a:pt x="563133" y="526592"/>
                      <a:pt x="491009" y="571450"/>
                    </a:cubicBezTo>
                    <a:cubicBezTo>
                      <a:pt x="459386" y="591139"/>
                      <a:pt x="424480" y="604981"/>
                      <a:pt x="387958" y="612315"/>
                    </a:cubicBezTo>
                    <a:lnTo>
                      <a:pt x="362143" y="616287"/>
                    </a:lnTo>
                    <a:cubicBezTo>
                      <a:pt x="353573" y="617019"/>
                      <a:pt x="345002" y="617227"/>
                      <a:pt x="336641" y="617750"/>
                    </a:cubicBezTo>
                    <a:cubicBezTo>
                      <a:pt x="320440" y="618473"/>
                      <a:pt x="304207" y="617703"/>
                      <a:pt x="288146" y="615451"/>
                    </a:cubicBezTo>
                    <a:cubicBezTo>
                      <a:pt x="234350" y="608413"/>
                      <a:pt x="183367" y="587284"/>
                      <a:pt x="140363" y="554205"/>
                    </a:cubicBezTo>
                    <a:lnTo>
                      <a:pt x="132629" y="548248"/>
                    </a:lnTo>
                    <a:lnTo>
                      <a:pt x="138586" y="555877"/>
                    </a:lnTo>
                    <a:lnTo>
                      <a:pt x="138586" y="555877"/>
                    </a:lnTo>
                    <a:lnTo>
                      <a:pt x="139318" y="553892"/>
                    </a:lnTo>
                    <a:close/>
                  </a:path>
                </a:pathLst>
              </a:custGeom>
              <a:solidFill>
                <a:srgbClr val="263238"/>
              </a:solidFill>
              <a:ln w="10439"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785EA8EE-E344-AD4C-AFB9-0248C1C423CB}"/>
                  </a:ext>
                </a:extLst>
              </p:cNvPr>
              <p:cNvSpPr/>
              <p:nvPr/>
            </p:nvSpPr>
            <p:spPr>
              <a:xfrm>
                <a:off x="9229647" y="1631413"/>
                <a:ext cx="342941" cy="249933"/>
              </a:xfrm>
              <a:custGeom>
                <a:avLst/>
                <a:gdLst>
                  <a:gd name="connsiteX0" fmla="*/ 0 w 331415"/>
                  <a:gd name="connsiteY0" fmla="*/ 126985 h 241533"/>
                  <a:gd name="connsiteX1" fmla="*/ 43373 w 331415"/>
                  <a:gd name="connsiteY1" fmla="*/ 83612 h 241533"/>
                  <a:gd name="connsiteX2" fmla="*/ 126985 w 331415"/>
                  <a:gd name="connsiteY2" fmla="*/ 157922 h 241533"/>
                  <a:gd name="connsiteX3" fmla="*/ 291178 w 331415"/>
                  <a:gd name="connsiteY3" fmla="*/ 0 h 241533"/>
                  <a:gd name="connsiteX4" fmla="*/ 331416 w 331415"/>
                  <a:gd name="connsiteY4" fmla="*/ 43269 h 241533"/>
                  <a:gd name="connsiteX5" fmla="*/ 120819 w 331415"/>
                  <a:gd name="connsiteY5" fmla="*/ 241533 h 241533"/>
                  <a:gd name="connsiteX6" fmla="*/ 0 w 331415"/>
                  <a:gd name="connsiteY6" fmla="*/ 126985 h 24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415" h="241533">
                    <a:moveTo>
                      <a:pt x="0" y="126985"/>
                    </a:moveTo>
                    <a:lnTo>
                      <a:pt x="43373" y="83612"/>
                    </a:lnTo>
                    <a:lnTo>
                      <a:pt x="126985" y="157922"/>
                    </a:lnTo>
                    <a:lnTo>
                      <a:pt x="291178" y="0"/>
                    </a:lnTo>
                    <a:lnTo>
                      <a:pt x="331416" y="43269"/>
                    </a:lnTo>
                    <a:lnTo>
                      <a:pt x="120819" y="241533"/>
                    </a:lnTo>
                    <a:lnTo>
                      <a:pt x="0" y="126985"/>
                    </a:lnTo>
                    <a:close/>
                  </a:path>
                </a:pathLst>
              </a:custGeom>
              <a:solidFill>
                <a:schemeClr val="accent2"/>
              </a:solidFill>
              <a:ln w="10439" cap="flat">
                <a:noFill/>
                <a:prstDash val="solid"/>
                <a:miter/>
              </a:ln>
            </p:spPr>
            <p:txBody>
              <a:bodyPr rtlCol="0" anchor="ctr"/>
              <a:lstStyle/>
              <a:p>
                <a:endParaRPr lang="zh-CN" altLang="en-US"/>
              </a:p>
            </p:txBody>
          </p:sp>
        </p:grpSp>
      </p:grpSp>
      <p:sp>
        <p:nvSpPr>
          <p:cNvPr id="264" name="文本框 263">
            <a:extLst>
              <a:ext uri="{FF2B5EF4-FFF2-40B4-BE49-F238E27FC236}">
                <a16:creationId xmlns:a16="http://schemas.microsoft.com/office/drawing/2014/main" id="{CEA02E46-1DA8-DB7B-56D0-34C9459E9779}"/>
              </a:ext>
            </a:extLst>
          </p:cNvPr>
          <p:cNvSpPr txBox="1"/>
          <p:nvPr/>
        </p:nvSpPr>
        <p:spPr>
          <a:xfrm>
            <a:off x="1397902" y="1810169"/>
            <a:ext cx="4289108" cy="1015663"/>
          </a:xfrm>
          <a:prstGeom prst="rect">
            <a:avLst/>
          </a:prstGeom>
          <a:noFill/>
        </p:spPr>
        <p:txBody>
          <a:bodyPr wrap="square" rtlCol="0">
            <a:spAutoFit/>
          </a:bodyPr>
          <a:lstStyle/>
          <a:p>
            <a:r>
              <a:rPr lang="en-US" altLang="zh-CN" sz="6000" dirty="0">
                <a:solidFill>
                  <a:schemeClr val="accent3"/>
                </a:solidFill>
                <a:latin typeface="+mj-ea"/>
                <a:ea typeface="+mj-ea"/>
                <a:sym typeface="阿里巴巴普惠体 H" panose="00020600040101010101" pitchFamily="18" charset="-122"/>
              </a:rPr>
              <a:t>PART ONE</a:t>
            </a:r>
            <a:endParaRPr lang="zh-CN" altLang="en-US" sz="6000" dirty="0">
              <a:solidFill>
                <a:schemeClr val="accent3"/>
              </a:solidFill>
              <a:latin typeface="+mj-ea"/>
              <a:ea typeface="+mj-ea"/>
              <a:sym typeface="阿里巴巴普惠体 H" panose="00020600040101010101" pitchFamily="18" charset="-122"/>
            </a:endParaRPr>
          </a:p>
        </p:txBody>
      </p:sp>
      <p:grpSp>
        <p:nvGrpSpPr>
          <p:cNvPr id="270" name="组合 269">
            <a:extLst>
              <a:ext uri="{FF2B5EF4-FFF2-40B4-BE49-F238E27FC236}">
                <a16:creationId xmlns:a16="http://schemas.microsoft.com/office/drawing/2014/main" id="{D9E6E36B-4EA3-76DE-7B42-26A518D43CF3}"/>
              </a:ext>
            </a:extLst>
          </p:cNvPr>
          <p:cNvGrpSpPr/>
          <p:nvPr/>
        </p:nvGrpSpPr>
        <p:grpSpPr>
          <a:xfrm>
            <a:off x="1425098" y="2886644"/>
            <a:ext cx="4727839" cy="1110480"/>
            <a:chOff x="1269996" y="2753332"/>
            <a:chExt cx="4727839" cy="1110480"/>
          </a:xfrm>
        </p:grpSpPr>
        <p:sp>
          <p:nvSpPr>
            <p:cNvPr id="265" name="文本框 264">
              <a:extLst>
                <a:ext uri="{FF2B5EF4-FFF2-40B4-BE49-F238E27FC236}">
                  <a16:creationId xmlns:a16="http://schemas.microsoft.com/office/drawing/2014/main" id="{11A13694-FE6E-E78B-5686-957018A138E8}"/>
                </a:ext>
              </a:extLst>
            </p:cNvPr>
            <p:cNvSpPr txBox="1"/>
            <p:nvPr/>
          </p:nvSpPr>
          <p:spPr>
            <a:xfrm>
              <a:off x="1269996" y="2753332"/>
              <a:ext cx="4727839" cy="923330"/>
            </a:xfrm>
            <a:prstGeom prst="rect">
              <a:avLst/>
            </a:prstGeom>
            <a:noFill/>
          </p:spPr>
          <p:txBody>
            <a:bodyPr wrap="square" rtlCol="0">
              <a:spAutoFit/>
            </a:bodyPr>
            <a:lstStyle/>
            <a:p>
              <a:r>
                <a:rPr lang="zh-CN" altLang="en-US" sz="5400" dirty="0">
                  <a:latin typeface="+mj-ea"/>
                  <a:ea typeface="+mj-ea"/>
                </a:rPr>
                <a:t>年度工作概述</a:t>
              </a:r>
            </a:p>
          </p:txBody>
        </p:sp>
        <p:sp>
          <p:nvSpPr>
            <p:cNvPr id="266" name="文本框 265">
              <a:extLst>
                <a:ext uri="{FF2B5EF4-FFF2-40B4-BE49-F238E27FC236}">
                  <a16:creationId xmlns:a16="http://schemas.microsoft.com/office/drawing/2014/main" id="{F78E1981-4C91-5986-3EBF-F5CBB09E0D6F}"/>
                </a:ext>
              </a:extLst>
            </p:cNvPr>
            <p:cNvSpPr txBox="1"/>
            <p:nvPr/>
          </p:nvSpPr>
          <p:spPr>
            <a:xfrm>
              <a:off x="1349196" y="3525258"/>
              <a:ext cx="4094583" cy="338554"/>
            </a:xfrm>
            <a:prstGeom prst="rect">
              <a:avLst/>
            </a:prstGeom>
            <a:noFill/>
          </p:spPr>
          <p:txBody>
            <a:bodyPr wrap="square" rtlCol="0">
              <a:spAutoFit/>
            </a:bodyPr>
            <a:lstStyle/>
            <a:p>
              <a:pPr algn="dist"/>
              <a:r>
                <a:rPr lang="en-US" altLang="zh-CN" sz="1600" dirty="0"/>
                <a:t>Annual Work Overview</a:t>
              </a:r>
              <a:endParaRPr lang="zh-CN" altLang="en-US" sz="1600" dirty="0"/>
            </a:p>
          </p:txBody>
        </p:sp>
      </p:grpSp>
      <p:sp>
        <p:nvSpPr>
          <p:cNvPr id="268" name="文本框 267">
            <a:extLst>
              <a:ext uri="{FF2B5EF4-FFF2-40B4-BE49-F238E27FC236}">
                <a16:creationId xmlns:a16="http://schemas.microsoft.com/office/drawing/2014/main" id="{DCD22A23-6494-F90F-CA62-70CC6B1DB3A6}"/>
              </a:ext>
            </a:extLst>
          </p:cNvPr>
          <p:cNvSpPr txBox="1"/>
          <p:nvPr/>
        </p:nvSpPr>
        <p:spPr>
          <a:xfrm>
            <a:off x="1464937" y="4067733"/>
            <a:ext cx="4193351" cy="557268"/>
          </a:xfrm>
          <a:prstGeom prst="rect">
            <a:avLst/>
          </a:prstGeom>
          <a:noFill/>
        </p:spPr>
        <p:txBody>
          <a:bodyPr wrap="square">
            <a:spAutoFit/>
          </a:bodyPr>
          <a:lstStyle/>
          <a:p>
            <a:pPr algn="just">
              <a:lnSpc>
                <a:spcPct val="130000"/>
              </a:lnSpc>
            </a:pPr>
            <a:r>
              <a:rPr lang="zh-CN" altLang="en-US" sz="1200" dirty="0">
                <a:solidFill>
                  <a:schemeClr val="tx1">
                    <a:lumMod val="85000"/>
                    <a:lumOff val="15000"/>
                  </a:schemeClr>
                </a:solidFill>
                <a:latin typeface="+mn-ea"/>
                <a:cs typeface="OPPOSans M" panose="00020600040101010101" pitchFamily="18" charset="-122"/>
                <a:sym typeface="阿里巴巴普惠体 R" panose="00020600040101010101" pitchFamily="18" charset="-122"/>
              </a:rPr>
              <a:t>对这里的内容进行一个详细的描述，你可以按照自己的想法展开内容，但是要注意表述重点，与标题相关的内容。</a:t>
            </a:r>
            <a:endParaRPr lang="en-US" altLang="zh-CN" sz="1200" dirty="0">
              <a:solidFill>
                <a:schemeClr val="tx1">
                  <a:lumMod val="85000"/>
                  <a:lumOff val="15000"/>
                </a:schemeClr>
              </a:solidFill>
              <a:latin typeface="+mn-ea"/>
              <a:cs typeface="OPPOSans M" panose="00020600040101010101" pitchFamily="18" charset="-122"/>
              <a:sym typeface="阿里巴巴普惠体 R" panose="00020600040101010101" pitchFamily="18" charset="-122"/>
            </a:endParaRPr>
          </a:p>
        </p:txBody>
      </p:sp>
      <p:grpSp>
        <p:nvGrpSpPr>
          <p:cNvPr id="279" name="组合 278">
            <a:extLst>
              <a:ext uri="{FF2B5EF4-FFF2-40B4-BE49-F238E27FC236}">
                <a16:creationId xmlns:a16="http://schemas.microsoft.com/office/drawing/2014/main" id="{7E8FDE89-5555-4175-3599-166AF10E941C}"/>
              </a:ext>
            </a:extLst>
          </p:cNvPr>
          <p:cNvGrpSpPr/>
          <p:nvPr/>
        </p:nvGrpSpPr>
        <p:grpSpPr>
          <a:xfrm>
            <a:off x="1210727" y="5853055"/>
            <a:ext cx="1740753" cy="249285"/>
            <a:chOff x="1098967" y="771150"/>
            <a:chExt cx="2292279" cy="328266"/>
          </a:xfrm>
        </p:grpSpPr>
        <p:sp>
          <p:nvSpPr>
            <p:cNvPr id="280" name="椭圆 279">
              <a:extLst>
                <a:ext uri="{FF2B5EF4-FFF2-40B4-BE49-F238E27FC236}">
                  <a16:creationId xmlns:a16="http://schemas.microsoft.com/office/drawing/2014/main" id="{797760C9-93ED-E61C-3863-790EEBC93C5E}"/>
                </a:ext>
              </a:extLst>
            </p:cNvPr>
            <p:cNvSpPr/>
            <p:nvPr/>
          </p:nvSpPr>
          <p:spPr>
            <a:xfrm>
              <a:off x="1098967"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1" name="椭圆 280">
              <a:extLst>
                <a:ext uri="{FF2B5EF4-FFF2-40B4-BE49-F238E27FC236}">
                  <a16:creationId xmlns:a16="http://schemas.microsoft.com/office/drawing/2014/main" id="{377FF16D-A879-8F10-3ECC-F9F124C68B28}"/>
                </a:ext>
              </a:extLst>
            </p:cNvPr>
            <p:cNvSpPr/>
            <p:nvPr/>
          </p:nvSpPr>
          <p:spPr>
            <a:xfrm>
              <a:off x="2080974"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a:extLst>
                <a:ext uri="{FF2B5EF4-FFF2-40B4-BE49-F238E27FC236}">
                  <a16:creationId xmlns:a16="http://schemas.microsoft.com/office/drawing/2014/main" id="{0D0EFF3D-829C-733B-3D32-5E7445B1C91E}"/>
                </a:ext>
              </a:extLst>
            </p:cNvPr>
            <p:cNvSpPr/>
            <p:nvPr/>
          </p:nvSpPr>
          <p:spPr>
            <a:xfrm>
              <a:off x="3062980" y="771150"/>
              <a:ext cx="328266" cy="3282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13915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C37D0541-99AD-4003-811C-7BBB24585D46}"/>
              </a:ext>
            </a:extLst>
          </p:cNvPr>
          <p:cNvSpPr/>
          <p:nvPr/>
        </p:nvSpPr>
        <p:spPr>
          <a:xfrm>
            <a:off x="1073877" y="1938208"/>
            <a:ext cx="9842004" cy="1490792"/>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97708DD9-2C12-3D39-26E0-1347E4287E70}"/>
              </a:ext>
            </a:extLst>
          </p:cNvPr>
          <p:cNvSpPr txBox="1"/>
          <p:nvPr/>
        </p:nvSpPr>
        <p:spPr>
          <a:xfrm>
            <a:off x="1276119" y="2127465"/>
            <a:ext cx="2263903" cy="461665"/>
          </a:xfrm>
          <a:prstGeom prst="rect">
            <a:avLst/>
          </a:prstGeom>
          <a:noFill/>
        </p:spPr>
        <p:txBody>
          <a:bodyPr wrap="square" rtlCol="0">
            <a:spAutoFit/>
          </a:bodyPr>
          <a:lstStyle/>
          <a:p>
            <a:r>
              <a:rPr lang="zh-CN" altLang="en-US" sz="2400" dirty="0">
                <a:solidFill>
                  <a:schemeClr val="bg1"/>
                </a:solidFill>
                <a:latin typeface="+mj-ea"/>
                <a:ea typeface="+mj-ea"/>
              </a:rPr>
              <a:t>年度工作概述</a:t>
            </a:r>
            <a:endParaRPr lang="en-US" altLang="zh-CN" sz="1100" dirty="0">
              <a:solidFill>
                <a:schemeClr val="bg1"/>
              </a:solidFill>
              <a:latin typeface="+mj-ea"/>
              <a:ea typeface="+mj-ea"/>
            </a:endParaRPr>
          </a:p>
        </p:txBody>
      </p:sp>
      <p:sp>
        <p:nvSpPr>
          <p:cNvPr id="19" name="文本框 32">
            <a:extLst>
              <a:ext uri="{FF2B5EF4-FFF2-40B4-BE49-F238E27FC236}">
                <a16:creationId xmlns:a16="http://schemas.microsoft.com/office/drawing/2014/main" id="{4980AD51-FF67-3A79-27C5-57910B95B35C}"/>
              </a:ext>
            </a:extLst>
          </p:cNvPr>
          <p:cNvSpPr txBox="1"/>
          <p:nvPr/>
        </p:nvSpPr>
        <p:spPr>
          <a:xfrm>
            <a:off x="1276119" y="2589130"/>
            <a:ext cx="9486474"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请在这里添加相应的文字内容请在这里添加相应的文字内容请在这里，请在这里添加相应的文字内容请在这里添加相应的文字内容请在这里</a:t>
            </a:r>
            <a:r>
              <a:rPr lang="zh-CN" altLang="en-US" sz="1400" i="1" dirty="0">
                <a:solidFill>
                  <a:schemeClr val="bg1"/>
                </a:solidFill>
                <a:latin typeface="+mn-ea"/>
                <a:cs typeface="阿里巴巴普惠体 R" panose="00020600040101010101" pitchFamily="18" charset="-122"/>
                <a:sym typeface="+mn-lt"/>
              </a:rPr>
              <a:t>，</a:t>
            </a: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i="1" dirty="0">
              <a:solidFill>
                <a:schemeClr val="bg1"/>
              </a:solidFill>
              <a:latin typeface="+mn-ea"/>
              <a:cs typeface="阿里巴巴普惠体 R" panose="00020600040101010101" pitchFamily="18" charset="-122"/>
            </a:endParaRPr>
          </a:p>
        </p:txBody>
      </p:sp>
      <p:grpSp>
        <p:nvGrpSpPr>
          <p:cNvPr id="23" name="组合 22">
            <a:extLst>
              <a:ext uri="{FF2B5EF4-FFF2-40B4-BE49-F238E27FC236}">
                <a16:creationId xmlns:a16="http://schemas.microsoft.com/office/drawing/2014/main" id="{D2EADFEB-3074-490A-1A01-4FBC399E2057}"/>
              </a:ext>
            </a:extLst>
          </p:cNvPr>
          <p:cNvGrpSpPr/>
          <p:nvPr/>
        </p:nvGrpSpPr>
        <p:grpSpPr>
          <a:xfrm>
            <a:off x="3404213" y="2222246"/>
            <a:ext cx="1154998" cy="248202"/>
            <a:chOff x="3404213" y="2176780"/>
            <a:chExt cx="1578146" cy="339134"/>
          </a:xfrm>
          <a:solidFill>
            <a:schemeClr val="bg1"/>
          </a:solidFill>
        </p:grpSpPr>
        <p:sp>
          <p:nvSpPr>
            <p:cNvPr id="20" name="椭圆 19">
              <a:extLst>
                <a:ext uri="{FF2B5EF4-FFF2-40B4-BE49-F238E27FC236}">
                  <a16:creationId xmlns:a16="http://schemas.microsoft.com/office/drawing/2014/main" id="{794657FF-1683-1F08-9888-0C9144093C38}"/>
                </a:ext>
              </a:extLst>
            </p:cNvPr>
            <p:cNvSpPr/>
            <p:nvPr/>
          </p:nvSpPr>
          <p:spPr>
            <a:xfrm>
              <a:off x="3404213" y="2176780"/>
              <a:ext cx="339134" cy="3391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ADE8B7BA-B274-AEE4-A76E-3DD5E6DEAAFC}"/>
                </a:ext>
              </a:extLst>
            </p:cNvPr>
            <p:cNvSpPr/>
            <p:nvPr/>
          </p:nvSpPr>
          <p:spPr>
            <a:xfrm>
              <a:off x="4023719" y="2176780"/>
              <a:ext cx="339134" cy="3391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E9BCEEE4-8AFD-1A64-D7F2-0101FC5440F4}"/>
                </a:ext>
              </a:extLst>
            </p:cNvPr>
            <p:cNvSpPr/>
            <p:nvPr/>
          </p:nvSpPr>
          <p:spPr>
            <a:xfrm>
              <a:off x="4643225" y="2176780"/>
              <a:ext cx="339134" cy="3391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 name="直接连接符 24">
            <a:extLst>
              <a:ext uri="{FF2B5EF4-FFF2-40B4-BE49-F238E27FC236}">
                <a16:creationId xmlns:a16="http://schemas.microsoft.com/office/drawing/2014/main" id="{BD51F473-5CD6-67BB-97E9-3D2591F5A1CA}"/>
              </a:ext>
            </a:extLst>
          </p:cNvPr>
          <p:cNvCxnSpPr>
            <a:cxnSpLocks/>
          </p:cNvCxnSpPr>
          <p:nvPr/>
        </p:nvCxnSpPr>
        <p:spPr>
          <a:xfrm>
            <a:off x="4876800" y="2346347"/>
            <a:ext cx="580986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id="{EEB0279A-6E56-776A-3405-50BD345418FA}"/>
              </a:ext>
            </a:extLst>
          </p:cNvPr>
          <p:cNvGrpSpPr/>
          <p:nvPr/>
        </p:nvGrpSpPr>
        <p:grpSpPr>
          <a:xfrm>
            <a:off x="1276118" y="4235240"/>
            <a:ext cx="3034891" cy="1587767"/>
            <a:chOff x="1276118" y="4042494"/>
            <a:chExt cx="3034891" cy="1587767"/>
          </a:xfrm>
        </p:grpSpPr>
        <p:sp>
          <p:nvSpPr>
            <p:cNvPr id="27" name="文本框 26">
              <a:extLst>
                <a:ext uri="{FF2B5EF4-FFF2-40B4-BE49-F238E27FC236}">
                  <a16:creationId xmlns:a16="http://schemas.microsoft.com/office/drawing/2014/main" id="{BE446E1D-C161-0425-4EB4-36B310807539}"/>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28" name="文本框 32">
              <a:extLst>
                <a:ext uri="{FF2B5EF4-FFF2-40B4-BE49-F238E27FC236}">
                  <a16:creationId xmlns:a16="http://schemas.microsoft.com/office/drawing/2014/main" id="{CD4869CA-F870-32B7-51EC-275A6F447EA4}"/>
                </a:ext>
              </a:extLst>
            </p:cNvPr>
            <p:cNvSpPr txBox="1"/>
            <p:nvPr/>
          </p:nvSpPr>
          <p:spPr>
            <a:xfrm>
              <a:off x="1276118" y="4516110"/>
              <a:ext cx="3034891" cy="11141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r>
                <a:rPr lang="en-US" altLang="zh-CN" sz="1400" dirty="0">
                  <a:latin typeface="+mn-ea"/>
                  <a:cs typeface="阿里巴巴普惠体 R" panose="00020600040101010101" pitchFamily="18" charset="-122"/>
                  <a:sym typeface="+mn-lt"/>
                </a:rPr>
                <a:t>,</a:t>
              </a: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sp>
        <p:nvSpPr>
          <p:cNvPr id="33" name="矩形: 圆角 32">
            <a:extLst>
              <a:ext uri="{FF2B5EF4-FFF2-40B4-BE49-F238E27FC236}">
                <a16:creationId xmlns:a16="http://schemas.microsoft.com/office/drawing/2014/main" id="{8C64A68F-6261-4F77-FBEB-AFF503DCD48E}"/>
              </a:ext>
            </a:extLst>
          </p:cNvPr>
          <p:cNvSpPr/>
          <p:nvPr/>
        </p:nvSpPr>
        <p:spPr>
          <a:xfrm rot="5400000">
            <a:off x="3650897" y="4974061"/>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E5F0CF7F-2529-C767-80FE-7C6B14E6B24E}"/>
              </a:ext>
            </a:extLst>
          </p:cNvPr>
          <p:cNvGrpSpPr/>
          <p:nvPr/>
        </p:nvGrpSpPr>
        <p:grpSpPr>
          <a:xfrm>
            <a:off x="4578554" y="4235240"/>
            <a:ext cx="3034891" cy="1587767"/>
            <a:chOff x="1276118" y="4042494"/>
            <a:chExt cx="3034891" cy="1587767"/>
          </a:xfrm>
        </p:grpSpPr>
        <p:sp>
          <p:nvSpPr>
            <p:cNvPr id="36" name="文本框 35">
              <a:extLst>
                <a:ext uri="{FF2B5EF4-FFF2-40B4-BE49-F238E27FC236}">
                  <a16:creationId xmlns:a16="http://schemas.microsoft.com/office/drawing/2014/main" id="{D53D808F-665B-A34C-E5CB-2BC64BBD2D5A}"/>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37" name="文本框 32">
              <a:extLst>
                <a:ext uri="{FF2B5EF4-FFF2-40B4-BE49-F238E27FC236}">
                  <a16:creationId xmlns:a16="http://schemas.microsoft.com/office/drawing/2014/main" id="{6184E551-FC8E-6085-D53E-22F83D64CCF4}"/>
                </a:ext>
              </a:extLst>
            </p:cNvPr>
            <p:cNvSpPr txBox="1"/>
            <p:nvPr/>
          </p:nvSpPr>
          <p:spPr>
            <a:xfrm flipH="1">
              <a:off x="1276118" y="4516110"/>
              <a:ext cx="3034891" cy="11141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r>
                <a:rPr lang="en-US" altLang="zh-CN" sz="1400" dirty="0">
                  <a:latin typeface="+mn-ea"/>
                  <a:cs typeface="阿里巴巴普惠体 R" panose="00020600040101010101" pitchFamily="18" charset="-122"/>
                  <a:sym typeface="+mn-lt"/>
                </a:rPr>
                <a:t>,</a:t>
              </a: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sp>
        <p:nvSpPr>
          <p:cNvPr id="38" name="矩形: 圆角 37">
            <a:extLst>
              <a:ext uri="{FF2B5EF4-FFF2-40B4-BE49-F238E27FC236}">
                <a16:creationId xmlns:a16="http://schemas.microsoft.com/office/drawing/2014/main" id="{B74BA982-945E-49CC-781C-53511BF1E899}"/>
              </a:ext>
            </a:extLst>
          </p:cNvPr>
          <p:cNvSpPr/>
          <p:nvPr/>
        </p:nvSpPr>
        <p:spPr>
          <a:xfrm rot="5400000">
            <a:off x="6953333" y="4974061"/>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8C1C05B7-8681-277D-7C2E-31435B09FA05}"/>
              </a:ext>
            </a:extLst>
          </p:cNvPr>
          <p:cNvGrpSpPr/>
          <p:nvPr/>
        </p:nvGrpSpPr>
        <p:grpSpPr>
          <a:xfrm>
            <a:off x="7880990" y="4235240"/>
            <a:ext cx="3034891" cy="1587767"/>
            <a:chOff x="1276118" y="4042494"/>
            <a:chExt cx="3034891" cy="1587767"/>
          </a:xfrm>
        </p:grpSpPr>
        <p:sp>
          <p:nvSpPr>
            <p:cNvPr id="40" name="文本框 39">
              <a:extLst>
                <a:ext uri="{FF2B5EF4-FFF2-40B4-BE49-F238E27FC236}">
                  <a16:creationId xmlns:a16="http://schemas.microsoft.com/office/drawing/2014/main" id="{E81276FA-0BAB-A17C-272D-074227A4C342}"/>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41" name="文本框 32">
              <a:extLst>
                <a:ext uri="{FF2B5EF4-FFF2-40B4-BE49-F238E27FC236}">
                  <a16:creationId xmlns:a16="http://schemas.microsoft.com/office/drawing/2014/main" id="{3F472556-F283-4651-AE9E-518AC7065670}"/>
                </a:ext>
              </a:extLst>
            </p:cNvPr>
            <p:cNvSpPr txBox="1"/>
            <p:nvPr/>
          </p:nvSpPr>
          <p:spPr>
            <a:xfrm flipH="1">
              <a:off x="1276118" y="4516110"/>
              <a:ext cx="3034891" cy="11141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r>
                <a:rPr lang="en-US" altLang="zh-CN" sz="1400" dirty="0">
                  <a:latin typeface="+mn-ea"/>
                  <a:cs typeface="阿里巴巴普惠体 R" panose="00020600040101010101" pitchFamily="18" charset="-122"/>
                  <a:sym typeface="+mn-lt"/>
                </a:rPr>
                <a:t>,</a:t>
              </a: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pic>
        <p:nvPicPr>
          <p:cNvPr id="44" name="图形 43" descr="DJ">
            <a:extLst>
              <a:ext uri="{FF2B5EF4-FFF2-40B4-BE49-F238E27FC236}">
                <a16:creationId xmlns:a16="http://schemas.microsoft.com/office/drawing/2014/main" id="{7DE367CD-742E-C689-07D8-C76C72A81EE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57230" y="3773575"/>
            <a:ext cx="461665" cy="461665"/>
          </a:xfrm>
          <a:prstGeom prst="rect">
            <a:avLst/>
          </a:prstGeom>
        </p:spPr>
      </p:pic>
      <p:pic>
        <p:nvPicPr>
          <p:cNvPr id="46" name="图形 45" descr="艺术家">
            <a:extLst>
              <a:ext uri="{FF2B5EF4-FFF2-40B4-BE49-F238E27FC236}">
                <a16:creationId xmlns:a16="http://schemas.microsoft.com/office/drawing/2014/main" id="{7C97840A-BD76-C923-09F4-7CB62724FCF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37125" y="3773575"/>
            <a:ext cx="461665" cy="461665"/>
          </a:xfrm>
          <a:prstGeom prst="rect">
            <a:avLst/>
          </a:prstGeom>
        </p:spPr>
      </p:pic>
      <p:pic>
        <p:nvPicPr>
          <p:cNvPr id="48" name="图形 47" descr="指挥">
            <a:extLst>
              <a:ext uri="{FF2B5EF4-FFF2-40B4-BE49-F238E27FC236}">
                <a16:creationId xmlns:a16="http://schemas.microsoft.com/office/drawing/2014/main" id="{5BFD3245-23EF-9966-65E2-420CE45B602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47178" y="3773575"/>
            <a:ext cx="461665" cy="461665"/>
          </a:xfrm>
          <a:prstGeom prst="rect">
            <a:avLst/>
          </a:prstGeom>
        </p:spPr>
      </p:pic>
    </p:spTree>
    <p:extLst>
      <p:ext uri="{BB962C8B-B14F-4D97-AF65-F5344CB8AC3E}">
        <p14:creationId xmlns:p14="http://schemas.microsoft.com/office/powerpoint/2010/main" val="759023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95328CD5-38D9-8F8C-56D7-56495C11B50C}"/>
              </a:ext>
            </a:extLst>
          </p:cNvPr>
          <p:cNvSpPr/>
          <p:nvPr/>
        </p:nvSpPr>
        <p:spPr>
          <a:xfrm rot="5400000">
            <a:off x="523286" y="3035389"/>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圆角 54">
            <a:extLst>
              <a:ext uri="{FF2B5EF4-FFF2-40B4-BE49-F238E27FC236}">
                <a16:creationId xmlns:a16="http://schemas.microsoft.com/office/drawing/2014/main" id="{6C7268AC-5595-3D41-8848-4D560A9E3537}"/>
              </a:ext>
            </a:extLst>
          </p:cNvPr>
          <p:cNvSpPr/>
          <p:nvPr/>
        </p:nvSpPr>
        <p:spPr>
          <a:xfrm rot="5400000">
            <a:off x="2768893" y="4630353"/>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5077F29D-F721-D76C-3E9F-647C9D2CCEF8}"/>
              </a:ext>
            </a:extLst>
          </p:cNvPr>
          <p:cNvSpPr/>
          <p:nvPr/>
        </p:nvSpPr>
        <p:spPr>
          <a:xfrm rot="5400000">
            <a:off x="5087206" y="3035390"/>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id="{789B5595-EE5F-6DEC-F93B-9113F2256DE1}"/>
              </a:ext>
            </a:extLst>
          </p:cNvPr>
          <p:cNvSpPr/>
          <p:nvPr/>
        </p:nvSpPr>
        <p:spPr>
          <a:xfrm rot="5400000">
            <a:off x="7410483" y="4630354"/>
            <a:ext cx="1587767" cy="11012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C37D0541-99AD-4003-811C-7BBB24585D46}"/>
              </a:ext>
            </a:extLst>
          </p:cNvPr>
          <p:cNvSpPr/>
          <p:nvPr/>
        </p:nvSpPr>
        <p:spPr>
          <a:xfrm>
            <a:off x="668850" y="3603889"/>
            <a:ext cx="10854300" cy="575288"/>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C964275C-0D2D-F17C-2CF0-D9892500780D}"/>
              </a:ext>
            </a:extLst>
          </p:cNvPr>
          <p:cNvGrpSpPr/>
          <p:nvPr/>
        </p:nvGrpSpPr>
        <p:grpSpPr>
          <a:xfrm>
            <a:off x="1482312" y="2376161"/>
            <a:ext cx="3034891" cy="932400"/>
            <a:chOff x="1276118" y="4042494"/>
            <a:chExt cx="3034891" cy="932400"/>
          </a:xfrm>
        </p:grpSpPr>
        <p:sp>
          <p:nvSpPr>
            <p:cNvPr id="60" name="文本框 59">
              <a:extLst>
                <a:ext uri="{FF2B5EF4-FFF2-40B4-BE49-F238E27FC236}">
                  <a16:creationId xmlns:a16="http://schemas.microsoft.com/office/drawing/2014/main" id="{96E3DBC2-4855-C73E-6BC2-65697A98F1A3}"/>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61" name="文本框 32">
              <a:extLst>
                <a:ext uri="{FF2B5EF4-FFF2-40B4-BE49-F238E27FC236}">
                  <a16:creationId xmlns:a16="http://schemas.microsoft.com/office/drawing/2014/main" id="{E2C4814A-613C-65CE-94AD-F4B2EDC0BF05}"/>
                </a:ext>
              </a:extLst>
            </p:cNvPr>
            <p:cNvSpPr txBox="1"/>
            <p:nvPr/>
          </p:nvSpPr>
          <p:spPr>
            <a:xfrm>
              <a:off x="1276118" y="4377807"/>
              <a:ext cx="3034891"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grpSp>
        <p:nvGrpSpPr>
          <p:cNvPr id="62" name="组合 61">
            <a:extLst>
              <a:ext uri="{FF2B5EF4-FFF2-40B4-BE49-F238E27FC236}">
                <a16:creationId xmlns:a16="http://schemas.microsoft.com/office/drawing/2014/main" id="{C421E0CD-4B53-C7CD-B056-17D22FCE7553}"/>
              </a:ext>
            </a:extLst>
          </p:cNvPr>
          <p:cNvGrpSpPr/>
          <p:nvPr/>
        </p:nvGrpSpPr>
        <p:grpSpPr>
          <a:xfrm>
            <a:off x="3795686" y="4419553"/>
            <a:ext cx="3034891" cy="932400"/>
            <a:chOff x="1276118" y="4042494"/>
            <a:chExt cx="3034891" cy="932400"/>
          </a:xfrm>
        </p:grpSpPr>
        <p:sp>
          <p:nvSpPr>
            <p:cNvPr id="63" name="文本框 62">
              <a:extLst>
                <a:ext uri="{FF2B5EF4-FFF2-40B4-BE49-F238E27FC236}">
                  <a16:creationId xmlns:a16="http://schemas.microsoft.com/office/drawing/2014/main" id="{B0844C82-EACA-7B35-1887-0FA68FDA376E}"/>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64" name="文本框 32">
              <a:extLst>
                <a:ext uri="{FF2B5EF4-FFF2-40B4-BE49-F238E27FC236}">
                  <a16:creationId xmlns:a16="http://schemas.microsoft.com/office/drawing/2014/main" id="{784FD360-090F-AAE6-5074-5F5D76BC5E64}"/>
                </a:ext>
              </a:extLst>
            </p:cNvPr>
            <p:cNvSpPr txBox="1"/>
            <p:nvPr/>
          </p:nvSpPr>
          <p:spPr>
            <a:xfrm>
              <a:off x="1276118" y="4377807"/>
              <a:ext cx="3034891"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grpSp>
        <p:nvGrpSpPr>
          <p:cNvPr id="65" name="组合 64">
            <a:extLst>
              <a:ext uri="{FF2B5EF4-FFF2-40B4-BE49-F238E27FC236}">
                <a16:creationId xmlns:a16="http://schemas.microsoft.com/office/drawing/2014/main" id="{D46DEF14-AAAF-BF50-E1BF-8979D8D83329}"/>
              </a:ext>
            </a:extLst>
          </p:cNvPr>
          <p:cNvGrpSpPr/>
          <p:nvPr/>
        </p:nvGrpSpPr>
        <p:grpSpPr>
          <a:xfrm>
            <a:off x="6118962" y="2376161"/>
            <a:ext cx="3034891" cy="932400"/>
            <a:chOff x="1276118" y="4042494"/>
            <a:chExt cx="3034891" cy="932400"/>
          </a:xfrm>
        </p:grpSpPr>
        <p:sp>
          <p:nvSpPr>
            <p:cNvPr id="66" name="文本框 65">
              <a:extLst>
                <a:ext uri="{FF2B5EF4-FFF2-40B4-BE49-F238E27FC236}">
                  <a16:creationId xmlns:a16="http://schemas.microsoft.com/office/drawing/2014/main" id="{06D7B2D0-59D1-6617-C93D-B0E10AB87360}"/>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67" name="文本框 32">
              <a:extLst>
                <a:ext uri="{FF2B5EF4-FFF2-40B4-BE49-F238E27FC236}">
                  <a16:creationId xmlns:a16="http://schemas.microsoft.com/office/drawing/2014/main" id="{EE51321B-0F74-5F50-614A-D7FF2A1AF77B}"/>
                </a:ext>
              </a:extLst>
            </p:cNvPr>
            <p:cNvSpPr txBox="1"/>
            <p:nvPr/>
          </p:nvSpPr>
          <p:spPr>
            <a:xfrm>
              <a:off x="1276118" y="4377807"/>
              <a:ext cx="3034891"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grpSp>
        <p:nvGrpSpPr>
          <p:cNvPr id="71" name="组合 70">
            <a:extLst>
              <a:ext uri="{FF2B5EF4-FFF2-40B4-BE49-F238E27FC236}">
                <a16:creationId xmlns:a16="http://schemas.microsoft.com/office/drawing/2014/main" id="{A954F5D3-7F84-AEC4-6173-9B36CD192DD6}"/>
              </a:ext>
            </a:extLst>
          </p:cNvPr>
          <p:cNvGrpSpPr/>
          <p:nvPr/>
        </p:nvGrpSpPr>
        <p:grpSpPr>
          <a:xfrm>
            <a:off x="8405351" y="4419553"/>
            <a:ext cx="3034891" cy="932400"/>
            <a:chOff x="1276118" y="4042494"/>
            <a:chExt cx="3034891" cy="932400"/>
          </a:xfrm>
        </p:grpSpPr>
        <p:sp>
          <p:nvSpPr>
            <p:cNvPr id="72" name="文本框 71">
              <a:extLst>
                <a:ext uri="{FF2B5EF4-FFF2-40B4-BE49-F238E27FC236}">
                  <a16:creationId xmlns:a16="http://schemas.microsoft.com/office/drawing/2014/main" id="{5B6AB8B2-7FB1-10F1-AA38-B235E92B419E}"/>
                </a:ext>
              </a:extLst>
            </p:cNvPr>
            <p:cNvSpPr txBox="1"/>
            <p:nvPr/>
          </p:nvSpPr>
          <p:spPr>
            <a:xfrm>
              <a:off x="1276119" y="4042494"/>
              <a:ext cx="1985241" cy="461665"/>
            </a:xfrm>
            <a:prstGeom prst="rect">
              <a:avLst/>
            </a:prstGeom>
            <a:noFill/>
          </p:spPr>
          <p:txBody>
            <a:bodyPr wrap="square" rtlCol="0">
              <a:spAutoFit/>
            </a:bodyPr>
            <a:lstStyle/>
            <a:p>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73" name="文本框 32">
              <a:extLst>
                <a:ext uri="{FF2B5EF4-FFF2-40B4-BE49-F238E27FC236}">
                  <a16:creationId xmlns:a16="http://schemas.microsoft.com/office/drawing/2014/main" id="{B53F4A15-196D-BD48-FCCA-3596888CD722}"/>
                </a:ext>
              </a:extLst>
            </p:cNvPr>
            <p:cNvSpPr txBox="1"/>
            <p:nvPr/>
          </p:nvSpPr>
          <p:spPr>
            <a:xfrm>
              <a:off x="1276118" y="4377807"/>
              <a:ext cx="3034891"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grpSp>
      <p:sp>
        <p:nvSpPr>
          <p:cNvPr id="83" name="椭圆 82">
            <a:extLst>
              <a:ext uri="{FF2B5EF4-FFF2-40B4-BE49-F238E27FC236}">
                <a16:creationId xmlns:a16="http://schemas.microsoft.com/office/drawing/2014/main" id="{94DA37FA-4680-2145-4D17-91168491022D}"/>
              </a:ext>
            </a:extLst>
          </p:cNvPr>
          <p:cNvSpPr/>
          <p:nvPr/>
        </p:nvSpPr>
        <p:spPr>
          <a:xfrm>
            <a:off x="1065096" y="3642651"/>
            <a:ext cx="504146" cy="5041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n-ea"/>
              </a:rPr>
              <a:t>1</a:t>
            </a:r>
            <a:endParaRPr lang="zh-CN" altLang="en-US" dirty="0">
              <a:latin typeface="+mn-ea"/>
            </a:endParaRPr>
          </a:p>
        </p:txBody>
      </p:sp>
      <p:sp>
        <p:nvSpPr>
          <p:cNvPr id="84" name="椭圆 83">
            <a:extLst>
              <a:ext uri="{FF2B5EF4-FFF2-40B4-BE49-F238E27FC236}">
                <a16:creationId xmlns:a16="http://schemas.microsoft.com/office/drawing/2014/main" id="{A256C778-3EA0-1C03-325F-27D405EF525F}"/>
              </a:ext>
            </a:extLst>
          </p:cNvPr>
          <p:cNvSpPr/>
          <p:nvPr/>
        </p:nvSpPr>
        <p:spPr>
          <a:xfrm>
            <a:off x="3310703" y="3642651"/>
            <a:ext cx="504146" cy="5041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n-ea"/>
              </a:rPr>
              <a:t>2</a:t>
            </a:r>
            <a:endParaRPr lang="zh-CN" altLang="en-US" dirty="0">
              <a:latin typeface="+mn-ea"/>
            </a:endParaRPr>
          </a:p>
        </p:txBody>
      </p:sp>
      <p:sp>
        <p:nvSpPr>
          <p:cNvPr id="85" name="椭圆 84">
            <a:extLst>
              <a:ext uri="{FF2B5EF4-FFF2-40B4-BE49-F238E27FC236}">
                <a16:creationId xmlns:a16="http://schemas.microsoft.com/office/drawing/2014/main" id="{1BD9331D-29E5-A496-325A-833242ED870F}"/>
              </a:ext>
            </a:extLst>
          </p:cNvPr>
          <p:cNvSpPr/>
          <p:nvPr/>
        </p:nvSpPr>
        <p:spPr>
          <a:xfrm>
            <a:off x="5629016" y="3642651"/>
            <a:ext cx="504146" cy="5041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n-ea"/>
              </a:rPr>
              <a:t>3</a:t>
            </a:r>
            <a:endParaRPr lang="zh-CN" altLang="en-US" dirty="0">
              <a:latin typeface="+mn-ea"/>
            </a:endParaRPr>
          </a:p>
        </p:txBody>
      </p:sp>
      <p:sp>
        <p:nvSpPr>
          <p:cNvPr id="86" name="椭圆 85">
            <a:extLst>
              <a:ext uri="{FF2B5EF4-FFF2-40B4-BE49-F238E27FC236}">
                <a16:creationId xmlns:a16="http://schemas.microsoft.com/office/drawing/2014/main" id="{44385369-95E1-994D-F1E3-78AC2D5BA3B6}"/>
              </a:ext>
            </a:extLst>
          </p:cNvPr>
          <p:cNvSpPr/>
          <p:nvPr/>
        </p:nvSpPr>
        <p:spPr>
          <a:xfrm>
            <a:off x="7947298" y="3642651"/>
            <a:ext cx="504146" cy="5041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mn-ea"/>
              </a:rPr>
              <a:t>4</a:t>
            </a:r>
            <a:endParaRPr lang="zh-CN" altLang="en-US" dirty="0">
              <a:latin typeface="+mn-ea"/>
            </a:endParaRPr>
          </a:p>
        </p:txBody>
      </p:sp>
    </p:spTree>
    <p:extLst>
      <p:ext uri="{BB962C8B-B14F-4D97-AF65-F5344CB8AC3E}">
        <p14:creationId xmlns:p14="http://schemas.microsoft.com/office/powerpoint/2010/main" val="152394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1A7DBB6-171B-3E91-2310-9339AA77CC61}"/>
              </a:ext>
            </a:extLst>
          </p:cNvPr>
          <p:cNvSpPr/>
          <p:nvPr/>
        </p:nvSpPr>
        <p:spPr>
          <a:xfrm>
            <a:off x="4572872" y="2289281"/>
            <a:ext cx="2887108" cy="2887108"/>
          </a:xfrm>
          <a:prstGeom prst="ellipse">
            <a:avLst/>
          </a:prstGeom>
          <a:gradFill>
            <a:gsLst>
              <a:gs pos="55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A3544794-2FD6-E19A-4362-071A9CAB89F2}"/>
              </a:ext>
            </a:extLst>
          </p:cNvPr>
          <p:cNvGrpSpPr/>
          <p:nvPr/>
        </p:nvGrpSpPr>
        <p:grpSpPr>
          <a:xfrm>
            <a:off x="1639688" y="2661920"/>
            <a:ext cx="3167184" cy="347498"/>
            <a:chOff x="1639688" y="2661920"/>
            <a:chExt cx="3167184" cy="347498"/>
          </a:xfrm>
        </p:grpSpPr>
        <p:cxnSp>
          <p:nvCxnSpPr>
            <p:cNvPr id="10" name="直接连接符 9">
              <a:extLst>
                <a:ext uri="{FF2B5EF4-FFF2-40B4-BE49-F238E27FC236}">
                  <a16:creationId xmlns:a16="http://schemas.microsoft.com/office/drawing/2014/main" id="{3B1D8A63-C420-DF39-4C04-BA10289BBF6D}"/>
                </a:ext>
              </a:extLst>
            </p:cNvPr>
            <p:cNvCxnSpPr>
              <a:cxnSpLocks/>
            </p:cNvCxnSpPr>
            <p:nvPr/>
          </p:nvCxnSpPr>
          <p:spPr>
            <a:xfrm>
              <a:off x="3972560" y="2661920"/>
              <a:ext cx="834312" cy="3474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F2E027EE-17B2-AEF8-7DFF-2AC7BA6F75F3}"/>
                </a:ext>
              </a:extLst>
            </p:cNvPr>
            <p:cNvCxnSpPr>
              <a:cxnSpLocks/>
            </p:cNvCxnSpPr>
            <p:nvPr/>
          </p:nvCxnSpPr>
          <p:spPr>
            <a:xfrm>
              <a:off x="1639688" y="2661920"/>
              <a:ext cx="2332872"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8C136B91-803B-B8A9-454C-902C266C9EEE}"/>
              </a:ext>
            </a:extLst>
          </p:cNvPr>
          <p:cNvGrpSpPr/>
          <p:nvPr/>
        </p:nvGrpSpPr>
        <p:grpSpPr>
          <a:xfrm flipH="1">
            <a:off x="7225980" y="2661920"/>
            <a:ext cx="3167184" cy="347498"/>
            <a:chOff x="1639688" y="2661920"/>
            <a:chExt cx="3167184" cy="347498"/>
          </a:xfrm>
        </p:grpSpPr>
        <p:cxnSp>
          <p:nvCxnSpPr>
            <p:cNvPr id="25" name="直接连接符 24">
              <a:extLst>
                <a:ext uri="{FF2B5EF4-FFF2-40B4-BE49-F238E27FC236}">
                  <a16:creationId xmlns:a16="http://schemas.microsoft.com/office/drawing/2014/main" id="{7B2C3A97-5877-F253-FD1D-EB0CD1959C15}"/>
                </a:ext>
              </a:extLst>
            </p:cNvPr>
            <p:cNvCxnSpPr>
              <a:cxnSpLocks/>
            </p:cNvCxnSpPr>
            <p:nvPr/>
          </p:nvCxnSpPr>
          <p:spPr>
            <a:xfrm>
              <a:off x="3972560" y="2661920"/>
              <a:ext cx="834312" cy="3474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26395BA-40FA-2087-8F28-C9D3B529CFA9}"/>
                </a:ext>
              </a:extLst>
            </p:cNvPr>
            <p:cNvCxnSpPr>
              <a:cxnSpLocks/>
            </p:cNvCxnSpPr>
            <p:nvPr/>
          </p:nvCxnSpPr>
          <p:spPr>
            <a:xfrm>
              <a:off x="1639688" y="2661920"/>
              <a:ext cx="2332872"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AFA1CF1D-B627-A793-904A-549D2FB22C40}"/>
              </a:ext>
            </a:extLst>
          </p:cNvPr>
          <p:cNvGrpSpPr/>
          <p:nvPr/>
        </p:nvGrpSpPr>
        <p:grpSpPr>
          <a:xfrm flipV="1">
            <a:off x="1639688" y="4421143"/>
            <a:ext cx="3167184" cy="347498"/>
            <a:chOff x="1639688" y="2661920"/>
            <a:chExt cx="3167184" cy="347498"/>
          </a:xfrm>
        </p:grpSpPr>
        <p:cxnSp>
          <p:nvCxnSpPr>
            <p:cNvPr id="28" name="直接连接符 27">
              <a:extLst>
                <a:ext uri="{FF2B5EF4-FFF2-40B4-BE49-F238E27FC236}">
                  <a16:creationId xmlns:a16="http://schemas.microsoft.com/office/drawing/2014/main" id="{47ABFED8-61E5-BB2C-FE08-C0C2D7C27DEB}"/>
                </a:ext>
              </a:extLst>
            </p:cNvPr>
            <p:cNvCxnSpPr>
              <a:cxnSpLocks/>
            </p:cNvCxnSpPr>
            <p:nvPr/>
          </p:nvCxnSpPr>
          <p:spPr>
            <a:xfrm>
              <a:off x="3972560" y="2661920"/>
              <a:ext cx="834312" cy="3474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C997A442-5C72-D81C-7CD4-B900B0163E98}"/>
                </a:ext>
              </a:extLst>
            </p:cNvPr>
            <p:cNvCxnSpPr>
              <a:cxnSpLocks/>
            </p:cNvCxnSpPr>
            <p:nvPr/>
          </p:nvCxnSpPr>
          <p:spPr>
            <a:xfrm>
              <a:off x="1639688" y="2661920"/>
              <a:ext cx="2332872"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D8A3C5B8-A076-3281-8B2F-FEB6C93D4969}"/>
              </a:ext>
            </a:extLst>
          </p:cNvPr>
          <p:cNvGrpSpPr/>
          <p:nvPr/>
        </p:nvGrpSpPr>
        <p:grpSpPr>
          <a:xfrm flipH="1" flipV="1">
            <a:off x="7225980" y="4421143"/>
            <a:ext cx="3167184" cy="347498"/>
            <a:chOff x="1639688" y="2661920"/>
            <a:chExt cx="3167184" cy="347498"/>
          </a:xfrm>
        </p:grpSpPr>
        <p:cxnSp>
          <p:nvCxnSpPr>
            <p:cNvPr id="31" name="直接连接符 30">
              <a:extLst>
                <a:ext uri="{FF2B5EF4-FFF2-40B4-BE49-F238E27FC236}">
                  <a16:creationId xmlns:a16="http://schemas.microsoft.com/office/drawing/2014/main" id="{06D4BB42-1E95-4727-D976-527E99FD9E0F}"/>
                </a:ext>
              </a:extLst>
            </p:cNvPr>
            <p:cNvCxnSpPr>
              <a:cxnSpLocks/>
            </p:cNvCxnSpPr>
            <p:nvPr/>
          </p:nvCxnSpPr>
          <p:spPr>
            <a:xfrm>
              <a:off x="3972560" y="2661920"/>
              <a:ext cx="834312" cy="34749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CCC6543E-0CE9-7DDD-6308-0E134F38D055}"/>
                </a:ext>
              </a:extLst>
            </p:cNvPr>
            <p:cNvCxnSpPr>
              <a:cxnSpLocks/>
            </p:cNvCxnSpPr>
            <p:nvPr/>
          </p:nvCxnSpPr>
          <p:spPr>
            <a:xfrm>
              <a:off x="1639688" y="2661920"/>
              <a:ext cx="2332872"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34" name="文本框 33">
            <a:extLst>
              <a:ext uri="{FF2B5EF4-FFF2-40B4-BE49-F238E27FC236}">
                <a16:creationId xmlns:a16="http://schemas.microsoft.com/office/drawing/2014/main" id="{2B5DDBBD-BBB1-61BD-B251-21DF5F634F31}"/>
              </a:ext>
            </a:extLst>
          </p:cNvPr>
          <p:cNvSpPr txBox="1"/>
          <p:nvPr/>
        </p:nvSpPr>
        <p:spPr>
          <a:xfrm>
            <a:off x="1538921" y="2116543"/>
            <a:ext cx="1985241" cy="461665"/>
          </a:xfrm>
          <a:prstGeom prst="rect">
            <a:avLst/>
          </a:prstGeom>
          <a:noFill/>
        </p:spPr>
        <p:txBody>
          <a:bodyPr wrap="square" rtlCol="0">
            <a:spAutoFit/>
          </a:bodyPr>
          <a:lstStyle/>
          <a:p>
            <a:pPr algn="r"/>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35" name="文本框 32">
            <a:extLst>
              <a:ext uri="{FF2B5EF4-FFF2-40B4-BE49-F238E27FC236}">
                <a16:creationId xmlns:a16="http://schemas.microsoft.com/office/drawing/2014/main" id="{EBFB29B0-1896-7B63-FD39-27E9668296C6}"/>
              </a:ext>
            </a:extLst>
          </p:cNvPr>
          <p:cNvSpPr txBox="1"/>
          <p:nvPr/>
        </p:nvSpPr>
        <p:spPr>
          <a:xfrm>
            <a:off x="1277029" y="2763288"/>
            <a:ext cx="2375071"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sp>
        <p:nvSpPr>
          <p:cNvPr id="36" name="文本框 35">
            <a:extLst>
              <a:ext uri="{FF2B5EF4-FFF2-40B4-BE49-F238E27FC236}">
                <a16:creationId xmlns:a16="http://schemas.microsoft.com/office/drawing/2014/main" id="{8265F8BA-57CE-BF02-6413-F78D01A7FD70}"/>
              </a:ext>
            </a:extLst>
          </p:cNvPr>
          <p:cNvSpPr txBox="1"/>
          <p:nvPr/>
        </p:nvSpPr>
        <p:spPr>
          <a:xfrm>
            <a:off x="1538921" y="4190310"/>
            <a:ext cx="1985241" cy="461665"/>
          </a:xfrm>
          <a:prstGeom prst="rect">
            <a:avLst/>
          </a:prstGeom>
          <a:noFill/>
        </p:spPr>
        <p:txBody>
          <a:bodyPr wrap="square" rtlCol="0">
            <a:spAutoFit/>
          </a:bodyPr>
          <a:lstStyle/>
          <a:p>
            <a:pPr algn="r"/>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37" name="文本框 32">
            <a:extLst>
              <a:ext uri="{FF2B5EF4-FFF2-40B4-BE49-F238E27FC236}">
                <a16:creationId xmlns:a16="http://schemas.microsoft.com/office/drawing/2014/main" id="{0DF69F26-75ED-C9A5-3CEA-172CF75DE84B}"/>
              </a:ext>
            </a:extLst>
          </p:cNvPr>
          <p:cNvSpPr txBox="1"/>
          <p:nvPr/>
        </p:nvSpPr>
        <p:spPr>
          <a:xfrm>
            <a:off x="1277029" y="4837055"/>
            <a:ext cx="2375071"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sp>
        <p:nvSpPr>
          <p:cNvPr id="38" name="文本框 37">
            <a:extLst>
              <a:ext uri="{FF2B5EF4-FFF2-40B4-BE49-F238E27FC236}">
                <a16:creationId xmlns:a16="http://schemas.microsoft.com/office/drawing/2014/main" id="{4155716A-4D3E-CDD7-5862-4F5FEFCA87DE}"/>
              </a:ext>
            </a:extLst>
          </p:cNvPr>
          <p:cNvSpPr txBox="1"/>
          <p:nvPr/>
        </p:nvSpPr>
        <p:spPr>
          <a:xfrm>
            <a:off x="8445867" y="2116543"/>
            <a:ext cx="1985241" cy="461665"/>
          </a:xfrm>
          <a:prstGeom prst="rect">
            <a:avLst/>
          </a:prstGeom>
          <a:noFill/>
        </p:spPr>
        <p:txBody>
          <a:bodyPr wrap="square" rtlCol="0">
            <a:spAutoFit/>
          </a:bodyPr>
          <a:lstStyle/>
          <a:p>
            <a:pPr algn="just"/>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39" name="文本框 32">
            <a:extLst>
              <a:ext uri="{FF2B5EF4-FFF2-40B4-BE49-F238E27FC236}">
                <a16:creationId xmlns:a16="http://schemas.microsoft.com/office/drawing/2014/main" id="{C3028E58-5FB2-9A7B-3CDD-6E5DE0ACE7EA}"/>
              </a:ext>
            </a:extLst>
          </p:cNvPr>
          <p:cNvSpPr txBox="1"/>
          <p:nvPr/>
        </p:nvSpPr>
        <p:spPr>
          <a:xfrm>
            <a:off x="8445867" y="2763288"/>
            <a:ext cx="2375071"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sp>
        <p:nvSpPr>
          <p:cNvPr id="40" name="文本框 39">
            <a:extLst>
              <a:ext uri="{FF2B5EF4-FFF2-40B4-BE49-F238E27FC236}">
                <a16:creationId xmlns:a16="http://schemas.microsoft.com/office/drawing/2014/main" id="{2D16DB42-21EC-7617-FF37-C5FD7B6FFE7E}"/>
              </a:ext>
            </a:extLst>
          </p:cNvPr>
          <p:cNvSpPr txBox="1"/>
          <p:nvPr/>
        </p:nvSpPr>
        <p:spPr>
          <a:xfrm>
            <a:off x="8445614" y="4190310"/>
            <a:ext cx="1985241" cy="461665"/>
          </a:xfrm>
          <a:prstGeom prst="rect">
            <a:avLst/>
          </a:prstGeom>
          <a:noFill/>
        </p:spPr>
        <p:txBody>
          <a:bodyPr wrap="square" rtlCol="0">
            <a:spAutoFit/>
          </a:bodyPr>
          <a:lstStyle/>
          <a:p>
            <a:pPr algn="just"/>
            <a:r>
              <a:rPr lang="zh-CN" altLang="en-US" sz="2400" dirty="0">
                <a:solidFill>
                  <a:srgbClr val="F65200"/>
                </a:solidFill>
                <a:latin typeface="+mn-ea"/>
              </a:rPr>
              <a:t>年度工作概述</a:t>
            </a:r>
            <a:endParaRPr lang="en-US" altLang="zh-CN" sz="1100" dirty="0">
              <a:solidFill>
                <a:srgbClr val="F65200"/>
              </a:solidFill>
              <a:latin typeface="+mn-ea"/>
            </a:endParaRPr>
          </a:p>
        </p:txBody>
      </p:sp>
      <p:sp>
        <p:nvSpPr>
          <p:cNvPr id="41" name="文本框 32">
            <a:extLst>
              <a:ext uri="{FF2B5EF4-FFF2-40B4-BE49-F238E27FC236}">
                <a16:creationId xmlns:a16="http://schemas.microsoft.com/office/drawing/2014/main" id="{6E4A0A17-F52E-AC00-0184-4F9615CD37DC}"/>
              </a:ext>
            </a:extLst>
          </p:cNvPr>
          <p:cNvSpPr txBox="1"/>
          <p:nvPr/>
        </p:nvSpPr>
        <p:spPr>
          <a:xfrm>
            <a:off x="8445614" y="4837055"/>
            <a:ext cx="2375071"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latin typeface="+mn-ea"/>
                <a:cs typeface="阿里巴巴普惠体 R" panose="00020600040101010101" pitchFamily="18" charset="-122"/>
                <a:sym typeface="+mn-lt"/>
              </a:rPr>
              <a:t>请在这里添加相应的文字内容请在这里添加相应的文字内容请在这里</a:t>
            </a:r>
            <a:endParaRPr lang="en-US" altLang="zh-CN" sz="1400" dirty="0">
              <a:latin typeface="+mn-ea"/>
              <a:cs typeface="阿里巴巴普惠体 R" panose="00020600040101010101" pitchFamily="18" charset="-122"/>
              <a:sym typeface="+mn-lt"/>
            </a:endParaRPr>
          </a:p>
        </p:txBody>
      </p:sp>
      <p:sp>
        <p:nvSpPr>
          <p:cNvPr id="42" name="矩形: 圆角 41">
            <a:extLst>
              <a:ext uri="{FF2B5EF4-FFF2-40B4-BE49-F238E27FC236}">
                <a16:creationId xmlns:a16="http://schemas.microsoft.com/office/drawing/2014/main" id="{E789887E-2D27-7DD1-DAAD-94D0EE83C320}"/>
              </a:ext>
            </a:extLst>
          </p:cNvPr>
          <p:cNvSpPr/>
          <p:nvPr/>
        </p:nvSpPr>
        <p:spPr>
          <a:xfrm>
            <a:off x="2514600" y="3655608"/>
            <a:ext cx="1009562" cy="63424"/>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995B753F-E5BD-E7D3-5378-0514D23CA40D}"/>
              </a:ext>
            </a:extLst>
          </p:cNvPr>
          <p:cNvSpPr/>
          <p:nvPr/>
        </p:nvSpPr>
        <p:spPr>
          <a:xfrm>
            <a:off x="2514600" y="5701584"/>
            <a:ext cx="1009562" cy="63424"/>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a16="http://schemas.microsoft.com/office/drawing/2014/main" id="{71C4A9DB-0BEB-D8D3-77D1-92A0527D198F}"/>
              </a:ext>
            </a:extLst>
          </p:cNvPr>
          <p:cNvSpPr/>
          <p:nvPr/>
        </p:nvSpPr>
        <p:spPr>
          <a:xfrm>
            <a:off x="8552889" y="3655608"/>
            <a:ext cx="1009562" cy="63424"/>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6D4121AD-D1E4-CDEE-CDC2-AC3D74385E1A}"/>
              </a:ext>
            </a:extLst>
          </p:cNvPr>
          <p:cNvSpPr/>
          <p:nvPr/>
        </p:nvSpPr>
        <p:spPr>
          <a:xfrm>
            <a:off x="8552636" y="5701584"/>
            <a:ext cx="1009562" cy="63424"/>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形状 108">
            <a:extLst>
              <a:ext uri="{FF2B5EF4-FFF2-40B4-BE49-F238E27FC236}">
                <a16:creationId xmlns:a16="http://schemas.microsoft.com/office/drawing/2014/main" id="{355D953A-43AE-A926-69B9-2C4E177DE4F2}"/>
              </a:ext>
            </a:extLst>
          </p:cNvPr>
          <p:cNvSpPr/>
          <p:nvPr/>
        </p:nvSpPr>
        <p:spPr>
          <a:xfrm>
            <a:off x="4144232" y="5513546"/>
            <a:ext cx="3827335" cy="4952"/>
          </a:xfrm>
          <a:custGeom>
            <a:avLst/>
            <a:gdLst>
              <a:gd name="connsiteX0" fmla="*/ 3827336 w 3827335"/>
              <a:gd name="connsiteY0" fmla="*/ 2476 h 4952"/>
              <a:gd name="connsiteX1" fmla="*/ 1913763 w 3827335"/>
              <a:gd name="connsiteY1" fmla="*/ 4953 h 4952"/>
              <a:gd name="connsiteX2" fmla="*/ 0 w 3827335"/>
              <a:gd name="connsiteY2" fmla="*/ 2476 h 4952"/>
              <a:gd name="connsiteX3" fmla="*/ 1913763 w 3827335"/>
              <a:gd name="connsiteY3" fmla="*/ 0 h 4952"/>
              <a:gd name="connsiteX4" fmla="*/ 3827336 w 3827335"/>
              <a:gd name="connsiteY4" fmla="*/ 2476 h 4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335" h="4952">
                <a:moveTo>
                  <a:pt x="3827336" y="2476"/>
                </a:moveTo>
                <a:cubicBezTo>
                  <a:pt x="3827336" y="3810"/>
                  <a:pt x="2970086" y="4953"/>
                  <a:pt x="1913763" y="4953"/>
                </a:cubicBezTo>
                <a:cubicBezTo>
                  <a:pt x="857441" y="4953"/>
                  <a:pt x="0" y="3810"/>
                  <a:pt x="0" y="2476"/>
                </a:cubicBezTo>
                <a:cubicBezTo>
                  <a:pt x="0" y="1143"/>
                  <a:pt x="856679" y="0"/>
                  <a:pt x="1913763" y="0"/>
                </a:cubicBezTo>
                <a:cubicBezTo>
                  <a:pt x="2970848" y="0"/>
                  <a:pt x="3827336" y="1429"/>
                  <a:pt x="3827336" y="2476"/>
                </a:cubicBezTo>
                <a:close/>
              </a:path>
            </a:pathLst>
          </a:custGeom>
          <a:solidFill>
            <a:srgbClr val="263238"/>
          </a:solidFill>
          <a:ln w="9525" cap="flat">
            <a:noFill/>
            <a:prstDash val="solid"/>
            <a:miter/>
          </a:ln>
        </p:spPr>
        <p:txBody>
          <a:bodyPr rtlCol="0" anchor="ctr"/>
          <a:lstStyle/>
          <a:p>
            <a:endParaRPr lang="zh-CN" altLang="en-US"/>
          </a:p>
        </p:txBody>
      </p:sp>
      <p:grpSp>
        <p:nvGrpSpPr>
          <p:cNvPr id="133" name="图形 46">
            <a:extLst>
              <a:ext uri="{FF2B5EF4-FFF2-40B4-BE49-F238E27FC236}">
                <a16:creationId xmlns:a16="http://schemas.microsoft.com/office/drawing/2014/main" id="{8A03DD7A-3C4D-BBBA-4235-55BA3655960A}"/>
              </a:ext>
            </a:extLst>
          </p:cNvPr>
          <p:cNvGrpSpPr/>
          <p:nvPr/>
        </p:nvGrpSpPr>
        <p:grpSpPr>
          <a:xfrm>
            <a:off x="4508608" y="5193970"/>
            <a:ext cx="939828" cy="576730"/>
            <a:chOff x="4444555" y="4871275"/>
            <a:chExt cx="1050512" cy="644652"/>
          </a:xfrm>
        </p:grpSpPr>
        <p:sp>
          <p:nvSpPr>
            <p:cNvPr id="134" name="任意多边形: 形状 133">
              <a:extLst>
                <a:ext uri="{FF2B5EF4-FFF2-40B4-BE49-F238E27FC236}">
                  <a16:creationId xmlns:a16="http://schemas.microsoft.com/office/drawing/2014/main" id="{D7406C19-90EB-8203-8C13-401281FFE775}"/>
                </a:ext>
              </a:extLst>
            </p:cNvPr>
            <p:cNvSpPr/>
            <p:nvPr/>
          </p:nvSpPr>
          <p:spPr>
            <a:xfrm>
              <a:off x="4560284" y="4871275"/>
              <a:ext cx="644651" cy="644652"/>
            </a:xfrm>
            <a:custGeom>
              <a:avLst/>
              <a:gdLst>
                <a:gd name="connsiteX0" fmla="*/ 517874 w 644651"/>
                <a:gd name="connsiteY0" fmla="*/ 0 h 644652"/>
                <a:gd name="connsiteX1" fmla="*/ 644652 w 644651"/>
                <a:gd name="connsiteY1" fmla="*/ 0 h 644652"/>
                <a:gd name="connsiteX2" fmla="*/ 644652 w 644651"/>
                <a:gd name="connsiteY2" fmla="*/ 644652 h 644652"/>
                <a:gd name="connsiteX3" fmla="*/ 517874 w 644651"/>
                <a:gd name="connsiteY3" fmla="*/ 644652 h 644652"/>
                <a:gd name="connsiteX4" fmla="*/ 126778 w 644651"/>
                <a:gd name="connsiteY4" fmla="*/ 644652 h 644652"/>
                <a:gd name="connsiteX5" fmla="*/ 0 w 644651"/>
                <a:gd name="connsiteY5" fmla="*/ 644652 h 644652"/>
                <a:gd name="connsiteX6" fmla="*/ 0 w 644651"/>
                <a:gd name="connsiteY6" fmla="*/ 0 h 644652"/>
                <a:gd name="connsiteX7" fmla="*/ 126778 w 644651"/>
                <a:gd name="connsiteY7" fmla="*/ 0 h 64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651" h="644652">
                  <a:moveTo>
                    <a:pt x="517874" y="0"/>
                  </a:moveTo>
                  <a:cubicBezTo>
                    <a:pt x="587892" y="0"/>
                    <a:pt x="644652" y="0"/>
                    <a:pt x="644652" y="0"/>
                  </a:cubicBezTo>
                  <a:lnTo>
                    <a:pt x="644652" y="644652"/>
                  </a:lnTo>
                  <a:cubicBezTo>
                    <a:pt x="644652" y="644652"/>
                    <a:pt x="587892" y="644652"/>
                    <a:pt x="517874" y="644652"/>
                  </a:cubicBezTo>
                  <a:lnTo>
                    <a:pt x="126778" y="644652"/>
                  </a:lnTo>
                  <a:cubicBezTo>
                    <a:pt x="56760" y="644652"/>
                    <a:pt x="0" y="644652"/>
                    <a:pt x="0" y="644652"/>
                  </a:cubicBezTo>
                  <a:lnTo>
                    <a:pt x="0" y="0"/>
                  </a:lnTo>
                  <a:cubicBezTo>
                    <a:pt x="0" y="0"/>
                    <a:pt x="56760" y="0"/>
                    <a:pt x="126778" y="0"/>
                  </a:cubicBezTo>
                  <a:close/>
                </a:path>
              </a:pathLst>
            </a:custGeom>
            <a:solidFill>
              <a:srgbClr val="FF725E"/>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BAFEEF9B-3B19-6B0A-7503-31ADB0056F60}"/>
                </a:ext>
              </a:extLst>
            </p:cNvPr>
            <p:cNvSpPr/>
            <p:nvPr/>
          </p:nvSpPr>
          <p:spPr>
            <a:xfrm>
              <a:off x="4560284" y="4871275"/>
              <a:ext cx="644651" cy="644652"/>
            </a:xfrm>
            <a:custGeom>
              <a:avLst/>
              <a:gdLst>
                <a:gd name="connsiteX0" fmla="*/ 517874 w 644651"/>
                <a:gd name="connsiteY0" fmla="*/ 0 h 644652"/>
                <a:gd name="connsiteX1" fmla="*/ 644652 w 644651"/>
                <a:gd name="connsiteY1" fmla="*/ 0 h 644652"/>
                <a:gd name="connsiteX2" fmla="*/ 644652 w 644651"/>
                <a:gd name="connsiteY2" fmla="*/ 644652 h 644652"/>
                <a:gd name="connsiteX3" fmla="*/ 517874 w 644651"/>
                <a:gd name="connsiteY3" fmla="*/ 644652 h 644652"/>
                <a:gd name="connsiteX4" fmla="*/ 126778 w 644651"/>
                <a:gd name="connsiteY4" fmla="*/ 644652 h 644652"/>
                <a:gd name="connsiteX5" fmla="*/ 0 w 644651"/>
                <a:gd name="connsiteY5" fmla="*/ 644652 h 644652"/>
                <a:gd name="connsiteX6" fmla="*/ 0 w 644651"/>
                <a:gd name="connsiteY6" fmla="*/ 0 h 644652"/>
                <a:gd name="connsiteX7" fmla="*/ 126778 w 644651"/>
                <a:gd name="connsiteY7" fmla="*/ 0 h 64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651" h="644652">
                  <a:moveTo>
                    <a:pt x="517874" y="0"/>
                  </a:moveTo>
                  <a:cubicBezTo>
                    <a:pt x="587892" y="0"/>
                    <a:pt x="644652" y="0"/>
                    <a:pt x="644652" y="0"/>
                  </a:cubicBezTo>
                  <a:lnTo>
                    <a:pt x="644652" y="644652"/>
                  </a:lnTo>
                  <a:cubicBezTo>
                    <a:pt x="644652" y="644652"/>
                    <a:pt x="587892" y="644652"/>
                    <a:pt x="517874" y="644652"/>
                  </a:cubicBezTo>
                  <a:lnTo>
                    <a:pt x="126778" y="644652"/>
                  </a:lnTo>
                  <a:cubicBezTo>
                    <a:pt x="56760" y="644652"/>
                    <a:pt x="0" y="644652"/>
                    <a:pt x="0" y="644652"/>
                  </a:cubicBezTo>
                  <a:lnTo>
                    <a:pt x="0" y="0"/>
                  </a:lnTo>
                  <a:cubicBezTo>
                    <a:pt x="0" y="0"/>
                    <a:pt x="56760" y="0"/>
                    <a:pt x="126778" y="0"/>
                  </a:cubicBezTo>
                  <a:close/>
                </a:path>
              </a:pathLst>
            </a:custGeom>
            <a:solidFill>
              <a:srgbClr val="000000"/>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01292472-AFDE-D012-C9C0-A97D9EEEE61D}"/>
                </a:ext>
              </a:extLst>
            </p:cNvPr>
            <p:cNvSpPr/>
            <p:nvPr/>
          </p:nvSpPr>
          <p:spPr>
            <a:xfrm>
              <a:off x="4444555" y="4871275"/>
              <a:ext cx="644652" cy="644652"/>
            </a:xfrm>
            <a:custGeom>
              <a:avLst/>
              <a:gdLst>
                <a:gd name="connsiteX0" fmla="*/ 517874 w 644652"/>
                <a:gd name="connsiteY0" fmla="*/ 0 h 644652"/>
                <a:gd name="connsiteX1" fmla="*/ 644652 w 644652"/>
                <a:gd name="connsiteY1" fmla="*/ 0 h 644652"/>
                <a:gd name="connsiteX2" fmla="*/ 644652 w 644652"/>
                <a:gd name="connsiteY2" fmla="*/ 644652 h 644652"/>
                <a:gd name="connsiteX3" fmla="*/ 517874 w 644652"/>
                <a:gd name="connsiteY3" fmla="*/ 644652 h 644652"/>
                <a:gd name="connsiteX4" fmla="*/ 126778 w 644652"/>
                <a:gd name="connsiteY4" fmla="*/ 644652 h 644652"/>
                <a:gd name="connsiteX5" fmla="*/ 0 w 644652"/>
                <a:gd name="connsiteY5" fmla="*/ 644652 h 644652"/>
                <a:gd name="connsiteX6" fmla="*/ 0 w 644652"/>
                <a:gd name="connsiteY6" fmla="*/ 0 h 644652"/>
                <a:gd name="connsiteX7" fmla="*/ 126778 w 644652"/>
                <a:gd name="connsiteY7" fmla="*/ 0 h 64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652" h="644652">
                  <a:moveTo>
                    <a:pt x="517874" y="0"/>
                  </a:moveTo>
                  <a:cubicBezTo>
                    <a:pt x="587892" y="0"/>
                    <a:pt x="644652" y="0"/>
                    <a:pt x="644652" y="0"/>
                  </a:cubicBezTo>
                  <a:lnTo>
                    <a:pt x="644652" y="644652"/>
                  </a:lnTo>
                  <a:cubicBezTo>
                    <a:pt x="644652" y="644652"/>
                    <a:pt x="587892" y="644652"/>
                    <a:pt x="517874" y="644652"/>
                  </a:cubicBezTo>
                  <a:lnTo>
                    <a:pt x="126778" y="644652"/>
                  </a:lnTo>
                  <a:cubicBezTo>
                    <a:pt x="56760" y="644652"/>
                    <a:pt x="0" y="644652"/>
                    <a:pt x="0" y="644652"/>
                  </a:cubicBezTo>
                  <a:lnTo>
                    <a:pt x="0" y="0"/>
                  </a:lnTo>
                  <a:cubicBezTo>
                    <a:pt x="0" y="0"/>
                    <a:pt x="56760" y="0"/>
                    <a:pt x="126778" y="0"/>
                  </a:cubicBezTo>
                  <a:close/>
                </a:path>
              </a:pathLst>
            </a:custGeom>
            <a:solidFill>
              <a:schemeClr val="accent2"/>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2A53A7A6-4195-3855-1E00-CA2BFBDD52DA}"/>
                </a:ext>
              </a:extLst>
            </p:cNvPr>
            <p:cNvSpPr/>
            <p:nvPr/>
          </p:nvSpPr>
          <p:spPr>
            <a:xfrm>
              <a:off x="4544282" y="5039391"/>
              <a:ext cx="459581" cy="335184"/>
            </a:xfrm>
            <a:custGeom>
              <a:avLst/>
              <a:gdLst>
                <a:gd name="connsiteX0" fmla="*/ 0 w 459581"/>
                <a:gd name="connsiteY0" fmla="*/ 163544 h 335184"/>
                <a:gd name="connsiteX1" fmla="*/ 64961 w 459581"/>
                <a:gd name="connsiteY1" fmla="*/ 98584 h 335184"/>
                <a:gd name="connsiteX2" fmla="*/ 190214 w 459581"/>
                <a:gd name="connsiteY2" fmla="*/ 209931 h 335184"/>
                <a:gd name="connsiteX3" fmla="*/ 399288 w 459581"/>
                <a:gd name="connsiteY3" fmla="*/ 0 h 335184"/>
                <a:gd name="connsiteX4" fmla="*/ 459581 w 459581"/>
                <a:gd name="connsiteY4" fmla="*/ 64865 h 335184"/>
                <a:gd name="connsiteX5" fmla="*/ 180880 w 459581"/>
                <a:gd name="connsiteY5" fmla="*/ 335185 h 335184"/>
                <a:gd name="connsiteX6" fmla="*/ 0 w 459581"/>
                <a:gd name="connsiteY6" fmla="*/ 163544 h 33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581" h="335184">
                  <a:moveTo>
                    <a:pt x="0" y="163544"/>
                  </a:moveTo>
                  <a:lnTo>
                    <a:pt x="64961" y="98584"/>
                  </a:lnTo>
                  <a:lnTo>
                    <a:pt x="190214" y="209931"/>
                  </a:lnTo>
                  <a:lnTo>
                    <a:pt x="399288" y="0"/>
                  </a:lnTo>
                  <a:lnTo>
                    <a:pt x="459581" y="64865"/>
                  </a:lnTo>
                  <a:lnTo>
                    <a:pt x="180880" y="335185"/>
                  </a:lnTo>
                  <a:lnTo>
                    <a:pt x="0" y="163544"/>
                  </a:lnTo>
                  <a:close/>
                </a:path>
              </a:pathLst>
            </a:custGeom>
            <a:solidFill>
              <a:srgbClr val="FFFFFF"/>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1B72E704-7811-8AB6-3593-09530140218D}"/>
                </a:ext>
              </a:extLst>
            </p:cNvPr>
            <p:cNvSpPr/>
            <p:nvPr/>
          </p:nvSpPr>
          <p:spPr>
            <a:xfrm>
              <a:off x="5082730" y="5103590"/>
              <a:ext cx="412337" cy="412337"/>
            </a:xfrm>
            <a:custGeom>
              <a:avLst/>
              <a:gdLst>
                <a:gd name="connsiteX0" fmla="*/ 333946 w 412337"/>
                <a:gd name="connsiteY0" fmla="*/ 0 h 412337"/>
                <a:gd name="connsiteX1" fmla="*/ 412337 w 412337"/>
                <a:gd name="connsiteY1" fmla="*/ 0 h 412337"/>
                <a:gd name="connsiteX2" fmla="*/ 412337 w 412337"/>
                <a:gd name="connsiteY2" fmla="*/ 412337 h 412337"/>
                <a:gd name="connsiteX3" fmla="*/ 333946 w 412337"/>
                <a:gd name="connsiteY3" fmla="*/ 412337 h 412337"/>
                <a:gd name="connsiteX4" fmla="*/ 78391 w 412337"/>
                <a:gd name="connsiteY4" fmla="*/ 412337 h 412337"/>
                <a:gd name="connsiteX5" fmla="*/ 0 w 412337"/>
                <a:gd name="connsiteY5" fmla="*/ 412337 h 412337"/>
                <a:gd name="connsiteX6" fmla="*/ 0 w 412337"/>
                <a:gd name="connsiteY6" fmla="*/ 0 h 412337"/>
                <a:gd name="connsiteX7" fmla="*/ 78391 w 412337"/>
                <a:gd name="connsiteY7" fmla="*/ 0 h 412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337" h="412337">
                  <a:moveTo>
                    <a:pt x="333946" y="0"/>
                  </a:moveTo>
                  <a:cubicBezTo>
                    <a:pt x="377240" y="0"/>
                    <a:pt x="412337" y="0"/>
                    <a:pt x="412337" y="0"/>
                  </a:cubicBezTo>
                  <a:lnTo>
                    <a:pt x="412337" y="412337"/>
                  </a:lnTo>
                  <a:cubicBezTo>
                    <a:pt x="412337" y="412337"/>
                    <a:pt x="377240" y="412337"/>
                    <a:pt x="333946" y="412337"/>
                  </a:cubicBezTo>
                  <a:lnTo>
                    <a:pt x="78391" y="412337"/>
                  </a:lnTo>
                  <a:cubicBezTo>
                    <a:pt x="35097" y="412337"/>
                    <a:pt x="0" y="412337"/>
                    <a:pt x="0" y="412337"/>
                  </a:cubicBezTo>
                  <a:lnTo>
                    <a:pt x="0" y="0"/>
                  </a:lnTo>
                  <a:cubicBezTo>
                    <a:pt x="0" y="0"/>
                    <a:pt x="35097" y="0"/>
                    <a:pt x="78391" y="0"/>
                  </a:cubicBezTo>
                  <a:close/>
                </a:path>
              </a:pathLst>
            </a:custGeom>
            <a:solidFill>
              <a:srgbClr val="263238"/>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4E98036-1CC6-7A0A-BBEF-0B6514A30E99}"/>
                </a:ext>
              </a:extLst>
            </p:cNvPr>
            <p:cNvSpPr/>
            <p:nvPr/>
          </p:nvSpPr>
          <p:spPr>
            <a:xfrm>
              <a:off x="5008721" y="5103590"/>
              <a:ext cx="412337" cy="412337"/>
            </a:xfrm>
            <a:custGeom>
              <a:avLst/>
              <a:gdLst>
                <a:gd name="connsiteX0" fmla="*/ 333947 w 412337"/>
                <a:gd name="connsiteY0" fmla="*/ 0 h 412337"/>
                <a:gd name="connsiteX1" fmla="*/ 412337 w 412337"/>
                <a:gd name="connsiteY1" fmla="*/ 0 h 412337"/>
                <a:gd name="connsiteX2" fmla="*/ 412337 w 412337"/>
                <a:gd name="connsiteY2" fmla="*/ 412337 h 412337"/>
                <a:gd name="connsiteX3" fmla="*/ 333947 w 412337"/>
                <a:gd name="connsiteY3" fmla="*/ 412337 h 412337"/>
                <a:gd name="connsiteX4" fmla="*/ 78391 w 412337"/>
                <a:gd name="connsiteY4" fmla="*/ 412337 h 412337"/>
                <a:gd name="connsiteX5" fmla="*/ 0 w 412337"/>
                <a:gd name="connsiteY5" fmla="*/ 412337 h 412337"/>
                <a:gd name="connsiteX6" fmla="*/ 0 w 412337"/>
                <a:gd name="connsiteY6" fmla="*/ 0 h 412337"/>
                <a:gd name="connsiteX7" fmla="*/ 78391 w 412337"/>
                <a:gd name="connsiteY7" fmla="*/ 0 h 412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337" h="412337">
                  <a:moveTo>
                    <a:pt x="333947" y="0"/>
                  </a:moveTo>
                  <a:cubicBezTo>
                    <a:pt x="377241" y="0"/>
                    <a:pt x="412337" y="0"/>
                    <a:pt x="412337" y="0"/>
                  </a:cubicBezTo>
                  <a:lnTo>
                    <a:pt x="412337" y="412337"/>
                  </a:lnTo>
                  <a:cubicBezTo>
                    <a:pt x="412337" y="412337"/>
                    <a:pt x="377241" y="412337"/>
                    <a:pt x="333947" y="412337"/>
                  </a:cubicBezTo>
                  <a:lnTo>
                    <a:pt x="78391" y="412337"/>
                  </a:lnTo>
                  <a:cubicBezTo>
                    <a:pt x="35097" y="412337"/>
                    <a:pt x="0" y="412337"/>
                    <a:pt x="0" y="412337"/>
                  </a:cubicBezTo>
                  <a:lnTo>
                    <a:pt x="0" y="0"/>
                  </a:lnTo>
                  <a:cubicBezTo>
                    <a:pt x="0" y="0"/>
                    <a:pt x="35097" y="0"/>
                    <a:pt x="78391" y="0"/>
                  </a:cubicBezTo>
                  <a:close/>
                </a:path>
              </a:pathLst>
            </a:custGeom>
            <a:solidFill>
              <a:srgbClr val="455A64"/>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D6DEB0AA-C14E-78EF-1A07-5B006D891004}"/>
                </a:ext>
              </a:extLst>
            </p:cNvPr>
            <p:cNvSpPr/>
            <p:nvPr/>
          </p:nvSpPr>
          <p:spPr>
            <a:xfrm>
              <a:off x="5072538" y="5211127"/>
              <a:ext cx="294036" cy="214407"/>
            </a:xfrm>
            <a:custGeom>
              <a:avLst/>
              <a:gdLst>
                <a:gd name="connsiteX0" fmla="*/ 0 w 294036"/>
                <a:gd name="connsiteY0" fmla="*/ 104584 h 214407"/>
                <a:gd name="connsiteX1" fmla="*/ 41529 w 294036"/>
                <a:gd name="connsiteY1" fmla="*/ 63055 h 214407"/>
                <a:gd name="connsiteX2" fmla="*/ 121634 w 294036"/>
                <a:gd name="connsiteY2" fmla="*/ 134303 h 214407"/>
                <a:gd name="connsiteX3" fmla="*/ 255460 w 294036"/>
                <a:gd name="connsiteY3" fmla="*/ 0 h 214407"/>
                <a:gd name="connsiteX4" fmla="*/ 294037 w 294036"/>
                <a:gd name="connsiteY4" fmla="*/ 41529 h 214407"/>
                <a:gd name="connsiteX5" fmla="*/ 115729 w 294036"/>
                <a:gd name="connsiteY5" fmla="*/ 214408 h 214407"/>
                <a:gd name="connsiteX6" fmla="*/ 0 w 294036"/>
                <a:gd name="connsiteY6" fmla="*/ 104584 h 21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036" h="214407">
                  <a:moveTo>
                    <a:pt x="0" y="104584"/>
                  </a:moveTo>
                  <a:lnTo>
                    <a:pt x="41529" y="63055"/>
                  </a:lnTo>
                  <a:lnTo>
                    <a:pt x="121634" y="134303"/>
                  </a:lnTo>
                  <a:lnTo>
                    <a:pt x="255460" y="0"/>
                  </a:lnTo>
                  <a:lnTo>
                    <a:pt x="294037" y="41529"/>
                  </a:lnTo>
                  <a:lnTo>
                    <a:pt x="115729" y="214408"/>
                  </a:lnTo>
                  <a:lnTo>
                    <a:pt x="0" y="104584"/>
                  </a:lnTo>
                  <a:close/>
                </a:path>
              </a:pathLst>
            </a:custGeom>
            <a:solidFill>
              <a:srgbClr val="FFFFFF"/>
            </a:solidFill>
            <a:ln w="9525" cap="flat">
              <a:noFill/>
              <a:prstDash val="solid"/>
              <a:miter/>
            </a:ln>
          </p:spPr>
          <p:txBody>
            <a:bodyPr rtlCol="0" anchor="ctr"/>
            <a:lstStyle/>
            <a:p>
              <a:endParaRPr lang="zh-CN" altLang="en-US"/>
            </a:p>
          </p:txBody>
        </p:sp>
      </p:grpSp>
      <p:grpSp>
        <p:nvGrpSpPr>
          <p:cNvPr id="49" name="图形 46">
            <a:extLst>
              <a:ext uri="{FF2B5EF4-FFF2-40B4-BE49-F238E27FC236}">
                <a16:creationId xmlns:a16="http://schemas.microsoft.com/office/drawing/2014/main" id="{5BF698E3-271D-B0E8-B8F9-3D5111EAAC78}"/>
              </a:ext>
            </a:extLst>
          </p:cNvPr>
          <p:cNvGrpSpPr/>
          <p:nvPr/>
        </p:nvGrpSpPr>
        <p:grpSpPr>
          <a:xfrm>
            <a:off x="4144232" y="2075925"/>
            <a:ext cx="3636778" cy="3715653"/>
            <a:chOff x="4037266" y="1386016"/>
            <a:chExt cx="4065084" cy="4153247"/>
          </a:xfrm>
        </p:grpSpPr>
        <p:sp>
          <p:nvSpPr>
            <p:cNvPr id="50" name="任意多边形: 形状 49">
              <a:extLst>
                <a:ext uri="{FF2B5EF4-FFF2-40B4-BE49-F238E27FC236}">
                  <a16:creationId xmlns:a16="http://schemas.microsoft.com/office/drawing/2014/main" id="{81D7878D-12BF-5D62-587B-895F5B2CA082}"/>
                </a:ext>
              </a:extLst>
            </p:cNvPr>
            <p:cNvSpPr/>
            <p:nvPr/>
          </p:nvSpPr>
          <p:spPr>
            <a:xfrm>
              <a:off x="4281678" y="1495615"/>
              <a:ext cx="2127122" cy="2912554"/>
            </a:xfrm>
            <a:custGeom>
              <a:avLst/>
              <a:gdLst>
                <a:gd name="connsiteX0" fmla="*/ 2058543 w 2127122"/>
                <a:gd name="connsiteY0" fmla="*/ 0 h 2912554"/>
                <a:gd name="connsiteX1" fmla="*/ 2127123 w 2127122"/>
                <a:gd name="connsiteY1" fmla="*/ 0 h 2912554"/>
                <a:gd name="connsiteX2" fmla="*/ 2127123 w 2127122"/>
                <a:gd name="connsiteY2" fmla="*/ 2912555 h 2912554"/>
                <a:gd name="connsiteX3" fmla="*/ 2058543 w 2127122"/>
                <a:gd name="connsiteY3" fmla="*/ 2912555 h 2912554"/>
                <a:gd name="connsiteX4" fmla="*/ 68580 w 2127122"/>
                <a:gd name="connsiteY4" fmla="*/ 2912555 h 2912554"/>
                <a:gd name="connsiteX5" fmla="*/ 0 w 2127122"/>
                <a:gd name="connsiteY5" fmla="*/ 2912555 h 2912554"/>
                <a:gd name="connsiteX6" fmla="*/ 0 w 2127122"/>
                <a:gd name="connsiteY6" fmla="*/ 0 h 2912554"/>
                <a:gd name="connsiteX7" fmla="*/ 68580 w 2127122"/>
                <a:gd name="connsiteY7" fmla="*/ 0 h 291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7122" h="2912554">
                  <a:moveTo>
                    <a:pt x="2058543" y="0"/>
                  </a:moveTo>
                  <a:cubicBezTo>
                    <a:pt x="2096419" y="0"/>
                    <a:pt x="2127123" y="0"/>
                    <a:pt x="2127123" y="0"/>
                  </a:cubicBezTo>
                  <a:lnTo>
                    <a:pt x="2127123" y="2912555"/>
                  </a:lnTo>
                  <a:cubicBezTo>
                    <a:pt x="2127123" y="2912555"/>
                    <a:pt x="2096419" y="2912555"/>
                    <a:pt x="2058543" y="2912555"/>
                  </a:cubicBezTo>
                  <a:lnTo>
                    <a:pt x="68580" y="2912555"/>
                  </a:lnTo>
                  <a:cubicBezTo>
                    <a:pt x="30704" y="2912555"/>
                    <a:pt x="0" y="2912555"/>
                    <a:pt x="0" y="2912555"/>
                  </a:cubicBezTo>
                  <a:lnTo>
                    <a:pt x="0" y="0"/>
                  </a:lnTo>
                  <a:cubicBezTo>
                    <a:pt x="0" y="0"/>
                    <a:pt x="30704" y="0"/>
                    <a:pt x="68580" y="0"/>
                  </a:cubicBezTo>
                  <a:close/>
                </a:path>
              </a:pathLst>
            </a:custGeom>
            <a:solidFill>
              <a:srgbClr val="F5F5F5"/>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820F1FA6-1EB4-522C-CF1A-D67D2FEFF096}"/>
                </a:ext>
              </a:extLst>
            </p:cNvPr>
            <p:cNvSpPr/>
            <p:nvPr/>
          </p:nvSpPr>
          <p:spPr>
            <a:xfrm>
              <a:off x="7532801" y="1547096"/>
              <a:ext cx="426764" cy="383996"/>
            </a:xfrm>
            <a:custGeom>
              <a:avLst/>
              <a:gdLst>
                <a:gd name="connsiteX0" fmla="*/ 422859 w 426764"/>
                <a:gd name="connsiteY0" fmla="*/ 122064 h 383996"/>
                <a:gd name="connsiteX1" fmla="*/ 426765 w 426764"/>
                <a:gd name="connsiteY1" fmla="*/ 142257 h 383996"/>
                <a:gd name="connsiteX2" fmla="*/ 386760 w 426764"/>
                <a:gd name="connsiteY2" fmla="*/ 358951 h 383996"/>
                <a:gd name="connsiteX3" fmla="*/ 386760 w 426764"/>
                <a:gd name="connsiteY3" fmla="*/ 358951 h 383996"/>
                <a:gd name="connsiteX4" fmla="*/ 287223 w 426764"/>
                <a:gd name="connsiteY4" fmla="*/ 381906 h 383996"/>
                <a:gd name="connsiteX5" fmla="*/ 60529 w 426764"/>
                <a:gd name="connsiteY5" fmla="*/ 339996 h 383996"/>
                <a:gd name="connsiteX6" fmla="*/ 34525 w 426764"/>
                <a:gd name="connsiteY6" fmla="*/ 285132 h 383996"/>
                <a:gd name="connsiteX7" fmla="*/ 57385 w 426764"/>
                <a:gd name="connsiteY7" fmla="*/ 258843 h 383996"/>
                <a:gd name="connsiteX8" fmla="*/ 18333 w 426764"/>
                <a:gd name="connsiteY8" fmla="*/ 207122 h 383996"/>
                <a:gd name="connsiteX9" fmla="*/ 48146 w 426764"/>
                <a:gd name="connsiteY9" fmla="*/ 173690 h 383996"/>
                <a:gd name="connsiteX10" fmla="*/ 11284 w 426764"/>
                <a:gd name="connsiteY10" fmla="*/ 125207 h 383996"/>
                <a:gd name="connsiteX11" fmla="*/ 37764 w 426764"/>
                <a:gd name="connsiteY11" fmla="*/ 87107 h 383996"/>
                <a:gd name="connsiteX12" fmla="*/ 1855 w 426764"/>
                <a:gd name="connsiteY12" fmla="*/ 33291 h 383996"/>
                <a:gd name="connsiteX13" fmla="*/ 54408 w 426764"/>
                <a:gd name="connsiteY13" fmla="*/ 1234 h 383996"/>
                <a:gd name="connsiteX14" fmla="*/ 55004 w 426764"/>
                <a:gd name="connsiteY14" fmla="*/ 1382 h 383996"/>
                <a:gd name="connsiteX15" fmla="*/ 216262 w 426764"/>
                <a:gd name="connsiteY15" fmla="*/ 31196 h 383996"/>
                <a:gd name="connsiteX16" fmla="*/ 357613 w 426764"/>
                <a:gd name="connsiteY16" fmla="*/ 57294 h 383996"/>
                <a:gd name="connsiteX17" fmla="*/ 422860 w 426764"/>
                <a:gd name="connsiteY17" fmla="*/ 122064 h 383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6764" h="383996">
                  <a:moveTo>
                    <a:pt x="422859" y="122064"/>
                  </a:moveTo>
                  <a:lnTo>
                    <a:pt x="426765" y="142257"/>
                  </a:lnTo>
                  <a:lnTo>
                    <a:pt x="386760" y="358951"/>
                  </a:lnTo>
                  <a:lnTo>
                    <a:pt x="386760" y="358951"/>
                  </a:lnTo>
                  <a:cubicBezTo>
                    <a:pt x="358150" y="379966"/>
                    <a:pt x="322147" y="388269"/>
                    <a:pt x="287223" y="381906"/>
                  </a:cubicBezTo>
                  <a:lnTo>
                    <a:pt x="60529" y="339996"/>
                  </a:lnTo>
                  <a:cubicBezTo>
                    <a:pt x="60529" y="339996"/>
                    <a:pt x="24429" y="331900"/>
                    <a:pt x="34525" y="285132"/>
                  </a:cubicBezTo>
                  <a:cubicBezTo>
                    <a:pt x="34525" y="285132"/>
                    <a:pt x="36240" y="260462"/>
                    <a:pt x="57385" y="258843"/>
                  </a:cubicBezTo>
                  <a:cubicBezTo>
                    <a:pt x="57385" y="258843"/>
                    <a:pt x="13475" y="240936"/>
                    <a:pt x="18333" y="207122"/>
                  </a:cubicBezTo>
                  <a:cubicBezTo>
                    <a:pt x="23190" y="173309"/>
                    <a:pt x="48146" y="173690"/>
                    <a:pt x="48146" y="173690"/>
                  </a:cubicBezTo>
                  <a:cubicBezTo>
                    <a:pt x="48146" y="173690"/>
                    <a:pt x="6998" y="163307"/>
                    <a:pt x="11284" y="125207"/>
                  </a:cubicBezTo>
                  <a:cubicBezTo>
                    <a:pt x="15571" y="87107"/>
                    <a:pt x="37764" y="87107"/>
                    <a:pt x="37764" y="87107"/>
                  </a:cubicBezTo>
                  <a:cubicBezTo>
                    <a:pt x="37764" y="87107"/>
                    <a:pt x="-9861" y="75487"/>
                    <a:pt x="1855" y="33291"/>
                  </a:cubicBezTo>
                  <a:cubicBezTo>
                    <a:pt x="7514" y="9926"/>
                    <a:pt x="31044" y="-4426"/>
                    <a:pt x="54408" y="1234"/>
                  </a:cubicBezTo>
                  <a:cubicBezTo>
                    <a:pt x="54607" y="1282"/>
                    <a:pt x="54806" y="1331"/>
                    <a:pt x="55004" y="1382"/>
                  </a:cubicBezTo>
                  <a:lnTo>
                    <a:pt x="216262" y="31196"/>
                  </a:lnTo>
                  <a:lnTo>
                    <a:pt x="357613" y="57294"/>
                  </a:lnTo>
                  <a:cubicBezTo>
                    <a:pt x="390531" y="63567"/>
                    <a:pt x="416346" y="89193"/>
                    <a:pt x="422860" y="122064"/>
                  </a:cubicBezTo>
                  <a:close/>
                </a:path>
              </a:pathLst>
            </a:custGeom>
            <a:solidFill>
              <a:srgbClr val="EBEBEB"/>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5A0DAA68-EE19-7496-69A9-3105E5C2C173}"/>
                </a:ext>
              </a:extLst>
            </p:cNvPr>
            <p:cNvSpPr/>
            <p:nvPr/>
          </p:nvSpPr>
          <p:spPr>
            <a:xfrm>
              <a:off x="7737939" y="1386016"/>
              <a:ext cx="177335" cy="227709"/>
            </a:xfrm>
            <a:custGeom>
              <a:avLst/>
              <a:gdLst>
                <a:gd name="connsiteX0" fmla="*/ 177335 w 177335"/>
                <a:gd name="connsiteY0" fmla="*/ 227709 h 227709"/>
                <a:gd name="connsiteX1" fmla="*/ 110660 w 177335"/>
                <a:gd name="connsiteY1" fmla="*/ 133888 h 227709"/>
                <a:gd name="connsiteX2" fmla="*/ 98849 w 177335"/>
                <a:gd name="connsiteY2" fmla="*/ 58450 h 227709"/>
                <a:gd name="connsiteX3" fmla="*/ 104469 w 177335"/>
                <a:gd name="connsiteY3" fmla="*/ 25494 h 227709"/>
                <a:gd name="connsiteX4" fmla="*/ 87610 w 177335"/>
                <a:gd name="connsiteY4" fmla="*/ 729 h 227709"/>
                <a:gd name="connsiteX5" fmla="*/ 9219 w 177335"/>
                <a:gd name="connsiteY5" fmla="*/ 52259 h 227709"/>
                <a:gd name="connsiteX6" fmla="*/ 7028 w 177335"/>
                <a:gd name="connsiteY6" fmla="*/ 181227 h 227709"/>
                <a:gd name="connsiteX7" fmla="*/ 7504 w 177335"/>
                <a:gd name="connsiteY7" fmla="*/ 201039 h 22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335" h="227709">
                  <a:moveTo>
                    <a:pt x="177335" y="227709"/>
                  </a:moveTo>
                  <a:cubicBezTo>
                    <a:pt x="177335" y="227709"/>
                    <a:pt x="127710" y="182751"/>
                    <a:pt x="110660" y="133888"/>
                  </a:cubicBezTo>
                  <a:cubicBezTo>
                    <a:pt x="102748" y="109527"/>
                    <a:pt x="98762" y="84063"/>
                    <a:pt x="98849" y="58450"/>
                  </a:cubicBezTo>
                  <a:cubicBezTo>
                    <a:pt x="98849" y="56545"/>
                    <a:pt x="102088" y="39400"/>
                    <a:pt x="104469" y="25494"/>
                  </a:cubicBezTo>
                  <a:cubicBezTo>
                    <a:pt x="106354" y="14063"/>
                    <a:pt x="98935" y="3166"/>
                    <a:pt x="87610" y="729"/>
                  </a:cubicBezTo>
                  <a:cubicBezTo>
                    <a:pt x="52213" y="-4368"/>
                    <a:pt x="18576" y="17743"/>
                    <a:pt x="9219" y="52259"/>
                  </a:cubicBezTo>
                  <a:cubicBezTo>
                    <a:pt x="-9831" y="117219"/>
                    <a:pt x="6457" y="161511"/>
                    <a:pt x="7028" y="181227"/>
                  </a:cubicBezTo>
                  <a:lnTo>
                    <a:pt x="7504" y="201039"/>
                  </a:lnTo>
                  <a:close/>
                </a:path>
              </a:pathLst>
            </a:custGeom>
            <a:solidFill>
              <a:srgbClr val="EBEBEB"/>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62C59D32-C0DF-573A-786D-0AD01E32F287}"/>
                </a:ext>
              </a:extLst>
            </p:cNvPr>
            <p:cNvSpPr/>
            <p:nvPr/>
          </p:nvSpPr>
          <p:spPr>
            <a:xfrm rot="-10171800">
              <a:off x="7912926" y="1628781"/>
              <a:ext cx="160972" cy="327183"/>
            </a:xfrm>
            <a:custGeom>
              <a:avLst/>
              <a:gdLst>
                <a:gd name="connsiteX0" fmla="*/ 0 w 160972"/>
                <a:gd name="connsiteY0" fmla="*/ 0 h 327183"/>
                <a:gd name="connsiteX1" fmla="*/ 160973 w 160972"/>
                <a:gd name="connsiteY1" fmla="*/ 0 h 327183"/>
                <a:gd name="connsiteX2" fmla="*/ 160973 w 160972"/>
                <a:gd name="connsiteY2" fmla="*/ 327184 h 327183"/>
                <a:gd name="connsiteX3" fmla="*/ 0 w 160972"/>
                <a:gd name="connsiteY3" fmla="*/ 327184 h 327183"/>
              </a:gdLst>
              <a:ahLst/>
              <a:cxnLst>
                <a:cxn ang="0">
                  <a:pos x="connsiteX0" y="connsiteY0"/>
                </a:cxn>
                <a:cxn ang="0">
                  <a:pos x="connsiteX1" y="connsiteY1"/>
                </a:cxn>
                <a:cxn ang="0">
                  <a:pos x="connsiteX2" y="connsiteY2"/>
                </a:cxn>
                <a:cxn ang="0">
                  <a:pos x="connsiteX3" y="connsiteY3"/>
                </a:cxn>
              </a:cxnLst>
              <a:rect l="l" t="t" r="r" b="b"/>
              <a:pathLst>
                <a:path w="160972" h="327183">
                  <a:moveTo>
                    <a:pt x="0" y="0"/>
                  </a:moveTo>
                  <a:lnTo>
                    <a:pt x="160973" y="0"/>
                  </a:lnTo>
                  <a:lnTo>
                    <a:pt x="160973" y="327184"/>
                  </a:lnTo>
                  <a:lnTo>
                    <a:pt x="0" y="327184"/>
                  </a:lnTo>
                  <a:close/>
                </a:path>
              </a:pathLst>
            </a:custGeom>
            <a:solidFill>
              <a:srgbClr val="EBEBEB"/>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453AB94-37F0-E6BA-8B11-78E7B969EC5D}"/>
                </a:ext>
              </a:extLst>
            </p:cNvPr>
            <p:cNvSpPr/>
            <p:nvPr/>
          </p:nvSpPr>
          <p:spPr>
            <a:xfrm>
              <a:off x="7884604" y="1616773"/>
              <a:ext cx="59245" cy="321659"/>
            </a:xfrm>
            <a:custGeom>
              <a:avLst/>
              <a:gdLst>
                <a:gd name="connsiteX0" fmla="*/ 0 w 59245"/>
                <a:gd name="connsiteY0" fmla="*/ 321659 h 321659"/>
                <a:gd name="connsiteX1" fmla="*/ 29051 w 59245"/>
                <a:gd name="connsiteY1" fmla="*/ 160782 h 321659"/>
                <a:gd name="connsiteX2" fmla="*/ 59246 w 59245"/>
                <a:gd name="connsiteY2" fmla="*/ 0 h 321659"/>
                <a:gd name="connsiteX3" fmla="*/ 30099 w 59245"/>
                <a:gd name="connsiteY3" fmla="*/ 160973 h 321659"/>
                <a:gd name="connsiteX4" fmla="*/ 0 w 59245"/>
                <a:gd name="connsiteY4" fmla="*/ 321659 h 321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45" h="321659">
                  <a:moveTo>
                    <a:pt x="0" y="321659"/>
                  </a:moveTo>
                  <a:cubicBezTo>
                    <a:pt x="0" y="321659"/>
                    <a:pt x="12668" y="249555"/>
                    <a:pt x="29051" y="160782"/>
                  </a:cubicBezTo>
                  <a:cubicBezTo>
                    <a:pt x="45434" y="72009"/>
                    <a:pt x="59246" y="-95"/>
                    <a:pt x="59246" y="0"/>
                  </a:cubicBezTo>
                  <a:cubicBezTo>
                    <a:pt x="59246" y="95"/>
                    <a:pt x="46577" y="72104"/>
                    <a:pt x="30099" y="160973"/>
                  </a:cubicBezTo>
                  <a:cubicBezTo>
                    <a:pt x="13621" y="249841"/>
                    <a:pt x="286" y="321755"/>
                    <a:pt x="0" y="321659"/>
                  </a:cubicBezTo>
                  <a:close/>
                </a:path>
              </a:pathLst>
            </a:custGeom>
            <a:solidFill>
              <a:srgbClr val="E0E0E0"/>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38D4666-6384-3D73-7ED6-4D13B3DA8A83}"/>
                </a:ext>
              </a:extLst>
            </p:cNvPr>
            <p:cNvSpPr/>
            <p:nvPr/>
          </p:nvSpPr>
          <p:spPr>
            <a:xfrm>
              <a:off x="8042909" y="1646015"/>
              <a:ext cx="59440" cy="321754"/>
            </a:xfrm>
            <a:custGeom>
              <a:avLst/>
              <a:gdLst>
                <a:gd name="connsiteX0" fmla="*/ 0 w 59440"/>
                <a:gd name="connsiteY0" fmla="*/ 321754 h 321754"/>
                <a:gd name="connsiteX1" fmla="*/ 29146 w 59440"/>
                <a:gd name="connsiteY1" fmla="*/ 160782 h 321754"/>
                <a:gd name="connsiteX2" fmla="*/ 59436 w 59440"/>
                <a:gd name="connsiteY2" fmla="*/ 0 h 321754"/>
                <a:gd name="connsiteX3" fmla="*/ 30385 w 59440"/>
                <a:gd name="connsiteY3" fmla="*/ 160972 h 321754"/>
                <a:gd name="connsiteX4" fmla="*/ 0 w 59440"/>
                <a:gd name="connsiteY4" fmla="*/ 321754 h 321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40" h="321754">
                  <a:moveTo>
                    <a:pt x="0" y="321754"/>
                  </a:moveTo>
                  <a:cubicBezTo>
                    <a:pt x="0" y="321754"/>
                    <a:pt x="12668" y="249555"/>
                    <a:pt x="29146" y="160782"/>
                  </a:cubicBezTo>
                  <a:cubicBezTo>
                    <a:pt x="45625" y="72009"/>
                    <a:pt x="59150" y="0"/>
                    <a:pt x="59436" y="0"/>
                  </a:cubicBezTo>
                  <a:cubicBezTo>
                    <a:pt x="59722" y="0"/>
                    <a:pt x="46768" y="72199"/>
                    <a:pt x="30385" y="160972"/>
                  </a:cubicBezTo>
                  <a:cubicBezTo>
                    <a:pt x="14002" y="249745"/>
                    <a:pt x="381" y="321754"/>
                    <a:pt x="0" y="321754"/>
                  </a:cubicBezTo>
                  <a:close/>
                </a:path>
              </a:pathLst>
            </a:custGeom>
            <a:solidFill>
              <a:srgbClr val="E0E0E0"/>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F6DD4AA8-FA88-0C79-DAA0-6B98E219F987}"/>
                </a:ext>
              </a:extLst>
            </p:cNvPr>
            <p:cNvSpPr/>
            <p:nvPr/>
          </p:nvSpPr>
          <p:spPr>
            <a:xfrm>
              <a:off x="7985869" y="1675904"/>
              <a:ext cx="60207" cy="60208"/>
            </a:xfrm>
            <a:custGeom>
              <a:avLst/>
              <a:gdLst>
                <a:gd name="connsiteX0" fmla="*/ 462 w 60207"/>
                <a:gd name="connsiteY0" fmla="*/ 24879 h 60208"/>
                <a:gd name="connsiteX1" fmla="*/ 24879 w 60207"/>
                <a:gd name="connsiteY1" fmla="*/ 59746 h 60208"/>
                <a:gd name="connsiteX2" fmla="*/ 59746 w 60207"/>
                <a:gd name="connsiteY2" fmla="*/ 35329 h 60208"/>
                <a:gd name="connsiteX3" fmla="*/ 35514 w 60207"/>
                <a:gd name="connsiteY3" fmla="*/ 495 h 60208"/>
                <a:gd name="connsiteX4" fmla="*/ 495 w 60207"/>
                <a:gd name="connsiteY4" fmla="*/ 24694 h 60208"/>
                <a:gd name="connsiteX5" fmla="*/ 462 w 60207"/>
                <a:gd name="connsiteY5" fmla="*/ 24879 h 6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07" h="60208">
                  <a:moveTo>
                    <a:pt x="462" y="24879"/>
                  </a:moveTo>
                  <a:cubicBezTo>
                    <a:pt x="-2424" y="41250"/>
                    <a:pt x="8508" y="56861"/>
                    <a:pt x="24879" y="59746"/>
                  </a:cubicBezTo>
                  <a:cubicBezTo>
                    <a:pt x="41250" y="62632"/>
                    <a:pt x="56860" y="51700"/>
                    <a:pt x="59746" y="35329"/>
                  </a:cubicBezTo>
                  <a:cubicBezTo>
                    <a:pt x="62619" y="19030"/>
                    <a:pt x="51794" y="3470"/>
                    <a:pt x="35514" y="495"/>
                  </a:cubicBezTo>
                  <a:cubicBezTo>
                    <a:pt x="19161" y="-2492"/>
                    <a:pt x="3483" y="8342"/>
                    <a:pt x="495" y="24694"/>
                  </a:cubicBezTo>
                  <a:cubicBezTo>
                    <a:pt x="483" y="24756"/>
                    <a:pt x="472" y="24818"/>
                    <a:pt x="462" y="24879"/>
                  </a:cubicBezTo>
                  <a:close/>
                </a:path>
              </a:pathLst>
            </a:custGeom>
            <a:solidFill>
              <a:srgbClr val="FFFFFF"/>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75476B8E-51D0-4DCC-3A4B-E1931D5D5D12}"/>
                </a:ext>
              </a:extLst>
            </p:cNvPr>
            <p:cNvSpPr/>
            <p:nvPr/>
          </p:nvSpPr>
          <p:spPr>
            <a:xfrm>
              <a:off x="7711535" y="1571625"/>
              <a:ext cx="76781" cy="14211"/>
            </a:xfrm>
            <a:custGeom>
              <a:avLst/>
              <a:gdLst>
                <a:gd name="connsiteX0" fmla="*/ 0 w 76781"/>
                <a:gd name="connsiteY0" fmla="*/ 0 h 14211"/>
                <a:gd name="connsiteX1" fmla="*/ 38672 w 76781"/>
                <a:gd name="connsiteY1" fmla="*/ 6477 h 14211"/>
                <a:gd name="connsiteX2" fmla="*/ 76772 w 76781"/>
                <a:gd name="connsiteY2" fmla="*/ 14192 h 14211"/>
                <a:gd name="connsiteX3" fmla="*/ 38100 w 76781"/>
                <a:gd name="connsiteY3" fmla="*/ 7715 h 14211"/>
                <a:gd name="connsiteX4" fmla="*/ 0 w 76781"/>
                <a:gd name="connsiteY4" fmla="*/ 0 h 14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81" h="14211">
                  <a:moveTo>
                    <a:pt x="0" y="0"/>
                  </a:moveTo>
                  <a:cubicBezTo>
                    <a:pt x="0" y="0"/>
                    <a:pt x="17431" y="2572"/>
                    <a:pt x="38672" y="6477"/>
                  </a:cubicBezTo>
                  <a:cubicBezTo>
                    <a:pt x="59912" y="10382"/>
                    <a:pt x="77248" y="13906"/>
                    <a:pt x="76772" y="14192"/>
                  </a:cubicBezTo>
                  <a:cubicBezTo>
                    <a:pt x="76295" y="14478"/>
                    <a:pt x="59341" y="11621"/>
                    <a:pt x="38100" y="7715"/>
                  </a:cubicBezTo>
                  <a:cubicBezTo>
                    <a:pt x="16859" y="3810"/>
                    <a:pt x="0" y="0"/>
                    <a:pt x="0" y="0"/>
                  </a:cubicBezTo>
                  <a:close/>
                </a:path>
              </a:pathLst>
            </a:custGeom>
            <a:solidFill>
              <a:srgbClr val="E0E0E0"/>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84523DB5-F25C-FDF2-8E59-3AC1CAFDFD7A}"/>
                </a:ext>
              </a:extLst>
            </p:cNvPr>
            <p:cNvSpPr/>
            <p:nvPr/>
          </p:nvSpPr>
          <p:spPr>
            <a:xfrm>
              <a:off x="7577042" y="1721739"/>
              <a:ext cx="49339" cy="9143"/>
            </a:xfrm>
            <a:custGeom>
              <a:avLst/>
              <a:gdLst>
                <a:gd name="connsiteX0" fmla="*/ 0 w 49339"/>
                <a:gd name="connsiteY0" fmla="*/ 0 h 9143"/>
                <a:gd name="connsiteX1" fmla="*/ 24765 w 49339"/>
                <a:gd name="connsiteY1" fmla="*/ 3905 h 9143"/>
                <a:gd name="connsiteX2" fmla="*/ 49339 w 49339"/>
                <a:gd name="connsiteY2" fmla="*/ 9144 h 9143"/>
                <a:gd name="connsiteX3" fmla="*/ 24575 w 49339"/>
                <a:gd name="connsiteY3" fmla="*/ 5144 h 9143"/>
                <a:gd name="connsiteX4" fmla="*/ 0 w 49339"/>
                <a:gd name="connsiteY4" fmla="*/ 0 h 9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9" h="9143">
                  <a:moveTo>
                    <a:pt x="0" y="0"/>
                  </a:moveTo>
                  <a:cubicBezTo>
                    <a:pt x="0" y="0"/>
                    <a:pt x="11144" y="1429"/>
                    <a:pt x="24765" y="3905"/>
                  </a:cubicBezTo>
                  <a:cubicBezTo>
                    <a:pt x="33039" y="5240"/>
                    <a:pt x="41241" y="6989"/>
                    <a:pt x="49339" y="9144"/>
                  </a:cubicBezTo>
                  <a:cubicBezTo>
                    <a:pt x="49340" y="9144"/>
                    <a:pt x="38195" y="7715"/>
                    <a:pt x="24575" y="5144"/>
                  </a:cubicBezTo>
                  <a:cubicBezTo>
                    <a:pt x="16298" y="3866"/>
                    <a:pt x="8095" y="2149"/>
                    <a:pt x="0" y="0"/>
                  </a:cubicBezTo>
                  <a:close/>
                </a:path>
              </a:pathLst>
            </a:custGeom>
            <a:solidFill>
              <a:srgbClr val="E0E0E0"/>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FA5D3A0A-4B47-3091-CD2F-0C878D6651DB}"/>
                </a:ext>
              </a:extLst>
            </p:cNvPr>
            <p:cNvSpPr/>
            <p:nvPr/>
          </p:nvSpPr>
          <p:spPr>
            <a:xfrm>
              <a:off x="7567230" y="1632775"/>
              <a:ext cx="69914" cy="12990"/>
            </a:xfrm>
            <a:custGeom>
              <a:avLst/>
              <a:gdLst>
                <a:gd name="connsiteX0" fmla="*/ 0 w 69914"/>
                <a:gd name="connsiteY0" fmla="*/ 0 h 12990"/>
                <a:gd name="connsiteX1" fmla="*/ 35053 w 69914"/>
                <a:gd name="connsiteY1" fmla="*/ 5810 h 12990"/>
                <a:gd name="connsiteX2" fmla="*/ 69914 w 69914"/>
                <a:gd name="connsiteY2" fmla="*/ 12954 h 12990"/>
                <a:gd name="connsiteX3" fmla="*/ 34862 w 69914"/>
                <a:gd name="connsiteY3" fmla="*/ 7049 h 12990"/>
                <a:gd name="connsiteX4" fmla="*/ 0 w 69914"/>
                <a:gd name="connsiteY4" fmla="*/ 0 h 12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14" h="12990">
                  <a:moveTo>
                    <a:pt x="0" y="0"/>
                  </a:moveTo>
                  <a:cubicBezTo>
                    <a:pt x="0" y="0"/>
                    <a:pt x="15717" y="2286"/>
                    <a:pt x="35053" y="5810"/>
                  </a:cubicBezTo>
                  <a:cubicBezTo>
                    <a:pt x="54388" y="9335"/>
                    <a:pt x="70009" y="12573"/>
                    <a:pt x="69914" y="12954"/>
                  </a:cubicBezTo>
                  <a:cubicBezTo>
                    <a:pt x="69819" y="13335"/>
                    <a:pt x="54198" y="10668"/>
                    <a:pt x="34862" y="7049"/>
                  </a:cubicBezTo>
                  <a:cubicBezTo>
                    <a:pt x="15526" y="3429"/>
                    <a:pt x="-95" y="381"/>
                    <a:pt x="0" y="0"/>
                  </a:cubicBezTo>
                  <a:close/>
                </a:path>
              </a:pathLst>
            </a:custGeom>
            <a:solidFill>
              <a:srgbClr val="E0E0E0"/>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593FBF0-3771-DDC2-B5D2-13BA452AB30F}"/>
                </a:ext>
              </a:extLst>
            </p:cNvPr>
            <p:cNvSpPr/>
            <p:nvPr/>
          </p:nvSpPr>
          <p:spPr>
            <a:xfrm>
              <a:off x="7579899" y="1804511"/>
              <a:ext cx="69914" cy="12881"/>
            </a:xfrm>
            <a:custGeom>
              <a:avLst/>
              <a:gdLst>
                <a:gd name="connsiteX0" fmla="*/ 0 w 69914"/>
                <a:gd name="connsiteY0" fmla="*/ 0 h 12881"/>
                <a:gd name="connsiteX1" fmla="*/ 35052 w 69914"/>
                <a:gd name="connsiteY1" fmla="*/ 5810 h 12881"/>
                <a:gd name="connsiteX2" fmla="*/ 69914 w 69914"/>
                <a:gd name="connsiteY2" fmla="*/ 12859 h 12881"/>
                <a:gd name="connsiteX3" fmla="*/ 34862 w 69914"/>
                <a:gd name="connsiteY3" fmla="*/ 7049 h 12881"/>
                <a:gd name="connsiteX4" fmla="*/ 0 w 69914"/>
                <a:gd name="connsiteY4" fmla="*/ 0 h 12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14" h="12881">
                  <a:moveTo>
                    <a:pt x="0" y="0"/>
                  </a:moveTo>
                  <a:cubicBezTo>
                    <a:pt x="0" y="0"/>
                    <a:pt x="15717" y="2286"/>
                    <a:pt x="35052" y="5810"/>
                  </a:cubicBezTo>
                  <a:cubicBezTo>
                    <a:pt x="54388" y="9335"/>
                    <a:pt x="70009" y="12573"/>
                    <a:pt x="69914" y="12859"/>
                  </a:cubicBezTo>
                  <a:cubicBezTo>
                    <a:pt x="69819" y="13145"/>
                    <a:pt x="54198" y="10668"/>
                    <a:pt x="34862" y="7049"/>
                  </a:cubicBezTo>
                  <a:cubicBezTo>
                    <a:pt x="15526" y="3429"/>
                    <a:pt x="-95" y="286"/>
                    <a:pt x="0" y="0"/>
                  </a:cubicBezTo>
                  <a:close/>
                </a:path>
              </a:pathLst>
            </a:custGeom>
            <a:solidFill>
              <a:srgbClr val="E0E0E0"/>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924B1B91-76A0-B573-313E-64812F3BEF73}"/>
                </a:ext>
              </a:extLst>
            </p:cNvPr>
            <p:cNvSpPr/>
            <p:nvPr/>
          </p:nvSpPr>
          <p:spPr>
            <a:xfrm>
              <a:off x="7979664" y="1632775"/>
              <a:ext cx="98869" cy="18097"/>
            </a:xfrm>
            <a:custGeom>
              <a:avLst/>
              <a:gdLst>
                <a:gd name="connsiteX0" fmla="*/ 0 w 98869"/>
                <a:gd name="connsiteY0" fmla="*/ 0 h 18097"/>
                <a:gd name="connsiteX1" fmla="*/ 49530 w 98869"/>
                <a:gd name="connsiteY1" fmla="*/ 8573 h 18097"/>
                <a:gd name="connsiteX2" fmla="*/ 98870 w 98869"/>
                <a:gd name="connsiteY2" fmla="*/ 18098 h 18097"/>
                <a:gd name="connsiteX3" fmla="*/ 49339 w 98869"/>
                <a:gd name="connsiteY3" fmla="*/ 9620 h 18097"/>
                <a:gd name="connsiteX4" fmla="*/ 0 w 98869"/>
                <a:gd name="connsiteY4" fmla="*/ 0 h 18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69" h="18097">
                  <a:moveTo>
                    <a:pt x="0" y="0"/>
                  </a:moveTo>
                  <a:cubicBezTo>
                    <a:pt x="0" y="0"/>
                    <a:pt x="22288" y="3524"/>
                    <a:pt x="49530" y="8573"/>
                  </a:cubicBezTo>
                  <a:cubicBezTo>
                    <a:pt x="76771" y="13621"/>
                    <a:pt x="98870" y="18098"/>
                    <a:pt x="98870" y="18098"/>
                  </a:cubicBezTo>
                  <a:cubicBezTo>
                    <a:pt x="98870" y="18098"/>
                    <a:pt x="76581" y="14669"/>
                    <a:pt x="49339" y="9620"/>
                  </a:cubicBezTo>
                  <a:cubicBezTo>
                    <a:pt x="22098" y="4572"/>
                    <a:pt x="0" y="381"/>
                    <a:pt x="0" y="0"/>
                  </a:cubicBezTo>
                  <a:close/>
                </a:path>
              </a:pathLst>
            </a:custGeom>
            <a:solidFill>
              <a:srgbClr val="FFFFFF"/>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51E49416-6D17-09A6-3465-20EB586673DA}"/>
                </a:ext>
              </a:extLst>
            </p:cNvPr>
            <p:cNvSpPr/>
            <p:nvPr/>
          </p:nvSpPr>
          <p:spPr>
            <a:xfrm>
              <a:off x="7556857" y="1644777"/>
              <a:ext cx="17231" cy="43814"/>
            </a:xfrm>
            <a:custGeom>
              <a:avLst/>
              <a:gdLst>
                <a:gd name="connsiteX0" fmla="*/ 1992 w 17231"/>
                <a:gd name="connsiteY0" fmla="*/ 43815 h 43814"/>
                <a:gd name="connsiteX1" fmla="*/ 1230 w 17231"/>
                <a:gd name="connsiteY1" fmla="*/ 42005 h 43814"/>
                <a:gd name="connsiteX2" fmla="*/ 182 w 17231"/>
                <a:gd name="connsiteY2" fmla="*/ 36766 h 43814"/>
                <a:gd name="connsiteX3" fmla="*/ 182 w 17231"/>
                <a:gd name="connsiteY3" fmla="*/ 28861 h 43814"/>
                <a:gd name="connsiteX4" fmla="*/ 2278 w 17231"/>
                <a:gd name="connsiteY4" fmla="*/ 19336 h 43814"/>
                <a:gd name="connsiteX5" fmla="*/ 6564 w 17231"/>
                <a:gd name="connsiteY5" fmla="*/ 10573 h 43814"/>
                <a:gd name="connsiteX6" fmla="*/ 11517 w 17231"/>
                <a:gd name="connsiteY6" fmla="*/ 4477 h 43814"/>
                <a:gd name="connsiteX7" fmla="*/ 15613 w 17231"/>
                <a:gd name="connsiteY7" fmla="*/ 1048 h 43814"/>
                <a:gd name="connsiteX8" fmla="*/ 17232 w 17231"/>
                <a:gd name="connsiteY8" fmla="*/ 0 h 43814"/>
                <a:gd name="connsiteX9" fmla="*/ 12184 w 17231"/>
                <a:gd name="connsiteY9" fmla="*/ 5048 h 43814"/>
                <a:gd name="connsiteX10" fmla="*/ 7516 w 17231"/>
                <a:gd name="connsiteY10" fmla="*/ 11240 h 43814"/>
                <a:gd name="connsiteX11" fmla="*/ 3516 w 17231"/>
                <a:gd name="connsiteY11" fmla="*/ 19717 h 43814"/>
                <a:gd name="connsiteX12" fmla="*/ 1325 w 17231"/>
                <a:gd name="connsiteY12" fmla="*/ 29242 h 43814"/>
                <a:gd name="connsiteX13" fmla="*/ 1325 w 17231"/>
                <a:gd name="connsiteY13" fmla="*/ 36957 h 43814"/>
                <a:gd name="connsiteX14" fmla="*/ 1992 w 17231"/>
                <a:gd name="connsiteY14" fmla="*/ 43815 h 4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31" h="43814">
                  <a:moveTo>
                    <a:pt x="1992" y="43815"/>
                  </a:moveTo>
                  <a:cubicBezTo>
                    <a:pt x="1637" y="43259"/>
                    <a:pt x="1379" y="42647"/>
                    <a:pt x="1230" y="42005"/>
                  </a:cubicBezTo>
                  <a:cubicBezTo>
                    <a:pt x="742" y="40290"/>
                    <a:pt x="391" y="38538"/>
                    <a:pt x="182" y="36766"/>
                  </a:cubicBezTo>
                  <a:cubicBezTo>
                    <a:pt x="-61" y="34137"/>
                    <a:pt x="-61" y="31490"/>
                    <a:pt x="182" y="28861"/>
                  </a:cubicBezTo>
                  <a:cubicBezTo>
                    <a:pt x="535" y="25619"/>
                    <a:pt x="1237" y="22426"/>
                    <a:pt x="2278" y="19336"/>
                  </a:cubicBezTo>
                  <a:cubicBezTo>
                    <a:pt x="3378" y="16265"/>
                    <a:pt x="4816" y="13326"/>
                    <a:pt x="6564" y="10573"/>
                  </a:cubicBezTo>
                  <a:cubicBezTo>
                    <a:pt x="7975" y="8357"/>
                    <a:pt x="9637" y="6312"/>
                    <a:pt x="11517" y="4477"/>
                  </a:cubicBezTo>
                  <a:cubicBezTo>
                    <a:pt x="12760" y="3195"/>
                    <a:pt x="14132" y="2045"/>
                    <a:pt x="15613" y="1048"/>
                  </a:cubicBezTo>
                  <a:lnTo>
                    <a:pt x="17232" y="0"/>
                  </a:lnTo>
                  <a:cubicBezTo>
                    <a:pt x="17232" y="0"/>
                    <a:pt x="15136" y="1810"/>
                    <a:pt x="12184" y="5048"/>
                  </a:cubicBezTo>
                  <a:cubicBezTo>
                    <a:pt x="10425" y="6951"/>
                    <a:pt x="8861" y="9025"/>
                    <a:pt x="7516" y="11240"/>
                  </a:cubicBezTo>
                  <a:cubicBezTo>
                    <a:pt x="5864" y="13903"/>
                    <a:pt x="4521" y="16748"/>
                    <a:pt x="3516" y="19717"/>
                  </a:cubicBezTo>
                  <a:cubicBezTo>
                    <a:pt x="2449" y="22805"/>
                    <a:pt x="1715" y="25998"/>
                    <a:pt x="1325" y="29242"/>
                  </a:cubicBezTo>
                  <a:cubicBezTo>
                    <a:pt x="1090" y="31808"/>
                    <a:pt x="1090" y="34391"/>
                    <a:pt x="1325" y="36957"/>
                  </a:cubicBezTo>
                  <a:cubicBezTo>
                    <a:pt x="1420" y="41148"/>
                    <a:pt x="2182" y="43720"/>
                    <a:pt x="1992" y="43815"/>
                  </a:cubicBezTo>
                  <a:close/>
                </a:path>
              </a:pathLst>
            </a:custGeom>
            <a:solidFill>
              <a:srgbClr val="FFFFFF"/>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7BA4E9FE-7BC4-5C82-05B0-D5E0F0C20B28}"/>
                </a:ext>
              </a:extLst>
            </p:cNvPr>
            <p:cNvSpPr/>
            <p:nvPr/>
          </p:nvSpPr>
          <p:spPr>
            <a:xfrm>
              <a:off x="7544369" y="1570672"/>
              <a:ext cx="6669" cy="32099"/>
            </a:xfrm>
            <a:custGeom>
              <a:avLst/>
              <a:gdLst>
                <a:gd name="connsiteX0" fmla="*/ 6098 w 6669"/>
                <a:gd name="connsiteY0" fmla="*/ 32099 h 32099"/>
                <a:gd name="connsiteX1" fmla="*/ 2955 w 6669"/>
                <a:gd name="connsiteY1" fmla="*/ 28003 h 32099"/>
                <a:gd name="connsiteX2" fmla="*/ 2 w 6669"/>
                <a:gd name="connsiteY2" fmla="*/ 15907 h 32099"/>
                <a:gd name="connsiteX3" fmla="*/ 3336 w 6669"/>
                <a:gd name="connsiteY3" fmla="*/ 3905 h 32099"/>
                <a:gd name="connsiteX4" fmla="*/ 6670 w 6669"/>
                <a:gd name="connsiteY4" fmla="*/ 0 h 32099"/>
                <a:gd name="connsiteX5" fmla="*/ 4193 w 6669"/>
                <a:gd name="connsiteY5" fmla="*/ 4381 h 32099"/>
                <a:gd name="connsiteX6" fmla="*/ 3717 w 6669"/>
                <a:gd name="connsiteY6" fmla="*/ 27622 h 32099"/>
                <a:gd name="connsiteX7" fmla="*/ 6098 w 6669"/>
                <a:gd name="connsiteY7" fmla="*/ 32099 h 3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9" h="32099">
                  <a:moveTo>
                    <a:pt x="6098" y="32099"/>
                  </a:moveTo>
                  <a:cubicBezTo>
                    <a:pt x="4731" y="31012"/>
                    <a:pt x="3652" y="29605"/>
                    <a:pt x="2955" y="28003"/>
                  </a:cubicBezTo>
                  <a:cubicBezTo>
                    <a:pt x="961" y="24287"/>
                    <a:pt x="-56" y="20124"/>
                    <a:pt x="2" y="15907"/>
                  </a:cubicBezTo>
                  <a:cubicBezTo>
                    <a:pt x="144" y="11698"/>
                    <a:pt x="1286" y="7584"/>
                    <a:pt x="3336" y="3905"/>
                  </a:cubicBezTo>
                  <a:cubicBezTo>
                    <a:pt x="4128" y="2362"/>
                    <a:pt x="5270" y="1025"/>
                    <a:pt x="6670" y="0"/>
                  </a:cubicBezTo>
                  <a:cubicBezTo>
                    <a:pt x="6670" y="0"/>
                    <a:pt x="5527" y="1619"/>
                    <a:pt x="4193" y="4381"/>
                  </a:cubicBezTo>
                  <a:cubicBezTo>
                    <a:pt x="544" y="11662"/>
                    <a:pt x="369" y="20199"/>
                    <a:pt x="3717" y="27622"/>
                  </a:cubicBezTo>
                  <a:cubicBezTo>
                    <a:pt x="4586" y="29074"/>
                    <a:pt x="5380" y="30568"/>
                    <a:pt x="6098" y="32099"/>
                  </a:cubicBezTo>
                  <a:close/>
                </a:path>
              </a:pathLst>
            </a:custGeom>
            <a:solidFill>
              <a:srgbClr val="FFFFFF"/>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F7D92E9-9085-4584-7C0E-3E60EE4824FD}"/>
                </a:ext>
              </a:extLst>
            </p:cNvPr>
            <p:cNvSpPr/>
            <p:nvPr/>
          </p:nvSpPr>
          <p:spPr>
            <a:xfrm>
              <a:off x="7561704" y="1746483"/>
              <a:ext cx="9432" cy="34691"/>
            </a:xfrm>
            <a:custGeom>
              <a:avLst/>
              <a:gdLst>
                <a:gd name="connsiteX0" fmla="*/ 8956 w 9432"/>
                <a:gd name="connsiteY0" fmla="*/ 34691 h 34691"/>
                <a:gd name="connsiteX1" fmla="*/ 4480 w 9432"/>
                <a:gd name="connsiteY1" fmla="*/ 30691 h 34691"/>
                <a:gd name="connsiteX2" fmla="*/ 3 w 9432"/>
                <a:gd name="connsiteY2" fmla="*/ 17165 h 34691"/>
                <a:gd name="connsiteX3" fmla="*/ 4861 w 9432"/>
                <a:gd name="connsiteY3" fmla="*/ 3830 h 34691"/>
                <a:gd name="connsiteX4" fmla="*/ 9432 w 9432"/>
                <a:gd name="connsiteY4" fmla="*/ 20 h 34691"/>
                <a:gd name="connsiteX5" fmla="*/ 5623 w 9432"/>
                <a:gd name="connsiteY5" fmla="*/ 4307 h 34691"/>
                <a:gd name="connsiteX6" fmla="*/ 5623 w 9432"/>
                <a:gd name="connsiteY6" fmla="*/ 30215 h 34691"/>
                <a:gd name="connsiteX7" fmla="*/ 8956 w 9432"/>
                <a:gd name="connsiteY7" fmla="*/ 34691 h 3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32" h="34691">
                  <a:moveTo>
                    <a:pt x="8956" y="34691"/>
                  </a:moveTo>
                  <a:cubicBezTo>
                    <a:pt x="7167" y="33733"/>
                    <a:pt x="5632" y="32361"/>
                    <a:pt x="4480" y="30691"/>
                  </a:cubicBezTo>
                  <a:cubicBezTo>
                    <a:pt x="1502" y="26818"/>
                    <a:pt x="-76" y="22050"/>
                    <a:pt x="3" y="17165"/>
                  </a:cubicBezTo>
                  <a:cubicBezTo>
                    <a:pt x="119" y="12308"/>
                    <a:pt x="1825" y="7624"/>
                    <a:pt x="4861" y="3830"/>
                  </a:cubicBezTo>
                  <a:cubicBezTo>
                    <a:pt x="7242" y="973"/>
                    <a:pt x="9337" y="-170"/>
                    <a:pt x="9432" y="20"/>
                  </a:cubicBezTo>
                  <a:cubicBezTo>
                    <a:pt x="8070" y="1364"/>
                    <a:pt x="6797" y="2796"/>
                    <a:pt x="5623" y="4307"/>
                  </a:cubicBezTo>
                  <a:cubicBezTo>
                    <a:pt x="29" y="12037"/>
                    <a:pt x="29" y="22484"/>
                    <a:pt x="5623" y="30215"/>
                  </a:cubicBezTo>
                  <a:cubicBezTo>
                    <a:pt x="7242" y="32882"/>
                    <a:pt x="9051" y="34691"/>
                    <a:pt x="8956" y="34691"/>
                  </a:cubicBezTo>
                  <a:close/>
                </a:path>
              </a:pathLst>
            </a:custGeom>
            <a:solidFill>
              <a:srgbClr val="FFFFFF"/>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6793DBF-7BF3-91B1-34D8-DCCDAED2E9BF}"/>
                </a:ext>
              </a:extLst>
            </p:cNvPr>
            <p:cNvSpPr/>
            <p:nvPr/>
          </p:nvSpPr>
          <p:spPr>
            <a:xfrm>
              <a:off x="7582841" y="1829657"/>
              <a:ext cx="5935" cy="33527"/>
            </a:xfrm>
            <a:custGeom>
              <a:avLst/>
              <a:gdLst>
                <a:gd name="connsiteX0" fmla="*/ 5916 w 5935"/>
                <a:gd name="connsiteY0" fmla="*/ 33528 h 33527"/>
                <a:gd name="connsiteX1" fmla="*/ 2868 w 5935"/>
                <a:gd name="connsiteY1" fmla="*/ 29242 h 33527"/>
                <a:gd name="connsiteX2" fmla="*/ 2868 w 5935"/>
                <a:gd name="connsiteY2" fmla="*/ 4286 h 33527"/>
                <a:gd name="connsiteX3" fmla="*/ 5916 w 5935"/>
                <a:gd name="connsiteY3" fmla="*/ 0 h 33527"/>
                <a:gd name="connsiteX4" fmla="*/ 3631 w 5935"/>
                <a:gd name="connsiteY4" fmla="*/ 4667 h 33527"/>
                <a:gd name="connsiteX5" fmla="*/ 3631 w 5935"/>
                <a:gd name="connsiteY5" fmla="*/ 28861 h 33527"/>
                <a:gd name="connsiteX6" fmla="*/ 5916 w 5935"/>
                <a:gd name="connsiteY6" fmla="*/ 33528 h 3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5" h="33527">
                  <a:moveTo>
                    <a:pt x="5916" y="33528"/>
                  </a:moveTo>
                  <a:cubicBezTo>
                    <a:pt x="4598" y="32340"/>
                    <a:pt x="3558" y="30877"/>
                    <a:pt x="2868" y="29242"/>
                  </a:cubicBezTo>
                  <a:cubicBezTo>
                    <a:pt x="-956" y="21363"/>
                    <a:pt x="-956" y="12165"/>
                    <a:pt x="2868" y="4286"/>
                  </a:cubicBezTo>
                  <a:cubicBezTo>
                    <a:pt x="3592" y="2671"/>
                    <a:pt x="4628" y="1214"/>
                    <a:pt x="5916" y="0"/>
                  </a:cubicBezTo>
                  <a:cubicBezTo>
                    <a:pt x="5916" y="0"/>
                    <a:pt x="4869" y="1810"/>
                    <a:pt x="3631" y="4667"/>
                  </a:cubicBezTo>
                  <a:cubicBezTo>
                    <a:pt x="392" y="12407"/>
                    <a:pt x="392" y="21121"/>
                    <a:pt x="3631" y="28861"/>
                  </a:cubicBezTo>
                  <a:cubicBezTo>
                    <a:pt x="4869" y="31813"/>
                    <a:pt x="6107" y="33433"/>
                    <a:pt x="5916" y="33528"/>
                  </a:cubicBezTo>
                  <a:close/>
                </a:path>
              </a:pathLst>
            </a:custGeom>
            <a:solidFill>
              <a:srgbClr val="FFFFFF"/>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B43A5A1-5C64-C106-21B7-9DB2CDD11D31}"/>
                </a:ext>
              </a:extLst>
            </p:cNvPr>
            <p:cNvSpPr/>
            <p:nvPr/>
          </p:nvSpPr>
          <p:spPr>
            <a:xfrm>
              <a:off x="7744478" y="1421796"/>
              <a:ext cx="17729" cy="92106"/>
            </a:xfrm>
            <a:custGeom>
              <a:avLst/>
              <a:gdLst>
                <a:gd name="connsiteX0" fmla="*/ 4395 w 17729"/>
                <a:gd name="connsiteY0" fmla="*/ 92107 h 92106"/>
                <a:gd name="connsiteX1" fmla="*/ 3347 w 17729"/>
                <a:gd name="connsiteY1" fmla="*/ 88583 h 92106"/>
                <a:gd name="connsiteX2" fmla="*/ 2300 w 17729"/>
                <a:gd name="connsiteY2" fmla="*/ 84296 h 92106"/>
                <a:gd name="connsiteX3" fmla="*/ 1252 w 17729"/>
                <a:gd name="connsiteY3" fmla="*/ 78486 h 92106"/>
                <a:gd name="connsiteX4" fmla="*/ 13 w 17729"/>
                <a:gd name="connsiteY4" fmla="*/ 63437 h 92106"/>
                <a:gd name="connsiteX5" fmla="*/ 1156 w 17729"/>
                <a:gd name="connsiteY5" fmla="*/ 44387 h 92106"/>
                <a:gd name="connsiteX6" fmla="*/ 5347 w 17729"/>
                <a:gd name="connsiteY6" fmla="*/ 26289 h 92106"/>
                <a:gd name="connsiteX7" fmla="*/ 10872 w 17729"/>
                <a:gd name="connsiteY7" fmla="*/ 12097 h 92106"/>
                <a:gd name="connsiteX8" fmla="*/ 13444 w 17729"/>
                <a:gd name="connsiteY8" fmla="*/ 6953 h 92106"/>
                <a:gd name="connsiteX9" fmla="*/ 15634 w 17729"/>
                <a:gd name="connsiteY9" fmla="*/ 3143 h 92106"/>
                <a:gd name="connsiteX10" fmla="*/ 17730 w 17729"/>
                <a:gd name="connsiteY10" fmla="*/ 0 h 92106"/>
                <a:gd name="connsiteX11" fmla="*/ 16110 w 17729"/>
                <a:gd name="connsiteY11" fmla="*/ 3334 h 92106"/>
                <a:gd name="connsiteX12" fmla="*/ 14110 w 17729"/>
                <a:gd name="connsiteY12" fmla="*/ 7239 h 92106"/>
                <a:gd name="connsiteX13" fmla="*/ 11634 w 17729"/>
                <a:gd name="connsiteY13" fmla="*/ 12478 h 92106"/>
                <a:gd name="connsiteX14" fmla="*/ 6395 w 17729"/>
                <a:gd name="connsiteY14" fmla="*/ 26575 h 92106"/>
                <a:gd name="connsiteX15" fmla="*/ 2394 w 17729"/>
                <a:gd name="connsiteY15" fmla="*/ 44577 h 92106"/>
                <a:gd name="connsiteX16" fmla="*/ 1156 w 17729"/>
                <a:gd name="connsiteY16" fmla="*/ 62960 h 92106"/>
                <a:gd name="connsiteX17" fmla="*/ 2109 w 17729"/>
                <a:gd name="connsiteY17" fmla="*/ 77915 h 92106"/>
                <a:gd name="connsiteX18" fmla="*/ 2966 w 17729"/>
                <a:gd name="connsiteY18" fmla="*/ 83630 h 92106"/>
                <a:gd name="connsiteX19" fmla="*/ 3823 w 17729"/>
                <a:gd name="connsiteY19" fmla="*/ 87916 h 92106"/>
                <a:gd name="connsiteX20" fmla="*/ 4395 w 17729"/>
                <a:gd name="connsiteY20" fmla="*/ 92107 h 92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29" h="92106">
                  <a:moveTo>
                    <a:pt x="4395" y="92107"/>
                  </a:moveTo>
                  <a:cubicBezTo>
                    <a:pt x="3926" y="90971"/>
                    <a:pt x="3575" y="89790"/>
                    <a:pt x="3347" y="88583"/>
                  </a:cubicBezTo>
                  <a:cubicBezTo>
                    <a:pt x="2909" y="87177"/>
                    <a:pt x="2559" y="85745"/>
                    <a:pt x="2300" y="84296"/>
                  </a:cubicBezTo>
                  <a:cubicBezTo>
                    <a:pt x="2299" y="82582"/>
                    <a:pt x="1537" y="80677"/>
                    <a:pt x="1252" y="78486"/>
                  </a:cubicBezTo>
                  <a:cubicBezTo>
                    <a:pt x="492" y="73504"/>
                    <a:pt x="78" y="68476"/>
                    <a:pt x="13" y="63437"/>
                  </a:cubicBezTo>
                  <a:cubicBezTo>
                    <a:pt x="-79" y="57067"/>
                    <a:pt x="304" y="50699"/>
                    <a:pt x="1156" y="44387"/>
                  </a:cubicBezTo>
                  <a:cubicBezTo>
                    <a:pt x="2109" y="38260"/>
                    <a:pt x="3510" y="32211"/>
                    <a:pt x="5347" y="26289"/>
                  </a:cubicBezTo>
                  <a:cubicBezTo>
                    <a:pt x="6845" y="21431"/>
                    <a:pt x="8691" y="16688"/>
                    <a:pt x="10872" y="12097"/>
                  </a:cubicBezTo>
                  <a:cubicBezTo>
                    <a:pt x="11729" y="10192"/>
                    <a:pt x="12681" y="8477"/>
                    <a:pt x="13444" y="6953"/>
                  </a:cubicBezTo>
                  <a:lnTo>
                    <a:pt x="15634" y="3143"/>
                  </a:lnTo>
                  <a:cubicBezTo>
                    <a:pt x="16260" y="2049"/>
                    <a:pt x="16960" y="999"/>
                    <a:pt x="17730" y="0"/>
                  </a:cubicBezTo>
                  <a:cubicBezTo>
                    <a:pt x="17331" y="1174"/>
                    <a:pt x="16787" y="2294"/>
                    <a:pt x="16110" y="3334"/>
                  </a:cubicBezTo>
                  <a:lnTo>
                    <a:pt x="14110" y="7239"/>
                  </a:lnTo>
                  <a:cubicBezTo>
                    <a:pt x="13348" y="8763"/>
                    <a:pt x="12491" y="10478"/>
                    <a:pt x="11634" y="12478"/>
                  </a:cubicBezTo>
                  <a:cubicBezTo>
                    <a:pt x="9919" y="16383"/>
                    <a:pt x="8110" y="21241"/>
                    <a:pt x="6395" y="26575"/>
                  </a:cubicBezTo>
                  <a:cubicBezTo>
                    <a:pt x="4724" y="32496"/>
                    <a:pt x="3388" y="38506"/>
                    <a:pt x="2394" y="44577"/>
                  </a:cubicBezTo>
                  <a:cubicBezTo>
                    <a:pt x="1580" y="50671"/>
                    <a:pt x="1167" y="56812"/>
                    <a:pt x="1156" y="62960"/>
                  </a:cubicBezTo>
                  <a:cubicBezTo>
                    <a:pt x="1189" y="67959"/>
                    <a:pt x="1507" y="72952"/>
                    <a:pt x="2109" y="77915"/>
                  </a:cubicBezTo>
                  <a:cubicBezTo>
                    <a:pt x="2109" y="80105"/>
                    <a:pt x="2680" y="82010"/>
                    <a:pt x="2966" y="83630"/>
                  </a:cubicBezTo>
                  <a:cubicBezTo>
                    <a:pt x="3252" y="85249"/>
                    <a:pt x="3538" y="86773"/>
                    <a:pt x="3823" y="87916"/>
                  </a:cubicBezTo>
                  <a:cubicBezTo>
                    <a:pt x="4180" y="89285"/>
                    <a:pt x="4372" y="90692"/>
                    <a:pt x="4395" y="92107"/>
                  </a:cubicBezTo>
                  <a:close/>
                </a:path>
              </a:pathLst>
            </a:custGeom>
            <a:solidFill>
              <a:srgbClr val="FFFFFF"/>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AFC6CE28-C67F-B872-10D9-8683B45F9F10}"/>
                </a:ext>
              </a:extLst>
            </p:cNvPr>
            <p:cNvSpPr/>
            <p:nvPr/>
          </p:nvSpPr>
          <p:spPr>
            <a:xfrm>
              <a:off x="7384746" y="3627838"/>
              <a:ext cx="394797" cy="316450"/>
            </a:xfrm>
            <a:custGeom>
              <a:avLst/>
              <a:gdLst>
                <a:gd name="connsiteX0" fmla="*/ 325741 w 394797"/>
                <a:gd name="connsiteY0" fmla="*/ 22999 h 316450"/>
                <a:gd name="connsiteX1" fmla="*/ 336504 w 394797"/>
                <a:gd name="connsiteY1" fmla="*/ 35286 h 316450"/>
                <a:gd name="connsiteX2" fmla="*/ 394797 w 394797"/>
                <a:gd name="connsiteY2" fmla="*/ 199783 h 316450"/>
                <a:gd name="connsiteX3" fmla="*/ 394797 w 394797"/>
                <a:gd name="connsiteY3" fmla="*/ 199783 h 316450"/>
                <a:gd name="connsiteX4" fmla="*/ 335361 w 394797"/>
                <a:gd name="connsiteY4" fmla="*/ 254932 h 316450"/>
                <a:gd name="connsiteX5" fmla="*/ 163340 w 394797"/>
                <a:gd name="connsiteY5" fmla="*/ 315511 h 316450"/>
                <a:gd name="connsiteX6" fmla="*/ 123811 w 394797"/>
                <a:gd name="connsiteY6" fmla="*/ 288270 h 316450"/>
                <a:gd name="connsiteX7" fmla="*/ 129145 w 394797"/>
                <a:gd name="connsiteY7" fmla="*/ 261124 h 316450"/>
                <a:gd name="connsiteX8" fmla="*/ 81520 w 394797"/>
                <a:gd name="connsiteY8" fmla="*/ 241121 h 316450"/>
                <a:gd name="connsiteX9" fmla="*/ 88759 w 394797"/>
                <a:gd name="connsiteY9" fmla="*/ 206450 h 316450"/>
                <a:gd name="connsiteX10" fmla="*/ 44277 w 394797"/>
                <a:gd name="connsiteY10" fmla="*/ 187400 h 316450"/>
                <a:gd name="connsiteX11" fmla="*/ 47325 w 394797"/>
                <a:gd name="connsiteY11" fmla="*/ 150729 h 316450"/>
                <a:gd name="connsiteX12" fmla="*/ 1415 w 394797"/>
                <a:gd name="connsiteY12" fmla="*/ 128059 h 316450"/>
                <a:gd name="connsiteX13" fmla="*/ 24745 w 394797"/>
                <a:gd name="connsiteY13" fmla="*/ 85240 h 316450"/>
                <a:gd name="connsiteX14" fmla="*/ 25227 w 394797"/>
                <a:gd name="connsiteY14" fmla="*/ 85101 h 316450"/>
                <a:gd name="connsiteX15" fmla="*/ 147528 w 394797"/>
                <a:gd name="connsiteY15" fmla="*/ 41763 h 316450"/>
                <a:gd name="connsiteX16" fmla="*/ 254779 w 394797"/>
                <a:gd name="connsiteY16" fmla="*/ 3663 h 316450"/>
                <a:gd name="connsiteX17" fmla="*/ 325741 w 394797"/>
                <a:gd name="connsiteY17" fmla="*/ 22999 h 31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4797" h="316450">
                  <a:moveTo>
                    <a:pt x="325741" y="22999"/>
                  </a:moveTo>
                  <a:lnTo>
                    <a:pt x="336504" y="35286"/>
                  </a:lnTo>
                  <a:lnTo>
                    <a:pt x="394797" y="199783"/>
                  </a:lnTo>
                  <a:lnTo>
                    <a:pt x="394797" y="199783"/>
                  </a:lnTo>
                  <a:cubicBezTo>
                    <a:pt x="383446" y="225581"/>
                    <a:pt x="361936" y="245540"/>
                    <a:pt x="335361" y="254932"/>
                  </a:cubicBezTo>
                  <a:lnTo>
                    <a:pt x="163340" y="315511"/>
                  </a:lnTo>
                  <a:cubicBezTo>
                    <a:pt x="163340" y="315511"/>
                    <a:pt x="135431" y="324274"/>
                    <a:pt x="123811" y="288270"/>
                  </a:cubicBezTo>
                  <a:cubicBezTo>
                    <a:pt x="123811" y="288270"/>
                    <a:pt x="115238" y="270649"/>
                    <a:pt x="129145" y="261124"/>
                  </a:cubicBezTo>
                  <a:cubicBezTo>
                    <a:pt x="129145" y="261124"/>
                    <a:pt x="91902" y="266267"/>
                    <a:pt x="81520" y="241121"/>
                  </a:cubicBezTo>
                  <a:cubicBezTo>
                    <a:pt x="71137" y="215975"/>
                    <a:pt x="88759" y="206450"/>
                    <a:pt x="88759" y="206450"/>
                  </a:cubicBezTo>
                  <a:cubicBezTo>
                    <a:pt x="88759" y="206450"/>
                    <a:pt x="56374" y="215975"/>
                    <a:pt x="44277" y="187400"/>
                  </a:cubicBezTo>
                  <a:cubicBezTo>
                    <a:pt x="32180" y="158825"/>
                    <a:pt x="47325" y="150729"/>
                    <a:pt x="47325" y="150729"/>
                  </a:cubicBezTo>
                  <a:cubicBezTo>
                    <a:pt x="47325" y="150729"/>
                    <a:pt x="9892" y="161683"/>
                    <a:pt x="1415" y="128059"/>
                  </a:cubicBezTo>
                  <a:cubicBezTo>
                    <a:pt x="-3967" y="109793"/>
                    <a:pt x="6478" y="90622"/>
                    <a:pt x="24745" y="85240"/>
                  </a:cubicBezTo>
                  <a:cubicBezTo>
                    <a:pt x="24905" y="85192"/>
                    <a:pt x="25066" y="85146"/>
                    <a:pt x="25227" y="85101"/>
                  </a:cubicBezTo>
                  <a:lnTo>
                    <a:pt x="147528" y="41763"/>
                  </a:lnTo>
                  <a:lnTo>
                    <a:pt x="254779" y="3663"/>
                  </a:lnTo>
                  <a:cubicBezTo>
                    <a:pt x="280153" y="-5249"/>
                    <a:pt x="308395" y="2446"/>
                    <a:pt x="325741" y="22999"/>
                  </a:cubicBezTo>
                  <a:close/>
                </a:path>
              </a:pathLst>
            </a:custGeom>
            <a:solidFill>
              <a:srgbClr val="EBEBEB"/>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2D02129-BA5E-AC2C-E720-8AE4C64E367A}"/>
                </a:ext>
              </a:extLst>
            </p:cNvPr>
            <p:cNvSpPr/>
            <p:nvPr/>
          </p:nvSpPr>
          <p:spPr>
            <a:xfrm>
              <a:off x="7473976" y="3507800"/>
              <a:ext cx="187266" cy="170182"/>
            </a:xfrm>
            <a:custGeom>
              <a:avLst/>
              <a:gdLst>
                <a:gd name="connsiteX0" fmla="*/ 187266 w 187266"/>
                <a:gd name="connsiteY0" fmla="*/ 121224 h 170182"/>
                <a:gd name="connsiteX1" fmla="*/ 104113 w 187266"/>
                <a:gd name="connsiteY1" fmla="*/ 83124 h 170182"/>
                <a:gd name="connsiteX2" fmla="*/ 66013 w 187266"/>
                <a:gd name="connsiteY2" fmla="*/ 36071 h 170182"/>
                <a:gd name="connsiteX3" fmla="*/ 56488 w 187266"/>
                <a:gd name="connsiteY3" fmla="*/ 11211 h 170182"/>
                <a:gd name="connsiteX4" fmla="*/ 35152 w 187266"/>
                <a:gd name="connsiteY4" fmla="*/ 828 h 170182"/>
                <a:gd name="connsiteX5" fmla="*/ 1910 w 187266"/>
                <a:gd name="connsiteY5" fmla="*/ 67503 h 170182"/>
                <a:gd name="connsiteX6" fmla="*/ 51440 w 187266"/>
                <a:gd name="connsiteY6" fmla="*/ 156848 h 170182"/>
                <a:gd name="connsiteX7" fmla="*/ 59631 w 187266"/>
                <a:gd name="connsiteY7" fmla="*/ 170183 h 170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266" h="170182">
                  <a:moveTo>
                    <a:pt x="187266" y="121224"/>
                  </a:moveTo>
                  <a:cubicBezTo>
                    <a:pt x="187266" y="121224"/>
                    <a:pt x="135451" y="110080"/>
                    <a:pt x="104113" y="83124"/>
                  </a:cubicBezTo>
                  <a:cubicBezTo>
                    <a:pt x="88986" y="69571"/>
                    <a:pt x="76124" y="53686"/>
                    <a:pt x="66013" y="36071"/>
                  </a:cubicBezTo>
                  <a:lnTo>
                    <a:pt x="56488" y="11211"/>
                  </a:lnTo>
                  <a:cubicBezTo>
                    <a:pt x="53306" y="2592"/>
                    <a:pt x="43897" y="-1986"/>
                    <a:pt x="35152" y="828"/>
                  </a:cubicBezTo>
                  <a:cubicBezTo>
                    <a:pt x="8846" y="11493"/>
                    <a:pt x="-5405" y="40076"/>
                    <a:pt x="1910" y="67503"/>
                  </a:cubicBezTo>
                  <a:cubicBezTo>
                    <a:pt x="14769" y="119510"/>
                    <a:pt x="43248" y="143703"/>
                    <a:pt x="51440" y="156848"/>
                  </a:cubicBezTo>
                  <a:lnTo>
                    <a:pt x="59631" y="170183"/>
                  </a:lnTo>
                  <a:close/>
                </a:path>
              </a:pathLst>
            </a:custGeom>
            <a:solidFill>
              <a:srgbClr val="EBEBEB"/>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899AD2A-1905-460F-7D6E-151120BAB869}"/>
                </a:ext>
              </a:extLst>
            </p:cNvPr>
            <p:cNvSpPr/>
            <p:nvPr/>
          </p:nvSpPr>
          <p:spPr>
            <a:xfrm rot="9628800">
              <a:off x="7721421" y="3591080"/>
              <a:ext cx="127444" cy="258984"/>
            </a:xfrm>
            <a:custGeom>
              <a:avLst/>
              <a:gdLst>
                <a:gd name="connsiteX0" fmla="*/ 0 w 127444"/>
                <a:gd name="connsiteY0" fmla="*/ 0 h 258984"/>
                <a:gd name="connsiteX1" fmla="*/ 127444 w 127444"/>
                <a:gd name="connsiteY1" fmla="*/ 0 h 258984"/>
                <a:gd name="connsiteX2" fmla="*/ 127444 w 127444"/>
                <a:gd name="connsiteY2" fmla="*/ 258985 h 258984"/>
                <a:gd name="connsiteX3" fmla="*/ 0 w 127444"/>
                <a:gd name="connsiteY3" fmla="*/ 258985 h 258984"/>
              </a:gdLst>
              <a:ahLst/>
              <a:cxnLst>
                <a:cxn ang="0">
                  <a:pos x="connsiteX0" y="connsiteY0"/>
                </a:cxn>
                <a:cxn ang="0">
                  <a:pos x="connsiteX1" y="connsiteY1"/>
                </a:cxn>
                <a:cxn ang="0">
                  <a:pos x="connsiteX2" y="connsiteY2"/>
                </a:cxn>
                <a:cxn ang="0">
                  <a:pos x="connsiteX3" y="connsiteY3"/>
                </a:cxn>
              </a:cxnLst>
              <a:rect l="l" t="t" r="r" b="b"/>
              <a:pathLst>
                <a:path w="127444" h="258984">
                  <a:moveTo>
                    <a:pt x="0" y="0"/>
                  </a:moveTo>
                  <a:lnTo>
                    <a:pt x="127444" y="0"/>
                  </a:lnTo>
                  <a:lnTo>
                    <a:pt x="127444" y="258985"/>
                  </a:lnTo>
                  <a:lnTo>
                    <a:pt x="0" y="258985"/>
                  </a:lnTo>
                  <a:close/>
                </a:path>
              </a:pathLst>
            </a:custGeom>
            <a:solidFill>
              <a:srgbClr val="EBEBEB"/>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06983587-FE8B-7628-6238-C1481EF4F02A}"/>
                </a:ext>
              </a:extLst>
            </p:cNvPr>
            <p:cNvSpPr/>
            <p:nvPr/>
          </p:nvSpPr>
          <p:spPr>
            <a:xfrm>
              <a:off x="7681909" y="3619500"/>
              <a:ext cx="86493" cy="244125"/>
            </a:xfrm>
            <a:custGeom>
              <a:avLst/>
              <a:gdLst>
                <a:gd name="connsiteX0" fmla="*/ 86490 w 86493"/>
                <a:gd name="connsiteY0" fmla="*/ 244126 h 244125"/>
                <a:gd name="connsiteX1" fmla="*/ 42770 w 86493"/>
                <a:gd name="connsiteY1" fmla="*/ 122206 h 244125"/>
                <a:gd name="connsiteX2" fmla="*/ 3 w 86493"/>
                <a:gd name="connsiteY2" fmla="*/ 0 h 244125"/>
                <a:gd name="connsiteX3" fmla="*/ 43723 w 86493"/>
                <a:gd name="connsiteY3" fmla="*/ 121920 h 244125"/>
                <a:gd name="connsiteX4" fmla="*/ 86490 w 86493"/>
                <a:gd name="connsiteY4" fmla="*/ 244126 h 24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93" h="244125">
                  <a:moveTo>
                    <a:pt x="86490" y="244126"/>
                  </a:moveTo>
                  <a:cubicBezTo>
                    <a:pt x="86490" y="244126"/>
                    <a:pt x="66678" y="189643"/>
                    <a:pt x="42770" y="122206"/>
                  </a:cubicBezTo>
                  <a:cubicBezTo>
                    <a:pt x="18863" y="54769"/>
                    <a:pt x="-283" y="0"/>
                    <a:pt x="3" y="0"/>
                  </a:cubicBezTo>
                  <a:cubicBezTo>
                    <a:pt x="289" y="0"/>
                    <a:pt x="19815" y="54483"/>
                    <a:pt x="43723" y="121920"/>
                  </a:cubicBezTo>
                  <a:cubicBezTo>
                    <a:pt x="67631" y="189357"/>
                    <a:pt x="86776" y="244030"/>
                    <a:pt x="86490" y="244126"/>
                  </a:cubicBezTo>
                  <a:close/>
                </a:path>
              </a:pathLst>
            </a:custGeom>
            <a:solidFill>
              <a:srgbClr val="E0E0E0"/>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5C9254EA-CA3D-982A-1498-F0C0DB51E411}"/>
                </a:ext>
              </a:extLst>
            </p:cNvPr>
            <p:cNvSpPr/>
            <p:nvPr/>
          </p:nvSpPr>
          <p:spPr>
            <a:xfrm>
              <a:off x="7802019" y="3576923"/>
              <a:ext cx="86493" cy="244125"/>
            </a:xfrm>
            <a:custGeom>
              <a:avLst/>
              <a:gdLst>
                <a:gd name="connsiteX0" fmla="*/ 86490 w 86493"/>
                <a:gd name="connsiteY0" fmla="*/ 244126 h 244125"/>
                <a:gd name="connsiteX1" fmla="*/ 42771 w 86493"/>
                <a:gd name="connsiteY1" fmla="*/ 122206 h 244125"/>
                <a:gd name="connsiteX2" fmla="*/ 3 w 86493"/>
                <a:gd name="connsiteY2" fmla="*/ 0 h 244125"/>
                <a:gd name="connsiteX3" fmla="*/ 43723 w 86493"/>
                <a:gd name="connsiteY3" fmla="*/ 121920 h 244125"/>
                <a:gd name="connsiteX4" fmla="*/ 86490 w 86493"/>
                <a:gd name="connsiteY4" fmla="*/ 244126 h 24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493" h="244125">
                  <a:moveTo>
                    <a:pt x="86490" y="244126"/>
                  </a:moveTo>
                  <a:cubicBezTo>
                    <a:pt x="86490" y="244126"/>
                    <a:pt x="66678" y="189643"/>
                    <a:pt x="42771" y="122206"/>
                  </a:cubicBezTo>
                  <a:cubicBezTo>
                    <a:pt x="18863" y="54769"/>
                    <a:pt x="-283" y="95"/>
                    <a:pt x="3" y="0"/>
                  </a:cubicBezTo>
                  <a:cubicBezTo>
                    <a:pt x="289" y="-95"/>
                    <a:pt x="19815" y="54483"/>
                    <a:pt x="43723" y="121920"/>
                  </a:cubicBezTo>
                  <a:cubicBezTo>
                    <a:pt x="67631" y="189357"/>
                    <a:pt x="86776" y="244031"/>
                    <a:pt x="86490" y="244126"/>
                  </a:cubicBezTo>
                  <a:close/>
                </a:path>
              </a:pathLst>
            </a:custGeom>
            <a:solidFill>
              <a:srgbClr val="E0E0E0"/>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334103B1-6046-F87F-A940-41DB3A7F186E}"/>
                </a:ext>
              </a:extLst>
            </p:cNvPr>
            <p:cNvSpPr/>
            <p:nvPr/>
          </p:nvSpPr>
          <p:spPr>
            <a:xfrm>
              <a:off x="7742450" y="3628513"/>
              <a:ext cx="47611" cy="47637"/>
            </a:xfrm>
            <a:custGeom>
              <a:avLst/>
              <a:gdLst>
                <a:gd name="connsiteX0" fmla="*/ 1375 w 47611"/>
                <a:gd name="connsiteY0" fmla="*/ 31849 h 47637"/>
                <a:gd name="connsiteX1" fmla="*/ 31823 w 47611"/>
                <a:gd name="connsiteY1" fmla="*/ 46237 h 47637"/>
                <a:gd name="connsiteX2" fmla="*/ 46210 w 47611"/>
                <a:gd name="connsiteY2" fmla="*/ 15789 h 47637"/>
                <a:gd name="connsiteX3" fmla="*/ 15853 w 47611"/>
                <a:gd name="connsiteY3" fmla="*/ 1369 h 47637"/>
                <a:gd name="connsiteX4" fmla="*/ 1375 w 47611"/>
                <a:gd name="connsiteY4" fmla="*/ 31849 h 4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11" h="47637">
                  <a:moveTo>
                    <a:pt x="1375" y="31849"/>
                  </a:moveTo>
                  <a:cubicBezTo>
                    <a:pt x="5810" y="44230"/>
                    <a:pt x="19442" y="50672"/>
                    <a:pt x="31823" y="46237"/>
                  </a:cubicBezTo>
                  <a:cubicBezTo>
                    <a:pt x="44204" y="41802"/>
                    <a:pt x="50645" y="28170"/>
                    <a:pt x="46210" y="15789"/>
                  </a:cubicBezTo>
                  <a:cubicBezTo>
                    <a:pt x="41788" y="3443"/>
                    <a:pt x="28216" y="-3003"/>
                    <a:pt x="15853" y="1369"/>
                  </a:cubicBezTo>
                  <a:cubicBezTo>
                    <a:pt x="3457" y="5809"/>
                    <a:pt x="-3016" y="19436"/>
                    <a:pt x="1375" y="31849"/>
                  </a:cubicBezTo>
                  <a:close/>
                </a:path>
              </a:pathLst>
            </a:custGeom>
            <a:solidFill>
              <a:srgbClr val="FFFFFF"/>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E520494-5DCE-C631-9437-05B754D1D3B2}"/>
                </a:ext>
              </a:extLst>
            </p:cNvPr>
            <p:cNvSpPr/>
            <p:nvPr/>
          </p:nvSpPr>
          <p:spPr>
            <a:xfrm>
              <a:off x="7504461" y="3659915"/>
              <a:ext cx="58579" cy="20456"/>
            </a:xfrm>
            <a:custGeom>
              <a:avLst/>
              <a:gdLst>
                <a:gd name="connsiteX0" fmla="*/ 0 w 58579"/>
                <a:gd name="connsiteY0" fmla="*/ 20450 h 20456"/>
                <a:gd name="connsiteX1" fmla="*/ 29146 w 58579"/>
                <a:gd name="connsiteY1" fmla="*/ 9591 h 20456"/>
                <a:gd name="connsiteX2" fmla="*/ 58579 w 58579"/>
                <a:gd name="connsiteY2" fmla="*/ 66 h 20456"/>
                <a:gd name="connsiteX3" fmla="*/ 29432 w 58579"/>
                <a:gd name="connsiteY3" fmla="*/ 10925 h 20456"/>
                <a:gd name="connsiteX4" fmla="*/ 0 w 58579"/>
                <a:gd name="connsiteY4" fmla="*/ 20450 h 20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79" h="20456">
                  <a:moveTo>
                    <a:pt x="0" y="20450"/>
                  </a:moveTo>
                  <a:cubicBezTo>
                    <a:pt x="0" y="20450"/>
                    <a:pt x="12954" y="15306"/>
                    <a:pt x="29146" y="9591"/>
                  </a:cubicBezTo>
                  <a:cubicBezTo>
                    <a:pt x="45339" y="3876"/>
                    <a:pt x="58484" y="-601"/>
                    <a:pt x="58579" y="66"/>
                  </a:cubicBezTo>
                  <a:cubicBezTo>
                    <a:pt x="58674" y="733"/>
                    <a:pt x="45625" y="5210"/>
                    <a:pt x="29432" y="10925"/>
                  </a:cubicBezTo>
                  <a:cubicBezTo>
                    <a:pt x="13240" y="16639"/>
                    <a:pt x="95" y="20640"/>
                    <a:pt x="0" y="20450"/>
                  </a:cubicBezTo>
                  <a:close/>
                </a:path>
              </a:pathLst>
            </a:custGeom>
            <a:solidFill>
              <a:srgbClr val="E0E0E0"/>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D2317010-E946-2A7C-3BA6-1F8ABF8F633D}"/>
                </a:ext>
              </a:extLst>
            </p:cNvPr>
            <p:cNvSpPr/>
            <p:nvPr/>
          </p:nvSpPr>
          <p:spPr>
            <a:xfrm>
              <a:off x="7471791" y="3823430"/>
              <a:ext cx="37623" cy="13239"/>
            </a:xfrm>
            <a:custGeom>
              <a:avLst/>
              <a:gdLst>
                <a:gd name="connsiteX0" fmla="*/ 0 w 37623"/>
                <a:gd name="connsiteY0" fmla="*/ 13240 h 13239"/>
                <a:gd name="connsiteX1" fmla="*/ 18574 w 37623"/>
                <a:gd name="connsiteY1" fmla="*/ 6191 h 13239"/>
                <a:gd name="connsiteX2" fmla="*/ 37624 w 37623"/>
                <a:gd name="connsiteY2" fmla="*/ 0 h 13239"/>
                <a:gd name="connsiteX3" fmla="*/ 19050 w 37623"/>
                <a:gd name="connsiteY3" fmla="*/ 7144 h 13239"/>
                <a:gd name="connsiteX4" fmla="*/ 0 w 37623"/>
                <a:gd name="connsiteY4" fmla="*/ 13240 h 13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23" h="13239">
                  <a:moveTo>
                    <a:pt x="0" y="13240"/>
                  </a:moveTo>
                  <a:cubicBezTo>
                    <a:pt x="0" y="13240"/>
                    <a:pt x="8191" y="9811"/>
                    <a:pt x="18574" y="6191"/>
                  </a:cubicBezTo>
                  <a:cubicBezTo>
                    <a:pt x="24801" y="3766"/>
                    <a:pt x="31161" y="1699"/>
                    <a:pt x="37624" y="0"/>
                  </a:cubicBezTo>
                  <a:cubicBezTo>
                    <a:pt x="31558" y="2696"/>
                    <a:pt x="25359" y="5080"/>
                    <a:pt x="19050" y="7144"/>
                  </a:cubicBezTo>
                  <a:cubicBezTo>
                    <a:pt x="12813" y="9514"/>
                    <a:pt x="6454" y="11549"/>
                    <a:pt x="0" y="13240"/>
                  </a:cubicBezTo>
                  <a:close/>
                </a:path>
              </a:pathLst>
            </a:custGeom>
            <a:solidFill>
              <a:srgbClr val="E0E0E0"/>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C6125E1-F94F-6EFC-869E-31EB044FA48C}"/>
                </a:ext>
              </a:extLst>
            </p:cNvPr>
            <p:cNvSpPr/>
            <p:nvPr/>
          </p:nvSpPr>
          <p:spPr>
            <a:xfrm>
              <a:off x="7429500" y="3761089"/>
              <a:ext cx="53054" cy="18539"/>
            </a:xfrm>
            <a:custGeom>
              <a:avLst/>
              <a:gdLst>
                <a:gd name="connsiteX0" fmla="*/ 0 w 53054"/>
                <a:gd name="connsiteY0" fmla="*/ 18526 h 18539"/>
                <a:gd name="connsiteX1" fmla="*/ 26384 w 53054"/>
                <a:gd name="connsiteY1" fmla="*/ 9001 h 18539"/>
                <a:gd name="connsiteX2" fmla="*/ 53054 w 53054"/>
                <a:gd name="connsiteY2" fmla="*/ 48 h 18539"/>
                <a:gd name="connsiteX3" fmla="*/ 26670 w 53054"/>
                <a:gd name="connsiteY3" fmla="*/ 9573 h 18539"/>
                <a:gd name="connsiteX4" fmla="*/ 0 w 53054"/>
                <a:gd name="connsiteY4" fmla="*/ 18526 h 18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54" h="18539">
                  <a:moveTo>
                    <a:pt x="0" y="18526"/>
                  </a:moveTo>
                  <a:cubicBezTo>
                    <a:pt x="0" y="18526"/>
                    <a:pt x="11716" y="13859"/>
                    <a:pt x="26384" y="9001"/>
                  </a:cubicBezTo>
                  <a:cubicBezTo>
                    <a:pt x="41053" y="4143"/>
                    <a:pt x="52959" y="-524"/>
                    <a:pt x="53054" y="48"/>
                  </a:cubicBezTo>
                  <a:cubicBezTo>
                    <a:pt x="53149" y="619"/>
                    <a:pt x="41338" y="4715"/>
                    <a:pt x="26670" y="9573"/>
                  </a:cubicBezTo>
                  <a:cubicBezTo>
                    <a:pt x="12002" y="14430"/>
                    <a:pt x="476" y="18812"/>
                    <a:pt x="0" y="18526"/>
                  </a:cubicBezTo>
                  <a:close/>
                </a:path>
              </a:pathLst>
            </a:custGeom>
            <a:solidFill>
              <a:srgbClr val="E0E0E0"/>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03EDABB-FE1D-265D-9D97-57E26ADB37E0}"/>
                </a:ext>
              </a:extLst>
            </p:cNvPr>
            <p:cNvSpPr/>
            <p:nvPr/>
          </p:nvSpPr>
          <p:spPr>
            <a:xfrm>
              <a:off x="7506461" y="3873848"/>
              <a:ext cx="53054" cy="18460"/>
            </a:xfrm>
            <a:custGeom>
              <a:avLst/>
              <a:gdLst>
                <a:gd name="connsiteX0" fmla="*/ 0 w 53054"/>
                <a:gd name="connsiteY0" fmla="*/ 18447 h 18460"/>
                <a:gd name="connsiteX1" fmla="*/ 26384 w 53054"/>
                <a:gd name="connsiteY1" fmla="*/ 8922 h 18460"/>
                <a:gd name="connsiteX2" fmla="*/ 53054 w 53054"/>
                <a:gd name="connsiteY2" fmla="*/ 64 h 18460"/>
                <a:gd name="connsiteX3" fmla="*/ 26670 w 53054"/>
                <a:gd name="connsiteY3" fmla="*/ 9589 h 18460"/>
                <a:gd name="connsiteX4" fmla="*/ 0 w 53054"/>
                <a:gd name="connsiteY4" fmla="*/ 18447 h 18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54" h="18460">
                  <a:moveTo>
                    <a:pt x="0" y="18447"/>
                  </a:moveTo>
                  <a:cubicBezTo>
                    <a:pt x="0" y="18447"/>
                    <a:pt x="11716" y="13780"/>
                    <a:pt x="26384" y="8922"/>
                  </a:cubicBezTo>
                  <a:cubicBezTo>
                    <a:pt x="41053" y="4064"/>
                    <a:pt x="52959" y="-603"/>
                    <a:pt x="53054" y="64"/>
                  </a:cubicBezTo>
                  <a:cubicBezTo>
                    <a:pt x="53150" y="731"/>
                    <a:pt x="41339" y="4731"/>
                    <a:pt x="26670" y="9589"/>
                  </a:cubicBezTo>
                  <a:cubicBezTo>
                    <a:pt x="12002" y="14447"/>
                    <a:pt x="95" y="18733"/>
                    <a:pt x="0" y="18447"/>
                  </a:cubicBezTo>
                  <a:close/>
                </a:path>
              </a:pathLst>
            </a:custGeom>
            <a:solidFill>
              <a:srgbClr val="E0E0E0"/>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5BBA6B9-99A7-BDA1-3450-F59956424A61}"/>
                </a:ext>
              </a:extLst>
            </p:cNvPr>
            <p:cNvSpPr/>
            <p:nvPr/>
          </p:nvSpPr>
          <p:spPr>
            <a:xfrm>
              <a:off x="7712678" y="3589867"/>
              <a:ext cx="75451" cy="26589"/>
            </a:xfrm>
            <a:custGeom>
              <a:avLst/>
              <a:gdLst>
                <a:gd name="connsiteX0" fmla="*/ 0 w 75451"/>
                <a:gd name="connsiteY0" fmla="*/ 26585 h 26589"/>
                <a:gd name="connsiteX1" fmla="*/ 37338 w 75451"/>
                <a:gd name="connsiteY1" fmla="*/ 12774 h 26589"/>
                <a:gd name="connsiteX2" fmla="*/ 75438 w 75451"/>
                <a:gd name="connsiteY2" fmla="*/ 10 h 26589"/>
                <a:gd name="connsiteX3" fmla="*/ 38100 w 75451"/>
                <a:gd name="connsiteY3" fmla="*/ 13726 h 26589"/>
                <a:gd name="connsiteX4" fmla="*/ 0 w 75451"/>
                <a:gd name="connsiteY4" fmla="*/ 26585 h 26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51" h="26589">
                  <a:moveTo>
                    <a:pt x="0" y="26585"/>
                  </a:moveTo>
                  <a:cubicBezTo>
                    <a:pt x="0" y="26585"/>
                    <a:pt x="16573" y="20108"/>
                    <a:pt x="37338" y="12774"/>
                  </a:cubicBezTo>
                  <a:cubicBezTo>
                    <a:pt x="58102" y="5439"/>
                    <a:pt x="74866" y="-276"/>
                    <a:pt x="75438" y="10"/>
                  </a:cubicBezTo>
                  <a:cubicBezTo>
                    <a:pt x="76009" y="296"/>
                    <a:pt x="58864" y="6392"/>
                    <a:pt x="38100" y="13726"/>
                  </a:cubicBezTo>
                  <a:cubicBezTo>
                    <a:pt x="17335" y="21060"/>
                    <a:pt x="95" y="26776"/>
                    <a:pt x="0" y="26585"/>
                  </a:cubicBezTo>
                  <a:close/>
                </a:path>
              </a:pathLst>
            </a:custGeom>
            <a:solidFill>
              <a:srgbClr val="FFFFFF"/>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1A0760B5-0D22-D5B9-CAB2-12202149DACF}"/>
                </a:ext>
              </a:extLst>
            </p:cNvPr>
            <p:cNvSpPr/>
            <p:nvPr/>
          </p:nvSpPr>
          <p:spPr>
            <a:xfrm>
              <a:off x="7436053" y="3785139"/>
              <a:ext cx="10119" cy="36004"/>
            </a:xfrm>
            <a:custGeom>
              <a:avLst/>
              <a:gdLst>
                <a:gd name="connsiteX0" fmla="*/ 10116 w 10119"/>
                <a:gd name="connsiteY0" fmla="*/ 36004 h 36004"/>
                <a:gd name="connsiteX1" fmla="*/ 8877 w 10119"/>
                <a:gd name="connsiteY1" fmla="*/ 35052 h 36004"/>
                <a:gd name="connsiteX2" fmla="*/ 6115 w 10119"/>
                <a:gd name="connsiteY2" fmla="*/ 31909 h 36004"/>
                <a:gd name="connsiteX3" fmla="*/ 2972 w 10119"/>
                <a:gd name="connsiteY3" fmla="*/ 26479 h 36004"/>
                <a:gd name="connsiteX4" fmla="*/ 591 w 10119"/>
                <a:gd name="connsiteY4" fmla="*/ 19145 h 36004"/>
                <a:gd name="connsiteX5" fmla="*/ 19 w 10119"/>
                <a:gd name="connsiteY5" fmla="*/ 11525 h 36004"/>
                <a:gd name="connsiteX6" fmla="*/ 1067 w 10119"/>
                <a:gd name="connsiteY6" fmla="*/ 5334 h 36004"/>
                <a:gd name="connsiteX7" fmla="*/ 2496 w 10119"/>
                <a:gd name="connsiteY7" fmla="*/ 1334 h 36004"/>
                <a:gd name="connsiteX8" fmla="*/ 3258 w 10119"/>
                <a:gd name="connsiteY8" fmla="*/ 0 h 36004"/>
                <a:gd name="connsiteX9" fmla="*/ 1734 w 10119"/>
                <a:gd name="connsiteY9" fmla="*/ 5429 h 36004"/>
                <a:gd name="connsiteX10" fmla="*/ 972 w 10119"/>
                <a:gd name="connsiteY10" fmla="*/ 11525 h 36004"/>
                <a:gd name="connsiteX11" fmla="*/ 1543 w 10119"/>
                <a:gd name="connsiteY11" fmla="*/ 18955 h 36004"/>
                <a:gd name="connsiteX12" fmla="*/ 3734 w 10119"/>
                <a:gd name="connsiteY12" fmla="*/ 26098 h 36004"/>
                <a:gd name="connsiteX13" fmla="*/ 6687 w 10119"/>
                <a:gd name="connsiteY13" fmla="*/ 31528 h 36004"/>
                <a:gd name="connsiteX14" fmla="*/ 10116 w 10119"/>
                <a:gd name="connsiteY14" fmla="*/ 36004 h 36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19" h="36004">
                  <a:moveTo>
                    <a:pt x="10116" y="36004"/>
                  </a:moveTo>
                  <a:lnTo>
                    <a:pt x="8877" y="35052"/>
                  </a:lnTo>
                  <a:cubicBezTo>
                    <a:pt x="7875" y="34079"/>
                    <a:pt x="6951" y="33028"/>
                    <a:pt x="6115" y="31909"/>
                  </a:cubicBezTo>
                  <a:cubicBezTo>
                    <a:pt x="4871" y="30220"/>
                    <a:pt x="3817" y="28399"/>
                    <a:pt x="2972" y="26479"/>
                  </a:cubicBezTo>
                  <a:cubicBezTo>
                    <a:pt x="1896" y="24136"/>
                    <a:pt x="1096" y="21674"/>
                    <a:pt x="591" y="19145"/>
                  </a:cubicBezTo>
                  <a:cubicBezTo>
                    <a:pt x="127" y="16633"/>
                    <a:pt x="-65" y="14079"/>
                    <a:pt x="19" y="11525"/>
                  </a:cubicBezTo>
                  <a:cubicBezTo>
                    <a:pt x="173" y="9433"/>
                    <a:pt x="524" y="7360"/>
                    <a:pt x="1067" y="5334"/>
                  </a:cubicBezTo>
                  <a:cubicBezTo>
                    <a:pt x="1403" y="3955"/>
                    <a:pt x="1882" y="2614"/>
                    <a:pt x="2496" y="1334"/>
                  </a:cubicBezTo>
                  <a:cubicBezTo>
                    <a:pt x="2496" y="476"/>
                    <a:pt x="3162" y="0"/>
                    <a:pt x="3258" y="0"/>
                  </a:cubicBezTo>
                  <a:cubicBezTo>
                    <a:pt x="3353" y="0"/>
                    <a:pt x="2496" y="2095"/>
                    <a:pt x="1734" y="5429"/>
                  </a:cubicBezTo>
                  <a:cubicBezTo>
                    <a:pt x="1304" y="7435"/>
                    <a:pt x="1049" y="9475"/>
                    <a:pt x="972" y="11525"/>
                  </a:cubicBezTo>
                  <a:cubicBezTo>
                    <a:pt x="936" y="14014"/>
                    <a:pt x="1127" y="16501"/>
                    <a:pt x="1543" y="18955"/>
                  </a:cubicBezTo>
                  <a:cubicBezTo>
                    <a:pt x="2061" y="21396"/>
                    <a:pt x="2794" y="23787"/>
                    <a:pt x="3734" y="26098"/>
                  </a:cubicBezTo>
                  <a:cubicBezTo>
                    <a:pt x="4597" y="27972"/>
                    <a:pt x="5583" y="29785"/>
                    <a:pt x="6687" y="31528"/>
                  </a:cubicBezTo>
                  <a:cubicBezTo>
                    <a:pt x="8687" y="34385"/>
                    <a:pt x="10211" y="35909"/>
                    <a:pt x="10116" y="36004"/>
                  </a:cubicBezTo>
                  <a:close/>
                </a:path>
              </a:pathLst>
            </a:custGeom>
            <a:solidFill>
              <a:srgbClr val="FFFFFF"/>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F60DAB49-4716-0801-CDC5-56C111C376D2}"/>
                </a:ext>
              </a:extLst>
            </p:cNvPr>
            <p:cNvSpPr/>
            <p:nvPr/>
          </p:nvSpPr>
          <p:spPr>
            <a:xfrm>
              <a:off x="7393463" y="3743420"/>
              <a:ext cx="12989" cy="22193"/>
            </a:xfrm>
            <a:custGeom>
              <a:avLst/>
              <a:gdLst>
                <a:gd name="connsiteX0" fmla="*/ 12985 w 12989"/>
                <a:gd name="connsiteY0" fmla="*/ 22193 h 22193"/>
                <a:gd name="connsiteX1" fmla="*/ 9271 w 12989"/>
                <a:gd name="connsiteY1" fmla="*/ 20669 h 22193"/>
                <a:gd name="connsiteX2" fmla="*/ 2508 w 12989"/>
                <a:gd name="connsiteY2" fmla="*/ 13526 h 22193"/>
                <a:gd name="connsiteX3" fmla="*/ 31 w 12989"/>
                <a:gd name="connsiteY3" fmla="*/ 4001 h 22193"/>
                <a:gd name="connsiteX4" fmla="*/ 698 w 12989"/>
                <a:gd name="connsiteY4" fmla="*/ 0 h 22193"/>
                <a:gd name="connsiteX5" fmla="*/ 698 w 12989"/>
                <a:gd name="connsiteY5" fmla="*/ 4001 h 22193"/>
                <a:gd name="connsiteX6" fmla="*/ 3365 w 12989"/>
                <a:gd name="connsiteY6" fmla="*/ 13049 h 22193"/>
                <a:gd name="connsiteX7" fmla="*/ 9652 w 12989"/>
                <a:gd name="connsiteY7" fmla="*/ 20098 h 22193"/>
                <a:gd name="connsiteX8" fmla="*/ 12985 w 12989"/>
                <a:gd name="connsiteY8" fmla="*/ 22193 h 2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89" h="22193">
                  <a:moveTo>
                    <a:pt x="12985" y="22193"/>
                  </a:moveTo>
                  <a:cubicBezTo>
                    <a:pt x="11644" y="21987"/>
                    <a:pt x="10371" y="21464"/>
                    <a:pt x="9271" y="20669"/>
                  </a:cubicBezTo>
                  <a:cubicBezTo>
                    <a:pt x="6449" y="18898"/>
                    <a:pt x="4122" y="16440"/>
                    <a:pt x="2508" y="13526"/>
                  </a:cubicBezTo>
                  <a:cubicBezTo>
                    <a:pt x="862" y="10622"/>
                    <a:pt x="8" y="7338"/>
                    <a:pt x="31" y="4001"/>
                  </a:cubicBezTo>
                  <a:cubicBezTo>
                    <a:pt x="-89" y="2632"/>
                    <a:pt x="140" y="1255"/>
                    <a:pt x="698" y="0"/>
                  </a:cubicBezTo>
                  <a:cubicBezTo>
                    <a:pt x="698" y="0"/>
                    <a:pt x="698" y="1524"/>
                    <a:pt x="698" y="4001"/>
                  </a:cubicBezTo>
                  <a:cubicBezTo>
                    <a:pt x="943" y="7170"/>
                    <a:pt x="1852" y="10253"/>
                    <a:pt x="3365" y="13049"/>
                  </a:cubicBezTo>
                  <a:cubicBezTo>
                    <a:pt x="4928" y="15825"/>
                    <a:pt x="7073" y="18229"/>
                    <a:pt x="9652" y="20098"/>
                  </a:cubicBezTo>
                  <a:cubicBezTo>
                    <a:pt x="11652" y="21527"/>
                    <a:pt x="13081" y="22098"/>
                    <a:pt x="12985" y="22193"/>
                  </a:cubicBezTo>
                  <a:close/>
                </a:path>
              </a:pathLst>
            </a:custGeom>
            <a:solidFill>
              <a:srgbClr val="FFFFFF"/>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981B33ED-26A0-8EE8-6801-126F017C215B}"/>
                </a:ext>
              </a:extLst>
            </p:cNvPr>
            <p:cNvSpPr/>
            <p:nvPr/>
          </p:nvSpPr>
          <p:spPr>
            <a:xfrm>
              <a:off x="7475581" y="3855815"/>
              <a:ext cx="15259" cy="24004"/>
            </a:xfrm>
            <a:custGeom>
              <a:avLst/>
              <a:gdLst>
                <a:gd name="connsiteX0" fmla="*/ 15260 w 15259"/>
                <a:gd name="connsiteY0" fmla="*/ 24003 h 24004"/>
                <a:gd name="connsiteX1" fmla="*/ 10592 w 15259"/>
                <a:gd name="connsiteY1" fmla="*/ 22955 h 24004"/>
                <a:gd name="connsiteX2" fmla="*/ 2115 w 15259"/>
                <a:gd name="connsiteY2" fmla="*/ 15526 h 24004"/>
                <a:gd name="connsiteX3" fmla="*/ 210 w 15259"/>
                <a:gd name="connsiteY3" fmla="*/ 4381 h 24004"/>
                <a:gd name="connsiteX4" fmla="*/ 1829 w 15259"/>
                <a:gd name="connsiteY4" fmla="*/ 0 h 24004"/>
                <a:gd name="connsiteX5" fmla="*/ 972 w 15259"/>
                <a:gd name="connsiteY5" fmla="*/ 4477 h 24004"/>
                <a:gd name="connsiteX6" fmla="*/ 3068 w 15259"/>
                <a:gd name="connsiteY6" fmla="*/ 15049 h 24004"/>
                <a:gd name="connsiteX7" fmla="*/ 10878 w 15259"/>
                <a:gd name="connsiteY7" fmla="*/ 22384 h 24004"/>
                <a:gd name="connsiteX8" fmla="*/ 15260 w 15259"/>
                <a:gd name="connsiteY8" fmla="*/ 24003 h 2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9" h="24004">
                  <a:moveTo>
                    <a:pt x="15260" y="24003"/>
                  </a:moveTo>
                  <a:cubicBezTo>
                    <a:pt x="13642" y="24033"/>
                    <a:pt x="12042" y="23673"/>
                    <a:pt x="10592" y="22955"/>
                  </a:cubicBezTo>
                  <a:cubicBezTo>
                    <a:pt x="7022" y="21486"/>
                    <a:pt x="4040" y="18873"/>
                    <a:pt x="2115" y="15526"/>
                  </a:cubicBezTo>
                  <a:cubicBezTo>
                    <a:pt x="287" y="12116"/>
                    <a:pt x="-382" y="8205"/>
                    <a:pt x="210" y="4381"/>
                  </a:cubicBezTo>
                  <a:cubicBezTo>
                    <a:pt x="378" y="2809"/>
                    <a:pt x="934" y="1303"/>
                    <a:pt x="1829" y="0"/>
                  </a:cubicBezTo>
                  <a:cubicBezTo>
                    <a:pt x="1829" y="0"/>
                    <a:pt x="1258" y="1714"/>
                    <a:pt x="972" y="4477"/>
                  </a:cubicBezTo>
                  <a:cubicBezTo>
                    <a:pt x="543" y="8134"/>
                    <a:pt x="1276" y="11833"/>
                    <a:pt x="3068" y="15049"/>
                  </a:cubicBezTo>
                  <a:cubicBezTo>
                    <a:pt x="4876" y="18223"/>
                    <a:pt x="7597" y="20778"/>
                    <a:pt x="10878" y="22384"/>
                  </a:cubicBezTo>
                  <a:cubicBezTo>
                    <a:pt x="13450" y="23527"/>
                    <a:pt x="15260" y="23813"/>
                    <a:pt x="15260" y="24003"/>
                  </a:cubicBezTo>
                  <a:close/>
                </a:path>
              </a:pathLst>
            </a:custGeom>
            <a:solidFill>
              <a:srgbClr val="FFFFFF"/>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EF169841-8F21-566E-2B86-6A9C37188117}"/>
                </a:ext>
              </a:extLst>
            </p:cNvPr>
            <p:cNvSpPr/>
            <p:nvPr/>
          </p:nvSpPr>
          <p:spPr>
            <a:xfrm>
              <a:off x="7521834" y="3906202"/>
              <a:ext cx="13964" cy="22859"/>
            </a:xfrm>
            <a:custGeom>
              <a:avLst/>
              <a:gdLst>
                <a:gd name="connsiteX0" fmla="*/ 13965 w 13964"/>
                <a:gd name="connsiteY0" fmla="*/ 22860 h 22859"/>
                <a:gd name="connsiteX1" fmla="*/ 10155 w 13964"/>
                <a:gd name="connsiteY1" fmla="*/ 21146 h 22859"/>
                <a:gd name="connsiteX2" fmla="*/ 3201 w 13964"/>
                <a:gd name="connsiteY2" fmla="*/ 13716 h 22859"/>
                <a:gd name="connsiteX3" fmla="*/ 249 w 13964"/>
                <a:gd name="connsiteY3" fmla="*/ 4191 h 22859"/>
                <a:gd name="connsiteX4" fmla="*/ 249 w 13964"/>
                <a:gd name="connsiteY4" fmla="*/ 0 h 22859"/>
                <a:gd name="connsiteX5" fmla="*/ 249 w 13964"/>
                <a:gd name="connsiteY5" fmla="*/ 4096 h 22859"/>
                <a:gd name="connsiteX6" fmla="*/ 3392 w 13964"/>
                <a:gd name="connsiteY6" fmla="*/ 13621 h 22859"/>
                <a:gd name="connsiteX7" fmla="*/ 9869 w 13964"/>
                <a:gd name="connsiteY7" fmla="*/ 20955 h 22859"/>
                <a:gd name="connsiteX8" fmla="*/ 13964 w 13964"/>
                <a:gd name="connsiteY8" fmla="*/ 22860 h 2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64" h="22859">
                  <a:moveTo>
                    <a:pt x="13965" y="22860"/>
                  </a:moveTo>
                  <a:cubicBezTo>
                    <a:pt x="12593" y="22547"/>
                    <a:pt x="11298" y="21965"/>
                    <a:pt x="10155" y="21146"/>
                  </a:cubicBezTo>
                  <a:cubicBezTo>
                    <a:pt x="7288" y="19246"/>
                    <a:pt x="4907" y="16702"/>
                    <a:pt x="3201" y="13716"/>
                  </a:cubicBezTo>
                  <a:cubicBezTo>
                    <a:pt x="1488" y="10814"/>
                    <a:pt x="477" y="7553"/>
                    <a:pt x="249" y="4191"/>
                  </a:cubicBezTo>
                  <a:cubicBezTo>
                    <a:pt x="-83" y="2814"/>
                    <a:pt x="-83" y="1377"/>
                    <a:pt x="249" y="0"/>
                  </a:cubicBezTo>
                  <a:cubicBezTo>
                    <a:pt x="249" y="0"/>
                    <a:pt x="249" y="1619"/>
                    <a:pt x="249" y="4096"/>
                  </a:cubicBezTo>
                  <a:cubicBezTo>
                    <a:pt x="649" y="7449"/>
                    <a:pt x="1718" y="10688"/>
                    <a:pt x="3392" y="13621"/>
                  </a:cubicBezTo>
                  <a:cubicBezTo>
                    <a:pt x="5078" y="16445"/>
                    <a:pt x="7274" y="18932"/>
                    <a:pt x="9869" y="20955"/>
                  </a:cubicBezTo>
                  <a:cubicBezTo>
                    <a:pt x="11274" y="21500"/>
                    <a:pt x="12642" y="22136"/>
                    <a:pt x="13964" y="22860"/>
                  </a:cubicBezTo>
                  <a:close/>
                </a:path>
              </a:pathLst>
            </a:custGeom>
            <a:solidFill>
              <a:srgbClr val="FFFFFF"/>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250AFC55-6A60-D316-A7C0-5A5EDFEB7E16}"/>
                </a:ext>
              </a:extLst>
            </p:cNvPr>
            <p:cNvSpPr/>
            <p:nvPr/>
          </p:nvSpPr>
          <p:spPr>
            <a:xfrm>
              <a:off x="7480303" y="3558540"/>
              <a:ext cx="27110" cy="67722"/>
            </a:xfrm>
            <a:custGeom>
              <a:avLst/>
              <a:gdLst>
                <a:gd name="connsiteX0" fmla="*/ 27111 w 27110"/>
                <a:gd name="connsiteY0" fmla="*/ 67723 h 67722"/>
                <a:gd name="connsiteX1" fmla="*/ 24920 w 27110"/>
                <a:gd name="connsiteY1" fmla="*/ 65627 h 67722"/>
                <a:gd name="connsiteX2" fmla="*/ 22539 w 27110"/>
                <a:gd name="connsiteY2" fmla="*/ 63151 h 67722"/>
                <a:gd name="connsiteX3" fmla="*/ 19491 w 27110"/>
                <a:gd name="connsiteY3" fmla="*/ 59626 h 67722"/>
                <a:gd name="connsiteX4" fmla="*/ 12728 w 27110"/>
                <a:gd name="connsiteY4" fmla="*/ 50101 h 67722"/>
                <a:gd name="connsiteX5" fmla="*/ 6156 w 27110"/>
                <a:gd name="connsiteY5" fmla="*/ 36957 h 67722"/>
                <a:gd name="connsiteX6" fmla="*/ 1870 w 27110"/>
                <a:gd name="connsiteY6" fmla="*/ 22860 h 67722"/>
                <a:gd name="connsiteX7" fmla="*/ 60 w 27110"/>
                <a:gd name="connsiteY7" fmla="*/ 10953 h 67722"/>
                <a:gd name="connsiteX8" fmla="*/ 60 w 27110"/>
                <a:gd name="connsiteY8" fmla="*/ 6382 h 67722"/>
                <a:gd name="connsiteX9" fmla="*/ 60 w 27110"/>
                <a:gd name="connsiteY9" fmla="*/ 2953 h 67722"/>
                <a:gd name="connsiteX10" fmla="*/ 60 w 27110"/>
                <a:gd name="connsiteY10" fmla="*/ 0 h 67722"/>
                <a:gd name="connsiteX11" fmla="*/ 60 w 27110"/>
                <a:gd name="connsiteY11" fmla="*/ 2953 h 67722"/>
                <a:gd name="connsiteX12" fmla="*/ 60 w 27110"/>
                <a:gd name="connsiteY12" fmla="*/ 6382 h 67722"/>
                <a:gd name="connsiteX13" fmla="*/ 60 w 27110"/>
                <a:gd name="connsiteY13" fmla="*/ 10954 h 67722"/>
                <a:gd name="connsiteX14" fmla="*/ 2060 w 27110"/>
                <a:gd name="connsiteY14" fmla="*/ 22670 h 67722"/>
                <a:gd name="connsiteX15" fmla="*/ 19395 w 27110"/>
                <a:gd name="connsiteY15" fmla="*/ 59531 h 67722"/>
                <a:gd name="connsiteX16" fmla="*/ 22253 w 27110"/>
                <a:gd name="connsiteY16" fmla="*/ 63151 h 67722"/>
                <a:gd name="connsiteX17" fmla="*/ 24539 w 27110"/>
                <a:gd name="connsiteY17" fmla="*/ 65818 h 67722"/>
                <a:gd name="connsiteX18" fmla="*/ 27111 w 27110"/>
                <a:gd name="connsiteY18" fmla="*/ 67723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110" h="67722">
                  <a:moveTo>
                    <a:pt x="27111" y="67723"/>
                  </a:moveTo>
                  <a:lnTo>
                    <a:pt x="24920" y="65627"/>
                  </a:lnTo>
                  <a:cubicBezTo>
                    <a:pt x="24081" y="64846"/>
                    <a:pt x="23286" y="64020"/>
                    <a:pt x="22539" y="63151"/>
                  </a:cubicBezTo>
                  <a:cubicBezTo>
                    <a:pt x="21586" y="62103"/>
                    <a:pt x="20538" y="60960"/>
                    <a:pt x="19491" y="59626"/>
                  </a:cubicBezTo>
                  <a:cubicBezTo>
                    <a:pt x="17029" y="56604"/>
                    <a:pt x="14770" y="53422"/>
                    <a:pt x="12728" y="50101"/>
                  </a:cubicBezTo>
                  <a:cubicBezTo>
                    <a:pt x="10235" y="45878"/>
                    <a:pt x="8039" y="41486"/>
                    <a:pt x="6156" y="36957"/>
                  </a:cubicBezTo>
                  <a:cubicBezTo>
                    <a:pt x="4359" y="32378"/>
                    <a:pt x="2926" y="27664"/>
                    <a:pt x="1870" y="22860"/>
                  </a:cubicBezTo>
                  <a:cubicBezTo>
                    <a:pt x="964" y="18943"/>
                    <a:pt x="359" y="14962"/>
                    <a:pt x="60" y="10953"/>
                  </a:cubicBezTo>
                  <a:cubicBezTo>
                    <a:pt x="60" y="9334"/>
                    <a:pt x="60" y="7715"/>
                    <a:pt x="60" y="6382"/>
                  </a:cubicBezTo>
                  <a:cubicBezTo>
                    <a:pt x="60" y="5048"/>
                    <a:pt x="60" y="3905"/>
                    <a:pt x="60" y="2953"/>
                  </a:cubicBezTo>
                  <a:cubicBezTo>
                    <a:pt x="-20" y="1970"/>
                    <a:pt x="-20" y="982"/>
                    <a:pt x="60" y="0"/>
                  </a:cubicBezTo>
                  <a:cubicBezTo>
                    <a:pt x="200" y="979"/>
                    <a:pt x="200" y="1973"/>
                    <a:pt x="60" y="2953"/>
                  </a:cubicBezTo>
                  <a:cubicBezTo>
                    <a:pt x="60" y="3905"/>
                    <a:pt x="60" y="5048"/>
                    <a:pt x="60" y="6382"/>
                  </a:cubicBezTo>
                  <a:cubicBezTo>
                    <a:pt x="60" y="7715"/>
                    <a:pt x="60" y="9239"/>
                    <a:pt x="60" y="10954"/>
                  </a:cubicBezTo>
                  <a:cubicBezTo>
                    <a:pt x="60" y="14288"/>
                    <a:pt x="1108" y="18288"/>
                    <a:pt x="2060" y="22670"/>
                  </a:cubicBezTo>
                  <a:cubicBezTo>
                    <a:pt x="5238" y="36020"/>
                    <a:pt x="11140" y="48569"/>
                    <a:pt x="19395" y="59531"/>
                  </a:cubicBezTo>
                  <a:cubicBezTo>
                    <a:pt x="20443" y="60960"/>
                    <a:pt x="21396" y="62103"/>
                    <a:pt x="22253" y="63151"/>
                  </a:cubicBezTo>
                  <a:lnTo>
                    <a:pt x="24539" y="65818"/>
                  </a:lnTo>
                  <a:cubicBezTo>
                    <a:pt x="25462" y="66360"/>
                    <a:pt x="26324" y="66998"/>
                    <a:pt x="27111" y="67723"/>
                  </a:cubicBezTo>
                  <a:close/>
                </a:path>
              </a:pathLst>
            </a:custGeom>
            <a:solidFill>
              <a:srgbClr val="FFFFFF"/>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B7D4135F-8523-424C-485C-38E7E3D5013D}"/>
                </a:ext>
              </a:extLst>
            </p:cNvPr>
            <p:cNvSpPr/>
            <p:nvPr/>
          </p:nvSpPr>
          <p:spPr>
            <a:xfrm>
              <a:off x="5632799" y="4821936"/>
              <a:ext cx="717327" cy="717327"/>
            </a:xfrm>
            <a:custGeom>
              <a:avLst/>
              <a:gdLst>
                <a:gd name="connsiteX0" fmla="*/ 590550 w 717327"/>
                <a:gd name="connsiteY0" fmla="*/ 0 h 717327"/>
                <a:gd name="connsiteX1" fmla="*/ 717328 w 717327"/>
                <a:gd name="connsiteY1" fmla="*/ 0 h 717327"/>
                <a:gd name="connsiteX2" fmla="*/ 717328 w 717327"/>
                <a:gd name="connsiteY2" fmla="*/ 717328 h 717327"/>
                <a:gd name="connsiteX3" fmla="*/ 590550 w 717327"/>
                <a:gd name="connsiteY3" fmla="*/ 717328 h 717327"/>
                <a:gd name="connsiteX4" fmla="*/ 126778 w 717327"/>
                <a:gd name="connsiteY4" fmla="*/ 717328 h 717327"/>
                <a:gd name="connsiteX5" fmla="*/ 0 w 717327"/>
                <a:gd name="connsiteY5" fmla="*/ 717328 h 717327"/>
                <a:gd name="connsiteX6" fmla="*/ 0 w 717327"/>
                <a:gd name="connsiteY6" fmla="*/ 0 h 717327"/>
                <a:gd name="connsiteX7" fmla="*/ 126778 w 717327"/>
                <a:gd name="connsiteY7" fmla="*/ 0 h 71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7327" h="717327">
                  <a:moveTo>
                    <a:pt x="590550" y="0"/>
                  </a:moveTo>
                  <a:cubicBezTo>
                    <a:pt x="660568" y="0"/>
                    <a:pt x="717328" y="0"/>
                    <a:pt x="717328" y="0"/>
                  </a:cubicBezTo>
                  <a:lnTo>
                    <a:pt x="717328" y="717328"/>
                  </a:lnTo>
                  <a:cubicBezTo>
                    <a:pt x="717328" y="717328"/>
                    <a:pt x="660568" y="717328"/>
                    <a:pt x="590550" y="717328"/>
                  </a:cubicBezTo>
                  <a:lnTo>
                    <a:pt x="126778" y="717328"/>
                  </a:lnTo>
                  <a:cubicBezTo>
                    <a:pt x="56760" y="717328"/>
                    <a:pt x="0" y="717328"/>
                    <a:pt x="0" y="717328"/>
                  </a:cubicBezTo>
                  <a:lnTo>
                    <a:pt x="0" y="0"/>
                  </a:lnTo>
                  <a:cubicBezTo>
                    <a:pt x="0" y="0"/>
                    <a:pt x="56760" y="0"/>
                    <a:pt x="126778" y="0"/>
                  </a:cubicBezTo>
                  <a:close/>
                </a:path>
              </a:pathLst>
            </a:custGeom>
            <a:solidFill>
              <a:srgbClr val="E0E0E0"/>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2C08FED6-B2A4-5C9C-B795-3EB0E55E2CEB}"/>
                </a:ext>
              </a:extLst>
            </p:cNvPr>
            <p:cNvSpPr/>
            <p:nvPr/>
          </p:nvSpPr>
          <p:spPr>
            <a:xfrm>
              <a:off x="5503926" y="4821936"/>
              <a:ext cx="717327" cy="717327"/>
            </a:xfrm>
            <a:custGeom>
              <a:avLst/>
              <a:gdLst>
                <a:gd name="connsiteX0" fmla="*/ 590550 w 717327"/>
                <a:gd name="connsiteY0" fmla="*/ 0 h 717327"/>
                <a:gd name="connsiteX1" fmla="*/ 717328 w 717327"/>
                <a:gd name="connsiteY1" fmla="*/ 0 h 717327"/>
                <a:gd name="connsiteX2" fmla="*/ 717328 w 717327"/>
                <a:gd name="connsiteY2" fmla="*/ 717328 h 717327"/>
                <a:gd name="connsiteX3" fmla="*/ 590550 w 717327"/>
                <a:gd name="connsiteY3" fmla="*/ 717328 h 717327"/>
                <a:gd name="connsiteX4" fmla="*/ 126778 w 717327"/>
                <a:gd name="connsiteY4" fmla="*/ 717328 h 717327"/>
                <a:gd name="connsiteX5" fmla="*/ 0 w 717327"/>
                <a:gd name="connsiteY5" fmla="*/ 717328 h 717327"/>
                <a:gd name="connsiteX6" fmla="*/ 0 w 717327"/>
                <a:gd name="connsiteY6" fmla="*/ 0 h 717327"/>
                <a:gd name="connsiteX7" fmla="*/ 126778 w 717327"/>
                <a:gd name="connsiteY7" fmla="*/ 0 h 71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7327" h="717327">
                  <a:moveTo>
                    <a:pt x="590550" y="0"/>
                  </a:moveTo>
                  <a:cubicBezTo>
                    <a:pt x="660568" y="0"/>
                    <a:pt x="717328" y="0"/>
                    <a:pt x="717328" y="0"/>
                  </a:cubicBezTo>
                  <a:lnTo>
                    <a:pt x="717328" y="717328"/>
                  </a:lnTo>
                  <a:cubicBezTo>
                    <a:pt x="717328" y="717328"/>
                    <a:pt x="660568" y="717328"/>
                    <a:pt x="590550" y="717328"/>
                  </a:cubicBezTo>
                  <a:lnTo>
                    <a:pt x="126778" y="717328"/>
                  </a:lnTo>
                  <a:cubicBezTo>
                    <a:pt x="56760" y="717328"/>
                    <a:pt x="0" y="717328"/>
                    <a:pt x="0" y="717328"/>
                  </a:cubicBezTo>
                  <a:lnTo>
                    <a:pt x="0" y="0"/>
                  </a:lnTo>
                  <a:cubicBezTo>
                    <a:pt x="0" y="0"/>
                    <a:pt x="56760" y="0"/>
                    <a:pt x="126778" y="0"/>
                  </a:cubicBezTo>
                  <a:close/>
                </a:path>
              </a:pathLst>
            </a:custGeom>
            <a:solidFill>
              <a:srgbClr val="EBEBEB"/>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D9A5A53C-B17D-54D9-3998-779908D9A02C}"/>
                </a:ext>
              </a:extLst>
            </p:cNvPr>
            <p:cNvSpPr/>
            <p:nvPr/>
          </p:nvSpPr>
          <p:spPr>
            <a:xfrm>
              <a:off x="5614987" y="5008911"/>
              <a:ext cx="511397" cy="372999"/>
            </a:xfrm>
            <a:custGeom>
              <a:avLst/>
              <a:gdLst>
                <a:gd name="connsiteX0" fmla="*/ 0 w 511397"/>
                <a:gd name="connsiteY0" fmla="*/ 182023 h 372999"/>
                <a:gd name="connsiteX1" fmla="*/ 72200 w 511397"/>
                <a:gd name="connsiteY1" fmla="*/ 109728 h 372999"/>
                <a:gd name="connsiteX2" fmla="*/ 211550 w 511397"/>
                <a:gd name="connsiteY2" fmla="*/ 233648 h 372999"/>
                <a:gd name="connsiteX3" fmla="*/ 444341 w 511397"/>
                <a:gd name="connsiteY3" fmla="*/ 0 h 372999"/>
                <a:gd name="connsiteX4" fmla="*/ 511397 w 511397"/>
                <a:gd name="connsiteY4" fmla="*/ 72200 h 372999"/>
                <a:gd name="connsiteX5" fmla="*/ 201263 w 511397"/>
                <a:gd name="connsiteY5" fmla="*/ 372999 h 372999"/>
                <a:gd name="connsiteX6" fmla="*/ 0 w 511397"/>
                <a:gd name="connsiteY6" fmla="*/ 182023 h 372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397" h="372999">
                  <a:moveTo>
                    <a:pt x="0" y="182023"/>
                  </a:moveTo>
                  <a:lnTo>
                    <a:pt x="72200" y="109728"/>
                  </a:lnTo>
                  <a:lnTo>
                    <a:pt x="211550" y="233648"/>
                  </a:lnTo>
                  <a:lnTo>
                    <a:pt x="444341" y="0"/>
                  </a:lnTo>
                  <a:lnTo>
                    <a:pt x="511397" y="72200"/>
                  </a:lnTo>
                  <a:lnTo>
                    <a:pt x="201263" y="372999"/>
                  </a:lnTo>
                  <a:lnTo>
                    <a:pt x="0" y="182023"/>
                  </a:lnTo>
                  <a:close/>
                </a:path>
              </a:pathLst>
            </a:custGeom>
            <a:solidFill>
              <a:srgbClr val="FFFFFF"/>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916A8F21-6D73-EE66-8CAF-096643F0734B}"/>
                </a:ext>
              </a:extLst>
            </p:cNvPr>
            <p:cNvSpPr/>
            <p:nvPr/>
          </p:nvSpPr>
          <p:spPr>
            <a:xfrm>
              <a:off x="4137183" y="4975860"/>
              <a:ext cx="556545" cy="556545"/>
            </a:xfrm>
            <a:custGeom>
              <a:avLst/>
              <a:gdLst>
                <a:gd name="connsiteX0" fmla="*/ 429768 w 556545"/>
                <a:gd name="connsiteY0" fmla="*/ 0 h 556545"/>
                <a:gd name="connsiteX1" fmla="*/ 556546 w 556545"/>
                <a:gd name="connsiteY1" fmla="*/ 0 h 556545"/>
                <a:gd name="connsiteX2" fmla="*/ 556546 w 556545"/>
                <a:gd name="connsiteY2" fmla="*/ 556546 h 556545"/>
                <a:gd name="connsiteX3" fmla="*/ 429768 w 556545"/>
                <a:gd name="connsiteY3" fmla="*/ 556546 h 556545"/>
                <a:gd name="connsiteX4" fmla="*/ 126778 w 556545"/>
                <a:gd name="connsiteY4" fmla="*/ 556546 h 556545"/>
                <a:gd name="connsiteX5" fmla="*/ 0 w 556545"/>
                <a:gd name="connsiteY5" fmla="*/ 556546 h 556545"/>
                <a:gd name="connsiteX6" fmla="*/ 0 w 556545"/>
                <a:gd name="connsiteY6" fmla="*/ 0 h 556545"/>
                <a:gd name="connsiteX7" fmla="*/ 126778 w 556545"/>
                <a:gd name="connsiteY7" fmla="*/ 0 h 55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545" h="556545">
                  <a:moveTo>
                    <a:pt x="429768" y="0"/>
                  </a:moveTo>
                  <a:cubicBezTo>
                    <a:pt x="499785" y="0"/>
                    <a:pt x="556546" y="0"/>
                    <a:pt x="556546" y="0"/>
                  </a:cubicBezTo>
                  <a:lnTo>
                    <a:pt x="556546" y="556546"/>
                  </a:lnTo>
                  <a:cubicBezTo>
                    <a:pt x="556546" y="556546"/>
                    <a:pt x="499785" y="556546"/>
                    <a:pt x="429768" y="556546"/>
                  </a:cubicBezTo>
                  <a:lnTo>
                    <a:pt x="126778" y="556546"/>
                  </a:lnTo>
                  <a:cubicBezTo>
                    <a:pt x="56760" y="556546"/>
                    <a:pt x="0" y="556546"/>
                    <a:pt x="0" y="556546"/>
                  </a:cubicBezTo>
                  <a:lnTo>
                    <a:pt x="0" y="0"/>
                  </a:lnTo>
                  <a:cubicBezTo>
                    <a:pt x="0" y="0"/>
                    <a:pt x="56760" y="0"/>
                    <a:pt x="126778" y="0"/>
                  </a:cubicBezTo>
                  <a:close/>
                </a:path>
              </a:pathLst>
            </a:custGeom>
            <a:solidFill>
              <a:srgbClr val="E0E0E0"/>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8101705-D852-40EB-B930-245E91C8686F}"/>
                </a:ext>
              </a:extLst>
            </p:cNvPr>
            <p:cNvSpPr/>
            <p:nvPr/>
          </p:nvSpPr>
          <p:spPr>
            <a:xfrm>
              <a:off x="4037266" y="4975860"/>
              <a:ext cx="556545" cy="556545"/>
            </a:xfrm>
            <a:custGeom>
              <a:avLst/>
              <a:gdLst>
                <a:gd name="connsiteX0" fmla="*/ 429768 w 556545"/>
                <a:gd name="connsiteY0" fmla="*/ 0 h 556545"/>
                <a:gd name="connsiteX1" fmla="*/ 556546 w 556545"/>
                <a:gd name="connsiteY1" fmla="*/ 0 h 556545"/>
                <a:gd name="connsiteX2" fmla="*/ 556546 w 556545"/>
                <a:gd name="connsiteY2" fmla="*/ 556546 h 556545"/>
                <a:gd name="connsiteX3" fmla="*/ 429768 w 556545"/>
                <a:gd name="connsiteY3" fmla="*/ 556546 h 556545"/>
                <a:gd name="connsiteX4" fmla="*/ 126778 w 556545"/>
                <a:gd name="connsiteY4" fmla="*/ 556546 h 556545"/>
                <a:gd name="connsiteX5" fmla="*/ 0 w 556545"/>
                <a:gd name="connsiteY5" fmla="*/ 556546 h 556545"/>
                <a:gd name="connsiteX6" fmla="*/ 0 w 556545"/>
                <a:gd name="connsiteY6" fmla="*/ 0 h 556545"/>
                <a:gd name="connsiteX7" fmla="*/ 126778 w 556545"/>
                <a:gd name="connsiteY7" fmla="*/ 0 h 55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545" h="556545">
                  <a:moveTo>
                    <a:pt x="429768" y="0"/>
                  </a:moveTo>
                  <a:cubicBezTo>
                    <a:pt x="499785" y="0"/>
                    <a:pt x="556546" y="0"/>
                    <a:pt x="556546" y="0"/>
                  </a:cubicBezTo>
                  <a:lnTo>
                    <a:pt x="556546" y="556546"/>
                  </a:lnTo>
                  <a:cubicBezTo>
                    <a:pt x="556546" y="556546"/>
                    <a:pt x="499785" y="556546"/>
                    <a:pt x="429768" y="556546"/>
                  </a:cubicBezTo>
                  <a:lnTo>
                    <a:pt x="126778" y="556546"/>
                  </a:lnTo>
                  <a:cubicBezTo>
                    <a:pt x="56760" y="556546"/>
                    <a:pt x="0" y="556546"/>
                    <a:pt x="0" y="556546"/>
                  </a:cubicBezTo>
                  <a:lnTo>
                    <a:pt x="0" y="0"/>
                  </a:lnTo>
                  <a:cubicBezTo>
                    <a:pt x="0" y="0"/>
                    <a:pt x="56760" y="0"/>
                    <a:pt x="126778" y="0"/>
                  </a:cubicBezTo>
                  <a:close/>
                </a:path>
              </a:pathLst>
            </a:custGeom>
            <a:solidFill>
              <a:srgbClr val="EBEBEB"/>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AA7E5BC-8E9F-A420-21AD-114DC12BE14C}"/>
                </a:ext>
              </a:extLst>
            </p:cNvPr>
            <p:cNvSpPr/>
            <p:nvPr/>
          </p:nvSpPr>
          <p:spPr>
            <a:xfrm>
              <a:off x="4123372" y="5120925"/>
              <a:ext cx="396811" cy="289369"/>
            </a:xfrm>
            <a:custGeom>
              <a:avLst/>
              <a:gdLst>
                <a:gd name="connsiteX0" fmla="*/ 0 w 396811"/>
                <a:gd name="connsiteY0" fmla="*/ 141256 h 289369"/>
                <a:gd name="connsiteX1" fmla="*/ 56102 w 396811"/>
                <a:gd name="connsiteY1" fmla="*/ 85154 h 289369"/>
                <a:gd name="connsiteX2" fmla="*/ 164211 w 396811"/>
                <a:gd name="connsiteY2" fmla="*/ 181261 h 289369"/>
                <a:gd name="connsiteX3" fmla="*/ 344710 w 396811"/>
                <a:gd name="connsiteY3" fmla="*/ 0 h 289369"/>
                <a:gd name="connsiteX4" fmla="*/ 396811 w 396811"/>
                <a:gd name="connsiteY4" fmla="*/ 56102 h 289369"/>
                <a:gd name="connsiteX5" fmla="*/ 156210 w 396811"/>
                <a:gd name="connsiteY5" fmla="*/ 289370 h 289369"/>
                <a:gd name="connsiteX6" fmla="*/ 0 w 396811"/>
                <a:gd name="connsiteY6" fmla="*/ 141256 h 28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811" h="289369">
                  <a:moveTo>
                    <a:pt x="0" y="141256"/>
                  </a:moveTo>
                  <a:lnTo>
                    <a:pt x="56102" y="85154"/>
                  </a:lnTo>
                  <a:lnTo>
                    <a:pt x="164211" y="181261"/>
                  </a:lnTo>
                  <a:lnTo>
                    <a:pt x="344710" y="0"/>
                  </a:lnTo>
                  <a:lnTo>
                    <a:pt x="396811" y="56102"/>
                  </a:lnTo>
                  <a:lnTo>
                    <a:pt x="156210" y="289370"/>
                  </a:lnTo>
                  <a:lnTo>
                    <a:pt x="0" y="141256"/>
                  </a:lnTo>
                  <a:close/>
                </a:path>
              </a:pathLst>
            </a:custGeom>
            <a:solidFill>
              <a:srgbClr val="FFFFFF"/>
            </a:solidFill>
            <a:ln w="9525" cap="flat">
              <a:noFill/>
              <a:prstDash val="solid"/>
              <a:miter/>
            </a:ln>
          </p:spPr>
          <p:txBody>
            <a:bodyPr rtlCol="0" anchor="ctr"/>
            <a:lstStyle/>
            <a:p>
              <a:endParaRPr lang="zh-CN" altLang="en-US"/>
            </a:p>
          </p:txBody>
        </p:sp>
      </p:grpSp>
      <p:grpSp>
        <p:nvGrpSpPr>
          <p:cNvPr id="141" name="图形 46">
            <a:extLst>
              <a:ext uri="{FF2B5EF4-FFF2-40B4-BE49-F238E27FC236}">
                <a16:creationId xmlns:a16="http://schemas.microsoft.com/office/drawing/2014/main" id="{6A0DA1C1-D031-3368-35F4-2C6119CC4D15}"/>
              </a:ext>
            </a:extLst>
          </p:cNvPr>
          <p:cNvGrpSpPr/>
          <p:nvPr/>
        </p:nvGrpSpPr>
        <p:grpSpPr>
          <a:xfrm>
            <a:off x="4446597" y="2057999"/>
            <a:ext cx="1907442" cy="2607991"/>
            <a:chOff x="4375241" y="1365979"/>
            <a:chExt cx="2132083" cy="2915135"/>
          </a:xfrm>
        </p:grpSpPr>
        <p:sp>
          <p:nvSpPr>
            <p:cNvPr id="142" name="任意多边形: 形状 141">
              <a:extLst>
                <a:ext uri="{FF2B5EF4-FFF2-40B4-BE49-F238E27FC236}">
                  <a16:creationId xmlns:a16="http://schemas.microsoft.com/office/drawing/2014/main" id="{5BC23CC5-812E-A4CE-2928-F9681C453DC0}"/>
                </a:ext>
              </a:extLst>
            </p:cNvPr>
            <p:cNvSpPr/>
            <p:nvPr/>
          </p:nvSpPr>
          <p:spPr>
            <a:xfrm>
              <a:off x="4377404" y="1368361"/>
              <a:ext cx="2127123" cy="2912554"/>
            </a:xfrm>
            <a:custGeom>
              <a:avLst/>
              <a:gdLst>
                <a:gd name="connsiteX0" fmla="*/ 2058543 w 2127123"/>
                <a:gd name="connsiteY0" fmla="*/ 0 h 2912554"/>
                <a:gd name="connsiteX1" fmla="*/ 2127123 w 2127123"/>
                <a:gd name="connsiteY1" fmla="*/ 0 h 2912554"/>
                <a:gd name="connsiteX2" fmla="*/ 2127123 w 2127123"/>
                <a:gd name="connsiteY2" fmla="*/ 2912555 h 2912554"/>
                <a:gd name="connsiteX3" fmla="*/ 2058543 w 2127123"/>
                <a:gd name="connsiteY3" fmla="*/ 2912555 h 2912554"/>
                <a:gd name="connsiteX4" fmla="*/ 68580 w 2127123"/>
                <a:gd name="connsiteY4" fmla="*/ 2912555 h 2912554"/>
                <a:gd name="connsiteX5" fmla="*/ 0 w 2127123"/>
                <a:gd name="connsiteY5" fmla="*/ 2912555 h 2912554"/>
                <a:gd name="connsiteX6" fmla="*/ 0 w 2127123"/>
                <a:gd name="connsiteY6" fmla="*/ 0 h 2912554"/>
                <a:gd name="connsiteX7" fmla="*/ 68580 w 2127123"/>
                <a:gd name="connsiteY7" fmla="*/ 0 h 291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7123" h="2912554">
                  <a:moveTo>
                    <a:pt x="2058543" y="0"/>
                  </a:moveTo>
                  <a:cubicBezTo>
                    <a:pt x="2096419" y="0"/>
                    <a:pt x="2127123" y="0"/>
                    <a:pt x="2127123" y="0"/>
                  </a:cubicBezTo>
                  <a:lnTo>
                    <a:pt x="2127123" y="2912555"/>
                  </a:lnTo>
                  <a:cubicBezTo>
                    <a:pt x="2127123" y="2912555"/>
                    <a:pt x="2096419" y="2912555"/>
                    <a:pt x="2058543" y="2912555"/>
                  </a:cubicBezTo>
                  <a:lnTo>
                    <a:pt x="68580" y="2912555"/>
                  </a:lnTo>
                  <a:cubicBezTo>
                    <a:pt x="30704" y="2912555"/>
                    <a:pt x="0" y="2912555"/>
                    <a:pt x="0" y="2912555"/>
                  </a:cubicBezTo>
                  <a:lnTo>
                    <a:pt x="0" y="0"/>
                  </a:lnTo>
                  <a:cubicBezTo>
                    <a:pt x="0" y="0"/>
                    <a:pt x="30704" y="0"/>
                    <a:pt x="68580" y="0"/>
                  </a:cubicBezTo>
                  <a:close/>
                </a:path>
              </a:pathLst>
            </a:custGeom>
            <a:solidFill>
              <a:srgbClr val="FFFFFF"/>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9484ED72-368F-AE9A-E462-C08E790EA390}"/>
                </a:ext>
              </a:extLst>
            </p:cNvPr>
            <p:cNvSpPr/>
            <p:nvPr/>
          </p:nvSpPr>
          <p:spPr>
            <a:xfrm>
              <a:off x="4375241" y="1365979"/>
              <a:ext cx="2132083" cy="2915135"/>
            </a:xfrm>
            <a:custGeom>
              <a:avLst/>
              <a:gdLst>
                <a:gd name="connsiteX0" fmla="*/ 2060706 w 2132083"/>
                <a:gd name="connsiteY0" fmla="*/ 2914936 h 2915135"/>
                <a:gd name="connsiteX1" fmla="*/ 2085757 w 2132083"/>
                <a:gd name="connsiteY1" fmla="*/ 2909888 h 2915135"/>
                <a:gd name="connsiteX2" fmla="*/ 2111284 w 2132083"/>
                <a:gd name="connsiteY2" fmla="*/ 2891695 h 2915135"/>
                <a:gd name="connsiteX3" fmla="*/ 2128429 w 2132083"/>
                <a:gd name="connsiteY3" fmla="*/ 2852548 h 2915135"/>
                <a:gd name="connsiteX4" fmla="*/ 2128429 w 2132083"/>
                <a:gd name="connsiteY4" fmla="*/ 2562321 h 2915135"/>
                <a:gd name="connsiteX5" fmla="*/ 2127667 w 2132083"/>
                <a:gd name="connsiteY5" fmla="*/ 1494949 h 2915135"/>
                <a:gd name="connsiteX6" fmla="*/ 2127667 w 2132083"/>
                <a:gd name="connsiteY6" fmla="*/ 757809 h 2915135"/>
                <a:gd name="connsiteX7" fmla="*/ 2127667 w 2132083"/>
                <a:gd name="connsiteY7" fmla="*/ 347091 h 2915135"/>
                <a:gd name="connsiteX8" fmla="*/ 2127667 w 2132083"/>
                <a:gd name="connsiteY8" fmla="*/ 78010 h 2915135"/>
                <a:gd name="connsiteX9" fmla="*/ 2111284 w 2132083"/>
                <a:gd name="connsiteY9" fmla="*/ 28385 h 2915135"/>
                <a:gd name="connsiteX10" fmla="*/ 2064802 w 2132083"/>
                <a:gd name="connsiteY10" fmla="*/ 4953 h 2915135"/>
                <a:gd name="connsiteX11" fmla="*/ 2009271 w 2132083"/>
                <a:gd name="connsiteY11" fmla="*/ 4953 h 2915135"/>
                <a:gd name="connsiteX12" fmla="*/ 70743 w 2132083"/>
                <a:gd name="connsiteY12" fmla="*/ 4953 h 2915135"/>
                <a:gd name="connsiteX13" fmla="*/ 17403 w 2132083"/>
                <a:gd name="connsiteY13" fmla="*/ 31909 h 2915135"/>
                <a:gd name="connsiteX14" fmla="*/ 5402 w 2132083"/>
                <a:gd name="connsiteY14" fmla="*/ 60484 h 2915135"/>
                <a:gd name="connsiteX15" fmla="*/ 4449 w 2132083"/>
                <a:gd name="connsiteY15" fmla="*/ 92107 h 2915135"/>
                <a:gd name="connsiteX16" fmla="*/ 4449 w 2132083"/>
                <a:gd name="connsiteY16" fmla="*/ 472345 h 2915135"/>
                <a:gd name="connsiteX17" fmla="*/ 4449 w 2132083"/>
                <a:gd name="connsiteY17" fmla="*/ 966978 h 2915135"/>
                <a:gd name="connsiteX18" fmla="*/ 4449 w 2132083"/>
                <a:gd name="connsiteY18" fmla="*/ 1901952 h 2915135"/>
                <a:gd name="connsiteX19" fmla="*/ 4449 w 2132083"/>
                <a:gd name="connsiteY19" fmla="*/ 2748153 h 2915135"/>
                <a:gd name="connsiteX20" fmla="*/ 4449 w 2132083"/>
                <a:gd name="connsiteY20" fmla="*/ 2846642 h 2915135"/>
                <a:gd name="connsiteX21" fmla="*/ 20737 w 2132083"/>
                <a:gd name="connsiteY21" fmla="*/ 2889885 h 2915135"/>
                <a:gd name="connsiteX22" fmla="*/ 60742 w 2132083"/>
                <a:gd name="connsiteY22" fmla="*/ 2911983 h 2915135"/>
                <a:gd name="connsiteX23" fmla="*/ 84269 w 2132083"/>
                <a:gd name="connsiteY23" fmla="*/ 2912936 h 2915135"/>
                <a:gd name="connsiteX24" fmla="*/ 248289 w 2132083"/>
                <a:gd name="connsiteY24" fmla="*/ 2912936 h 2915135"/>
                <a:gd name="connsiteX25" fmla="*/ 601952 w 2132083"/>
                <a:gd name="connsiteY25" fmla="*/ 2912936 h 2915135"/>
                <a:gd name="connsiteX26" fmla="*/ 1669324 w 2132083"/>
                <a:gd name="connsiteY26" fmla="*/ 2913698 h 2915135"/>
                <a:gd name="connsiteX27" fmla="*/ 1959551 w 2132083"/>
                <a:gd name="connsiteY27" fmla="*/ 2914174 h 2915135"/>
                <a:gd name="connsiteX28" fmla="*/ 2034989 w 2132083"/>
                <a:gd name="connsiteY28" fmla="*/ 2914174 h 2915135"/>
                <a:gd name="connsiteX29" fmla="*/ 2060706 w 2132083"/>
                <a:gd name="connsiteY29" fmla="*/ 2914174 h 2915135"/>
                <a:gd name="connsiteX30" fmla="*/ 2034989 w 2132083"/>
                <a:gd name="connsiteY30" fmla="*/ 2914174 h 2915135"/>
                <a:gd name="connsiteX31" fmla="*/ 1959551 w 2132083"/>
                <a:gd name="connsiteY31" fmla="*/ 2914174 h 2915135"/>
                <a:gd name="connsiteX32" fmla="*/ 1669324 w 2132083"/>
                <a:gd name="connsiteY32" fmla="*/ 2914174 h 2915135"/>
                <a:gd name="connsiteX33" fmla="*/ 601952 w 2132083"/>
                <a:gd name="connsiteY33" fmla="*/ 2915031 h 2915135"/>
                <a:gd name="connsiteX34" fmla="*/ 83983 w 2132083"/>
                <a:gd name="connsiteY34" fmla="*/ 2915031 h 2915135"/>
                <a:gd name="connsiteX35" fmla="*/ 59885 w 2132083"/>
                <a:gd name="connsiteY35" fmla="*/ 2914174 h 2915135"/>
                <a:gd name="connsiteX36" fmla="*/ 163 w 2132083"/>
                <a:gd name="connsiteY36" fmla="*/ 2844832 h 2915135"/>
                <a:gd name="connsiteX37" fmla="*/ 163 w 2132083"/>
                <a:gd name="connsiteY37" fmla="*/ 2746344 h 2915135"/>
                <a:gd name="connsiteX38" fmla="*/ 163 w 2132083"/>
                <a:gd name="connsiteY38" fmla="*/ 1900143 h 2915135"/>
                <a:gd name="connsiteX39" fmla="*/ 163 w 2132083"/>
                <a:gd name="connsiteY39" fmla="*/ 965169 h 2915135"/>
                <a:gd name="connsiteX40" fmla="*/ 163 w 2132083"/>
                <a:gd name="connsiteY40" fmla="*/ 91345 h 2915135"/>
                <a:gd name="connsiteX41" fmla="*/ 1211 w 2132083"/>
                <a:gd name="connsiteY41" fmla="*/ 58960 h 2915135"/>
                <a:gd name="connsiteX42" fmla="*/ 14069 w 2132083"/>
                <a:gd name="connsiteY42" fmla="*/ 28575 h 2915135"/>
                <a:gd name="connsiteX43" fmla="*/ 71219 w 2132083"/>
                <a:gd name="connsiteY43" fmla="*/ 0 h 2915135"/>
                <a:gd name="connsiteX44" fmla="*/ 2009747 w 2132083"/>
                <a:gd name="connsiteY44" fmla="*/ 0 h 2915135"/>
                <a:gd name="connsiteX45" fmla="*/ 2065564 w 2132083"/>
                <a:gd name="connsiteY45" fmla="*/ 0 h 2915135"/>
                <a:gd name="connsiteX46" fmla="*/ 2115189 w 2132083"/>
                <a:gd name="connsiteY46" fmla="*/ 25051 h 2915135"/>
                <a:gd name="connsiteX47" fmla="*/ 2131858 w 2132083"/>
                <a:gd name="connsiteY47" fmla="*/ 77629 h 2915135"/>
                <a:gd name="connsiteX48" fmla="*/ 2131858 w 2132083"/>
                <a:gd name="connsiteY48" fmla="*/ 132303 h 2915135"/>
                <a:gd name="connsiteX49" fmla="*/ 2131858 w 2132083"/>
                <a:gd name="connsiteY49" fmla="*/ 346996 h 2915135"/>
                <a:gd name="connsiteX50" fmla="*/ 2131858 w 2132083"/>
                <a:gd name="connsiteY50" fmla="*/ 757714 h 2915135"/>
                <a:gd name="connsiteX51" fmla="*/ 2131858 w 2132083"/>
                <a:gd name="connsiteY51" fmla="*/ 1494854 h 2915135"/>
                <a:gd name="connsiteX52" fmla="*/ 2131001 w 2132083"/>
                <a:gd name="connsiteY52" fmla="*/ 2562225 h 2915135"/>
                <a:gd name="connsiteX53" fmla="*/ 2130239 w 2132083"/>
                <a:gd name="connsiteY53" fmla="*/ 2852548 h 2915135"/>
                <a:gd name="connsiteX54" fmla="*/ 2112617 w 2132083"/>
                <a:gd name="connsiteY54" fmla="*/ 2892172 h 2915135"/>
                <a:gd name="connsiteX55" fmla="*/ 2086709 w 2132083"/>
                <a:gd name="connsiteY55" fmla="*/ 2909983 h 2915135"/>
                <a:gd name="connsiteX56" fmla="*/ 2067659 w 2132083"/>
                <a:gd name="connsiteY56" fmla="*/ 2914365 h 291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132083" h="2915135">
                  <a:moveTo>
                    <a:pt x="2060706" y="2914936"/>
                  </a:moveTo>
                  <a:cubicBezTo>
                    <a:pt x="2069294" y="2914785"/>
                    <a:pt x="2077782" y="2913075"/>
                    <a:pt x="2085757" y="2909888"/>
                  </a:cubicBezTo>
                  <a:cubicBezTo>
                    <a:pt x="2095591" y="2905938"/>
                    <a:pt x="2104342" y="2899702"/>
                    <a:pt x="2111284" y="2891695"/>
                  </a:cubicBezTo>
                  <a:cubicBezTo>
                    <a:pt x="2121000" y="2880791"/>
                    <a:pt x="2127004" y="2867083"/>
                    <a:pt x="2128429" y="2852548"/>
                  </a:cubicBezTo>
                  <a:cubicBezTo>
                    <a:pt x="2128905" y="2785873"/>
                    <a:pt x="2128429" y="2688336"/>
                    <a:pt x="2128429" y="2562321"/>
                  </a:cubicBezTo>
                  <a:cubicBezTo>
                    <a:pt x="2128429" y="2310289"/>
                    <a:pt x="2127953" y="1945577"/>
                    <a:pt x="2127667" y="1494949"/>
                  </a:cubicBezTo>
                  <a:cubicBezTo>
                    <a:pt x="2127667" y="1269588"/>
                    <a:pt x="2127667" y="1022795"/>
                    <a:pt x="2127667" y="757809"/>
                  </a:cubicBezTo>
                  <a:cubicBezTo>
                    <a:pt x="2127667" y="625348"/>
                    <a:pt x="2127667" y="488442"/>
                    <a:pt x="2127667" y="347091"/>
                  </a:cubicBezTo>
                  <a:lnTo>
                    <a:pt x="2127667" y="78010"/>
                  </a:lnTo>
                  <a:cubicBezTo>
                    <a:pt x="2128970" y="59954"/>
                    <a:pt x="2123081" y="42116"/>
                    <a:pt x="2111284" y="28385"/>
                  </a:cubicBezTo>
                  <a:cubicBezTo>
                    <a:pt x="2099668" y="14519"/>
                    <a:pt x="2082858" y="6045"/>
                    <a:pt x="2064802" y="4953"/>
                  </a:cubicBezTo>
                  <a:cubicBezTo>
                    <a:pt x="2046609" y="4953"/>
                    <a:pt x="2027845" y="4953"/>
                    <a:pt x="2009271" y="4953"/>
                  </a:cubicBezTo>
                  <a:lnTo>
                    <a:pt x="70743" y="4953"/>
                  </a:lnTo>
                  <a:cubicBezTo>
                    <a:pt x="49706" y="5021"/>
                    <a:pt x="29935" y="15012"/>
                    <a:pt x="17403" y="31909"/>
                  </a:cubicBezTo>
                  <a:cubicBezTo>
                    <a:pt x="11126" y="40309"/>
                    <a:pt x="7005" y="50121"/>
                    <a:pt x="5402" y="60484"/>
                  </a:cubicBezTo>
                  <a:cubicBezTo>
                    <a:pt x="4364" y="70991"/>
                    <a:pt x="4045" y="81557"/>
                    <a:pt x="4449" y="92107"/>
                  </a:cubicBezTo>
                  <a:lnTo>
                    <a:pt x="4449" y="472345"/>
                  </a:lnTo>
                  <a:cubicBezTo>
                    <a:pt x="4449" y="639795"/>
                    <a:pt x="4449" y="804672"/>
                    <a:pt x="4449" y="966978"/>
                  </a:cubicBezTo>
                  <a:cubicBezTo>
                    <a:pt x="4449" y="1290828"/>
                    <a:pt x="4449" y="1604010"/>
                    <a:pt x="4449" y="1901952"/>
                  </a:cubicBezTo>
                  <a:cubicBezTo>
                    <a:pt x="4449" y="2199894"/>
                    <a:pt x="4449" y="2482977"/>
                    <a:pt x="4449" y="2748153"/>
                  </a:cubicBezTo>
                  <a:lnTo>
                    <a:pt x="4449" y="2846642"/>
                  </a:lnTo>
                  <a:cubicBezTo>
                    <a:pt x="4600" y="2862528"/>
                    <a:pt x="10370" y="2877847"/>
                    <a:pt x="20737" y="2889885"/>
                  </a:cubicBezTo>
                  <a:cubicBezTo>
                    <a:pt x="30994" y="2901807"/>
                    <a:pt x="45190" y="2909648"/>
                    <a:pt x="60742" y="2911983"/>
                  </a:cubicBezTo>
                  <a:cubicBezTo>
                    <a:pt x="68550" y="2912877"/>
                    <a:pt x="76414" y="2913195"/>
                    <a:pt x="84269" y="2912936"/>
                  </a:cubicBezTo>
                  <a:lnTo>
                    <a:pt x="248289" y="2912936"/>
                  </a:lnTo>
                  <a:lnTo>
                    <a:pt x="601952" y="2912936"/>
                  </a:lnTo>
                  <a:lnTo>
                    <a:pt x="1669324" y="2913698"/>
                  </a:lnTo>
                  <a:lnTo>
                    <a:pt x="1959551" y="2914174"/>
                  </a:lnTo>
                  <a:lnTo>
                    <a:pt x="2034989" y="2914174"/>
                  </a:lnTo>
                  <a:lnTo>
                    <a:pt x="2060706" y="2914174"/>
                  </a:lnTo>
                  <a:lnTo>
                    <a:pt x="2034989" y="2914174"/>
                  </a:lnTo>
                  <a:lnTo>
                    <a:pt x="1959551" y="2914174"/>
                  </a:lnTo>
                  <a:lnTo>
                    <a:pt x="1669324" y="2914174"/>
                  </a:lnTo>
                  <a:lnTo>
                    <a:pt x="601952" y="2915031"/>
                  </a:lnTo>
                  <a:lnTo>
                    <a:pt x="83983" y="2915031"/>
                  </a:lnTo>
                  <a:cubicBezTo>
                    <a:pt x="75940" y="2915312"/>
                    <a:pt x="67887" y="2915025"/>
                    <a:pt x="59885" y="2914174"/>
                  </a:cubicBezTo>
                  <a:cubicBezTo>
                    <a:pt x="25659" y="2908846"/>
                    <a:pt x="358" y="2879469"/>
                    <a:pt x="163" y="2844832"/>
                  </a:cubicBezTo>
                  <a:cubicBezTo>
                    <a:pt x="163" y="2812257"/>
                    <a:pt x="163" y="2779427"/>
                    <a:pt x="163" y="2746344"/>
                  </a:cubicBezTo>
                  <a:cubicBezTo>
                    <a:pt x="163" y="2481263"/>
                    <a:pt x="163" y="2198180"/>
                    <a:pt x="163" y="1900143"/>
                  </a:cubicBezTo>
                  <a:cubicBezTo>
                    <a:pt x="163" y="1602105"/>
                    <a:pt x="163" y="1289400"/>
                    <a:pt x="163" y="965169"/>
                  </a:cubicBezTo>
                  <a:lnTo>
                    <a:pt x="163" y="91345"/>
                  </a:lnTo>
                  <a:cubicBezTo>
                    <a:pt x="-242" y="80539"/>
                    <a:pt x="108" y="69717"/>
                    <a:pt x="1211" y="58960"/>
                  </a:cubicBezTo>
                  <a:cubicBezTo>
                    <a:pt x="2975" y="47941"/>
                    <a:pt x="7388" y="37514"/>
                    <a:pt x="14069" y="28575"/>
                  </a:cubicBezTo>
                  <a:cubicBezTo>
                    <a:pt x="27521" y="10539"/>
                    <a:pt x="48720" y="-60"/>
                    <a:pt x="71219" y="0"/>
                  </a:cubicBezTo>
                  <a:lnTo>
                    <a:pt x="2009747" y="0"/>
                  </a:lnTo>
                  <a:cubicBezTo>
                    <a:pt x="2028797" y="0"/>
                    <a:pt x="2046800" y="0"/>
                    <a:pt x="2065564" y="0"/>
                  </a:cubicBezTo>
                  <a:cubicBezTo>
                    <a:pt x="2084824" y="1254"/>
                    <a:pt x="2102743" y="10299"/>
                    <a:pt x="2115189" y="25051"/>
                  </a:cubicBezTo>
                  <a:cubicBezTo>
                    <a:pt x="2127375" y="39741"/>
                    <a:pt x="2133355" y="58602"/>
                    <a:pt x="2131858" y="77629"/>
                  </a:cubicBezTo>
                  <a:lnTo>
                    <a:pt x="2131858" y="132303"/>
                  </a:lnTo>
                  <a:cubicBezTo>
                    <a:pt x="2131858" y="204883"/>
                    <a:pt x="2131858" y="276448"/>
                    <a:pt x="2131858" y="346996"/>
                  </a:cubicBezTo>
                  <a:cubicBezTo>
                    <a:pt x="2131858" y="488156"/>
                    <a:pt x="2131858" y="625063"/>
                    <a:pt x="2131858" y="757714"/>
                  </a:cubicBezTo>
                  <a:cubicBezTo>
                    <a:pt x="2131858" y="1022700"/>
                    <a:pt x="2131858" y="1269492"/>
                    <a:pt x="2131858" y="1494854"/>
                  </a:cubicBezTo>
                  <a:cubicBezTo>
                    <a:pt x="2131858" y="1945482"/>
                    <a:pt x="2131191" y="2310194"/>
                    <a:pt x="2131001" y="2562225"/>
                  </a:cubicBezTo>
                  <a:cubicBezTo>
                    <a:pt x="2131001" y="2688336"/>
                    <a:pt x="2131001" y="2786063"/>
                    <a:pt x="2130239" y="2852548"/>
                  </a:cubicBezTo>
                  <a:cubicBezTo>
                    <a:pt x="2128779" y="2867307"/>
                    <a:pt x="2122599" y="2881202"/>
                    <a:pt x="2112617" y="2892172"/>
                  </a:cubicBezTo>
                  <a:cubicBezTo>
                    <a:pt x="2105525" y="2900089"/>
                    <a:pt x="2096642" y="2906196"/>
                    <a:pt x="2086709" y="2909983"/>
                  </a:cubicBezTo>
                  <a:cubicBezTo>
                    <a:pt x="2080617" y="2912396"/>
                    <a:pt x="2074194" y="2913873"/>
                    <a:pt x="2067659" y="2914365"/>
                  </a:cubicBezTo>
                  <a:close/>
                </a:path>
              </a:pathLst>
            </a:custGeom>
            <a:solidFill>
              <a:srgbClr val="263238"/>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1D4CD0F3-55F2-6ADA-4EC4-0BFB48881A3F}"/>
                </a:ext>
              </a:extLst>
            </p:cNvPr>
            <p:cNvSpPr/>
            <p:nvPr/>
          </p:nvSpPr>
          <p:spPr>
            <a:xfrm>
              <a:off x="5112543" y="2234660"/>
              <a:ext cx="1062990" cy="125825"/>
            </a:xfrm>
            <a:custGeom>
              <a:avLst/>
              <a:gdLst>
                <a:gd name="connsiteX0" fmla="*/ 1002983 w 1062990"/>
                <a:gd name="connsiteY0" fmla="*/ 0 h 125825"/>
                <a:gd name="connsiteX1" fmla="*/ 1062990 w 1062990"/>
                <a:gd name="connsiteY1" fmla="*/ 0 h 125825"/>
                <a:gd name="connsiteX2" fmla="*/ 1062990 w 1062990"/>
                <a:gd name="connsiteY2" fmla="*/ 125825 h 125825"/>
                <a:gd name="connsiteX3" fmla="*/ 1002983 w 1062990"/>
                <a:gd name="connsiteY3" fmla="*/ 125825 h 125825"/>
                <a:gd name="connsiteX4" fmla="*/ 60008 w 1062990"/>
                <a:gd name="connsiteY4" fmla="*/ 125825 h 125825"/>
                <a:gd name="connsiteX5" fmla="*/ 0 w 1062990"/>
                <a:gd name="connsiteY5" fmla="*/ 125825 h 125825"/>
                <a:gd name="connsiteX6" fmla="*/ 0 w 1062990"/>
                <a:gd name="connsiteY6" fmla="*/ 0 h 125825"/>
                <a:gd name="connsiteX7" fmla="*/ 60008 w 1062990"/>
                <a:gd name="connsiteY7" fmla="*/ 0 h 1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990" h="125825">
                  <a:moveTo>
                    <a:pt x="1002983" y="0"/>
                  </a:moveTo>
                  <a:cubicBezTo>
                    <a:pt x="1036124" y="0"/>
                    <a:pt x="1062990" y="0"/>
                    <a:pt x="1062990" y="0"/>
                  </a:cubicBezTo>
                  <a:lnTo>
                    <a:pt x="1062990" y="125825"/>
                  </a:lnTo>
                  <a:cubicBezTo>
                    <a:pt x="1062990" y="125825"/>
                    <a:pt x="1036124" y="125825"/>
                    <a:pt x="1002983" y="125825"/>
                  </a:cubicBezTo>
                  <a:lnTo>
                    <a:pt x="60008" y="125825"/>
                  </a:lnTo>
                  <a:cubicBezTo>
                    <a:pt x="26866" y="125825"/>
                    <a:pt x="0" y="125825"/>
                    <a:pt x="0" y="125825"/>
                  </a:cubicBezTo>
                  <a:lnTo>
                    <a:pt x="0" y="0"/>
                  </a:lnTo>
                  <a:cubicBezTo>
                    <a:pt x="0" y="0"/>
                    <a:pt x="26866" y="0"/>
                    <a:pt x="60008" y="0"/>
                  </a:cubicBezTo>
                  <a:close/>
                </a:path>
              </a:pathLst>
            </a:custGeom>
            <a:solidFill>
              <a:srgbClr val="E0E0E0"/>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4ABE97E1-8167-36D4-E107-E40C6FF2D55A}"/>
                </a:ext>
              </a:extLst>
            </p:cNvPr>
            <p:cNvSpPr/>
            <p:nvPr/>
          </p:nvSpPr>
          <p:spPr>
            <a:xfrm>
              <a:off x="4706397" y="2159603"/>
              <a:ext cx="291465" cy="291465"/>
            </a:xfrm>
            <a:custGeom>
              <a:avLst/>
              <a:gdLst>
                <a:gd name="connsiteX0" fmla="*/ 242507 w 291465"/>
                <a:gd name="connsiteY0" fmla="*/ 0 h 291465"/>
                <a:gd name="connsiteX1" fmla="*/ 291465 w 291465"/>
                <a:gd name="connsiteY1" fmla="*/ 0 h 291465"/>
                <a:gd name="connsiteX2" fmla="*/ 291465 w 291465"/>
                <a:gd name="connsiteY2" fmla="*/ 291465 h 291465"/>
                <a:gd name="connsiteX3" fmla="*/ 242507 w 291465"/>
                <a:gd name="connsiteY3" fmla="*/ 291465 h 291465"/>
                <a:gd name="connsiteX4" fmla="*/ 48959 w 291465"/>
                <a:gd name="connsiteY4" fmla="*/ 291465 h 291465"/>
                <a:gd name="connsiteX5" fmla="*/ 0 w 291465"/>
                <a:gd name="connsiteY5" fmla="*/ 291465 h 291465"/>
                <a:gd name="connsiteX6" fmla="*/ 0 w 291465"/>
                <a:gd name="connsiteY6" fmla="*/ 0 h 291465"/>
                <a:gd name="connsiteX7" fmla="*/ 48959 w 291465"/>
                <a:gd name="connsiteY7" fmla="*/ 0 h 29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465" h="291465">
                  <a:moveTo>
                    <a:pt x="242507" y="0"/>
                  </a:moveTo>
                  <a:cubicBezTo>
                    <a:pt x="269546" y="0"/>
                    <a:pt x="291465" y="0"/>
                    <a:pt x="291465" y="0"/>
                  </a:cubicBezTo>
                  <a:lnTo>
                    <a:pt x="291465" y="291465"/>
                  </a:lnTo>
                  <a:cubicBezTo>
                    <a:pt x="291465" y="291465"/>
                    <a:pt x="269546" y="291465"/>
                    <a:pt x="242507" y="291465"/>
                  </a:cubicBezTo>
                  <a:lnTo>
                    <a:pt x="48959" y="291465"/>
                  </a:lnTo>
                  <a:cubicBezTo>
                    <a:pt x="21920" y="291465"/>
                    <a:pt x="0" y="291465"/>
                    <a:pt x="0" y="291465"/>
                  </a:cubicBezTo>
                  <a:lnTo>
                    <a:pt x="0" y="0"/>
                  </a:lnTo>
                  <a:cubicBezTo>
                    <a:pt x="0" y="0"/>
                    <a:pt x="21920" y="0"/>
                    <a:pt x="48959" y="0"/>
                  </a:cubicBezTo>
                  <a:close/>
                </a:path>
              </a:pathLst>
            </a:custGeom>
            <a:solidFill>
              <a:schemeClr val="accent2"/>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29BF66D5-FDED-B7A2-170C-3816A62F4902}"/>
                </a:ext>
              </a:extLst>
            </p:cNvPr>
            <p:cNvSpPr/>
            <p:nvPr/>
          </p:nvSpPr>
          <p:spPr>
            <a:xfrm>
              <a:off x="4751450" y="2235612"/>
              <a:ext cx="207835" cy="151542"/>
            </a:xfrm>
            <a:custGeom>
              <a:avLst/>
              <a:gdLst>
                <a:gd name="connsiteX0" fmla="*/ 0 w 207835"/>
                <a:gd name="connsiteY0" fmla="*/ 73914 h 151542"/>
                <a:gd name="connsiteX1" fmla="*/ 29432 w 207835"/>
                <a:gd name="connsiteY1" fmla="*/ 44577 h 151542"/>
                <a:gd name="connsiteX2" fmla="*/ 86011 w 207835"/>
                <a:gd name="connsiteY2" fmla="*/ 94964 h 151542"/>
                <a:gd name="connsiteX3" fmla="*/ 180594 w 207835"/>
                <a:gd name="connsiteY3" fmla="*/ 0 h 151542"/>
                <a:gd name="connsiteX4" fmla="*/ 207836 w 207835"/>
                <a:gd name="connsiteY4" fmla="*/ 29337 h 151542"/>
                <a:gd name="connsiteX5" fmla="*/ 81820 w 207835"/>
                <a:gd name="connsiteY5" fmla="*/ 151543 h 151542"/>
                <a:gd name="connsiteX6" fmla="*/ 0 w 207835"/>
                <a:gd name="connsiteY6" fmla="*/ 73914 h 15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835" h="151542">
                  <a:moveTo>
                    <a:pt x="0" y="73914"/>
                  </a:moveTo>
                  <a:lnTo>
                    <a:pt x="29432" y="44577"/>
                  </a:lnTo>
                  <a:lnTo>
                    <a:pt x="86011" y="94964"/>
                  </a:lnTo>
                  <a:lnTo>
                    <a:pt x="180594" y="0"/>
                  </a:lnTo>
                  <a:lnTo>
                    <a:pt x="207836" y="29337"/>
                  </a:lnTo>
                  <a:lnTo>
                    <a:pt x="81820" y="151543"/>
                  </a:lnTo>
                  <a:lnTo>
                    <a:pt x="0" y="73914"/>
                  </a:lnTo>
                  <a:close/>
                </a:path>
              </a:pathLst>
            </a:custGeom>
            <a:solidFill>
              <a:srgbClr val="FFFFFF"/>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F7C30CF9-6728-3EE8-864D-AFFC944A08EF}"/>
                </a:ext>
              </a:extLst>
            </p:cNvPr>
            <p:cNvSpPr/>
            <p:nvPr/>
          </p:nvSpPr>
          <p:spPr>
            <a:xfrm>
              <a:off x="5112543" y="2686812"/>
              <a:ext cx="1062990" cy="125825"/>
            </a:xfrm>
            <a:custGeom>
              <a:avLst/>
              <a:gdLst>
                <a:gd name="connsiteX0" fmla="*/ 1002983 w 1062990"/>
                <a:gd name="connsiteY0" fmla="*/ 0 h 125825"/>
                <a:gd name="connsiteX1" fmla="*/ 1062990 w 1062990"/>
                <a:gd name="connsiteY1" fmla="*/ 0 h 125825"/>
                <a:gd name="connsiteX2" fmla="*/ 1062990 w 1062990"/>
                <a:gd name="connsiteY2" fmla="*/ 125825 h 125825"/>
                <a:gd name="connsiteX3" fmla="*/ 1002983 w 1062990"/>
                <a:gd name="connsiteY3" fmla="*/ 125825 h 125825"/>
                <a:gd name="connsiteX4" fmla="*/ 60008 w 1062990"/>
                <a:gd name="connsiteY4" fmla="*/ 125825 h 125825"/>
                <a:gd name="connsiteX5" fmla="*/ 0 w 1062990"/>
                <a:gd name="connsiteY5" fmla="*/ 125825 h 125825"/>
                <a:gd name="connsiteX6" fmla="*/ 0 w 1062990"/>
                <a:gd name="connsiteY6" fmla="*/ 0 h 125825"/>
                <a:gd name="connsiteX7" fmla="*/ 60008 w 1062990"/>
                <a:gd name="connsiteY7" fmla="*/ 0 h 1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990" h="125825">
                  <a:moveTo>
                    <a:pt x="1002983" y="0"/>
                  </a:moveTo>
                  <a:cubicBezTo>
                    <a:pt x="1036124" y="0"/>
                    <a:pt x="1062990" y="0"/>
                    <a:pt x="1062990" y="0"/>
                  </a:cubicBezTo>
                  <a:lnTo>
                    <a:pt x="1062990" y="125825"/>
                  </a:lnTo>
                  <a:cubicBezTo>
                    <a:pt x="1062990" y="125825"/>
                    <a:pt x="1036124" y="125825"/>
                    <a:pt x="1002983" y="125825"/>
                  </a:cubicBezTo>
                  <a:lnTo>
                    <a:pt x="60008" y="125825"/>
                  </a:lnTo>
                  <a:cubicBezTo>
                    <a:pt x="26866" y="125825"/>
                    <a:pt x="0" y="125825"/>
                    <a:pt x="0" y="125825"/>
                  </a:cubicBezTo>
                  <a:lnTo>
                    <a:pt x="0" y="0"/>
                  </a:lnTo>
                  <a:cubicBezTo>
                    <a:pt x="0" y="0"/>
                    <a:pt x="26866" y="0"/>
                    <a:pt x="60008" y="0"/>
                  </a:cubicBezTo>
                  <a:close/>
                </a:path>
              </a:pathLst>
            </a:custGeom>
            <a:solidFill>
              <a:srgbClr val="E0E0E0"/>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1EBA186F-B060-7A97-1394-3BF3F2574C70}"/>
                </a:ext>
              </a:extLst>
            </p:cNvPr>
            <p:cNvSpPr/>
            <p:nvPr/>
          </p:nvSpPr>
          <p:spPr>
            <a:xfrm>
              <a:off x="4706397" y="2611850"/>
              <a:ext cx="291465" cy="291464"/>
            </a:xfrm>
            <a:custGeom>
              <a:avLst/>
              <a:gdLst>
                <a:gd name="connsiteX0" fmla="*/ 242507 w 291465"/>
                <a:gd name="connsiteY0" fmla="*/ 0 h 291464"/>
                <a:gd name="connsiteX1" fmla="*/ 291465 w 291465"/>
                <a:gd name="connsiteY1" fmla="*/ 0 h 291464"/>
                <a:gd name="connsiteX2" fmla="*/ 291465 w 291465"/>
                <a:gd name="connsiteY2" fmla="*/ 291465 h 291464"/>
                <a:gd name="connsiteX3" fmla="*/ 242507 w 291465"/>
                <a:gd name="connsiteY3" fmla="*/ 291465 h 291464"/>
                <a:gd name="connsiteX4" fmla="*/ 48959 w 291465"/>
                <a:gd name="connsiteY4" fmla="*/ 291465 h 291464"/>
                <a:gd name="connsiteX5" fmla="*/ 0 w 291465"/>
                <a:gd name="connsiteY5" fmla="*/ 291465 h 291464"/>
                <a:gd name="connsiteX6" fmla="*/ 0 w 291465"/>
                <a:gd name="connsiteY6" fmla="*/ 0 h 291464"/>
                <a:gd name="connsiteX7" fmla="*/ 48959 w 291465"/>
                <a:gd name="connsiteY7" fmla="*/ 0 h 29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465" h="291464">
                  <a:moveTo>
                    <a:pt x="242507" y="0"/>
                  </a:moveTo>
                  <a:cubicBezTo>
                    <a:pt x="269546" y="0"/>
                    <a:pt x="291465" y="0"/>
                    <a:pt x="291465" y="0"/>
                  </a:cubicBezTo>
                  <a:lnTo>
                    <a:pt x="291465" y="291465"/>
                  </a:lnTo>
                  <a:cubicBezTo>
                    <a:pt x="291465" y="291465"/>
                    <a:pt x="269546" y="291465"/>
                    <a:pt x="242507" y="291465"/>
                  </a:cubicBezTo>
                  <a:lnTo>
                    <a:pt x="48959" y="291465"/>
                  </a:lnTo>
                  <a:cubicBezTo>
                    <a:pt x="21920" y="291465"/>
                    <a:pt x="0" y="291465"/>
                    <a:pt x="0" y="291465"/>
                  </a:cubicBezTo>
                  <a:lnTo>
                    <a:pt x="0" y="0"/>
                  </a:lnTo>
                  <a:cubicBezTo>
                    <a:pt x="0" y="0"/>
                    <a:pt x="21920" y="0"/>
                    <a:pt x="48959" y="0"/>
                  </a:cubicBezTo>
                  <a:close/>
                </a:path>
              </a:pathLst>
            </a:custGeom>
            <a:solidFill>
              <a:schemeClr val="accent2"/>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B3A06615-522A-9C40-68A1-0A596F3D28A5}"/>
                </a:ext>
              </a:extLst>
            </p:cNvPr>
            <p:cNvSpPr/>
            <p:nvPr/>
          </p:nvSpPr>
          <p:spPr>
            <a:xfrm>
              <a:off x="4751450" y="2687859"/>
              <a:ext cx="207835" cy="151542"/>
            </a:xfrm>
            <a:custGeom>
              <a:avLst/>
              <a:gdLst>
                <a:gd name="connsiteX0" fmla="*/ 0 w 207835"/>
                <a:gd name="connsiteY0" fmla="*/ 73914 h 151542"/>
                <a:gd name="connsiteX1" fmla="*/ 29432 w 207835"/>
                <a:gd name="connsiteY1" fmla="*/ 44577 h 151542"/>
                <a:gd name="connsiteX2" fmla="*/ 86011 w 207835"/>
                <a:gd name="connsiteY2" fmla="*/ 94869 h 151542"/>
                <a:gd name="connsiteX3" fmla="*/ 180594 w 207835"/>
                <a:gd name="connsiteY3" fmla="*/ 0 h 151542"/>
                <a:gd name="connsiteX4" fmla="*/ 207836 w 207835"/>
                <a:gd name="connsiteY4" fmla="*/ 29337 h 151542"/>
                <a:gd name="connsiteX5" fmla="*/ 81820 w 207835"/>
                <a:gd name="connsiteY5" fmla="*/ 151543 h 151542"/>
                <a:gd name="connsiteX6" fmla="*/ 0 w 207835"/>
                <a:gd name="connsiteY6" fmla="*/ 73914 h 15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835" h="151542">
                  <a:moveTo>
                    <a:pt x="0" y="73914"/>
                  </a:moveTo>
                  <a:lnTo>
                    <a:pt x="29432" y="44577"/>
                  </a:lnTo>
                  <a:lnTo>
                    <a:pt x="86011" y="94869"/>
                  </a:lnTo>
                  <a:lnTo>
                    <a:pt x="180594" y="0"/>
                  </a:lnTo>
                  <a:lnTo>
                    <a:pt x="207836" y="29337"/>
                  </a:lnTo>
                  <a:lnTo>
                    <a:pt x="81820" y="151543"/>
                  </a:lnTo>
                  <a:lnTo>
                    <a:pt x="0" y="73914"/>
                  </a:lnTo>
                  <a:close/>
                </a:path>
              </a:pathLst>
            </a:custGeom>
            <a:solidFill>
              <a:srgbClr val="FFFFFF"/>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3A73813-4683-90D5-6656-43BD9561D92C}"/>
                </a:ext>
              </a:extLst>
            </p:cNvPr>
            <p:cNvSpPr/>
            <p:nvPr/>
          </p:nvSpPr>
          <p:spPr>
            <a:xfrm>
              <a:off x="5112543" y="3139059"/>
              <a:ext cx="1062990" cy="125825"/>
            </a:xfrm>
            <a:custGeom>
              <a:avLst/>
              <a:gdLst>
                <a:gd name="connsiteX0" fmla="*/ 1002983 w 1062990"/>
                <a:gd name="connsiteY0" fmla="*/ 0 h 125825"/>
                <a:gd name="connsiteX1" fmla="*/ 1062990 w 1062990"/>
                <a:gd name="connsiteY1" fmla="*/ 0 h 125825"/>
                <a:gd name="connsiteX2" fmla="*/ 1062990 w 1062990"/>
                <a:gd name="connsiteY2" fmla="*/ 125825 h 125825"/>
                <a:gd name="connsiteX3" fmla="*/ 1002983 w 1062990"/>
                <a:gd name="connsiteY3" fmla="*/ 125825 h 125825"/>
                <a:gd name="connsiteX4" fmla="*/ 60008 w 1062990"/>
                <a:gd name="connsiteY4" fmla="*/ 125825 h 125825"/>
                <a:gd name="connsiteX5" fmla="*/ 0 w 1062990"/>
                <a:gd name="connsiteY5" fmla="*/ 125825 h 125825"/>
                <a:gd name="connsiteX6" fmla="*/ 0 w 1062990"/>
                <a:gd name="connsiteY6" fmla="*/ 0 h 125825"/>
                <a:gd name="connsiteX7" fmla="*/ 60008 w 1062990"/>
                <a:gd name="connsiteY7" fmla="*/ 0 h 1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990" h="125825">
                  <a:moveTo>
                    <a:pt x="1002983" y="0"/>
                  </a:moveTo>
                  <a:cubicBezTo>
                    <a:pt x="1036124" y="0"/>
                    <a:pt x="1062990" y="0"/>
                    <a:pt x="1062990" y="0"/>
                  </a:cubicBezTo>
                  <a:lnTo>
                    <a:pt x="1062990" y="125825"/>
                  </a:lnTo>
                  <a:cubicBezTo>
                    <a:pt x="1062990" y="125825"/>
                    <a:pt x="1036124" y="125825"/>
                    <a:pt x="1002983" y="125825"/>
                  </a:cubicBezTo>
                  <a:lnTo>
                    <a:pt x="60008" y="125825"/>
                  </a:lnTo>
                  <a:cubicBezTo>
                    <a:pt x="26866" y="125825"/>
                    <a:pt x="0" y="125825"/>
                    <a:pt x="0" y="125825"/>
                  </a:cubicBezTo>
                  <a:lnTo>
                    <a:pt x="0" y="0"/>
                  </a:lnTo>
                  <a:cubicBezTo>
                    <a:pt x="0" y="0"/>
                    <a:pt x="26866" y="0"/>
                    <a:pt x="60008" y="0"/>
                  </a:cubicBezTo>
                  <a:close/>
                </a:path>
              </a:pathLst>
            </a:custGeom>
            <a:solidFill>
              <a:srgbClr val="E0E0E0"/>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9F600475-31BB-B81E-67D2-27ABE19B3675}"/>
                </a:ext>
              </a:extLst>
            </p:cNvPr>
            <p:cNvSpPr/>
            <p:nvPr/>
          </p:nvSpPr>
          <p:spPr>
            <a:xfrm>
              <a:off x="4706397" y="3064002"/>
              <a:ext cx="291465" cy="291464"/>
            </a:xfrm>
            <a:custGeom>
              <a:avLst/>
              <a:gdLst>
                <a:gd name="connsiteX0" fmla="*/ 242507 w 291465"/>
                <a:gd name="connsiteY0" fmla="*/ 0 h 291464"/>
                <a:gd name="connsiteX1" fmla="*/ 291465 w 291465"/>
                <a:gd name="connsiteY1" fmla="*/ 0 h 291464"/>
                <a:gd name="connsiteX2" fmla="*/ 291465 w 291465"/>
                <a:gd name="connsiteY2" fmla="*/ 291465 h 291464"/>
                <a:gd name="connsiteX3" fmla="*/ 242507 w 291465"/>
                <a:gd name="connsiteY3" fmla="*/ 291465 h 291464"/>
                <a:gd name="connsiteX4" fmla="*/ 48959 w 291465"/>
                <a:gd name="connsiteY4" fmla="*/ 291465 h 291464"/>
                <a:gd name="connsiteX5" fmla="*/ 0 w 291465"/>
                <a:gd name="connsiteY5" fmla="*/ 291465 h 291464"/>
                <a:gd name="connsiteX6" fmla="*/ 0 w 291465"/>
                <a:gd name="connsiteY6" fmla="*/ 0 h 291464"/>
                <a:gd name="connsiteX7" fmla="*/ 48959 w 291465"/>
                <a:gd name="connsiteY7" fmla="*/ 0 h 29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465" h="291464">
                  <a:moveTo>
                    <a:pt x="242507" y="0"/>
                  </a:moveTo>
                  <a:cubicBezTo>
                    <a:pt x="269546" y="0"/>
                    <a:pt x="291465" y="0"/>
                    <a:pt x="291465" y="0"/>
                  </a:cubicBezTo>
                  <a:lnTo>
                    <a:pt x="291465" y="291465"/>
                  </a:lnTo>
                  <a:cubicBezTo>
                    <a:pt x="291465" y="291465"/>
                    <a:pt x="269546" y="291465"/>
                    <a:pt x="242507" y="291465"/>
                  </a:cubicBezTo>
                  <a:lnTo>
                    <a:pt x="48959" y="291465"/>
                  </a:lnTo>
                  <a:cubicBezTo>
                    <a:pt x="21920" y="291465"/>
                    <a:pt x="0" y="291465"/>
                    <a:pt x="0" y="291465"/>
                  </a:cubicBezTo>
                  <a:lnTo>
                    <a:pt x="0" y="0"/>
                  </a:lnTo>
                  <a:cubicBezTo>
                    <a:pt x="0" y="0"/>
                    <a:pt x="21920" y="0"/>
                    <a:pt x="48959" y="0"/>
                  </a:cubicBezTo>
                  <a:close/>
                </a:path>
              </a:pathLst>
            </a:custGeom>
            <a:solidFill>
              <a:schemeClr val="accent2"/>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666ABD91-AC60-2024-2DCB-FBC28DE2D81C}"/>
                </a:ext>
              </a:extLst>
            </p:cNvPr>
            <p:cNvSpPr/>
            <p:nvPr/>
          </p:nvSpPr>
          <p:spPr>
            <a:xfrm>
              <a:off x="4751450" y="3140011"/>
              <a:ext cx="207835" cy="151542"/>
            </a:xfrm>
            <a:custGeom>
              <a:avLst/>
              <a:gdLst>
                <a:gd name="connsiteX0" fmla="*/ 0 w 207835"/>
                <a:gd name="connsiteY0" fmla="*/ 73914 h 151542"/>
                <a:gd name="connsiteX1" fmla="*/ 29432 w 207835"/>
                <a:gd name="connsiteY1" fmla="*/ 44577 h 151542"/>
                <a:gd name="connsiteX2" fmla="*/ 86011 w 207835"/>
                <a:gd name="connsiteY2" fmla="*/ 94964 h 151542"/>
                <a:gd name="connsiteX3" fmla="*/ 180594 w 207835"/>
                <a:gd name="connsiteY3" fmla="*/ 0 h 151542"/>
                <a:gd name="connsiteX4" fmla="*/ 207836 w 207835"/>
                <a:gd name="connsiteY4" fmla="*/ 29337 h 151542"/>
                <a:gd name="connsiteX5" fmla="*/ 81820 w 207835"/>
                <a:gd name="connsiteY5" fmla="*/ 151543 h 151542"/>
                <a:gd name="connsiteX6" fmla="*/ 0 w 207835"/>
                <a:gd name="connsiteY6" fmla="*/ 73914 h 15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835" h="151542">
                  <a:moveTo>
                    <a:pt x="0" y="73914"/>
                  </a:moveTo>
                  <a:lnTo>
                    <a:pt x="29432" y="44577"/>
                  </a:lnTo>
                  <a:lnTo>
                    <a:pt x="86011" y="94964"/>
                  </a:lnTo>
                  <a:lnTo>
                    <a:pt x="180594" y="0"/>
                  </a:lnTo>
                  <a:lnTo>
                    <a:pt x="207836" y="29337"/>
                  </a:lnTo>
                  <a:lnTo>
                    <a:pt x="81820" y="151543"/>
                  </a:lnTo>
                  <a:lnTo>
                    <a:pt x="0" y="73914"/>
                  </a:lnTo>
                  <a:close/>
                </a:path>
              </a:pathLst>
            </a:custGeom>
            <a:solidFill>
              <a:srgbClr val="FFFFFF"/>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194727ED-F2E2-EEAA-F1F4-E3678A112DA9}"/>
                </a:ext>
              </a:extLst>
            </p:cNvPr>
            <p:cNvSpPr/>
            <p:nvPr/>
          </p:nvSpPr>
          <p:spPr>
            <a:xfrm>
              <a:off x="5112543" y="3591210"/>
              <a:ext cx="1062990" cy="125825"/>
            </a:xfrm>
            <a:custGeom>
              <a:avLst/>
              <a:gdLst>
                <a:gd name="connsiteX0" fmla="*/ 1002983 w 1062990"/>
                <a:gd name="connsiteY0" fmla="*/ 0 h 125825"/>
                <a:gd name="connsiteX1" fmla="*/ 1062990 w 1062990"/>
                <a:gd name="connsiteY1" fmla="*/ 0 h 125825"/>
                <a:gd name="connsiteX2" fmla="*/ 1062990 w 1062990"/>
                <a:gd name="connsiteY2" fmla="*/ 125825 h 125825"/>
                <a:gd name="connsiteX3" fmla="*/ 1002983 w 1062990"/>
                <a:gd name="connsiteY3" fmla="*/ 125825 h 125825"/>
                <a:gd name="connsiteX4" fmla="*/ 60008 w 1062990"/>
                <a:gd name="connsiteY4" fmla="*/ 125825 h 125825"/>
                <a:gd name="connsiteX5" fmla="*/ 0 w 1062990"/>
                <a:gd name="connsiteY5" fmla="*/ 125825 h 125825"/>
                <a:gd name="connsiteX6" fmla="*/ 0 w 1062990"/>
                <a:gd name="connsiteY6" fmla="*/ 0 h 125825"/>
                <a:gd name="connsiteX7" fmla="*/ 60008 w 1062990"/>
                <a:gd name="connsiteY7" fmla="*/ 0 h 1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2990" h="125825">
                  <a:moveTo>
                    <a:pt x="1002983" y="0"/>
                  </a:moveTo>
                  <a:cubicBezTo>
                    <a:pt x="1036124" y="0"/>
                    <a:pt x="1062990" y="0"/>
                    <a:pt x="1062990" y="0"/>
                  </a:cubicBezTo>
                  <a:lnTo>
                    <a:pt x="1062990" y="125825"/>
                  </a:lnTo>
                  <a:cubicBezTo>
                    <a:pt x="1062990" y="125825"/>
                    <a:pt x="1036124" y="125825"/>
                    <a:pt x="1002983" y="125825"/>
                  </a:cubicBezTo>
                  <a:lnTo>
                    <a:pt x="60008" y="125825"/>
                  </a:lnTo>
                  <a:cubicBezTo>
                    <a:pt x="26866" y="125825"/>
                    <a:pt x="0" y="125825"/>
                    <a:pt x="0" y="125825"/>
                  </a:cubicBezTo>
                  <a:lnTo>
                    <a:pt x="0" y="0"/>
                  </a:lnTo>
                  <a:cubicBezTo>
                    <a:pt x="0" y="0"/>
                    <a:pt x="26866" y="0"/>
                    <a:pt x="60008" y="0"/>
                  </a:cubicBezTo>
                  <a:close/>
                </a:path>
              </a:pathLst>
            </a:custGeom>
            <a:solidFill>
              <a:srgbClr val="E0E0E0"/>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B9E93C04-80C5-5934-FF9D-33709423A560}"/>
                </a:ext>
              </a:extLst>
            </p:cNvPr>
            <p:cNvSpPr/>
            <p:nvPr/>
          </p:nvSpPr>
          <p:spPr>
            <a:xfrm>
              <a:off x="4706397" y="3516249"/>
              <a:ext cx="291465" cy="291465"/>
            </a:xfrm>
            <a:custGeom>
              <a:avLst/>
              <a:gdLst>
                <a:gd name="connsiteX0" fmla="*/ 242507 w 291465"/>
                <a:gd name="connsiteY0" fmla="*/ 0 h 291465"/>
                <a:gd name="connsiteX1" fmla="*/ 291465 w 291465"/>
                <a:gd name="connsiteY1" fmla="*/ 0 h 291465"/>
                <a:gd name="connsiteX2" fmla="*/ 291465 w 291465"/>
                <a:gd name="connsiteY2" fmla="*/ 291465 h 291465"/>
                <a:gd name="connsiteX3" fmla="*/ 242507 w 291465"/>
                <a:gd name="connsiteY3" fmla="*/ 291465 h 291465"/>
                <a:gd name="connsiteX4" fmla="*/ 48959 w 291465"/>
                <a:gd name="connsiteY4" fmla="*/ 291465 h 291465"/>
                <a:gd name="connsiteX5" fmla="*/ 0 w 291465"/>
                <a:gd name="connsiteY5" fmla="*/ 291465 h 291465"/>
                <a:gd name="connsiteX6" fmla="*/ 0 w 291465"/>
                <a:gd name="connsiteY6" fmla="*/ 0 h 291465"/>
                <a:gd name="connsiteX7" fmla="*/ 48959 w 291465"/>
                <a:gd name="connsiteY7" fmla="*/ 0 h 29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465" h="291465">
                  <a:moveTo>
                    <a:pt x="242507" y="0"/>
                  </a:moveTo>
                  <a:cubicBezTo>
                    <a:pt x="269546" y="0"/>
                    <a:pt x="291465" y="0"/>
                    <a:pt x="291465" y="0"/>
                  </a:cubicBezTo>
                  <a:lnTo>
                    <a:pt x="291465" y="291465"/>
                  </a:lnTo>
                  <a:cubicBezTo>
                    <a:pt x="291465" y="291465"/>
                    <a:pt x="269546" y="291465"/>
                    <a:pt x="242507" y="291465"/>
                  </a:cubicBezTo>
                  <a:lnTo>
                    <a:pt x="48959" y="291465"/>
                  </a:lnTo>
                  <a:cubicBezTo>
                    <a:pt x="21920" y="291465"/>
                    <a:pt x="0" y="291465"/>
                    <a:pt x="0" y="291465"/>
                  </a:cubicBezTo>
                  <a:lnTo>
                    <a:pt x="0" y="0"/>
                  </a:lnTo>
                  <a:cubicBezTo>
                    <a:pt x="0" y="0"/>
                    <a:pt x="21920" y="0"/>
                    <a:pt x="48959" y="0"/>
                  </a:cubicBezTo>
                  <a:close/>
                </a:path>
              </a:pathLst>
            </a:custGeom>
            <a:solidFill>
              <a:schemeClr val="accent2"/>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0A4022D0-3FD2-29F7-C124-28F8F4DE862B}"/>
                </a:ext>
              </a:extLst>
            </p:cNvPr>
            <p:cNvSpPr/>
            <p:nvPr/>
          </p:nvSpPr>
          <p:spPr>
            <a:xfrm>
              <a:off x="4751450" y="3592163"/>
              <a:ext cx="207835" cy="151637"/>
            </a:xfrm>
            <a:custGeom>
              <a:avLst/>
              <a:gdLst>
                <a:gd name="connsiteX0" fmla="*/ 0 w 207835"/>
                <a:gd name="connsiteY0" fmla="*/ 74009 h 151637"/>
                <a:gd name="connsiteX1" fmla="*/ 29432 w 207835"/>
                <a:gd name="connsiteY1" fmla="*/ 44672 h 151637"/>
                <a:gd name="connsiteX2" fmla="*/ 86011 w 207835"/>
                <a:gd name="connsiteY2" fmla="*/ 94964 h 151637"/>
                <a:gd name="connsiteX3" fmla="*/ 180594 w 207835"/>
                <a:gd name="connsiteY3" fmla="*/ 0 h 151637"/>
                <a:gd name="connsiteX4" fmla="*/ 207836 w 207835"/>
                <a:gd name="connsiteY4" fmla="*/ 29432 h 151637"/>
                <a:gd name="connsiteX5" fmla="*/ 81820 w 207835"/>
                <a:gd name="connsiteY5" fmla="*/ 151638 h 151637"/>
                <a:gd name="connsiteX6" fmla="*/ 0 w 207835"/>
                <a:gd name="connsiteY6" fmla="*/ 74009 h 15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835" h="151637">
                  <a:moveTo>
                    <a:pt x="0" y="74009"/>
                  </a:moveTo>
                  <a:lnTo>
                    <a:pt x="29432" y="44672"/>
                  </a:lnTo>
                  <a:lnTo>
                    <a:pt x="86011" y="94964"/>
                  </a:lnTo>
                  <a:lnTo>
                    <a:pt x="180594" y="0"/>
                  </a:lnTo>
                  <a:lnTo>
                    <a:pt x="207836" y="29432"/>
                  </a:lnTo>
                  <a:lnTo>
                    <a:pt x="81820" y="151638"/>
                  </a:lnTo>
                  <a:lnTo>
                    <a:pt x="0" y="74009"/>
                  </a:lnTo>
                  <a:close/>
                </a:path>
              </a:pathLst>
            </a:custGeom>
            <a:solidFill>
              <a:srgbClr val="FFFFFF"/>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8DAF2F50-4417-F501-2729-D72360178F51}"/>
                </a:ext>
              </a:extLst>
            </p:cNvPr>
            <p:cNvSpPr/>
            <p:nvPr/>
          </p:nvSpPr>
          <p:spPr>
            <a:xfrm>
              <a:off x="4887277" y="1763744"/>
              <a:ext cx="126015" cy="108680"/>
            </a:xfrm>
            <a:custGeom>
              <a:avLst/>
              <a:gdLst>
                <a:gd name="connsiteX0" fmla="*/ 85820 w 126015"/>
                <a:gd name="connsiteY0" fmla="*/ 87535 h 108680"/>
                <a:gd name="connsiteX1" fmla="*/ 39910 w 126015"/>
                <a:gd name="connsiteY1" fmla="*/ 87535 h 108680"/>
                <a:gd name="connsiteX2" fmla="*/ 31337 w 126015"/>
                <a:gd name="connsiteY2" fmla="*/ 108680 h 108680"/>
                <a:gd name="connsiteX3" fmla="*/ 0 w 126015"/>
                <a:gd name="connsiteY3" fmla="*/ 108680 h 108680"/>
                <a:gd name="connsiteX4" fmla="*/ 47625 w 126015"/>
                <a:gd name="connsiteY4" fmla="*/ 0 h 108680"/>
                <a:gd name="connsiteX5" fmla="*/ 77915 w 126015"/>
                <a:gd name="connsiteY5" fmla="*/ 0 h 108680"/>
                <a:gd name="connsiteX6" fmla="*/ 126016 w 126015"/>
                <a:gd name="connsiteY6" fmla="*/ 108680 h 108680"/>
                <a:gd name="connsiteX7" fmla="*/ 94298 w 126015"/>
                <a:gd name="connsiteY7" fmla="*/ 108680 h 108680"/>
                <a:gd name="connsiteX8" fmla="*/ 76867 w 126015"/>
                <a:gd name="connsiteY8" fmla="*/ 65056 h 108680"/>
                <a:gd name="connsiteX9" fmla="*/ 62865 w 126015"/>
                <a:gd name="connsiteY9" fmla="*/ 30194 h 108680"/>
                <a:gd name="connsiteX10" fmla="*/ 48863 w 126015"/>
                <a:gd name="connsiteY10" fmla="*/ 65056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015" h="108680">
                  <a:moveTo>
                    <a:pt x="85820" y="87535"/>
                  </a:moveTo>
                  <a:lnTo>
                    <a:pt x="39910" y="87535"/>
                  </a:lnTo>
                  <a:lnTo>
                    <a:pt x="31337" y="108680"/>
                  </a:lnTo>
                  <a:lnTo>
                    <a:pt x="0" y="108680"/>
                  </a:lnTo>
                  <a:lnTo>
                    <a:pt x="47625" y="0"/>
                  </a:lnTo>
                  <a:lnTo>
                    <a:pt x="77915" y="0"/>
                  </a:lnTo>
                  <a:lnTo>
                    <a:pt x="126016" y="108680"/>
                  </a:lnTo>
                  <a:lnTo>
                    <a:pt x="94298" y="108680"/>
                  </a:lnTo>
                  <a:close/>
                  <a:moveTo>
                    <a:pt x="76867" y="65056"/>
                  </a:moveTo>
                  <a:lnTo>
                    <a:pt x="62865" y="30194"/>
                  </a:lnTo>
                  <a:lnTo>
                    <a:pt x="48863" y="65056"/>
                  </a:lnTo>
                  <a:close/>
                </a:path>
              </a:pathLst>
            </a:custGeom>
            <a:solidFill>
              <a:srgbClr val="263238"/>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EAEBFBC5-8025-7ED0-301C-2D8A8FA5A1DE}"/>
                </a:ext>
              </a:extLst>
            </p:cNvPr>
            <p:cNvSpPr/>
            <p:nvPr/>
          </p:nvSpPr>
          <p:spPr>
            <a:xfrm>
              <a:off x="5022341" y="1763744"/>
              <a:ext cx="112013" cy="108680"/>
            </a:xfrm>
            <a:custGeom>
              <a:avLst/>
              <a:gdLst>
                <a:gd name="connsiteX0" fmla="*/ 0 w 112013"/>
                <a:gd name="connsiteY0" fmla="*/ 0 h 108680"/>
                <a:gd name="connsiteX1" fmla="*/ 51340 w 112013"/>
                <a:gd name="connsiteY1" fmla="*/ 0 h 108680"/>
                <a:gd name="connsiteX2" fmla="*/ 112014 w 112013"/>
                <a:gd name="connsiteY2" fmla="*/ 54388 h 108680"/>
                <a:gd name="connsiteX3" fmla="*/ 51340 w 112013"/>
                <a:gd name="connsiteY3" fmla="*/ 108680 h 108680"/>
                <a:gd name="connsiteX4" fmla="*/ 0 w 112013"/>
                <a:gd name="connsiteY4" fmla="*/ 108680 h 108680"/>
                <a:gd name="connsiteX5" fmla="*/ 50101 w 112013"/>
                <a:gd name="connsiteY5" fmla="*/ 84106 h 108680"/>
                <a:gd name="connsiteX6" fmla="*/ 79915 w 112013"/>
                <a:gd name="connsiteY6" fmla="*/ 54293 h 108680"/>
                <a:gd name="connsiteX7" fmla="*/ 50101 w 112013"/>
                <a:gd name="connsiteY7" fmla="*/ 24479 h 108680"/>
                <a:gd name="connsiteX8" fmla="*/ 31051 w 112013"/>
                <a:gd name="connsiteY8" fmla="*/ 24479 h 108680"/>
                <a:gd name="connsiteX9" fmla="*/ 31051 w 112013"/>
                <a:gd name="connsiteY9" fmla="*/ 84106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013" h="108680">
                  <a:moveTo>
                    <a:pt x="0" y="0"/>
                  </a:moveTo>
                  <a:lnTo>
                    <a:pt x="51340" y="0"/>
                  </a:lnTo>
                  <a:cubicBezTo>
                    <a:pt x="87344" y="0"/>
                    <a:pt x="112014" y="20955"/>
                    <a:pt x="112014" y="54388"/>
                  </a:cubicBezTo>
                  <a:cubicBezTo>
                    <a:pt x="112014" y="87821"/>
                    <a:pt x="87344" y="108680"/>
                    <a:pt x="51340" y="108680"/>
                  </a:cubicBezTo>
                  <a:lnTo>
                    <a:pt x="0" y="108680"/>
                  </a:lnTo>
                  <a:close/>
                  <a:moveTo>
                    <a:pt x="50101" y="84106"/>
                  </a:moveTo>
                  <a:cubicBezTo>
                    <a:pt x="66567" y="84106"/>
                    <a:pt x="79915" y="70758"/>
                    <a:pt x="79915" y="54293"/>
                  </a:cubicBezTo>
                  <a:cubicBezTo>
                    <a:pt x="79915" y="37827"/>
                    <a:pt x="66567" y="24479"/>
                    <a:pt x="50101" y="24479"/>
                  </a:cubicBezTo>
                  <a:lnTo>
                    <a:pt x="31051" y="24479"/>
                  </a:lnTo>
                  <a:lnTo>
                    <a:pt x="31051" y="84106"/>
                  </a:lnTo>
                  <a:close/>
                </a:path>
              </a:pathLst>
            </a:custGeom>
            <a:solidFill>
              <a:srgbClr val="263238"/>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2E9E1446-6E8C-FDEC-22AD-ABFBFE2DAA9E}"/>
                </a:ext>
              </a:extLst>
            </p:cNvPr>
            <p:cNvSpPr/>
            <p:nvPr/>
          </p:nvSpPr>
          <p:spPr>
            <a:xfrm>
              <a:off x="5133975" y="1763744"/>
              <a:ext cx="123062" cy="108680"/>
            </a:xfrm>
            <a:custGeom>
              <a:avLst/>
              <a:gdLst>
                <a:gd name="connsiteX0" fmla="*/ 123063 w 123062"/>
                <a:gd name="connsiteY0" fmla="*/ 0 h 108680"/>
                <a:gd name="connsiteX1" fmla="*/ 76200 w 123062"/>
                <a:gd name="connsiteY1" fmla="*/ 108680 h 108680"/>
                <a:gd name="connsiteX2" fmla="*/ 45911 w 123062"/>
                <a:gd name="connsiteY2" fmla="*/ 108680 h 108680"/>
                <a:gd name="connsiteX3" fmla="*/ 0 w 123062"/>
                <a:gd name="connsiteY3" fmla="*/ 0 h 108680"/>
                <a:gd name="connsiteX4" fmla="*/ 33147 w 123062"/>
                <a:gd name="connsiteY4" fmla="*/ 0 h 108680"/>
                <a:gd name="connsiteX5" fmla="*/ 62675 w 123062"/>
                <a:gd name="connsiteY5" fmla="*/ 70771 h 108680"/>
                <a:gd name="connsiteX6" fmla="*/ 92774 w 123062"/>
                <a:gd name="connsiteY6" fmla="*/ 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062" h="108680">
                  <a:moveTo>
                    <a:pt x="123063" y="0"/>
                  </a:moveTo>
                  <a:lnTo>
                    <a:pt x="76200" y="108680"/>
                  </a:lnTo>
                  <a:lnTo>
                    <a:pt x="45911" y="108680"/>
                  </a:lnTo>
                  <a:lnTo>
                    <a:pt x="0" y="0"/>
                  </a:lnTo>
                  <a:lnTo>
                    <a:pt x="33147" y="0"/>
                  </a:lnTo>
                  <a:lnTo>
                    <a:pt x="62675" y="70771"/>
                  </a:lnTo>
                  <a:lnTo>
                    <a:pt x="92774" y="0"/>
                  </a:lnTo>
                  <a:close/>
                </a:path>
              </a:pathLst>
            </a:custGeom>
            <a:solidFill>
              <a:srgbClr val="263238"/>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9FA320B9-0E75-D19C-2832-978B2FE985C5}"/>
                </a:ext>
              </a:extLst>
            </p:cNvPr>
            <p:cNvSpPr/>
            <p:nvPr/>
          </p:nvSpPr>
          <p:spPr>
            <a:xfrm>
              <a:off x="5246465" y="1763744"/>
              <a:ext cx="126111" cy="108680"/>
            </a:xfrm>
            <a:custGeom>
              <a:avLst/>
              <a:gdLst>
                <a:gd name="connsiteX0" fmla="*/ 86011 w 126111"/>
                <a:gd name="connsiteY0" fmla="*/ 87535 h 108680"/>
                <a:gd name="connsiteX1" fmla="*/ 39910 w 126111"/>
                <a:gd name="connsiteY1" fmla="*/ 87535 h 108680"/>
                <a:gd name="connsiteX2" fmla="*/ 31433 w 126111"/>
                <a:gd name="connsiteY2" fmla="*/ 108680 h 108680"/>
                <a:gd name="connsiteX3" fmla="*/ 0 w 126111"/>
                <a:gd name="connsiteY3" fmla="*/ 108680 h 108680"/>
                <a:gd name="connsiteX4" fmla="*/ 47625 w 126111"/>
                <a:gd name="connsiteY4" fmla="*/ 0 h 108680"/>
                <a:gd name="connsiteX5" fmla="*/ 78010 w 126111"/>
                <a:gd name="connsiteY5" fmla="*/ 0 h 108680"/>
                <a:gd name="connsiteX6" fmla="*/ 126111 w 126111"/>
                <a:gd name="connsiteY6" fmla="*/ 108680 h 108680"/>
                <a:gd name="connsiteX7" fmla="*/ 94107 w 126111"/>
                <a:gd name="connsiteY7" fmla="*/ 108680 h 108680"/>
                <a:gd name="connsiteX8" fmla="*/ 76486 w 126111"/>
                <a:gd name="connsiteY8" fmla="*/ 64960 h 108680"/>
                <a:gd name="connsiteX9" fmla="*/ 62484 w 126111"/>
                <a:gd name="connsiteY9" fmla="*/ 30099 h 108680"/>
                <a:gd name="connsiteX10" fmla="*/ 49435 w 126111"/>
                <a:gd name="connsiteY10" fmla="*/ 65056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11" h="108680">
                  <a:moveTo>
                    <a:pt x="86011" y="87535"/>
                  </a:moveTo>
                  <a:lnTo>
                    <a:pt x="39910" y="87535"/>
                  </a:lnTo>
                  <a:lnTo>
                    <a:pt x="31433" y="108680"/>
                  </a:lnTo>
                  <a:lnTo>
                    <a:pt x="0" y="108680"/>
                  </a:lnTo>
                  <a:lnTo>
                    <a:pt x="47625" y="0"/>
                  </a:lnTo>
                  <a:lnTo>
                    <a:pt x="78010" y="0"/>
                  </a:lnTo>
                  <a:lnTo>
                    <a:pt x="126111" y="108680"/>
                  </a:lnTo>
                  <a:lnTo>
                    <a:pt x="94107" y="108680"/>
                  </a:lnTo>
                  <a:close/>
                  <a:moveTo>
                    <a:pt x="76486" y="64960"/>
                  </a:moveTo>
                  <a:lnTo>
                    <a:pt x="62484" y="30099"/>
                  </a:lnTo>
                  <a:lnTo>
                    <a:pt x="49435" y="65056"/>
                  </a:lnTo>
                  <a:close/>
                </a:path>
              </a:pathLst>
            </a:custGeom>
            <a:solidFill>
              <a:srgbClr val="263238"/>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38091E9C-E684-AF3A-AF5B-D81F3BACC6F7}"/>
                </a:ext>
              </a:extLst>
            </p:cNvPr>
            <p:cNvSpPr/>
            <p:nvPr/>
          </p:nvSpPr>
          <p:spPr>
            <a:xfrm>
              <a:off x="5381625" y="1763744"/>
              <a:ext cx="103346" cy="108680"/>
            </a:xfrm>
            <a:custGeom>
              <a:avLst/>
              <a:gdLst>
                <a:gd name="connsiteX0" fmla="*/ 103346 w 103346"/>
                <a:gd name="connsiteY0" fmla="*/ 0 h 108680"/>
                <a:gd name="connsiteX1" fmla="*/ 103346 w 103346"/>
                <a:gd name="connsiteY1" fmla="*/ 108680 h 108680"/>
                <a:gd name="connsiteX2" fmla="*/ 78105 w 103346"/>
                <a:gd name="connsiteY2" fmla="*/ 108680 h 108680"/>
                <a:gd name="connsiteX3" fmla="*/ 30480 w 103346"/>
                <a:gd name="connsiteY3" fmla="*/ 50768 h 108680"/>
                <a:gd name="connsiteX4" fmla="*/ 30480 w 103346"/>
                <a:gd name="connsiteY4" fmla="*/ 108680 h 108680"/>
                <a:gd name="connsiteX5" fmla="*/ 0 w 103346"/>
                <a:gd name="connsiteY5" fmla="*/ 108680 h 108680"/>
                <a:gd name="connsiteX6" fmla="*/ 0 w 103346"/>
                <a:gd name="connsiteY6" fmla="*/ 0 h 108680"/>
                <a:gd name="connsiteX7" fmla="*/ 25337 w 103346"/>
                <a:gd name="connsiteY7" fmla="*/ 0 h 108680"/>
                <a:gd name="connsiteX8" fmla="*/ 72962 w 103346"/>
                <a:gd name="connsiteY8" fmla="*/ 57912 h 108680"/>
                <a:gd name="connsiteX9" fmla="*/ 72962 w 103346"/>
                <a:gd name="connsiteY9" fmla="*/ 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346" h="108680">
                  <a:moveTo>
                    <a:pt x="103346" y="0"/>
                  </a:moveTo>
                  <a:lnTo>
                    <a:pt x="103346" y="108680"/>
                  </a:lnTo>
                  <a:lnTo>
                    <a:pt x="78105" y="108680"/>
                  </a:lnTo>
                  <a:lnTo>
                    <a:pt x="30480" y="50768"/>
                  </a:lnTo>
                  <a:lnTo>
                    <a:pt x="30480" y="108680"/>
                  </a:lnTo>
                  <a:lnTo>
                    <a:pt x="0" y="108680"/>
                  </a:lnTo>
                  <a:lnTo>
                    <a:pt x="0" y="0"/>
                  </a:lnTo>
                  <a:lnTo>
                    <a:pt x="25337" y="0"/>
                  </a:lnTo>
                  <a:lnTo>
                    <a:pt x="72962" y="57912"/>
                  </a:lnTo>
                  <a:lnTo>
                    <a:pt x="72962" y="0"/>
                  </a:lnTo>
                  <a:close/>
                </a:path>
              </a:pathLst>
            </a:custGeom>
            <a:solidFill>
              <a:srgbClr val="263238"/>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CC7C718D-764C-0C8D-31C8-FD983AFF3169}"/>
                </a:ext>
              </a:extLst>
            </p:cNvPr>
            <p:cNvSpPr/>
            <p:nvPr/>
          </p:nvSpPr>
          <p:spPr>
            <a:xfrm>
              <a:off x="5496496" y="1763744"/>
              <a:ext cx="97345" cy="108680"/>
            </a:xfrm>
            <a:custGeom>
              <a:avLst/>
              <a:gdLst>
                <a:gd name="connsiteX0" fmla="*/ 33338 w 97345"/>
                <a:gd name="connsiteY0" fmla="*/ 24384 h 108680"/>
                <a:gd name="connsiteX1" fmla="*/ 0 w 97345"/>
                <a:gd name="connsiteY1" fmla="*/ 24384 h 108680"/>
                <a:gd name="connsiteX2" fmla="*/ 0 w 97345"/>
                <a:gd name="connsiteY2" fmla="*/ 0 h 108680"/>
                <a:gd name="connsiteX3" fmla="*/ 97346 w 97345"/>
                <a:gd name="connsiteY3" fmla="*/ 0 h 108680"/>
                <a:gd name="connsiteX4" fmla="*/ 97346 w 97345"/>
                <a:gd name="connsiteY4" fmla="*/ 24384 h 108680"/>
                <a:gd name="connsiteX5" fmla="*/ 64103 w 97345"/>
                <a:gd name="connsiteY5" fmla="*/ 24384 h 108680"/>
                <a:gd name="connsiteX6" fmla="*/ 64103 w 97345"/>
                <a:gd name="connsiteY6" fmla="*/ 108680 h 108680"/>
                <a:gd name="connsiteX7" fmla="*/ 33338 w 97345"/>
                <a:gd name="connsiteY7" fmla="*/ 108680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345" h="108680">
                  <a:moveTo>
                    <a:pt x="33338" y="24384"/>
                  </a:moveTo>
                  <a:lnTo>
                    <a:pt x="0" y="24384"/>
                  </a:lnTo>
                  <a:lnTo>
                    <a:pt x="0" y="0"/>
                  </a:lnTo>
                  <a:lnTo>
                    <a:pt x="97346" y="0"/>
                  </a:lnTo>
                  <a:lnTo>
                    <a:pt x="97346" y="24384"/>
                  </a:lnTo>
                  <a:lnTo>
                    <a:pt x="64103" y="24384"/>
                  </a:lnTo>
                  <a:lnTo>
                    <a:pt x="64103" y="108680"/>
                  </a:lnTo>
                  <a:lnTo>
                    <a:pt x="33338" y="108680"/>
                  </a:lnTo>
                  <a:close/>
                </a:path>
              </a:pathLst>
            </a:custGeom>
            <a:solidFill>
              <a:srgbClr val="263238"/>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7F9B0C86-35F2-F23A-BEAB-C33C30EA05B1}"/>
                </a:ext>
              </a:extLst>
            </p:cNvPr>
            <p:cNvSpPr/>
            <p:nvPr/>
          </p:nvSpPr>
          <p:spPr>
            <a:xfrm>
              <a:off x="5586793" y="1763744"/>
              <a:ext cx="126015" cy="108680"/>
            </a:xfrm>
            <a:custGeom>
              <a:avLst/>
              <a:gdLst>
                <a:gd name="connsiteX0" fmla="*/ 85820 w 126015"/>
                <a:gd name="connsiteY0" fmla="*/ 87535 h 108680"/>
                <a:gd name="connsiteX1" fmla="*/ 39910 w 126015"/>
                <a:gd name="connsiteY1" fmla="*/ 87535 h 108680"/>
                <a:gd name="connsiteX2" fmla="*/ 31337 w 126015"/>
                <a:gd name="connsiteY2" fmla="*/ 108680 h 108680"/>
                <a:gd name="connsiteX3" fmla="*/ 0 w 126015"/>
                <a:gd name="connsiteY3" fmla="*/ 108680 h 108680"/>
                <a:gd name="connsiteX4" fmla="*/ 47625 w 126015"/>
                <a:gd name="connsiteY4" fmla="*/ 0 h 108680"/>
                <a:gd name="connsiteX5" fmla="*/ 77915 w 126015"/>
                <a:gd name="connsiteY5" fmla="*/ 0 h 108680"/>
                <a:gd name="connsiteX6" fmla="*/ 126016 w 126015"/>
                <a:gd name="connsiteY6" fmla="*/ 108680 h 108680"/>
                <a:gd name="connsiteX7" fmla="*/ 94012 w 126015"/>
                <a:gd name="connsiteY7" fmla="*/ 108680 h 108680"/>
                <a:gd name="connsiteX8" fmla="*/ 76867 w 126015"/>
                <a:gd name="connsiteY8" fmla="*/ 65056 h 108680"/>
                <a:gd name="connsiteX9" fmla="*/ 62865 w 126015"/>
                <a:gd name="connsiteY9" fmla="*/ 30194 h 108680"/>
                <a:gd name="connsiteX10" fmla="*/ 48958 w 126015"/>
                <a:gd name="connsiteY10" fmla="*/ 65056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015" h="108680">
                  <a:moveTo>
                    <a:pt x="85820" y="87535"/>
                  </a:moveTo>
                  <a:lnTo>
                    <a:pt x="39910" y="87535"/>
                  </a:lnTo>
                  <a:lnTo>
                    <a:pt x="31337" y="108680"/>
                  </a:lnTo>
                  <a:lnTo>
                    <a:pt x="0" y="108680"/>
                  </a:lnTo>
                  <a:lnTo>
                    <a:pt x="47625" y="0"/>
                  </a:lnTo>
                  <a:lnTo>
                    <a:pt x="77915" y="0"/>
                  </a:lnTo>
                  <a:lnTo>
                    <a:pt x="126016" y="108680"/>
                  </a:lnTo>
                  <a:lnTo>
                    <a:pt x="94012" y="108680"/>
                  </a:lnTo>
                  <a:close/>
                  <a:moveTo>
                    <a:pt x="76867" y="65056"/>
                  </a:moveTo>
                  <a:lnTo>
                    <a:pt x="62865" y="30194"/>
                  </a:lnTo>
                  <a:lnTo>
                    <a:pt x="48958" y="65056"/>
                  </a:lnTo>
                  <a:close/>
                </a:path>
              </a:pathLst>
            </a:custGeom>
            <a:solidFill>
              <a:srgbClr val="263238"/>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36E59C24-12C6-93B4-1449-3A8BE843E08C}"/>
                </a:ext>
              </a:extLst>
            </p:cNvPr>
            <p:cNvSpPr/>
            <p:nvPr/>
          </p:nvSpPr>
          <p:spPr>
            <a:xfrm>
              <a:off x="5714714" y="1762033"/>
              <a:ext cx="108108" cy="112581"/>
            </a:xfrm>
            <a:custGeom>
              <a:avLst/>
              <a:gdLst>
                <a:gd name="connsiteX0" fmla="*/ 78391 w 108108"/>
                <a:gd name="connsiteY0" fmla="*/ 53717 h 112581"/>
                <a:gd name="connsiteX1" fmla="*/ 105537 w 108108"/>
                <a:gd name="connsiteY1" fmla="*/ 53717 h 112581"/>
                <a:gd name="connsiteX2" fmla="*/ 105537 w 108108"/>
                <a:gd name="connsiteY2" fmla="*/ 98770 h 112581"/>
                <a:gd name="connsiteX3" fmla="*/ 59912 w 108108"/>
                <a:gd name="connsiteY3" fmla="*/ 112581 h 112581"/>
                <a:gd name="connsiteX4" fmla="*/ 0 w 108108"/>
                <a:gd name="connsiteY4" fmla="*/ 56098 h 112581"/>
                <a:gd name="connsiteX5" fmla="*/ 60484 w 108108"/>
                <a:gd name="connsiteY5" fmla="*/ 91 h 112581"/>
                <a:gd name="connsiteX6" fmla="*/ 108109 w 108108"/>
                <a:gd name="connsiteY6" fmla="*/ 19903 h 112581"/>
                <a:gd name="connsiteX7" fmla="*/ 88583 w 108108"/>
                <a:gd name="connsiteY7" fmla="*/ 37620 h 112581"/>
                <a:gd name="connsiteX8" fmla="*/ 62198 w 108108"/>
                <a:gd name="connsiteY8" fmla="*/ 25523 h 112581"/>
                <a:gd name="connsiteX9" fmla="*/ 31147 w 108108"/>
                <a:gd name="connsiteY9" fmla="*/ 56575 h 112581"/>
                <a:gd name="connsiteX10" fmla="*/ 62198 w 108108"/>
                <a:gd name="connsiteY10" fmla="*/ 87626 h 112581"/>
                <a:gd name="connsiteX11" fmla="*/ 78867 w 108108"/>
                <a:gd name="connsiteY11" fmla="*/ 84007 h 11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108" h="112581">
                  <a:moveTo>
                    <a:pt x="78391" y="53717"/>
                  </a:moveTo>
                  <a:lnTo>
                    <a:pt x="105537" y="53717"/>
                  </a:lnTo>
                  <a:lnTo>
                    <a:pt x="105537" y="98770"/>
                  </a:lnTo>
                  <a:cubicBezTo>
                    <a:pt x="92047" y="107822"/>
                    <a:pt x="76158" y="112631"/>
                    <a:pt x="59912" y="112581"/>
                  </a:cubicBezTo>
                  <a:cubicBezTo>
                    <a:pt x="25337" y="112581"/>
                    <a:pt x="0" y="89150"/>
                    <a:pt x="0" y="56098"/>
                  </a:cubicBezTo>
                  <a:cubicBezTo>
                    <a:pt x="0" y="23046"/>
                    <a:pt x="25337" y="91"/>
                    <a:pt x="60484" y="91"/>
                  </a:cubicBezTo>
                  <a:cubicBezTo>
                    <a:pt x="78549" y="-911"/>
                    <a:pt x="96084" y="6384"/>
                    <a:pt x="108109" y="19903"/>
                  </a:cubicBezTo>
                  <a:lnTo>
                    <a:pt x="88583" y="37620"/>
                  </a:lnTo>
                  <a:cubicBezTo>
                    <a:pt x="82037" y="29848"/>
                    <a:pt x="72359" y="25411"/>
                    <a:pt x="62198" y="25523"/>
                  </a:cubicBezTo>
                  <a:cubicBezTo>
                    <a:pt x="45049" y="25523"/>
                    <a:pt x="31147" y="39425"/>
                    <a:pt x="31147" y="56575"/>
                  </a:cubicBezTo>
                  <a:cubicBezTo>
                    <a:pt x="31147" y="73724"/>
                    <a:pt x="45049" y="87626"/>
                    <a:pt x="62198" y="87626"/>
                  </a:cubicBezTo>
                  <a:cubicBezTo>
                    <a:pt x="67953" y="87656"/>
                    <a:pt x="73643" y="86421"/>
                    <a:pt x="78867" y="84007"/>
                  </a:cubicBezTo>
                  <a:close/>
                </a:path>
              </a:pathLst>
            </a:custGeom>
            <a:solidFill>
              <a:srgbClr val="263238"/>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31F1A442-2619-975E-5812-3755458D46F8}"/>
                </a:ext>
              </a:extLst>
            </p:cNvPr>
            <p:cNvSpPr/>
            <p:nvPr/>
          </p:nvSpPr>
          <p:spPr>
            <a:xfrm>
              <a:off x="5839777" y="1763744"/>
              <a:ext cx="87248" cy="108680"/>
            </a:xfrm>
            <a:custGeom>
              <a:avLst/>
              <a:gdLst>
                <a:gd name="connsiteX0" fmla="*/ 87249 w 87248"/>
                <a:gd name="connsiteY0" fmla="*/ 84963 h 108680"/>
                <a:gd name="connsiteX1" fmla="*/ 87249 w 87248"/>
                <a:gd name="connsiteY1" fmla="*/ 108680 h 108680"/>
                <a:gd name="connsiteX2" fmla="*/ 0 w 87248"/>
                <a:gd name="connsiteY2" fmla="*/ 108680 h 108680"/>
                <a:gd name="connsiteX3" fmla="*/ 0 w 87248"/>
                <a:gd name="connsiteY3" fmla="*/ 0 h 108680"/>
                <a:gd name="connsiteX4" fmla="*/ 85725 w 87248"/>
                <a:gd name="connsiteY4" fmla="*/ 0 h 108680"/>
                <a:gd name="connsiteX5" fmla="*/ 85725 w 87248"/>
                <a:gd name="connsiteY5" fmla="*/ 23813 h 108680"/>
                <a:gd name="connsiteX6" fmla="*/ 30480 w 87248"/>
                <a:gd name="connsiteY6" fmla="*/ 23813 h 108680"/>
                <a:gd name="connsiteX7" fmla="*/ 30480 w 87248"/>
                <a:gd name="connsiteY7" fmla="*/ 42100 h 108680"/>
                <a:gd name="connsiteX8" fmla="*/ 78676 w 87248"/>
                <a:gd name="connsiteY8" fmla="*/ 42100 h 108680"/>
                <a:gd name="connsiteX9" fmla="*/ 78676 w 87248"/>
                <a:gd name="connsiteY9" fmla="*/ 65056 h 108680"/>
                <a:gd name="connsiteX10" fmla="*/ 30480 w 87248"/>
                <a:gd name="connsiteY10" fmla="*/ 65056 h 108680"/>
                <a:gd name="connsiteX11" fmla="*/ 30480 w 87248"/>
                <a:gd name="connsiteY11" fmla="*/ 84963 h 10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248" h="108680">
                  <a:moveTo>
                    <a:pt x="87249" y="84963"/>
                  </a:moveTo>
                  <a:lnTo>
                    <a:pt x="87249" y="108680"/>
                  </a:lnTo>
                  <a:lnTo>
                    <a:pt x="0" y="108680"/>
                  </a:lnTo>
                  <a:lnTo>
                    <a:pt x="0" y="0"/>
                  </a:lnTo>
                  <a:lnTo>
                    <a:pt x="85725" y="0"/>
                  </a:lnTo>
                  <a:lnTo>
                    <a:pt x="85725" y="23813"/>
                  </a:lnTo>
                  <a:lnTo>
                    <a:pt x="30480" y="23813"/>
                  </a:lnTo>
                  <a:lnTo>
                    <a:pt x="30480" y="42100"/>
                  </a:lnTo>
                  <a:lnTo>
                    <a:pt x="78676" y="42100"/>
                  </a:lnTo>
                  <a:lnTo>
                    <a:pt x="78676" y="65056"/>
                  </a:lnTo>
                  <a:lnTo>
                    <a:pt x="30480" y="65056"/>
                  </a:lnTo>
                  <a:lnTo>
                    <a:pt x="30480" y="84963"/>
                  </a:lnTo>
                  <a:close/>
                </a:path>
              </a:pathLst>
            </a:custGeom>
            <a:solidFill>
              <a:srgbClr val="263238"/>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802AC968-6F43-1BBC-630B-D067860F6A56}"/>
                </a:ext>
              </a:extLst>
            </p:cNvPr>
            <p:cNvSpPr/>
            <p:nvPr/>
          </p:nvSpPr>
          <p:spPr>
            <a:xfrm>
              <a:off x="5936456" y="1761640"/>
              <a:ext cx="93821" cy="112813"/>
            </a:xfrm>
            <a:custGeom>
              <a:avLst/>
              <a:gdLst>
                <a:gd name="connsiteX0" fmla="*/ 0 w 93821"/>
                <a:gd name="connsiteY0" fmla="*/ 100974 h 112813"/>
                <a:gd name="connsiteX1" fmla="*/ 10096 w 93821"/>
                <a:gd name="connsiteY1" fmla="*/ 78399 h 112813"/>
                <a:gd name="connsiteX2" fmla="*/ 46006 w 93821"/>
                <a:gd name="connsiteY2" fmla="*/ 89067 h 112813"/>
                <a:gd name="connsiteX3" fmla="*/ 63722 w 93821"/>
                <a:gd name="connsiteY3" fmla="*/ 80209 h 112813"/>
                <a:gd name="connsiteX4" fmla="*/ 1905 w 93821"/>
                <a:gd name="connsiteY4" fmla="*/ 35156 h 112813"/>
                <a:gd name="connsiteX5" fmla="*/ 50006 w 93821"/>
                <a:gd name="connsiteY5" fmla="*/ 8 h 112813"/>
                <a:gd name="connsiteX6" fmla="*/ 89440 w 93821"/>
                <a:gd name="connsiteY6" fmla="*/ 9533 h 112813"/>
                <a:gd name="connsiteX7" fmla="*/ 79915 w 93821"/>
                <a:gd name="connsiteY7" fmla="*/ 32298 h 112813"/>
                <a:gd name="connsiteX8" fmla="*/ 49721 w 93821"/>
                <a:gd name="connsiteY8" fmla="*/ 23916 h 112813"/>
                <a:gd name="connsiteX9" fmla="*/ 32195 w 93821"/>
                <a:gd name="connsiteY9" fmla="*/ 33441 h 112813"/>
                <a:gd name="connsiteX10" fmla="*/ 93821 w 93821"/>
                <a:gd name="connsiteY10" fmla="*/ 77733 h 112813"/>
                <a:gd name="connsiteX11" fmla="*/ 45720 w 93821"/>
                <a:gd name="connsiteY11" fmla="*/ 112785 h 112813"/>
                <a:gd name="connsiteX12" fmla="*/ 0 w 93821"/>
                <a:gd name="connsiteY12" fmla="*/ 100974 h 11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821" h="112813">
                  <a:moveTo>
                    <a:pt x="0" y="100974"/>
                  </a:moveTo>
                  <a:lnTo>
                    <a:pt x="10096" y="78399"/>
                  </a:lnTo>
                  <a:cubicBezTo>
                    <a:pt x="20861" y="85182"/>
                    <a:pt x="33284" y="88873"/>
                    <a:pt x="46006" y="89067"/>
                  </a:cubicBezTo>
                  <a:cubicBezTo>
                    <a:pt x="58674" y="89067"/>
                    <a:pt x="63722" y="85448"/>
                    <a:pt x="63722" y="80209"/>
                  </a:cubicBezTo>
                  <a:cubicBezTo>
                    <a:pt x="63722" y="62969"/>
                    <a:pt x="1905" y="75542"/>
                    <a:pt x="1905" y="35156"/>
                  </a:cubicBezTo>
                  <a:cubicBezTo>
                    <a:pt x="1905" y="16106"/>
                    <a:pt x="17717" y="8"/>
                    <a:pt x="50006" y="8"/>
                  </a:cubicBezTo>
                  <a:cubicBezTo>
                    <a:pt x="63743" y="-189"/>
                    <a:pt x="77308" y="3087"/>
                    <a:pt x="89440" y="9533"/>
                  </a:cubicBezTo>
                  <a:lnTo>
                    <a:pt x="79915" y="32298"/>
                  </a:lnTo>
                  <a:cubicBezTo>
                    <a:pt x="70679" y="27096"/>
                    <a:pt x="60316" y="24220"/>
                    <a:pt x="49721" y="23916"/>
                  </a:cubicBezTo>
                  <a:cubicBezTo>
                    <a:pt x="36862" y="23916"/>
                    <a:pt x="32195" y="28298"/>
                    <a:pt x="32195" y="33441"/>
                  </a:cubicBezTo>
                  <a:cubicBezTo>
                    <a:pt x="32195" y="50110"/>
                    <a:pt x="93821" y="37632"/>
                    <a:pt x="93821" y="77733"/>
                  </a:cubicBezTo>
                  <a:cubicBezTo>
                    <a:pt x="93821" y="96783"/>
                    <a:pt x="78010" y="112785"/>
                    <a:pt x="45720" y="112785"/>
                  </a:cubicBezTo>
                  <a:cubicBezTo>
                    <a:pt x="29675" y="113205"/>
                    <a:pt x="13834" y="109113"/>
                    <a:pt x="0" y="100974"/>
                  </a:cubicBezTo>
                  <a:close/>
                </a:path>
              </a:pathLst>
            </a:custGeom>
            <a:solidFill>
              <a:srgbClr val="263238"/>
            </a:solidFill>
            <a:ln w="9525" cap="flat">
              <a:noFill/>
              <a:prstDash val="solid"/>
              <a:miter/>
            </a:ln>
          </p:spPr>
          <p:txBody>
            <a:bodyPr rtlCol="0" anchor="ctr"/>
            <a:lstStyle/>
            <a:p>
              <a:endParaRPr lang="zh-CN" altLang="en-US"/>
            </a:p>
          </p:txBody>
        </p:sp>
      </p:grpSp>
      <p:grpSp>
        <p:nvGrpSpPr>
          <p:cNvPr id="166" name="图形 46">
            <a:extLst>
              <a:ext uri="{FF2B5EF4-FFF2-40B4-BE49-F238E27FC236}">
                <a16:creationId xmlns:a16="http://schemas.microsoft.com/office/drawing/2014/main" id="{C5F50632-6602-0064-B865-30B62403A811}"/>
              </a:ext>
            </a:extLst>
          </p:cNvPr>
          <p:cNvGrpSpPr/>
          <p:nvPr/>
        </p:nvGrpSpPr>
        <p:grpSpPr>
          <a:xfrm>
            <a:off x="6045703" y="2204306"/>
            <a:ext cx="1678664" cy="3688007"/>
            <a:chOff x="6162675" y="1529517"/>
            <a:chExt cx="1876362" cy="4122345"/>
          </a:xfrm>
        </p:grpSpPr>
        <p:sp>
          <p:nvSpPr>
            <p:cNvPr id="167" name="任意多边形: 形状 166">
              <a:extLst>
                <a:ext uri="{FF2B5EF4-FFF2-40B4-BE49-F238E27FC236}">
                  <a16:creationId xmlns:a16="http://schemas.microsoft.com/office/drawing/2014/main" id="{D3DF3ED9-35E7-1990-4E84-A49CA19B48CB}"/>
                </a:ext>
              </a:extLst>
            </p:cNvPr>
            <p:cNvSpPr/>
            <p:nvPr/>
          </p:nvSpPr>
          <p:spPr>
            <a:xfrm>
              <a:off x="6670548" y="5178551"/>
              <a:ext cx="418528" cy="336423"/>
            </a:xfrm>
            <a:custGeom>
              <a:avLst/>
              <a:gdLst>
                <a:gd name="connsiteX0" fmla="*/ 208502 w 418528"/>
                <a:gd name="connsiteY0" fmla="*/ 1048 h 336423"/>
                <a:gd name="connsiteX1" fmla="*/ 200311 w 418528"/>
                <a:gd name="connsiteY1" fmla="*/ 216027 h 336423"/>
                <a:gd name="connsiteX2" fmla="*/ 418529 w 418528"/>
                <a:gd name="connsiteY2" fmla="*/ 336423 h 336423"/>
                <a:gd name="connsiteX3" fmla="*/ 953 w 418528"/>
                <a:gd name="connsiteY3" fmla="*/ 335566 h 336423"/>
                <a:gd name="connsiteX4" fmla="*/ 0 w 418528"/>
                <a:gd name="connsiteY4" fmla="*/ 0 h 336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528" h="336423">
                  <a:moveTo>
                    <a:pt x="208502" y="1048"/>
                  </a:moveTo>
                  <a:lnTo>
                    <a:pt x="200311" y="216027"/>
                  </a:lnTo>
                  <a:cubicBezTo>
                    <a:pt x="200311" y="216027"/>
                    <a:pt x="416052" y="296609"/>
                    <a:pt x="418529" y="336423"/>
                  </a:cubicBezTo>
                  <a:lnTo>
                    <a:pt x="953" y="335566"/>
                  </a:lnTo>
                  <a:lnTo>
                    <a:pt x="0" y="0"/>
                  </a:lnTo>
                  <a:close/>
                </a:path>
              </a:pathLst>
            </a:custGeom>
            <a:solidFill>
              <a:srgbClr val="263238"/>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EDB5CDF5-C895-DD65-926B-7DF1925DFE63}"/>
                </a:ext>
              </a:extLst>
            </p:cNvPr>
            <p:cNvSpPr/>
            <p:nvPr/>
          </p:nvSpPr>
          <p:spPr>
            <a:xfrm>
              <a:off x="6729758" y="5375541"/>
              <a:ext cx="31993" cy="31945"/>
            </a:xfrm>
            <a:custGeom>
              <a:avLst/>
              <a:gdLst>
                <a:gd name="connsiteX0" fmla="*/ 12037 w 31993"/>
                <a:gd name="connsiteY0" fmla="*/ 654 h 31945"/>
                <a:gd name="connsiteX1" fmla="*/ 226 w 31993"/>
                <a:gd name="connsiteY1" fmla="*/ 19704 h 31945"/>
                <a:gd name="connsiteX2" fmla="*/ 19276 w 31993"/>
                <a:gd name="connsiteY2" fmla="*/ 31610 h 31945"/>
                <a:gd name="connsiteX3" fmla="*/ 31658 w 31993"/>
                <a:gd name="connsiteY3" fmla="*/ 11036 h 31945"/>
                <a:gd name="connsiteX4" fmla="*/ 10417 w 31993"/>
                <a:gd name="connsiteY4" fmla="*/ 845 h 31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93" h="31945">
                  <a:moveTo>
                    <a:pt x="12037" y="654"/>
                  </a:moveTo>
                  <a:cubicBezTo>
                    <a:pt x="3892" y="3160"/>
                    <a:pt x="-1151" y="11295"/>
                    <a:pt x="226" y="19704"/>
                  </a:cubicBezTo>
                  <a:cubicBezTo>
                    <a:pt x="2385" y="28118"/>
                    <a:pt x="10767" y="33356"/>
                    <a:pt x="19276" y="31610"/>
                  </a:cubicBezTo>
                  <a:cubicBezTo>
                    <a:pt x="28071" y="28946"/>
                    <a:pt x="33422" y="20056"/>
                    <a:pt x="31658" y="11036"/>
                  </a:cubicBezTo>
                  <a:cubicBezTo>
                    <a:pt x="28441" y="2507"/>
                    <a:pt x="19084" y="-1983"/>
                    <a:pt x="10417" y="845"/>
                  </a:cubicBezTo>
                </a:path>
              </a:pathLst>
            </a:custGeom>
            <a:solidFill>
              <a:srgbClr val="E0E0E0"/>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EA2ACF93-525B-BB68-AEC9-E16AA6E6FBE6}"/>
                </a:ext>
              </a:extLst>
            </p:cNvPr>
            <p:cNvSpPr/>
            <p:nvPr/>
          </p:nvSpPr>
          <p:spPr>
            <a:xfrm>
              <a:off x="6671500" y="5480303"/>
              <a:ext cx="418005" cy="34671"/>
            </a:xfrm>
            <a:custGeom>
              <a:avLst/>
              <a:gdLst>
                <a:gd name="connsiteX0" fmla="*/ 0 w 418005"/>
                <a:gd name="connsiteY0" fmla="*/ 33814 h 34671"/>
                <a:gd name="connsiteX1" fmla="*/ 1238 w 418005"/>
                <a:gd name="connsiteY1" fmla="*/ 0 h 34671"/>
                <a:gd name="connsiteX2" fmla="*/ 401288 w 418005"/>
                <a:gd name="connsiteY2" fmla="*/ 13526 h 34671"/>
                <a:gd name="connsiteX3" fmla="*/ 417766 w 418005"/>
                <a:gd name="connsiteY3" fmla="*/ 34671 h 34671"/>
              </a:gdLst>
              <a:ahLst/>
              <a:cxnLst>
                <a:cxn ang="0">
                  <a:pos x="connsiteX0" y="connsiteY0"/>
                </a:cxn>
                <a:cxn ang="0">
                  <a:pos x="connsiteX1" y="connsiteY1"/>
                </a:cxn>
                <a:cxn ang="0">
                  <a:pos x="connsiteX2" y="connsiteY2"/>
                </a:cxn>
                <a:cxn ang="0">
                  <a:pos x="connsiteX3" y="connsiteY3"/>
                </a:cxn>
              </a:cxnLst>
              <a:rect l="l" t="t" r="r" b="b"/>
              <a:pathLst>
                <a:path w="418005" h="34671">
                  <a:moveTo>
                    <a:pt x="0" y="33814"/>
                  </a:moveTo>
                  <a:lnTo>
                    <a:pt x="1238" y="0"/>
                  </a:lnTo>
                  <a:lnTo>
                    <a:pt x="401288" y="13526"/>
                  </a:lnTo>
                  <a:cubicBezTo>
                    <a:pt x="401288" y="13526"/>
                    <a:pt x="420338" y="21622"/>
                    <a:pt x="417766" y="34671"/>
                  </a:cubicBezTo>
                  <a:close/>
                </a:path>
              </a:pathLst>
            </a:custGeom>
            <a:solidFill>
              <a:srgbClr val="455A64"/>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8D220F4C-16C2-80CE-7D8E-8B399DDF5CC8}"/>
                </a:ext>
              </a:extLst>
            </p:cNvPr>
            <p:cNvSpPr/>
            <p:nvPr/>
          </p:nvSpPr>
          <p:spPr>
            <a:xfrm>
              <a:off x="6839483" y="5390655"/>
              <a:ext cx="38151" cy="25605"/>
            </a:xfrm>
            <a:custGeom>
              <a:avLst/>
              <a:gdLst>
                <a:gd name="connsiteX0" fmla="*/ 38138 w 38151"/>
                <a:gd name="connsiteY0" fmla="*/ 1828 h 25605"/>
                <a:gd name="connsiteX1" fmla="*/ 17850 w 38151"/>
                <a:gd name="connsiteY1" fmla="*/ 11353 h 25605"/>
                <a:gd name="connsiteX2" fmla="*/ 514 w 38151"/>
                <a:gd name="connsiteY2" fmla="*/ 25545 h 25605"/>
                <a:gd name="connsiteX3" fmla="*/ 14040 w 38151"/>
                <a:gd name="connsiteY3" fmla="*/ 5352 h 25605"/>
                <a:gd name="connsiteX4" fmla="*/ 38138 w 38151"/>
                <a:gd name="connsiteY4" fmla="*/ 1828 h 2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51" h="25605">
                  <a:moveTo>
                    <a:pt x="38138" y="1828"/>
                  </a:moveTo>
                  <a:cubicBezTo>
                    <a:pt x="38138" y="3828"/>
                    <a:pt x="27851" y="4781"/>
                    <a:pt x="17850" y="11353"/>
                  </a:cubicBezTo>
                  <a:cubicBezTo>
                    <a:pt x="7849" y="17925"/>
                    <a:pt x="2419" y="26402"/>
                    <a:pt x="514" y="25545"/>
                  </a:cubicBezTo>
                  <a:cubicBezTo>
                    <a:pt x="-1391" y="24688"/>
                    <a:pt x="1753" y="12972"/>
                    <a:pt x="14040" y="5352"/>
                  </a:cubicBezTo>
                  <a:cubicBezTo>
                    <a:pt x="26327" y="-2268"/>
                    <a:pt x="38614" y="-77"/>
                    <a:pt x="38138" y="1828"/>
                  </a:cubicBezTo>
                  <a:close/>
                </a:path>
              </a:pathLst>
            </a:custGeom>
            <a:solidFill>
              <a:srgbClr val="FFFFFF"/>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FACE5AC4-5560-308E-4D8A-689FF543C8B1}"/>
                </a:ext>
              </a:extLst>
            </p:cNvPr>
            <p:cNvSpPr/>
            <p:nvPr/>
          </p:nvSpPr>
          <p:spPr>
            <a:xfrm>
              <a:off x="6893566" y="5409872"/>
              <a:ext cx="27793" cy="32522"/>
            </a:xfrm>
            <a:custGeom>
              <a:avLst/>
              <a:gdLst>
                <a:gd name="connsiteX0" fmla="*/ 27775 w 27793"/>
                <a:gd name="connsiteY0" fmla="*/ 803 h 32522"/>
                <a:gd name="connsiteX1" fmla="*/ 12535 w 27793"/>
                <a:gd name="connsiteY1" fmla="*/ 14805 h 32522"/>
                <a:gd name="connsiteX2" fmla="*/ 1486 w 27793"/>
                <a:gd name="connsiteY2" fmla="*/ 32522 h 32522"/>
                <a:gd name="connsiteX3" fmla="*/ 7010 w 27793"/>
                <a:gd name="connsiteY3" fmla="*/ 10328 h 32522"/>
                <a:gd name="connsiteX4" fmla="*/ 27775 w 27793"/>
                <a:gd name="connsiteY4" fmla="*/ 803 h 32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3" h="32522">
                  <a:moveTo>
                    <a:pt x="27775" y="803"/>
                  </a:moveTo>
                  <a:cubicBezTo>
                    <a:pt x="28251" y="2804"/>
                    <a:pt x="19488" y="6233"/>
                    <a:pt x="12535" y="14805"/>
                  </a:cubicBezTo>
                  <a:cubicBezTo>
                    <a:pt x="5582" y="23378"/>
                    <a:pt x="3581" y="32617"/>
                    <a:pt x="1486" y="32522"/>
                  </a:cubicBezTo>
                  <a:cubicBezTo>
                    <a:pt x="-609" y="32426"/>
                    <a:pt x="-1753" y="20901"/>
                    <a:pt x="7010" y="10328"/>
                  </a:cubicBezTo>
                  <a:cubicBezTo>
                    <a:pt x="15774" y="-244"/>
                    <a:pt x="27775" y="-1101"/>
                    <a:pt x="27775" y="803"/>
                  </a:cubicBezTo>
                  <a:close/>
                </a:path>
              </a:pathLst>
            </a:custGeom>
            <a:solidFill>
              <a:srgbClr val="FFFFFF"/>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7EC0BA3B-85EE-2CF5-DDE7-869E5D788FCE}"/>
                </a:ext>
              </a:extLst>
            </p:cNvPr>
            <p:cNvSpPr/>
            <p:nvPr/>
          </p:nvSpPr>
          <p:spPr>
            <a:xfrm>
              <a:off x="6943701" y="5428018"/>
              <a:ext cx="18776" cy="35140"/>
            </a:xfrm>
            <a:custGeom>
              <a:avLst/>
              <a:gdLst>
                <a:gd name="connsiteX0" fmla="*/ 2405 w 18776"/>
                <a:gd name="connsiteY0" fmla="*/ 35141 h 35140"/>
                <a:gd name="connsiteX1" fmla="*/ 3072 w 18776"/>
                <a:gd name="connsiteY1" fmla="*/ 14186 h 35140"/>
                <a:gd name="connsiteX2" fmla="*/ 18692 w 18776"/>
                <a:gd name="connsiteY2" fmla="*/ 375 h 35140"/>
                <a:gd name="connsiteX3" fmla="*/ 9167 w 18776"/>
                <a:gd name="connsiteY3" fmla="*/ 17234 h 35140"/>
                <a:gd name="connsiteX4" fmla="*/ 2405 w 18776"/>
                <a:gd name="connsiteY4" fmla="*/ 35141 h 35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6" h="35140">
                  <a:moveTo>
                    <a:pt x="2405" y="35141"/>
                  </a:moveTo>
                  <a:cubicBezTo>
                    <a:pt x="595" y="35141"/>
                    <a:pt x="-2262" y="25616"/>
                    <a:pt x="3072" y="14186"/>
                  </a:cubicBezTo>
                  <a:cubicBezTo>
                    <a:pt x="8406" y="2756"/>
                    <a:pt x="17835" y="-1340"/>
                    <a:pt x="18692" y="375"/>
                  </a:cubicBezTo>
                  <a:cubicBezTo>
                    <a:pt x="19550" y="2089"/>
                    <a:pt x="13644" y="7995"/>
                    <a:pt x="9167" y="17234"/>
                  </a:cubicBezTo>
                  <a:cubicBezTo>
                    <a:pt x="4691" y="26473"/>
                    <a:pt x="4500" y="34950"/>
                    <a:pt x="2405" y="35141"/>
                  </a:cubicBezTo>
                  <a:close/>
                </a:path>
              </a:pathLst>
            </a:custGeom>
            <a:solidFill>
              <a:srgbClr val="FFFFFF"/>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7262E554-5506-710A-E2E1-445228B1CD30}"/>
                </a:ext>
              </a:extLst>
            </p:cNvPr>
            <p:cNvSpPr/>
            <p:nvPr/>
          </p:nvSpPr>
          <p:spPr>
            <a:xfrm>
              <a:off x="6830673" y="5336666"/>
              <a:ext cx="43489" cy="9997"/>
            </a:xfrm>
            <a:custGeom>
              <a:avLst/>
              <a:gdLst>
                <a:gd name="connsiteX0" fmla="*/ 43424 w 43489"/>
                <a:gd name="connsiteY0" fmla="*/ 6858 h 9997"/>
                <a:gd name="connsiteX1" fmla="*/ 21612 w 43489"/>
                <a:gd name="connsiteY1" fmla="*/ 6858 h 9997"/>
                <a:gd name="connsiteX2" fmla="*/ 86 w 43489"/>
                <a:gd name="connsiteY2" fmla="*/ 9525 h 9997"/>
                <a:gd name="connsiteX3" fmla="*/ 21231 w 43489"/>
                <a:gd name="connsiteY3" fmla="*/ 0 h 9997"/>
                <a:gd name="connsiteX4" fmla="*/ 43424 w 43489"/>
                <a:gd name="connsiteY4" fmla="*/ 6858 h 9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89" h="9997">
                  <a:moveTo>
                    <a:pt x="43424" y="6858"/>
                  </a:moveTo>
                  <a:cubicBezTo>
                    <a:pt x="42567" y="8763"/>
                    <a:pt x="33137" y="5905"/>
                    <a:pt x="21612" y="6858"/>
                  </a:cubicBezTo>
                  <a:cubicBezTo>
                    <a:pt x="10087" y="7811"/>
                    <a:pt x="1133" y="11239"/>
                    <a:pt x="86" y="9525"/>
                  </a:cubicBezTo>
                  <a:cubicBezTo>
                    <a:pt x="-962" y="7811"/>
                    <a:pt x="7705" y="0"/>
                    <a:pt x="21231" y="0"/>
                  </a:cubicBezTo>
                  <a:cubicBezTo>
                    <a:pt x="34756" y="0"/>
                    <a:pt x="44377" y="5048"/>
                    <a:pt x="43424" y="6858"/>
                  </a:cubicBezTo>
                  <a:close/>
                </a:path>
              </a:pathLst>
            </a:custGeom>
            <a:solidFill>
              <a:srgbClr val="FFFFFF"/>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3BFF1F32-CB75-FD72-F89C-FFF1B0A9D513}"/>
                </a:ext>
              </a:extLst>
            </p:cNvPr>
            <p:cNvSpPr/>
            <p:nvPr/>
          </p:nvSpPr>
          <p:spPr>
            <a:xfrm>
              <a:off x="6170158" y="5150262"/>
              <a:ext cx="216958" cy="501332"/>
            </a:xfrm>
            <a:custGeom>
              <a:avLst/>
              <a:gdLst>
                <a:gd name="connsiteX0" fmla="*/ 197780 w 216958"/>
                <a:gd name="connsiteY0" fmla="*/ 0 h 501332"/>
                <a:gd name="connsiteX1" fmla="*/ 175206 w 216958"/>
                <a:gd name="connsiteY1" fmla="*/ 259937 h 501332"/>
                <a:gd name="connsiteX2" fmla="*/ 216449 w 216958"/>
                <a:gd name="connsiteY2" fmla="*/ 469487 h 501332"/>
                <a:gd name="connsiteX3" fmla="*/ 195442 w 216958"/>
                <a:gd name="connsiteY3" fmla="*/ 500812 h 501332"/>
                <a:gd name="connsiteX4" fmla="*/ 193589 w 216958"/>
                <a:gd name="connsiteY4" fmla="*/ 501110 h 501332"/>
                <a:gd name="connsiteX5" fmla="*/ 193589 w 216958"/>
                <a:gd name="connsiteY5" fmla="*/ 501110 h 501332"/>
                <a:gd name="connsiteX6" fmla="*/ 170634 w 216958"/>
                <a:gd name="connsiteY6" fmla="*/ 492728 h 501332"/>
                <a:gd name="connsiteX7" fmla="*/ 41 w 216958"/>
                <a:gd name="connsiteY7" fmla="*/ 283178 h 501332"/>
                <a:gd name="connsiteX8" fmla="*/ 5756 w 216958"/>
                <a:gd name="connsiteY8" fmla="*/ 8001 h 50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958" h="501332">
                  <a:moveTo>
                    <a:pt x="197780" y="0"/>
                  </a:moveTo>
                  <a:lnTo>
                    <a:pt x="175206" y="259937"/>
                  </a:lnTo>
                  <a:lnTo>
                    <a:pt x="216449" y="469487"/>
                  </a:lnTo>
                  <a:cubicBezTo>
                    <a:pt x="219298" y="483938"/>
                    <a:pt x="209893" y="497963"/>
                    <a:pt x="195442" y="500812"/>
                  </a:cubicBezTo>
                  <a:cubicBezTo>
                    <a:pt x="194828" y="500933"/>
                    <a:pt x="194210" y="501033"/>
                    <a:pt x="193589" y="501110"/>
                  </a:cubicBezTo>
                  <a:lnTo>
                    <a:pt x="193589" y="501110"/>
                  </a:lnTo>
                  <a:cubicBezTo>
                    <a:pt x="185029" y="502225"/>
                    <a:pt x="176462" y="499097"/>
                    <a:pt x="170634" y="492728"/>
                  </a:cubicBezTo>
                  <a:cubicBezTo>
                    <a:pt x="133486" y="452152"/>
                    <a:pt x="-2721" y="302228"/>
                    <a:pt x="41" y="283178"/>
                  </a:cubicBezTo>
                  <a:cubicBezTo>
                    <a:pt x="3185" y="261271"/>
                    <a:pt x="5756" y="8001"/>
                    <a:pt x="5756" y="8001"/>
                  </a:cubicBezTo>
                  <a:close/>
                </a:path>
              </a:pathLst>
            </a:custGeom>
            <a:solidFill>
              <a:srgbClr val="263238"/>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8ACD5A16-9746-8020-5306-803001F8B7F6}"/>
                </a:ext>
              </a:extLst>
            </p:cNvPr>
            <p:cNvSpPr/>
            <p:nvPr/>
          </p:nvSpPr>
          <p:spPr>
            <a:xfrm>
              <a:off x="6170503" y="5416296"/>
              <a:ext cx="193529" cy="235566"/>
            </a:xfrm>
            <a:custGeom>
              <a:avLst/>
              <a:gdLst>
                <a:gd name="connsiteX0" fmla="*/ 193244 w 193529"/>
                <a:gd name="connsiteY0" fmla="*/ 235267 h 235566"/>
                <a:gd name="connsiteX1" fmla="*/ 839 w 193529"/>
                <a:gd name="connsiteY1" fmla="*/ 0 h 235566"/>
                <a:gd name="connsiteX2" fmla="*/ 77 w 193529"/>
                <a:gd name="connsiteY2" fmla="*/ 11049 h 235566"/>
                <a:gd name="connsiteX3" fmla="*/ 7888 w 193529"/>
                <a:gd name="connsiteY3" fmla="*/ 37624 h 235566"/>
                <a:gd name="connsiteX4" fmla="*/ 169813 w 193529"/>
                <a:gd name="connsiteY4" fmla="*/ 226885 h 235566"/>
                <a:gd name="connsiteX5" fmla="*/ 193530 w 193529"/>
                <a:gd name="connsiteY5" fmla="*/ 235267 h 23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529" h="235566">
                  <a:moveTo>
                    <a:pt x="193244" y="235267"/>
                  </a:moveTo>
                  <a:lnTo>
                    <a:pt x="839" y="0"/>
                  </a:lnTo>
                  <a:lnTo>
                    <a:pt x="77" y="11049"/>
                  </a:lnTo>
                  <a:cubicBezTo>
                    <a:pt x="-509" y="20548"/>
                    <a:pt x="2255" y="29952"/>
                    <a:pt x="7888" y="37624"/>
                  </a:cubicBezTo>
                  <a:cubicBezTo>
                    <a:pt x="23223" y="58007"/>
                    <a:pt x="66562" y="113824"/>
                    <a:pt x="169813" y="226885"/>
                  </a:cubicBezTo>
                  <a:cubicBezTo>
                    <a:pt x="175831" y="233452"/>
                    <a:pt x="184722" y="236594"/>
                    <a:pt x="193530" y="235267"/>
                  </a:cubicBezTo>
                  <a:close/>
                </a:path>
              </a:pathLst>
            </a:custGeom>
            <a:solidFill>
              <a:srgbClr val="455A64"/>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055CC2E3-FF8B-2757-D344-7BA9C63711EF}"/>
                </a:ext>
              </a:extLst>
            </p:cNvPr>
            <p:cNvSpPr/>
            <p:nvPr/>
          </p:nvSpPr>
          <p:spPr>
            <a:xfrm>
              <a:off x="6205908" y="5332883"/>
              <a:ext cx="29860" cy="30345"/>
            </a:xfrm>
            <a:custGeom>
              <a:avLst/>
              <a:gdLst>
                <a:gd name="connsiteX0" fmla="*/ 24108 w 29860"/>
                <a:gd name="connsiteY0" fmla="*/ 3022 h 30345"/>
                <a:gd name="connsiteX1" fmla="*/ 27156 w 29860"/>
                <a:gd name="connsiteY1" fmla="*/ 24358 h 30345"/>
                <a:gd name="connsiteX2" fmla="*/ 6010 w 29860"/>
                <a:gd name="connsiteY2" fmla="*/ 27596 h 30345"/>
                <a:gd name="connsiteX3" fmla="*/ 2962 w 29860"/>
                <a:gd name="connsiteY3" fmla="*/ 4927 h 30345"/>
                <a:gd name="connsiteX4" fmla="*/ 25251 w 29860"/>
                <a:gd name="connsiteY4" fmla="*/ 4069 h 30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0" h="30345">
                  <a:moveTo>
                    <a:pt x="24108" y="3022"/>
                  </a:moveTo>
                  <a:cubicBezTo>
                    <a:pt x="30397" y="8327"/>
                    <a:pt x="31708" y="17504"/>
                    <a:pt x="27156" y="24358"/>
                  </a:cubicBezTo>
                  <a:cubicBezTo>
                    <a:pt x="22068" y="30851"/>
                    <a:pt x="12808" y="32269"/>
                    <a:pt x="6010" y="27596"/>
                  </a:cubicBezTo>
                  <a:cubicBezTo>
                    <a:pt x="-634" y="21921"/>
                    <a:pt x="-1947" y="12156"/>
                    <a:pt x="2962" y="4927"/>
                  </a:cubicBezTo>
                  <a:cubicBezTo>
                    <a:pt x="8958" y="-1294"/>
                    <a:pt x="18795" y="-1673"/>
                    <a:pt x="25251" y="4069"/>
                  </a:cubicBezTo>
                </a:path>
              </a:pathLst>
            </a:custGeom>
            <a:solidFill>
              <a:srgbClr val="FFFFFF"/>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12D0A0F4-C6F6-BFF4-878A-C5BD2EC58CFA}"/>
                </a:ext>
              </a:extLst>
            </p:cNvPr>
            <p:cNvSpPr/>
            <p:nvPr/>
          </p:nvSpPr>
          <p:spPr>
            <a:xfrm>
              <a:off x="6311452" y="5506426"/>
              <a:ext cx="54580" cy="27598"/>
            </a:xfrm>
            <a:custGeom>
              <a:avLst/>
              <a:gdLst>
                <a:gd name="connsiteX0" fmla="*/ 193 w 54580"/>
                <a:gd name="connsiteY0" fmla="*/ 27598 h 27598"/>
                <a:gd name="connsiteX1" fmla="*/ 24291 w 54580"/>
                <a:gd name="connsiteY1" fmla="*/ 8548 h 27598"/>
                <a:gd name="connsiteX2" fmla="*/ 54581 w 54580"/>
                <a:gd name="connsiteY2" fmla="*/ 4738 h 27598"/>
                <a:gd name="connsiteX3" fmla="*/ 45627 w 54580"/>
                <a:gd name="connsiteY3" fmla="*/ 643 h 27598"/>
                <a:gd name="connsiteX4" fmla="*/ 3622 w 54580"/>
                <a:gd name="connsiteY4" fmla="*/ 18073 h 27598"/>
                <a:gd name="connsiteX5" fmla="*/ 193 w 54580"/>
                <a:gd name="connsiteY5" fmla="*/ 27598 h 27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80" h="27598">
                  <a:moveTo>
                    <a:pt x="193" y="27598"/>
                  </a:moveTo>
                  <a:cubicBezTo>
                    <a:pt x="6962" y="19795"/>
                    <a:pt x="15137" y="13333"/>
                    <a:pt x="24291" y="8548"/>
                  </a:cubicBezTo>
                  <a:cubicBezTo>
                    <a:pt x="34042" y="5313"/>
                    <a:pt x="44333" y="4018"/>
                    <a:pt x="54581" y="4738"/>
                  </a:cubicBezTo>
                  <a:cubicBezTo>
                    <a:pt x="54581" y="4071"/>
                    <a:pt x="51628" y="1881"/>
                    <a:pt x="45627" y="643"/>
                  </a:cubicBezTo>
                  <a:cubicBezTo>
                    <a:pt x="29427" y="-2211"/>
                    <a:pt x="13042" y="4588"/>
                    <a:pt x="3622" y="18073"/>
                  </a:cubicBezTo>
                  <a:cubicBezTo>
                    <a:pt x="193" y="23788"/>
                    <a:pt x="-379" y="27598"/>
                    <a:pt x="193" y="27598"/>
                  </a:cubicBezTo>
                  <a:close/>
                </a:path>
              </a:pathLst>
            </a:custGeom>
            <a:solidFill>
              <a:srgbClr val="FFFFFF"/>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2492C701-BD5C-BBB8-99C9-21A57CBF2AD1}"/>
                </a:ext>
              </a:extLst>
            </p:cNvPr>
            <p:cNvSpPr/>
            <p:nvPr/>
          </p:nvSpPr>
          <p:spPr>
            <a:xfrm>
              <a:off x="6327793" y="5553567"/>
              <a:ext cx="49480" cy="16652"/>
            </a:xfrm>
            <a:custGeom>
              <a:avLst/>
              <a:gdLst>
                <a:gd name="connsiteX0" fmla="*/ 141 w 49480"/>
                <a:gd name="connsiteY0" fmla="*/ 16652 h 16652"/>
                <a:gd name="connsiteX1" fmla="*/ 23858 w 49480"/>
                <a:gd name="connsiteY1" fmla="*/ 7127 h 16652"/>
                <a:gd name="connsiteX2" fmla="*/ 49480 w 49480"/>
                <a:gd name="connsiteY2" fmla="*/ 5508 h 16652"/>
                <a:gd name="connsiteX3" fmla="*/ 22620 w 49480"/>
                <a:gd name="connsiteY3" fmla="*/ 1602 h 16652"/>
                <a:gd name="connsiteX4" fmla="*/ 141 w 49480"/>
                <a:gd name="connsiteY4" fmla="*/ 16652 h 16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80" h="16652">
                  <a:moveTo>
                    <a:pt x="141" y="16652"/>
                  </a:moveTo>
                  <a:cubicBezTo>
                    <a:pt x="7866" y="13045"/>
                    <a:pt x="15784" y="9865"/>
                    <a:pt x="23858" y="7127"/>
                  </a:cubicBezTo>
                  <a:cubicBezTo>
                    <a:pt x="32363" y="6124"/>
                    <a:pt x="40916" y="5583"/>
                    <a:pt x="49480" y="5508"/>
                  </a:cubicBezTo>
                  <a:cubicBezTo>
                    <a:pt x="41679" y="-46"/>
                    <a:pt x="31680" y="-1499"/>
                    <a:pt x="22620" y="1602"/>
                  </a:cubicBezTo>
                  <a:cubicBezTo>
                    <a:pt x="6999" y="4937"/>
                    <a:pt x="-1193" y="15890"/>
                    <a:pt x="141" y="16652"/>
                  </a:cubicBezTo>
                  <a:close/>
                </a:path>
              </a:pathLst>
            </a:custGeom>
            <a:solidFill>
              <a:srgbClr val="FFFFFF"/>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FE9F2589-2D08-94C2-53FD-924E1B5B844B}"/>
                </a:ext>
              </a:extLst>
            </p:cNvPr>
            <p:cNvSpPr/>
            <p:nvPr/>
          </p:nvSpPr>
          <p:spPr>
            <a:xfrm>
              <a:off x="6280118" y="5460553"/>
              <a:ext cx="74677" cy="26994"/>
            </a:xfrm>
            <a:custGeom>
              <a:avLst/>
              <a:gdLst>
                <a:gd name="connsiteX0" fmla="*/ 0 w 74677"/>
                <a:gd name="connsiteY0" fmla="*/ 26895 h 26994"/>
                <a:gd name="connsiteX1" fmla="*/ 35528 w 74677"/>
                <a:gd name="connsiteY1" fmla="*/ 9464 h 26994"/>
                <a:gd name="connsiteX2" fmla="*/ 74676 w 74677"/>
                <a:gd name="connsiteY2" fmla="*/ 2987 h 26994"/>
                <a:gd name="connsiteX3" fmla="*/ 33814 w 74677"/>
                <a:gd name="connsiteY3" fmla="*/ 4035 h 26994"/>
                <a:gd name="connsiteX4" fmla="*/ 0 w 74677"/>
                <a:gd name="connsiteY4" fmla="*/ 26895 h 2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7" h="26994">
                  <a:moveTo>
                    <a:pt x="0" y="26895"/>
                  </a:moveTo>
                  <a:cubicBezTo>
                    <a:pt x="1048" y="28228"/>
                    <a:pt x="14669" y="15941"/>
                    <a:pt x="35528" y="9464"/>
                  </a:cubicBezTo>
                  <a:cubicBezTo>
                    <a:pt x="56388" y="2987"/>
                    <a:pt x="74486" y="4701"/>
                    <a:pt x="74676" y="2987"/>
                  </a:cubicBezTo>
                  <a:cubicBezTo>
                    <a:pt x="74867" y="1273"/>
                    <a:pt x="56102" y="-3300"/>
                    <a:pt x="33814" y="4035"/>
                  </a:cubicBezTo>
                  <a:cubicBezTo>
                    <a:pt x="20177" y="7378"/>
                    <a:pt x="8184" y="15486"/>
                    <a:pt x="0" y="26895"/>
                  </a:cubicBezTo>
                  <a:close/>
                </a:path>
              </a:pathLst>
            </a:custGeom>
            <a:solidFill>
              <a:srgbClr val="FFFFFF"/>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C0A12285-7430-5BA3-141A-7D752F53F6C8}"/>
                </a:ext>
              </a:extLst>
            </p:cNvPr>
            <p:cNvSpPr/>
            <p:nvPr/>
          </p:nvSpPr>
          <p:spPr>
            <a:xfrm>
              <a:off x="6280403" y="5399334"/>
              <a:ext cx="67913" cy="10400"/>
            </a:xfrm>
            <a:custGeom>
              <a:avLst/>
              <a:gdLst>
                <a:gd name="connsiteX0" fmla="*/ 0 w 67913"/>
                <a:gd name="connsiteY0" fmla="*/ 8675 h 10400"/>
                <a:gd name="connsiteX1" fmla="*/ 34004 w 67913"/>
                <a:gd name="connsiteY1" fmla="*/ 5722 h 10400"/>
                <a:gd name="connsiteX2" fmla="*/ 67913 w 67913"/>
                <a:gd name="connsiteY2" fmla="*/ 10104 h 10400"/>
                <a:gd name="connsiteX3" fmla="*/ 0 w 67913"/>
                <a:gd name="connsiteY3" fmla="*/ 8675 h 10400"/>
              </a:gdLst>
              <a:ahLst/>
              <a:cxnLst>
                <a:cxn ang="0">
                  <a:pos x="connsiteX0" y="connsiteY0"/>
                </a:cxn>
                <a:cxn ang="0">
                  <a:pos x="connsiteX1" y="connsiteY1"/>
                </a:cxn>
                <a:cxn ang="0">
                  <a:pos x="connsiteX2" y="connsiteY2"/>
                </a:cxn>
                <a:cxn ang="0">
                  <a:pos x="connsiteX3" y="connsiteY3"/>
                </a:cxn>
              </a:cxnLst>
              <a:rect l="l" t="t" r="r" b="b"/>
              <a:pathLst>
                <a:path w="67913" h="10400">
                  <a:moveTo>
                    <a:pt x="0" y="8675"/>
                  </a:moveTo>
                  <a:cubicBezTo>
                    <a:pt x="572" y="10294"/>
                    <a:pt x="15240" y="5246"/>
                    <a:pt x="34004" y="5722"/>
                  </a:cubicBezTo>
                  <a:cubicBezTo>
                    <a:pt x="52769" y="6199"/>
                    <a:pt x="67247" y="11723"/>
                    <a:pt x="67913" y="10104"/>
                  </a:cubicBezTo>
                  <a:cubicBezTo>
                    <a:pt x="47264" y="-2836"/>
                    <a:pt x="21175" y="-3385"/>
                    <a:pt x="0" y="8675"/>
                  </a:cubicBezTo>
                  <a:close/>
                </a:path>
              </a:pathLst>
            </a:custGeom>
            <a:solidFill>
              <a:srgbClr val="FFFFFF"/>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E6C9F379-C02F-5019-CC0B-B22B3FD8DCFD}"/>
                </a:ext>
              </a:extLst>
            </p:cNvPr>
            <p:cNvSpPr/>
            <p:nvPr/>
          </p:nvSpPr>
          <p:spPr>
            <a:xfrm>
              <a:off x="6285041" y="5321691"/>
              <a:ext cx="69445" cy="17013"/>
            </a:xfrm>
            <a:custGeom>
              <a:avLst/>
              <a:gdLst>
                <a:gd name="connsiteX0" fmla="*/ 30 w 69445"/>
                <a:gd name="connsiteY0" fmla="*/ 10023 h 17013"/>
                <a:gd name="connsiteX1" fmla="*/ 35368 w 69445"/>
                <a:gd name="connsiteY1" fmla="*/ 6022 h 17013"/>
                <a:gd name="connsiteX2" fmla="*/ 69277 w 69445"/>
                <a:gd name="connsiteY2" fmla="*/ 16881 h 17013"/>
                <a:gd name="connsiteX3" fmla="*/ 61371 w 69445"/>
                <a:gd name="connsiteY3" fmla="*/ 9070 h 17013"/>
                <a:gd name="connsiteX4" fmla="*/ 35939 w 69445"/>
                <a:gd name="connsiteY4" fmla="*/ 307 h 17013"/>
                <a:gd name="connsiteX5" fmla="*/ 9364 w 69445"/>
                <a:gd name="connsiteY5" fmla="*/ 3927 h 17013"/>
                <a:gd name="connsiteX6" fmla="*/ 30 w 69445"/>
                <a:gd name="connsiteY6" fmla="*/ 10023 h 1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445" h="17013">
                  <a:moveTo>
                    <a:pt x="30" y="10023"/>
                  </a:moveTo>
                  <a:cubicBezTo>
                    <a:pt x="11566" y="7050"/>
                    <a:pt x="23460" y="5704"/>
                    <a:pt x="35368" y="6022"/>
                  </a:cubicBezTo>
                  <a:cubicBezTo>
                    <a:pt x="55085" y="7737"/>
                    <a:pt x="68324" y="18310"/>
                    <a:pt x="69277" y="16881"/>
                  </a:cubicBezTo>
                  <a:cubicBezTo>
                    <a:pt x="70229" y="15452"/>
                    <a:pt x="67086" y="12880"/>
                    <a:pt x="61371" y="9070"/>
                  </a:cubicBezTo>
                  <a:cubicBezTo>
                    <a:pt x="53702" y="4187"/>
                    <a:pt x="44988" y="1185"/>
                    <a:pt x="35939" y="307"/>
                  </a:cubicBezTo>
                  <a:cubicBezTo>
                    <a:pt x="26919" y="-637"/>
                    <a:pt x="17804" y="604"/>
                    <a:pt x="9364" y="3927"/>
                  </a:cubicBezTo>
                  <a:cubicBezTo>
                    <a:pt x="2888" y="6594"/>
                    <a:pt x="-351" y="9451"/>
                    <a:pt x="30" y="10023"/>
                  </a:cubicBezTo>
                  <a:close/>
                </a:path>
              </a:pathLst>
            </a:custGeom>
            <a:solidFill>
              <a:srgbClr val="FFFFFF"/>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63D80384-93DF-A655-7040-CEA93EB51846}"/>
                </a:ext>
              </a:extLst>
            </p:cNvPr>
            <p:cNvSpPr/>
            <p:nvPr/>
          </p:nvSpPr>
          <p:spPr>
            <a:xfrm>
              <a:off x="6286595" y="5260908"/>
              <a:ext cx="77306" cy="52231"/>
            </a:xfrm>
            <a:custGeom>
              <a:avLst/>
              <a:gdLst>
                <a:gd name="connsiteX0" fmla="*/ 34290 w 77306"/>
                <a:gd name="connsiteY0" fmla="*/ 52231 h 52231"/>
                <a:gd name="connsiteX1" fmla="*/ 35338 w 77306"/>
                <a:gd name="connsiteY1" fmla="*/ 42706 h 52231"/>
                <a:gd name="connsiteX2" fmla="*/ 29146 w 77306"/>
                <a:gd name="connsiteY2" fmla="*/ 16513 h 52231"/>
                <a:gd name="connsiteX3" fmla="*/ 17050 w 77306"/>
                <a:gd name="connsiteY3" fmla="*/ 1178 h 52231"/>
                <a:gd name="connsiteX4" fmla="*/ 4858 w 77306"/>
                <a:gd name="connsiteY4" fmla="*/ 2797 h 52231"/>
                <a:gd name="connsiteX5" fmla="*/ 0 w 77306"/>
                <a:gd name="connsiteY5" fmla="*/ 14322 h 52231"/>
                <a:gd name="connsiteX6" fmla="*/ 30766 w 77306"/>
                <a:gd name="connsiteY6" fmla="*/ 51184 h 52231"/>
                <a:gd name="connsiteX7" fmla="*/ 75057 w 77306"/>
                <a:gd name="connsiteY7" fmla="*/ 31181 h 52231"/>
                <a:gd name="connsiteX8" fmla="*/ 76581 w 77306"/>
                <a:gd name="connsiteY8" fmla="*/ 18608 h 52231"/>
                <a:gd name="connsiteX9" fmla="*/ 66008 w 77306"/>
                <a:gd name="connsiteY9" fmla="*/ 12322 h 52231"/>
                <a:gd name="connsiteX10" fmla="*/ 48292 w 77306"/>
                <a:gd name="connsiteY10" fmla="*/ 20132 h 52231"/>
                <a:gd name="connsiteX11" fmla="*/ 29242 w 77306"/>
                <a:gd name="connsiteY11" fmla="*/ 39182 h 52231"/>
                <a:gd name="connsiteX12" fmla="*/ 24670 w 77306"/>
                <a:gd name="connsiteY12" fmla="*/ 47850 h 52231"/>
                <a:gd name="connsiteX13" fmla="*/ 50578 w 77306"/>
                <a:gd name="connsiteY13" fmla="*/ 23466 h 52231"/>
                <a:gd name="connsiteX14" fmla="*/ 66104 w 77306"/>
                <a:gd name="connsiteY14" fmla="*/ 17084 h 52231"/>
                <a:gd name="connsiteX15" fmla="*/ 71914 w 77306"/>
                <a:gd name="connsiteY15" fmla="*/ 20418 h 52231"/>
                <a:gd name="connsiteX16" fmla="*/ 70485 w 77306"/>
                <a:gd name="connsiteY16" fmla="*/ 28609 h 52231"/>
                <a:gd name="connsiteX17" fmla="*/ 31814 w 77306"/>
                <a:gd name="connsiteY17" fmla="*/ 45564 h 52231"/>
                <a:gd name="connsiteX18" fmla="*/ 5239 w 77306"/>
                <a:gd name="connsiteY18" fmla="*/ 14608 h 52231"/>
                <a:gd name="connsiteX19" fmla="*/ 8287 w 77306"/>
                <a:gd name="connsiteY19" fmla="*/ 6511 h 52231"/>
                <a:gd name="connsiteX20" fmla="*/ 15050 w 77306"/>
                <a:gd name="connsiteY20" fmla="*/ 5464 h 52231"/>
                <a:gd name="connsiteX21" fmla="*/ 25527 w 77306"/>
                <a:gd name="connsiteY21" fmla="*/ 18227 h 52231"/>
                <a:gd name="connsiteX22" fmla="*/ 34290 w 77306"/>
                <a:gd name="connsiteY22" fmla="*/ 52231 h 52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7306" h="52231">
                  <a:moveTo>
                    <a:pt x="34290" y="52231"/>
                  </a:moveTo>
                  <a:cubicBezTo>
                    <a:pt x="35344" y="49174"/>
                    <a:pt x="35702" y="45920"/>
                    <a:pt x="35338" y="42706"/>
                  </a:cubicBezTo>
                  <a:cubicBezTo>
                    <a:pt x="35024" y="33652"/>
                    <a:pt x="32920" y="24749"/>
                    <a:pt x="29146" y="16513"/>
                  </a:cubicBezTo>
                  <a:cubicBezTo>
                    <a:pt x="26918" y="10206"/>
                    <a:pt x="22665" y="4813"/>
                    <a:pt x="17050" y="1178"/>
                  </a:cubicBezTo>
                  <a:cubicBezTo>
                    <a:pt x="13043" y="-858"/>
                    <a:pt x="8195" y="-214"/>
                    <a:pt x="4858" y="2797"/>
                  </a:cubicBezTo>
                  <a:cubicBezTo>
                    <a:pt x="1891" y="5920"/>
                    <a:pt x="164" y="10018"/>
                    <a:pt x="0" y="14322"/>
                  </a:cubicBezTo>
                  <a:cubicBezTo>
                    <a:pt x="249" y="32338"/>
                    <a:pt x="13084" y="47717"/>
                    <a:pt x="30766" y="51184"/>
                  </a:cubicBezTo>
                  <a:cubicBezTo>
                    <a:pt x="48217" y="54092"/>
                    <a:pt x="65700" y="46196"/>
                    <a:pt x="75057" y="31181"/>
                  </a:cubicBezTo>
                  <a:cubicBezTo>
                    <a:pt x="77377" y="27414"/>
                    <a:pt x="77934" y="22821"/>
                    <a:pt x="76581" y="18608"/>
                  </a:cubicBezTo>
                  <a:cubicBezTo>
                    <a:pt x="74787" y="14447"/>
                    <a:pt x="70521" y="11910"/>
                    <a:pt x="66008" y="12322"/>
                  </a:cubicBezTo>
                  <a:cubicBezTo>
                    <a:pt x="59516" y="13313"/>
                    <a:pt x="53403" y="16008"/>
                    <a:pt x="48292" y="20132"/>
                  </a:cubicBezTo>
                  <a:cubicBezTo>
                    <a:pt x="40852" y="25289"/>
                    <a:pt x="34399" y="31742"/>
                    <a:pt x="29242" y="39182"/>
                  </a:cubicBezTo>
                  <a:cubicBezTo>
                    <a:pt x="27124" y="41717"/>
                    <a:pt x="25566" y="44671"/>
                    <a:pt x="24670" y="47850"/>
                  </a:cubicBezTo>
                  <a:cubicBezTo>
                    <a:pt x="32087" y="38517"/>
                    <a:pt x="40813" y="30305"/>
                    <a:pt x="50578" y="23466"/>
                  </a:cubicBezTo>
                  <a:cubicBezTo>
                    <a:pt x="55133" y="20064"/>
                    <a:pt x="60473" y="17869"/>
                    <a:pt x="66104" y="17084"/>
                  </a:cubicBezTo>
                  <a:cubicBezTo>
                    <a:pt x="68570" y="16761"/>
                    <a:pt x="70949" y="18125"/>
                    <a:pt x="71914" y="20418"/>
                  </a:cubicBezTo>
                  <a:cubicBezTo>
                    <a:pt x="72576" y="23229"/>
                    <a:pt x="72060" y="26189"/>
                    <a:pt x="70485" y="28609"/>
                  </a:cubicBezTo>
                  <a:cubicBezTo>
                    <a:pt x="62025" y="41343"/>
                    <a:pt x="46912" y="47969"/>
                    <a:pt x="31814" y="45564"/>
                  </a:cubicBezTo>
                  <a:cubicBezTo>
                    <a:pt x="16828" y="42691"/>
                    <a:pt x="5809" y="29855"/>
                    <a:pt x="5239" y="14608"/>
                  </a:cubicBezTo>
                  <a:cubicBezTo>
                    <a:pt x="5274" y="11635"/>
                    <a:pt x="6353" y="8769"/>
                    <a:pt x="8287" y="6511"/>
                  </a:cubicBezTo>
                  <a:cubicBezTo>
                    <a:pt x="10060" y="4702"/>
                    <a:pt x="12812" y="4275"/>
                    <a:pt x="15050" y="5464"/>
                  </a:cubicBezTo>
                  <a:cubicBezTo>
                    <a:pt x="19762" y="8550"/>
                    <a:pt x="23418" y="13004"/>
                    <a:pt x="25527" y="18227"/>
                  </a:cubicBezTo>
                  <a:cubicBezTo>
                    <a:pt x="30439" y="28954"/>
                    <a:pt x="33406" y="40467"/>
                    <a:pt x="34290" y="52231"/>
                  </a:cubicBezTo>
                  <a:close/>
                </a:path>
              </a:pathLst>
            </a:custGeom>
            <a:solidFill>
              <a:srgbClr val="FFFFFF"/>
            </a:solid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DF35BA9E-28D3-11FB-86B8-973A86B0E7CB}"/>
                </a:ext>
              </a:extLst>
            </p:cNvPr>
            <p:cNvSpPr/>
            <p:nvPr/>
          </p:nvSpPr>
          <p:spPr>
            <a:xfrm>
              <a:off x="6162675" y="3309080"/>
              <a:ext cx="940177" cy="2005869"/>
            </a:xfrm>
            <a:custGeom>
              <a:avLst/>
              <a:gdLst>
                <a:gd name="connsiteX0" fmla="*/ 917448 w 940177"/>
                <a:gd name="connsiteY0" fmla="*/ 57721 h 2005869"/>
                <a:gd name="connsiteX1" fmla="*/ 937641 w 940177"/>
                <a:gd name="connsiteY1" fmla="*/ 329470 h 2005869"/>
                <a:gd name="connsiteX2" fmla="*/ 738188 w 940177"/>
                <a:gd name="connsiteY2" fmla="*/ 1985867 h 2005869"/>
                <a:gd name="connsiteX3" fmla="*/ 474916 w 940177"/>
                <a:gd name="connsiteY3" fmla="*/ 1985867 h 2005869"/>
                <a:gd name="connsiteX4" fmla="*/ 548926 w 940177"/>
                <a:gd name="connsiteY4" fmla="*/ 483489 h 2005869"/>
                <a:gd name="connsiteX5" fmla="*/ 527399 w 940177"/>
                <a:gd name="connsiteY5" fmla="*/ 488156 h 2005869"/>
                <a:gd name="connsiteX6" fmla="*/ 371951 w 940177"/>
                <a:gd name="connsiteY6" fmla="*/ 1232630 h 2005869"/>
                <a:gd name="connsiteX7" fmla="*/ 240221 w 940177"/>
                <a:gd name="connsiteY7" fmla="*/ 2003393 h 2005869"/>
                <a:gd name="connsiteX8" fmla="*/ 0 w 940177"/>
                <a:gd name="connsiteY8" fmla="*/ 2005870 h 2005869"/>
                <a:gd name="connsiteX9" fmla="*/ 76200 w 940177"/>
                <a:gd name="connsiteY9" fmla="*/ 1110520 h 2005869"/>
                <a:gd name="connsiteX10" fmla="*/ 165640 w 940177"/>
                <a:gd name="connsiteY10" fmla="*/ 250698 h 2005869"/>
                <a:gd name="connsiteX11" fmla="*/ 200025 w 940177"/>
                <a:gd name="connsiteY11" fmla="*/ 0 h 200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0177" h="2005869">
                  <a:moveTo>
                    <a:pt x="917448" y="57721"/>
                  </a:moveTo>
                  <a:cubicBezTo>
                    <a:pt x="937607" y="146803"/>
                    <a:pt x="944412" y="238387"/>
                    <a:pt x="937641" y="329470"/>
                  </a:cubicBezTo>
                  <a:cubicBezTo>
                    <a:pt x="933450" y="387382"/>
                    <a:pt x="738188" y="1985867"/>
                    <a:pt x="738188" y="1985867"/>
                  </a:cubicBezTo>
                  <a:lnTo>
                    <a:pt x="474916" y="1985867"/>
                  </a:lnTo>
                  <a:lnTo>
                    <a:pt x="548926" y="483489"/>
                  </a:lnTo>
                  <a:lnTo>
                    <a:pt x="527399" y="488156"/>
                  </a:lnTo>
                  <a:cubicBezTo>
                    <a:pt x="527399" y="488156"/>
                    <a:pt x="383667" y="1128903"/>
                    <a:pt x="371951" y="1232630"/>
                  </a:cubicBezTo>
                  <a:cubicBezTo>
                    <a:pt x="361474" y="1325880"/>
                    <a:pt x="240221" y="2003393"/>
                    <a:pt x="240221" y="2003393"/>
                  </a:cubicBezTo>
                  <a:lnTo>
                    <a:pt x="0" y="2005870"/>
                  </a:lnTo>
                  <a:lnTo>
                    <a:pt x="76200" y="1110520"/>
                  </a:lnTo>
                  <a:lnTo>
                    <a:pt x="165640" y="250698"/>
                  </a:lnTo>
                  <a:lnTo>
                    <a:pt x="200025" y="0"/>
                  </a:lnTo>
                  <a:close/>
                </a:path>
              </a:pathLst>
            </a:custGeom>
            <a:solidFill>
              <a:srgbClr val="263238"/>
            </a:solid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D13F81B6-1C90-6D56-C0D9-A73F12D357D5}"/>
                </a:ext>
              </a:extLst>
            </p:cNvPr>
            <p:cNvSpPr/>
            <p:nvPr/>
          </p:nvSpPr>
          <p:spPr>
            <a:xfrm>
              <a:off x="6702075" y="3491674"/>
              <a:ext cx="57756" cy="204401"/>
            </a:xfrm>
            <a:custGeom>
              <a:avLst/>
              <a:gdLst>
                <a:gd name="connsiteX0" fmla="*/ 0 w 57756"/>
                <a:gd name="connsiteY0" fmla="*/ 198977 h 204401"/>
                <a:gd name="connsiteX1" fmla="*/ 1714 w 57756"/>
                <a:gd name="connsiteY1" fmla="*/ 200787 h 204401"/>
                <a:gd name="connsiteX2" fmla="*/ 8096 w 57756"/>
                <a:gd name="connsiteY2" fmla="*/ 203740 h 204401"/>
                <a:gd name="connsiteX3" fmla="*/ 33052 w 57756"/>
                <a:gd name="connsiteY3" fmla="*/ 197834 h 204401"/>
                <a:gd name="connsiteX4" fmla="*/ 50102 w 57756"/>
                <a:gd name="connsiteY4" fmla="*/ 163830 h 204401"/>
                <a:gd name="connsiteX5" fmla="*/ 53340 w 57756"/>
                <a:gd name="connsiteY5" fmla="*/ 117920 h 204401"/>
                <a:gd name="connsiteX6" fmla="*/ 57150 w 57756"/>
                <a:gd name="connsiteY6" fmla="*/ 34576 h 204401"/>
                <a:gd name="connsiteX7" fmla="*/ 57150 w 57756"/>
                <a:gd name="connsiteY7" fmla="*/ 0 h 204401"/>
                <a:gd name="connsiteX8" fmla="*/ 53435 w 57756"/>
                <a:gd name="connsiteY8" fmla="*/ 34385 h 204401"/>
                <a:gd name="connsiteX9" fmla="*/ 48101 w 57756"/>
                <a:gd name="connsiteY9" fmla="*/ 117634 h 204401"/>
                <a:gd name="connsiteX10" fmla="*/ 45339 w 57756"/>
                <a:gd name="connsiteY10" fmla="*/ 163163 h 204401"/>
                <a:gd name="connsiteX11" fmla="*/ 30766 w 57756"/>
                <a:gd name="connsiteY11" fmla="*/ 194977 h 204401"/>
                <a:gd name="connsiteX12" fmla="*/ 8477 w 57756"/>
                <a:gd name="connsiteY12" fmla="*/ 201835 h 204401"/>
                <a:gd name="connsiteX13" fmla="*/ 0 w 57756"/>
                <a:gd name="connsiteY13" fmla="*/ 198977 h 204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756" h="204401">
                  <a:moveTo>
                    <a:pt x="0" y="198977"/>
                  </a:moveTo>
                  <a:cubicBezTo>
                    <a:pt x="0" y="198977"/>
                    <a:pt x="476" y="199739"/>
                    <a:pt x="1714" y="200787"/>
                  </a:cubicBezTo>
                  <a:cubicBezTo>
                    <a:pt x="3618" y="202197"/>
                    <a:pt x="5789" y="203202"/>
                    <a:pt x="8096" y="203740"/>
                  </a:cubicBezTo>
                  <a:cubicBezTo>
                    <a:pt x="16879" y="205619"/>
                    <a:pt x="26042" y="203450"/>
                    <a:pt x="33052" y="197834"/>
                  </a:cubicBezTo>
                  <a:cubicBezTo>
                    <a:pt x="43095" y="189268"/>
                    <a:pt x="49245" y="177003"/>
                    <a:pt x="50102" y="163830"/>
                  </a:cubicBezTo>
                  <a:cubicBezTo>
                    <a:pt x="52006" y="149543"/>
                    <a:pt x="52292" y="134208"/>
                    <a:pt x="53340" y="117920"/>
                  </a:cubicBezTo>
                  <a:cubicBezTo>
                    <a:pt x="55150" y="85344"/>
                    <a:pt x="56483" y="55912"/>
                    <a:pt x="57150" y="34576"/>
                  </a:cubicBezTo>
                  <a:cubicBezTo>
                    <a:pt x="57959" y="23065"/>
                    <a:pt x="57959" y="11511"/>
                    <a:pt x="57150" y="0"/>
                  </a:cubicBezTo>
                  <a:cubicBezTo>
                    <a:pt x="55013" y="11347"/>
                    <a:pt x="53771" y="22844"/>
                    <a:pt x="53435" y="34385"/>
                  </a:cubicBezTo>
                  <a:cubicBezTo>
                    <a:pt x="51816" y="55721"/>
                    <a:pt x="49911" y="85058"/>
                    <a:pt x="48101" y="117634"/>
                  </a:cubicBezTo>
                  <a:cubicBezTo>
                    <a:pt x="47054" y="133826"/>
                    <a:pt x="46863" y="149543"/>
                    <a:pt x="45339" y="163163"/>
                  </a:cubicBezTo>
                  <a:cubicBezTo>
                    <a:pt x="44781" y="175254"/>
                    <a:pt x="39557" y="186658"/>
                    <a:pt x="30766" y="194977"/>
                  </a:cubicBezTo>
                  <a:cubicBezTo>
                    <a:pt x="24620" y="200275"/>
                    <a:pt x="16539" y="202762"/>
                    <a:pt x="8477" y="201835"/>
                  </a:cubicBezTo>
                  <a:cubicBezTo>
                    <a:pt x="5568" y="201150"/>
                    <a:pt x="2730" y="200194"/>
                    <a:pt x="0" y="198977"/>
                  </a:cubicBezTo>
                  <a:close/>
                </a:path>
              </a:pathLst>
            </a:custGeom>
            <a:solidFill>
              <a:srgbClr val="455A64"/>
            </a:solid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282FEED5-E900-905B-B88D-BFC19E2B2791}"/>
                </a:ext>
              </a:extLst>
            </p:cNvPr>
            <p:cNvSpPr/>
            <p:nvPr/>
          </p:nvSpPr>
          <p:spPr>
            <a:xfrm>
              <a:off x="6315075" y="3467099"/>
              <a:ext cx="171449" cy="75705"/>
            </a:xfrm>
            <a:custGeom>
              <a:avLst/>
              <a:gdLst>
                <a:gd name="connsiteX0" fmla="*/ 0 w 171449"/>
                <a:gd name="connsiteY0" fmla="*/ 68961 h 75705"/>
                <a:gd name="connsiteX1" fmla="*/ 7334 w 171449"/>
                <a:gd name="connsiteY1" fmla="*/ 71628 h 75705"/>
                <a:gd name="connsiteX2" fmla="*/ 28384 w 171449"/>
                <a:gd name="connsiteY2" fmla="*/ 75152 h 75705"/>
                <a:gd name="connsiteX3" fmla="*/ 155067 w 171449"/>
                <a:gd name="connsiteY3" fmla="*/ 24289 h 75705"/>
                <a:gd name="connsiteX4" fmla="*/ 167830 w 171449"/>
                <a:gd name="connsiteY4" fmla="*/ 7144 h 75705"/>
                <a:gd name="connsiteX5" fmla="*/ 171450 w 171449"/>
                <a:gd name="connsiteY5" fmla="*/ 0 h 75705"/>
                <a:gd name="connsiteX6" fmla="*/ 152400 w 171449"/>
                <a:gd name="connsiteY6" fmla="*/ 21717 h 75705"/>
                <a:gd name="connsiteX7" fmla="*/ 28575 w 171449"/>
                <a:gd name="connsiteY7" fmla="*/ 71438 h 75705"/>
                <a:gd name="connsiteX8" fmla="*/ 0 w 171449"/>
                <a:gd name="connsiteY8" fmla="*/ 68961 h 7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49" h="75705">
                  <a:moveTo>
                    <a:pt x="0" y="68961"/>
                  </a:moveTo>
                  <a:cubicBezTo>
                    <a:pt x="2268" y="70276"/>
                    <a:pt x="4751" y="71179"/>
                    <a:pt x="7334" y="71628"/>
                  </a:cubicBezTo>
                  <a:cubicBezTo>
                    <a:pt x="14233" y="73424"/>
                    <a:pt x="21277" y="74603"/>
                    <a:pt x="28384" y="75152"/>
                  </a:cubicBezTo>
                  <a:cubicBezTo>
                    <a:pt x="76290" y="79254"/>
                    <a:pt x="123299" y="60380"/>
                    <a:pt x="155067" y="24289"/>
                  </a:cubicBezTo>
                  <a:cubicBezTo>
                    <a:pt x="159780" y="18930"/>
                    <a:pt x="164049" y="13196"/>
                    <a:pt x="167830" y="7144"/>
                  </a:cubicBezTo>
                  <a:cubicBezTo>
                    <a:pt x="169405" y="4968"/>
                    <a:pt x="170627" y="2557"/>
                    <a:pt x="171450" y="0"/>
                  </a:cubicBezTo>
                  <a:cubicBezTo>
                    <a:pt x="170688" y="0"/>
                    <a:pt x="164782" y="8954"/>
                    <a:pt x="152400" y="21717"/>
                  </a:cubicBezTo>
                  <a:cubicBezTo>
                    <a:pt x="120189" y="55317"/>
                    <a:pt x="75078" y="73431"/>
                    <a:pt x="28575" y="71438"/>
                  </a:cubicBezTo>
                  <a:cubicBezTo>
                    <a:pt x="10668" y="70866"/>
                    <a:pt x="0" y="68104"/>
                    <a:pt x="0" y="68961"/>
                  </a:cubicBezTo>
                  <a:close/>
                </a:path>
              </a:pathLst>
            </a:custGeom>
            <a:solidFill>
              <a:srgbClr val="455A64"/>
            </a:solid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9E11B201-4FB7-7D98-C848-6F29283572CF}"/>
                </a:ext>
              </a:extLst>
            </p:cNvPr>
            <p:cNvSpPr/>
            <p:nvPr/>
          </p:nvSpPr>
          <p:spPr>
            <a:xfrm>
              <a:off x="6975249" y="3469189"/>
              <a:ext cx="97374" cy="146500"/>
            </a:xfrm>
            <a:custGeom>
              <a:avLst/>
              <a:gdLst>
                <a:gd name="connsiteX0" fmla="*/ 3 w 97374"/>
                <a:gd name="connsiteY0" fmla="*/ 6 h 146500"/>
                <a:gd name="connsiteX1" fmla="*/ 4004 w 97374"/>
                <a:gd name="connsiteY1" fmla="*/ 26390 h 146500"/>
                <a:gd name="connsiteX2" fmla="*/ 74488 w 97374"/>
                <a:gd name="connsiteY2" fmla="*/ 132499 h 146500"/>
                <a:gd name="connsiteX3" fmla="*/ 97348 w 97374"/>
                <a:gd name="connsiteY3" fmla="*/ 146500 h 146500"/>
                <a:gd name="connsiteX4" fmla="*/ 34769 w 97374"/>
                <a:gd name="connsiteY4" fmla="*/ 82492 h 146500"/>
                <a:gd name="connsiteX5" fmla="*/ 3 w 97374"/>
                <a:gd name="connsiteY5" fmla="*/ 6 h 14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374" h="146500">
                  <a:moveTo>
                    <a:pt x="3" y="6"/>
                  </a:moveTo>
                  <a:cubicBezTo>
                    <a:pt x="-71" y="8957"/>
                    <a:pt x="1279" y="17863"/>
                    <a:pt x="4004" y="26390"/>
                  </a:cubicBezTo>
                  <a:cubicBezTo>
                    <a:pt x="15117" y="68581"/>
                    <a:pt x="39906" y="105897"/>
                    <a:pt x="74488" y="132499"/>
                  </a:cubicBezTo>
                  <a:cubicBezTo>
                    <a:pt x="81344" y="138312"/>
                    <a:pt x="89055" y="143035"/>
                    <a:pt x="97348" y="146500"/>
                  </a:cubicBezTo>
                  <a:cubicBezTo>
                    <a:pt x="98491" y="145072"/>
                    <a:pt x="62201" y="124402"/>
                    <a:pt x="34769" y="82492"/>
                  </a:cubicBezTo>
                  <a:cubicBezTo>
                    <a:pt x="7337" y="40582"/>
                    <a:pt x="1717" y="-566"/>
                    <a:pt x="3" y="6"/>
                  </a:cubicBezTo>
                  <a:close/>
                </a:path>
              </a:pathLst>
            </a:custGeom>
            <a:solidFill>
              <a:srgbClr val="455A64"/>
            </a:solid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B005023E-2F53-F917-9132-EE753BFBE333}"/>
                </a:ext>
              </a:extLst>
            </p:cNvPr>
            <p:cNvSpPr/>
            <p:nvPr/>
          </p:nvSpPr>
          <p:spPr>
            <a:xfrm>
              <a:off x="7749349" y="2975324"/>
              <a:ext cx="262509" cy="208978"/>
            </a:xfrm>
            <a:custGeom>
              <a:avLst/>
              <a:gdLst>
                <a:gd name="connsiteX0" fmla="*/ 30099 w 262509"/>
                <a:gd name="connsiteY0" fmla="*/ 41624 h 208978"/>
                <a:gd name="connsiteX1" fmla="*/ 90488 w 262509"/>
                <a:gd name="connsiteY1" fmla="*/ 60674 h 208978"/>
                <a:gd name="connsiteX2" fmla="*/ 200216 w 262509"/>
                <a:gd name="connsiteY2" fmla="*/ 0 h 208978"/>
                <a:gd name="connsiteX3" fmla="*/ 262509 w 262509"/>
                <a:gd name="connsiteY3" fmla="*/ 173450 h 208978"/>
                <a:gd name="connsiteX4" fmla="*/ 113157 w 262509"/>
                <a:gd name="connsiteY4" fmla="*/ 208979 h 208978"/>
                <a:gd name="connsiteX5" fmla="*/ 0 w 262509"/>
                <a:gd name="connsiteY5" fmla="*/ 196501 h 208978"/>
                <a:gd name="connsiteX6" fmla="*/ 30099 w 262509"/>
                <a:gd name="connsiteY6" fmla="*/ 41624 h 20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509" h="208978">
                  <a:moveTo>
                    <a:pt x="30099" y="41624"/>
                  </a:moveTo>
                  <a:lnTo>
                    <a:pt x="90488" y="60674"/>
                  </a:lnTo>
                  <a:lnTo>
                    <a:pt x="200216" y="0"/>
                  </a:lnTo>
                  <a:lnTo>
                    <a:pt x="262509" y="173450"/>
                  </a:lnTo>
                  <a:lnTo>
                    <a:pt x="113157" y="208979"/>
                  </a:lnTo>
                  <a:lnTo>
                    <a:pt x="0" y="196501"/>
                  </a:lnTo>
                  <a:lnTo>
                    <a:pt x="30099" y="41624"/>
                  </a:lnTo>
                  <a:close/>
                </a:path>
              </a:pathLst>
            </a:custGeom>
            <a:solidFill>
              <a:srgbClr val="AE7461"/>
            </a:solid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8D795CE0-96B5-C432-BA4E-35CECC08F25E}"/>
                </a:ext>
              </a:extLst>
            </p:cNvPr>
            <p:cNvSpPr/>
            <p:nvPr/>
          </p:nvSpPr>
          <p:spPr>
            <a:xfrm>
              <a:off x="7077075" y="2320670"/>
              <a:ext cx="737044" cy="874013"/>
            </a:xfrm>
            <a:custGeom>
              <a:avLst/>
              <a:gdLst>
                <a:gd name="connsiteX0" fmla="*/ 0 w 737044"/>
                <a:gd name="connsiteY0" fmla="*/ 0 h 874013"/>
                <a:gd name="connsiteX1" fmla="*/ 112871 w 737044"/>
                <a:gd name="connsiteY1" fmla="*/ 162973 h 874013"/>
                <a:gd name="connsiteX2" fmla="*/ 276415 w 737044"/>
                <a:gd name="connsiteY2" fmla="*/ 543973 h 874013"/>
                <a:gd name="connsiteX3" fmla="*/ 737045 w 737044"/>
                <a:gd name="connsiteY3" fmla="*/ 689229 h 874013"/>
                <a:gd name="connsiteX4" fmla="*/ 700183 w 737044"/>
                <a:gd name="connsiteY4" fmla="*/ 874014 h 874013"/>
                <a:gd name="connsiteX5" fmla="*/ 170307 w 737044"/>
                <a:gd name="connsiteY5" fmla="*/ 785432 h 874013"/>
                <a:gd name="connsiteX6" fmla="*/ 21146 w 737044"/>
                <a:gd name="connsiteY6" fmla="*/ 584454 h 87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044" h="874013">
                  <a:moveTo>
                    <a:pt x="0" y="0"/>
                  </a:moveTo>
                  <a:cubicBezTo>
                    <a:pt x="0" y="0"/>
                    <a:pt x="61722" y="37052"/>
                    <a:pt x="112871" y="162973"/>
                  </a:cubicBezTo>
                  <a:cubicBezTo>
                    <a:pt x="213265" y="410623"/>
                    <a:pt x="276415" y="543973"/>
                    <a:pt x="276415" y="543973"/>
                  </a:cubicBezTo>
                  <a:lnTo>
                    <a:pt x="737045" y="689229"/>
                  </a:lnTo>
                  <a:lnTo>
                    <a:pt x="700183" y="874014"/>
                  </a:lnTo>
                  <a:cubicBezTo>
                    <a:pt x="700183" y="874014"/>
                    <a:pt x="232886" y="808863"/>
                    <a:pt x="170307" y="785432"/>
                  </a:cubicBezTo>
                  <a:cubicBezTo>
                    <a:pt x="84582" y="753332"/>
                    <a:pt x="21146" y="584454"/>
                    <a:pt x="21146" y="584454"/>
                  </a:cubicBezTo>
                  <a:close/>
                </a:path>
              </a:pathLst>
            </a:custGeom>
            <a:solidFill>
              <a:srgbClr val="E0E0E0"/>
            </a:solid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AFF4DDEF-886D-885D-CE5E-10571A33DC24}"/>
                </a:ext>
              </a:extLst>
            </p:cNvPr>
            <p:cNvSpPr/>
            <p:nvPr/>
          </p:nvSpPr>
          <p:spPr>
            <a:xfrm>
              <a:off x="6685527" y="1529517"/>
              <a:ext cx="314950" cy="236356"/>
            </a:xfrm>
            <a:custGeom>
              <a:avLst/>
              <a:gdLst>
                <a:gd name="connsiteX0" fmla="*/ 264484 w 314950"/>
                <a:gd name="connsiteY0" fmla="*/ 236323 h 236356"/>
                <a:gd name="connsiteX1" fmla="*/ 314917 w 314950"/>
                <a:gd name="connsiteY1" fmla="*/ 189476 h 236356"/>
                <a:gd name="connsiteX2" fmla="*/ 280296 w 314950"/>
                <a:gd name="connsiteY2" fmla="*/ 141073 h 236356"/>
                <a:gd name="connsiteX3" fmla="*/ 275870 w 314950"/>
                <a:gd name="connsiteY3" fmla="*/ 69682 h 236356"/>
                <a:gd name="connsiteX4" fmla="*/ 231909 w 314950"/>
                <a:gd name="connsiteY4" fmla="*/ 58110 h 236356"/>
                <a:gd name="connsiteX5" fmla="*/ 166009 w 314950"/>
                <a:gd name="connsiteY5" fmla="*/ 3367 h 236356"/>
                <a:gd name="connsiteX6" fmla="*/ 138183 w 314950"/>
                <a:gd name="connsiteY6" fmla="*/ 13152 h 236356"/>
                <a:gd name="connsiteX7" fmla="*/ 54363 w 314950"/>
                <a:gd name="connsiteY7" fmla="*/ 15724 h 236356"/>
                <a:gd name="connsiteX8" fmla="*/ 371 w 314950"/>
                <a:gd name="connsiteY8" fmla="*/ 57765 h 236356"/>
                <a:gd name="connsiteX9" fmla="*/ 16263 w 314950"/>
                <a:gd name="connsiteY9" fmla="*/ 99925 h 23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950" h="236356">
                  <a:moveTo>
                    <a:pt x="264484" y="236323"/>
                  </a:moveTo>
                  <a:cubicBezTo>
                    <a:pt x="291347" y="237313"/>
                    <a:pt x="313927" y="216339"/>
                    <a:pt x="314917" y="189476"/>
                  </a:cubicBezTo>
                  <a:cubicBezTo>
                    <a:pt x="315733" y="167344"/>
                    <a:pt x="301504" y="147451"/>
                    <a:pt x="280296" y="141073"/>
                  </a:cubicBezTo>
                  <a:cubicBezTo>
                    <a:pt x="298788" y="120137"/>
                    <a:pt x="296806" y="88174"/>
                    <a:pt x="275870" y="69682"/>
                  </a:cubicBezTo>
                  <a:cubicBezTo>
                    <a:pt x="263873" y="59086"/>
                    <a:pt x="247568" y="54794"/>
                    <a:pt x="231909" y="58110"/>
                  </a:cubicBezTo>
                  <a:cubicBezTo>
                    <a:pt x="228828" y="24795"/>
                    <a:pt x="199323" y="286"/>
                    <a:pt x="166009" y="3367"/>
                  </a:cubicBezTo>
                  <a:cubicBezTo>
                    <a:pt x="156069" y="4286"/>
                    <a:pt x="146510" y="7648"/>
                    <a:pt x="138183" y="13152"/>
                  </a:cubicBezTo>
                  <a:cubicBezTo>
                    <a:pt x="112954" y="-5300"/>
                    <a:pt x="78412" y="-4240"/>
                    <a:pt x="54363" y="15724"/>
                  </a:cubicBezTo>
                  <a:cubicBezTo>
                    <a:pt x="27844" y="12424"/>
                    <a:pt x="3671" y="31246"/>
                    <a:pt x="371" y="57765"/>
                  </a:cubicBezTo>
                  <a:cubicBezTo>
                    <a:pt x="-1597" y="73578"/>
                    <a:pt x="4347" y="89345"/>
                    <a:pt x="16263" y="99925"/>
                  </a:cubicBezTo>
                </a:path>
              </a:pathLst>
            </a:custGeom>
            <a:solidFill>
              <a:srgbClr val="263238"/>
            </a:solid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174C5F29-A106-85A8-F28B-CA81AF692B77}"/>
                </a:ext>
              </a:extLst>
            </p:cNvPr>
            <p:cNvSpPr/>
            <p:nvPr/>
          </p:nvSpPr>
          <p:spPr>
            <a:xfrm>
              <a:off x="6576611" y="1593170"/>
              <a:ext cx="408950" cy="712736"/>
            </a:xfrm>
            <a:custGeom>
              <a:avLst/>
              <a:gdLst>
                <a:gd name="connsiteX0" fmla="*/ 155278 w 408950"/>
                <a:gd name="connsiteY0" fmla="*/ 266 h 712736"/>
                <a:gd name="connsiteX1" fmla="*/ 165946 w 408950"/>
                <a:gd name="connsiteY1" fmla="*/ 266 h 712736"/>
                <a:gd name="connsiteX2" fmla="*/ 380830 w 408950"/>
                <a:gd name="connsiteY2" fmla="*/ 179527 h 712736"/>
                <a:gd name="connsiteX3" fmla="*/ 408833 w 408950"/>
                <a:gd name="connsiteY3" fmla="*/ 441941 h 712736"/>
                <a:gd name="connsiteX4" fmla="*/ 303201 w 408950"/>
                <a:gd name="connsiteY4" fmla="*/ 575291 h 712736"/>
                <a:gd name="connsiteX5" fmla="*/ 319203 w 408950"/>
                <a:gd name="connsiteY5" fmla="*/ 707688 h 712736"/>
                <a:gd name="connsiteX6" fmla="*/ 50312 w 408950"/>
                <a:gd name="connsiteY6" fmla="*/ 712736 h 712736"/>
                <a:gd name="connsiteX7" fmla="*/ 2687 w 408950"/>
                <a:gd name="connsiteY7" fmla="*/ 231914 h 712736"/>
                <a:gd name="connsiteX8" fmla="*/ 155278 w 408950"/>
                <a:gd name="connsiteY8" fmla="*/ 266 h 7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950" h="712736">
                  <a:moveTo>
                    <a:pt x="155278" y="266"/>
                  </a:moveTo>
                  <a:lnTo>
                    <a:pt x="165946" y="266"/>
                  </a:lnTo>
                  <a:cubicBezTo>
                    <a:pt x="273361" y="-5159"/>
                    <a:pt x="366908" y="72880"/>
                    <a:pt x="380830" y="179527"/>
                  </a:cubicBezTo>
                  <a:cubicBezTo>
                    <a:pt x="393784" y="278777"/>
                    <a:pt x="406833" y="388505"/>
                    <a:pt x="408833" y="441941"/>
                  </a:cubicBezTo>
                  <a:cubicBezTo>
                    <a:pt x="413024" y="552621"/>
                    <a:pt x="303201" y="575291"/>
                    <a:pt x="303201" y="575291"/>
                  </a:cubicBezTo>
                  <a:lnTo>
                    <a:pt x="319203" y="707688"/>
                  </a:lnTo>
                  <a:lnTo>
                    <a:pt x="50312" y="712736"/>
                  </a:lnTo>
                  <a:lnTo>
                    <a:pt x="2687" y="231914"/>
                  </a:lnTo>
                  <a:cubicBezTo>
                    <a:pt x="-13029" y="117138"/>
                    <a:pt x="40501" y="12744"/>
                    <a:pt x="155278" y="266"/>
                  </a:cubicBezTo>
                  <a:close/>
                </a:path>
              </a:pathLst>
            </a:custGeom>
            <a:solidFill>
              <a:srgbClr val="AE7461"/>
            </a:solidFill>
            <a:ln w="9525"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9210C494-8CAD-A30F-DF53-3F5D80925B3C}"/>
                </a:ext>
              </a:extLst>
            </p:cNvPr>
            <p:cNvSpPr/>
            <p:nvPr/>
          </p:nvSpPr>
          <p:spPr>
            <a:xfrm>
              <a:off x="6734175" y="2132647"/>
              <a:ext cx="147923" cy="64506"/>
            </a:xfrm>
            <a:custGeom>
              <a:avLst/>
              <a:gdLst>
                <a:gd name="connsiteX0" fmla="*/ 146590 w 147923"/>
                <a:gd name="connsiteY0" fmla="*/ 35242 h 64506"/>
                <a:gd name="connsiteX1" fmla="*/ 0 w 147923"/>
                <a:gd name="connsiteY1" fmla="*/ 0 h 64506"/>
                <a:gd name="connsiteX2" fmla="*/ 147923 w 147923"/>
                <a:gd name="connsiteY2" fmla="*/ 62484 h 64506"/>
              </a:gdLst>
              <a:ahLst/>
              <a:cxnLst>
                <a:cxn ang="0">
                  <a:pos x="connsiteX0" y="connsiteY0"/>
                </a:cxn>
                <a:cxn ang="0">
                  <a:pos x="connsiteX1" y="connsiteY1"/>
                </a:cxn>
                <a:cxn ang="0">
                  <a:pos x="connsiteX2" y="connsiteY2"/>
                </a:cxn>
              </a:cxnLst>
              <a:rect l="l" t="t" r="r" b="b"/>
              <a:pathLst>
                <a:path w="147923" h="64506">
                  <a:moveTo>
                    <a:pt x="146590" y="35242"/>
                  </a:moveTo>
                  <a:cubicBezTo>
                    <a:pt x="95366" y="37709"/>
                    <a:pt x="44505" y="25481"/>
                    <a:pt x="0" y="0"/>
                  </a:cubicBezTo>
                  <a:cubicBezTo>
                    <a:pt x="0" y="0"/>
                    <a:pt x="38100" y="77915"/>
                    <a:pt x="147923" y="62484"/>
                  </a:cubicBezTo>
                  <a:close/>
                </a:path>
              </a:pathLst>
            </a:custGeom>
            <a:solidFill>
              <a:srgbClr val="6F4439"/>
            </a:solidFill>
            <a:ln w="9525"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D9C7C1F7-CE4E-4C8F-764D-70587F356707}"/>
                </a:ext>
              </a:extLst>
            </p:cNvPr>
            <p:cNvSpPr/>
            <p:nvPr/>
          </p:nvSpPr>
          <p:spPr>
            <a:xfrm>
              <a:off x="6886553" y="1860812"/>
              <a:ext cx="31106" cy="30273"/>
            </a:xfrm>
            <a:custGeom>
              <a:avLst/>
              <a:gdLst>
                <a:gd name="connsiteX0" fmla="*/ 31073 w 31106"/>
                <a:gd name="connsiteY0" fmla="*/ 13517 h 30273"/>
                <a:gd name="connsiteX1" fmla="*/ 16690 w 31106"/>
                <a:gd name="connsiteY1" fmla="*/ 30186 h 30273"/>
                <a:gd name="connsiteX2" fmla="*/ 22 w 31106"/>
                <a:gd name="connsiteY2" fmla="*/ 16756 h 30273"/>
                <a:gd name="connsiteX3" fmla="*/ 14500 w 31106"/>
                <a:gd name="connsiteY3" fmla="*/ 87 h 30273"/>
                <a:gd name="connsiteX4" fmla="*/ 31066 w 31106"/>
                <a:gd name="connsiteY4" fmla="*/ 13448 h 30273"/>
                <a:gd name="connsiteX5" fmla="*/ 31073 w 31106"/>
                <a:gd name="connsiteY5" fmla="*/ 13517 h 3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06" h="30273">
                  <a:moveTo>
                    <a:pt x="31073" y="13517"/>
                  </a:moveTo>
                  <a:cubicBezTo>
                    <a:pt x="31622" y="22064"/>
                    <a:pt x="25226" y="29477"/>
                    <a:pt x="16690" y="30186"/>
                  </a:cubicBezTo>
                  <a:cubicBezTo>
                    <a:pt x="8380" y="31075"/>
                    <a:pt x="921" y="25065"/>
                    <a:pt x="22" y="16756"/>
                  </a:cubicBezTo>
                  <a:cubicBezTo>
                    <a:pt x="-422" y="8209"/>
                    <a:pt x="5976" y="844"/>
                    <a:pt x="14500" y="87"/>
                  </a:cubicBezTo>
                  <a:cubicBezTo>
                    <a:pt x="22764" y="-798"/>
                    <a:pt x="30181" y="5184"/>
                    <a:pt x="31066" y="13448"/>
                  </a:cubicBezTo>
                  <a:cubicBezTo>
                    <a:pt x="31068" y="13471"/>
                    <a:pt x="31071" y="13494"/>
                    <a:pt x="31073" y="13517"/>
                  </a:cubicBezTo>
                  <a:close/>
                </a:path>
              </a:pathLst>
            </a:custGeom>
            <a:solidFill>
              <a:srgbClr val="263238"/>
            </a:solidFill>
            <a:ln w="9525"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078E0138-B866-5F91-DAFF-B834786059E5}"/>
                </a:ext>
              </a:extLst>
            </p:cNvPr>
            <p:cNvSpPr/>
            <p:nvPr/>
          </p:nvSpPr>
          <p:spPr>
            <a:xfrm>
              <a:off x="6873301" y="1812452"/>
              <a:ext cx="63285" cy="18227"/>
            </a:xfrm>
            <a:custGeom>
              <a:avLst/>
              <a:gdLst>
                <a:gd name="connsiteX0" fmla="*/ 63089 w 63285"/>
                <a:gd name="connsiteY0" fmla="*/ 15110 h 18227"/>
                <a:gd name="connsiteX1" fmla="*/ 31752 w 63285"/>
                <a:gd name="connsiteY1" fmla="*/ 9871 h 18227"/>
                <a:gd name="connsiteX2" fmla="*/ 795 w 63285"/>
                <a:gd name="connsiteY2" fmla="*/ 17967 h 18227"/>
                <a:gd name="connsiteX3" fmla="*/ 6891 w 63285"/>
                <a:gd name="connsiteY3" fmla="*/ 9014 h 18227"/>
                <a:gd name="connsiteX4" fmla="*/ 31561 w 63285"/>
                <a:gd name="connsiteY4" fmla="*/ 60 h 18227"/>
                <a:gd name="connsiteX5" fmla="*/ 56612 w 63285"/>
                <a:gd name="connsiteY5" fmla="*/ 6728 h 18227"/>
                <a:gd name="connsiteX6" fmla="*/ 63089 w 63285"/>
                <a:gd name="connsiteY6" fmla="*/ 15110 h 1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285" h="18227">
                  <a:moveTo>
                    <a:pt x="63089" y="15110"/>
                  </a:moveTo>
                  <a:cubicBezTo>
                    <a:pt x="61184" y="17300"/>
                    <a:pt x="48801" y="9014"/>
                    <a:pt x="31752" y="9871"/>
                  </a:cubicBezTo>
                  <a:cubicBezTo>
                    <a:pt x="14702" y="10728"/>
                    <a:pt x="3177" y="19872"/>
                    <a:pt x="795" y="17967"/>
                  </a:cubicBezTo>
                  <a:cubicBezTo>
                    <a:pt x="-1586" y="16062"/>
                    <a:pt x="1652" y="13205"/>
                    <a:pt x="6891" y="9014"/>
                  </a:cubicBezTo>
                  <a:cubicBezTo>
                    <a:pt x="13994" y="3557"/>
                    <a:pt x="22611" y="430"/>
                    <a:pt x="31561" y="60"/>
                  </a:cubicBezTo>
                  <a:cubicBezTo>
                    <a:pt x="40405" y="-414"/>
                    <a:pt x="49173" y="1920"/>
                    <a:pt x="56612" y="6728"/>
                  </a:cubicBezTo>
                  <a:cubicBezTo>
                    <a:pt x="62041" y="10538"/>
                    <a:pt x="63946" y="14157"/>
                    <a:pt x="63089" y="15110"/>
                  </a:cubicBezTo>
                  <a:close/>
                </a:path>
              </a:pathLst>
            </a:custGeom>
            <a:solidFill>
              <a:srgbClr val="263238"/>
            </a:solidFill>
            <a:ln w="9525"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D89BEBA8-BE4B-4667-BA37-4E95D46CD0C2}"/>
                </a:ext>
              </a:extLst>
            </p:cNvPr>
            <p:cNvSpPr/>
            <p:nvPr/>
          </p:nvSpPr>
          <p:spPr>
            <a:xfrm>
              <a:off x="6731100" y="1865200"/>
              <a:ext cx="31694" cy="30407"/>
            </a:xfrm>
            <a:custGeom>
              <a:avLst/>
              <a:gdLst>
                <a:gd name="connsiteX0" fmla="*/ 31650 w 31694"/>
                <a:gd name="connsiteY0" fmla="*/ 13416 h 30407"/>
                <a:gd name="connsiteX1" fmla="*/ 17153 w 31694"/>
                <a:gd name="connsiteY1" fmla="*/ 30263 h 30407"/>
                <a:gd name="connsiteX2" fmla="*/ 16982 w 31694"/>
                <a:gd name="connsiteY2" fmla="*/ 30275 h 30407"/>
                <a:gd name="connsiteX3" fmla="*/ 84 w 31694"/>
                <a:gd name="connsiteY3" fmla="*/ 17335 h 30407"/>
                <a:gd name="connsiteX4" fmla="*/ 27 w 31694"/>
                <a:gd name="connsiteY4" fmla="*/ 16845 h 30407"/>
                <a:gd name="connsiteX5" fmla="*/ 14410 w 31694"/>
                <a:gd name="connsiteY5" fmla="*/ 176 h 30407"/>
                <a:gd name="connsiteX6" fmla="*/ 31566 w 31694"/>
                <a:gd name="connsiteY6" fmla="*/ 12772 h 30407"/>
                <a:gd name="connsiteX7" fmla="*/ 31650 w 31694"/>
                <a:gd name="connsiteY7" fmla="*/ 13416 h 30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94" h="30407">
                  <a:moveTo>
                    <a:pt x="31650" y="13416"/>
                  </a:moveTo>
                  <a:cubicBezTo>
                    <a:pt x="32299" y="22071"/>
                    <a:pt x="25808" y="29614"/>
                    <a:pt x="17153" y="30263"/>
                  </a:cubicBezTo>
                  <a:cubicBezTo>
                    <a:pt x="17096" y="30267"/>
                    <a:pt x="17039" y="30271"/>
                    <a:pt x="16982" y="30275"/>
                  </a:cubicBezTo>
                  <a:cubicBezTo>
                    <a:pt x="8742" y="31368"/>
                    <a:pt x="1177" y="25574"/>
                    <a:pt x="84" y="17335"/>
                  </a:cubicBezTo>
                  <a:cubicBezTo>
                    <a:pt x="63" y="17172"/>
                    <a:pt x="43" y="17008"/>
                    <a:pt x="27" y="16845"/>
                  </a:cubicBezTo>
                  <a:cubicBezTo>
                    <a:pt x="-470" y="8315"/>
                    <a:pt x="5900" y="933"/>
                    <a:pt x="14410" y="176"/>
                  </a:cubicBezTo>
                  <a:cubicBezTo>
                    <a:pt x="22626" y="-1083"/>
                    <a:pt x="30307" y="4556"/>
                    <a:pt x="31566" y="12772"/>
                  </a:cubicBezTo>
                  <a:cubicBezTo>
                    <a:pt x="31599" y="12986"/>
                    <a:pt x="31627" y="13200"/>
                    <a:pt x="31650" y="13416"/>
                  </a:cubicBezTo>
                  <a:close/>
                </a:path>
              </a:pathLst>
            </a:custGeom>
            <a:solidFill>
              <a:srgbClr val="263238"/>
            </a:solidFill>
            <a:ln w="9525"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17167AC9-A346-7191-EBC8-7DE5F7C82111}"/>
                </a:ext>
              </a:extLst>
            </p:cNvPr>
            <p:cNvSpPr/>
            <p:nvPr/>
          </p:nvSpPr>
          <p:spPr>
            <a:xfrm>
              <a:off x="6706482" y="1823884"/>
              <a:ext cx="63131" cy="18145"/>
            </a:xfrm>
            <a:custGeom>
              <a:avLst/>
              <a:gdLst>
                <a:gd name="connsiteX0" fmla="*/ 62935 w 63131"/>
                <a:gd name="connsiteY0" fmla="*/ 15202 h 18145"/>
                <a:gd name="connsiteX1" fmla="*/ 31693 w 63131"/>
                <a:gd name="connsiteY1" fmla="*/ 9964 h 18145"/>
                <a:gd name="connsiteX2" fmla="*/ 641 w 63131"/>
                <a:gd name="connsiteY2" fmla="*/ 17965 h 18145"/>
                <a:gd name="connsiteX3" fmla="*/ 6737 w 63131"/>
                <a:gd name="connsiteY3" fmla="*/ 9011 h 18145"/>
                <a:gd name="connsiteX4" fmla="*/ 31407 w 63131"/>
                <a:gd name="connsiteY4" fmla="*/ 58 h 18145"/>
                <a:gd name="connsiteX5" fmla="*/ 56458 w 63131"/>
                <a:gd name="connsiteY5" fmla="*/ 6820 h 18145"/>
                <a:gd name="connsiteX6" fmla="*/ 62935 w 63131"/>
                <a:gd name="connsiteY6" fmla="*/ 15202 h 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 h="18145">
                  <a:moveTo>
                    <a:pt x="62935" y="15202"/>
                  </a:moveTo>
                  <a:cubicBezTo>
                    <a:pt x="61030" y="17298"/>
                    <a:pt x="48647" y="9011"/>
                    <a:pt x="31693" y="9964"/>
                  </a:cubicBezTo>
                  <a:cubicBezTo>
                    <a:pt x="14738" y="10916"/>
                    <a:pt x="2641" y="19489"/>
                    <a:pt x="641" y="17965"/>
                  </a:cubicBezTo>
                  <a:cubicBezTo>
                    <a:pt x="-1359" y="16441"/>
                    <a:pt x="1498" y="13297"/>
                    <a:pt x="6737" y="9011"/>
                  </a:cubicBezTo>
                  <a:cubicBezTo>
                    <a:pt x="13840" y="3554"/>
                    <a:pt x="22457" y="427"/>
                    <a:pt x="31407" y="58"/>
                  </a:cubicBezTo>
                  <a:cubicBezTo>
                    <a:pt x="40264" y="-408"/>
                    <a:pt x="49038" y="1961"/>
                    <a:pt x="56458" y="6820"/>
                  </a:cubicBezTo>
                  <a:cubicBezTo>
                    <a:pt x="61887" y="10535"/>
                    <a:pt x="63792" y="14440"/>
                    <a:pt x="62935" y="15202"/>
                  </a:cubicBezTo>
                  <a:close/>
                </a:path>
              </a:pathLst>
            </a:custGeom>
            <a:solidFill>
              <a:srgbClr val="263238"/>
            </a:solidFill>
            <a:ln w="9525"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6DD7219D-C87F-31C5-9EB7-91A6B64B7B6F}"/>
                </a:ext>
              </a:extLst>
            </p:cNvPr>
            <p:cNvSpPr/>
            <p:nvPr/>
          </p:nvSpPr>
          <p:spPr>
            <a:xfrm>
              <a:off x="6822402" y="1820882"/>
              <a:ext cx="57472" cy="141591"/>
            </a:xfrm>
            <a:custGeom>
              <a:avLst/>
              <a:gdLst>
                <a:gd name="connsiteX0" fmla="*/ 14928 w 57472"/>
                <a:gd name="connsiteY0" fmla="*/ 141267 h 141591"/>
                <a:gd name="connsiteX1" fmla="*/ 42360 w 57472"/>
                <a:gd name="connsiteY1" fmla="*/ 134886 h 141591"/>
                <a:gd name="connsiteX2" fmla="*/ 51314 w 57472"/>
                <a:gd name="connsiteY2" fmla="*/ 130218 h 141591"/>
                <a:gd name="connsiteX3" fmla="*/ 47790 w 57472"/>
                <a:gd name="connsiteY3" fmla="*/ 117455 h 141591"/>
                <a:gd name="connsiteX4" fmla="*/ 33312 w 57472"/>
                <a:gd name="connsiteY4" fmla="*/ 85070 h 141591"/>
                <a:gd name="connsiteX5" fmla="*/ 165 w 57472"/>
                <a:gd name="connsiteY5" fmla="*/ 12 h 141591"/>
                <a:gd name="connsiteX6" fmla="*/ 40074 w 57472"/>
                <a:gd name="connsiteY6" fmla="*/ 82212 h 141591"/>
                <a:gd name="connsiteX7" fmla="*/ 53981 w 57472"/>
                <a:gd name="connsiteY7" fmla="*/ 114788 h 141591"/>
                <a:gd name="connsiteX8" fmla="*/ 57124 w 57472"/>
                <a:gd name="connsiteY8" fmla="*/ 131742 h 141591"/>
                <a:gd name="connsiteX9" fmla="*/ 50266 w 57472"/>
                <a:gd name="connsiteY9" fmla="*/ 138410 h 141591"/>
                <a:gd name="connsiteX10" fmla="*/ 42932 w 57472"/>
                <a:gd name="connsiteY10" fmla="*/ 139839 h 141591"/>
                <a:gd name="connsiteX11" fmla="*/ 14928 w 57472"/>
                <a:gd name="connsiteY11" fmla="*/ 141267 h 14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472" h="141591">
                  <a:moveTo>
                    <a:pt x="14928" y="141267"/>
                  </a:moveTo>
                  <a:cubicBezTo>
                    <a:pt x="23774" y="138017"/>
                    <a:pt x="32988" y="135874"/>
                    <a:pt x="42360" y="134886"/>
                  </a:cubicBezTo>
                  <a:cubicBezTo>
                    <a:pt x="46647" y="134219"/>
                    <a:pt x="50742" y="133171"/>
                    <a:pt x="51314" y="130218"/>
                  </a:cubicBezTo>
                  <a:cubicBezTo>
                    <a:pt x="51430" y="125709"/>
                    <a:pt x="50203" y="121266"/>
                    <a:pt x="47790" y="117455"/>
                  </a:cubicBezTo>
                  <a:cubicBezTo>
                    <a:pt x="43122" y="107168"/>
                    <a:pt x="38265" y="96309"/>
                    <a:pt x="33312" y="85070"/>
                  </a:cubicBezTo>
                  <a:cubicBezTo>
                    <a:pt x="13119" y="38874"/>
                    <a:pt x="-1741" y="774"/>
                    <a:pt x="165" y="12"/>
                  </a:cubicBezTo>
                  <a:cubicBezTo>
                    <a:pt x="2070" y="-750"/>
                    <a:pt x="19881" y="36016"/>
                    <a:pt x="40074" y="82212"/>
                  </a:cubicBezTo>
                  <a:cubicBezTo>
                    <a:pt x="44932" y="93547"/>
                    <a:pt x="49599" y="104406"/>
                    <a:pt x="53981" y="114788"/>
                  </a:cubicBezTo>
                  <a:cubicBezTo>
                    <a:pt x="56994" y="119892"/>
                    <a:pt x="58107" y="125897"/>
                    <a:pt x="57124" y="131742"/>
                  </a:cubicBezTo>
                  <a:cubicBezTo>
                    <a:pt x="56005" y="134914"/>
                    <a:pt x="53468" y="137381"/>
                    <a:pt x="50266" y="138410"/>
                  </a:cubicBezTo>
                  <a:cubicBezTo>
                    <a:pt x="47892" y="139199"/>
                    <a:pt x="45427" y="139679"/>
                    <a:pt x="42932" y="139839"/>
                  </a:cubicBezTo>
                  <a:cubicBezTo>
                    <a:pt x="33696" y="141507"/>
                    <a:pt x="24285" y="141988"/>
                    <a:pt x="14928" y="141267"/>
                  </a:cubicBezTo>
                  <a:close/>
                </a:path>
              </a:pathLst>
            </a:custGeom>
            <a:solidFill>
              <a:srgbClr val="263238"/>
            </a:solidFill>
            <a:ln w="9525"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FBEF27DC-F427-0C47-76CE-36F3A64ABE9C}"/>
                </a:ext>
              </a:extLst>
            </p:cNvPr>
            <p:cNvSpPr/>
            <p:nvPr/>
          </p:nvSpPr>
          <p:spPr>
            <a:xfrm>
              <a:off x="6711197" y="1757070"/>
              <a:ext cx="69894" cy="18465"/>
            </a:xfrm>
            <a:custGeom>
              <a:avLst/>
              <a:gdLst>
                <a:gd name="connsiteX0" fmla="*/ 69745 w 69894"/>
                <a:gd name="connsiteY0" fmla="*/ 15818 h 18465"/>
                <a:gd name="connsiteX1" fmla="*/ 34884 w 69894"/>
                <a:gd name="connsiteY1" fmla="*/ 16580 h 18465"/>
                <a:gd name="connsiteX2" fmla="*/ 118 w 69894"/>
                <a:gd name="connsiteY2" fmla="*/ 16580 h 18465"/>
                <a:gd name="connsiteX3" fmla="*/ 8595 w 69894"/>
                <a:gd name="connsiteY3" fmla="*/ 7055 h 18465"/>
                <a:gd name="connsiteX4" fmla="*/ 35265 w 69894"/>
                <a:gd name="connsiteY4" fmla="*/ 6 h 18465"/>
                <a:gd name="connsiteX5" fmla="*/ 61554 w 69894"/>
                <a:gd name="connsiteY5" fmla="*/ 6674 h 18465"/>
                <a:gd name="connsiteX6" fmla="*/ 69745 w 69894"/>
                <a:gd name="connsiteY6" fmla="*/ 15818 h 1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94" h="18465">
                  <a:moveTo>
                    <a:pt x="69745" y="15818"/>
                  </a:moveTo>
                  <a:cubicBezTo>
                    <a:pt x="67650" y="20294"/>
                    <a:pt x="52886" y="16294"/>
                    <a:pt x="34884" y="16580"/>
                  </a:cubicBezTo>
                  <a:cubicBezTo>
                    <a:pt x="16881" y="16865"/>
                    <a:pt x="2023" y="20675"/>
                    <a:pt x="118" y="16580"/>
                  </a:cubicBezTo>
                  <a:cubicBezTo>
                    <a:pt x="-644" y="14484"/>
                    <a:pt x="2308" y="10388"/>
                    <a:pt x="8595" y="7055"/>
                  </a:cubicBezTo>
                  <a:cubicBezTo>
                    <a:pt x="16725" y="2436"/>
                    <a:pt x="25915" y="7"/>
                    <a:pt x="35265" y="6"/>
                  </a:cubicBezTo>
                  <a:cubicBezTo>
                    <a:pt x="44463" y="-136"/>
                    <a:pt x="53534" y="2165"/>
                    <a:pt x="61554" y="6674"/>
                  </a:cubicBezTo>
                  <a:cubicBezTo>
                    <a:pt x="67745" y="9722"/>
                    <a:pt x="70603" y="13722"/>
                    <a:pt x="69745" y="15818"/>
                  </a:cubicBezTo>
                  <a:close/>
                </a:path>
              </a:pathLst>
            </a:custGeom>
            <a:solidFill>
              <a:srgbClr val="263238"/>
            </a:solidFill>
            <a:ln w="9525"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0E6DDE0B-D852-159D-914F-877A7745948D}"/>
                </a:ext>
              </a:extLst>
            </p:cNvPr>
            <p:cNvSpPr/>
            <p:nvPr/>
          </p:nvSpPr>
          <p:spPr>
            <a:xfrm>
              <a:off x="6864655" y="1741494"/>
              <a:ext cx="69766" cy="19316"/>
            </a:xfrm>
            <a:custGeom>
              <a:avLst/>
              <a:gdLst>
                <a:gd name="connsiteX0" fmla="*/ 69545 w 69766"/>
                <a:gd name="connsiteY0" fmla="*/ 15963 h 19316"/>
                <a:gd name="connsiteX1" fmla="*/ 34969 w 69766"/>
                <a:gd name="connsiteY1" fmla="*/ 17297 h 19316"/>
                <a:gd name="connsiteX2" fmla="*/ 489 w 69766"/>
                <a:gd name="connsiteY2" fmla="*/ 17297 h 19316"/>
                <a:gd name="connsiteX3" fmla="*/ 7061 w 69766"/>
                <a:gd name="connsiteY3" fmla="*/ 7772 h 19316"/>
                <a:gd name="connsiteX4" fmla="*/ 34779 w 69766"/>
                <a:gd name="connsiteY4" fmla="*/ 56 h 19316"/>
                <a:gd name="connsiteX5" fmla="*/ 62687 w 69766"/>
                <a:gd name="connsiteY5" fmla="*/ 6438 h 19316"/>
                <a:gd name="connsiteX6" fmla="*/ 69545 w 69766"/>
                <a:gd name="connsiteY6" fmla="*/ 15963 h 1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66" h="19316">
                  <a:moveTo>
                    <a:pt x="69545" y="15963"/>
                  </a:moveTo>
                  <a:cubicBezTo>
                    <a:pt x="66116" y="19964"/>
                    <a:pt x="51924" y="16630"/>
                    <a:pt x="34969" y="17297"/>
                  </a:cubicBezTo>
                  <a:cubicBezTo>
                    <a:pt x="18015" y="17963"/>
                    <a:pt x="4013" y="21488"/>
                    <a:pt x="489" y="17297"/>
                  </a:cubicBezTo>
                  <a:cubicBezTo>
                    <a:pt x="-1035" y="15392"/>
                    <a:pt x="965" y="11391"/>
                    <a:pt x="7061" y="7772"/>
                  </a:cubicBezTo>
                  <a:cubicBezTo>
                    <a:pt x="15442" y="2763"/>
                    <a:pt x="25015" y="98"/>
                    <a:pt x="34779" y="56"/>
                  </a:cubicBezTo>
                  <a:cubicBezTo>
                    <a:pt x="44488" y="-390"/>
                    <a:pt x="54136" y="1817"/>
                    <a:pt x="62687" y="6438"/>
                  </a:cubicBezTo>
                  <a:cubicBezTo>
                    <a:pt x="68402" y="10058"/>
                    <a:pt x="70497" y="13963"/>
                    <a:pt x="69545" y="15963"/>
                  </a:cubicBezTo>
                  <a:close/>
                </a:path>
              </a:pathLst>
            </a:custGeom>
            <a:solidFill>
              <a:srgbClr val="263238"/>
            </a:solidFill>
            <a:ln w="9525"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ABF0EEC6-2619-EE30-B7B9-8932C6EAEB2E}"/>
                </a:ext>
              </a:extLst>
            </p:cNvPr>
            <p:cNvSpPr/>
            <p:nvPr/>
          </p:nvSpPr>
          <p:spPr>
            <a:xfrm>
              <a:off x="6549982" y="1578700"/>
              <a:ext cx="394314" cy="399686"/>
            </a:xfrm>
            <a:custGeom>
              <a:avLst/>
              <a:gdLst>
                <a:gd name="connsiteX0" fmla="*/ 394314 w 394314"/>
                <a:gd name="connsiteY0" fmla="*/ 143325 h 399686"/>
                <a:gd name="connsiteX1" fmla="*/ 327639 w 394314"/>
                <a:gd name="connsiteY1" fmla="*/ 61029 h 399686"/>
                <a:gd name="connsiteX2" fmla="*/ 232389 w 394314"/>
                <a:gd name="connsiteY2" fmla="*/ 80079 h 399686"/>
                <a:gd name="connsiteX3" fmla="*/ 115803 w 394314"/>
                <a:gd name="connsiteY3" fmla="*/ 86079 h 399686"/>
                <a:gd name="connsiteX4" fmla="*/ 95420 w 394314"/>
                <a:gd name="connsiteY4" fmla="*/ 191902 h 399686"/>
                <a:gd name="connsiteX5" fmla="*/ 45985 w 394314"/>
                <a:gd name="connsiteY5" fmla="*/ 356304 h 399686"/>
                <a:gd name="connsiteX6" fmla="*/ 9028 w 394314"/>
                <a:gd name="connsiteY6" fmla="*/ 296201 h 399686"/>
                <a:gd name="connsiteX7" fmla="*/ 5789 w 394314"/>
                <a:gd name="connsiteY7" fmla="*/ 131418 h 399686"/>
                <a:gd name="connsiteX8" fmla="*/ 65892 w 394314"/>
                <a:gd name="connsiteY8" fmla="*/ 45693 h 399686"/>
                <a:gd name="connsiteX9" fmla="*/ 243724 w 394314"/>
                <a:gd name="connsiteY9" fmla="*/ 545 h 399686"/>
                <a:gd name="connsiteX10" fmla="*/ 394314 w 394314"/>
                <a:gd name="connsiteY10" fmla="*/ 143325 h 39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4314" h="399686">
                  <a:moveTo>
                    <a:pt x="394314" y="143325"/>
                  </a:moveTo>
                  <a:cubicBezTo>
                    <a:pt x="394314" y="143325"/>
                    <a:pt x="361644" y="75507"/>
                    <a:pt x="327639" y="61029"/>
                  </a:cubicBezTo>
                  <a:cubicBezTo>
                    <a:pt x="286205" y="43503"/>
                    <a:pt x="271061" y="88746"/>
                    <a:pt x="232389" y="80079"/>
                  </a:cubicBezTo>
                  <a:cubicBezTo>
                    <a:pt x="193718" y="71411"/>
                    <a:pt x="153713" y="54361"/>
                    <a:pt x="115803" y="86079"/>
                  </a:cubicBezTo>
                  <a:cubicBezTo>
                    <a:pt x="74369" y="120846"/>
                    <a:pt x="95705" y="142658"/>
                    <a:pt x="95420" y="191902"/>
                  </a:cubicBezTo>
                  <a:cubicBezTo>
                    <a:pt x="94562" y="391451"/>
                    <a:pt x="61035" y="449553"/>
                    <a:pt x="45985" y="356304"/>
                  </a:cubicBezTo>
                  <a:cubicBezTo>
                    <a:pt x="44366" y="346112"/>
                    <a:pt x="15410" y="339349"/>
                    <a:pt x="9028" y="296201"/>
                  </a:cubicBezTo>
                  <a:cubicBezTo>
                    <a:pt x="836" y="240194"/>
                    <a:pt x="-4783" y="172376"/>
                    <a:pt x="5789" y="131418"/>
                  </a:cubicBezTo>
                  <a:cubicBezTo>
                    <a:pt x="14743" y="97224"/>
                    <a:pt x="32745" y="73030"/>
                    <a:pt x="65892" y="45693"/>
                  </a:cubicBezTo>
                  <a:cubicBezTo>
                    <a:pt x="118185" y="2545"/>
                    <a:pt x="192765" y="-1932"/>
                    <a:pt x="243724" y="545"/>
                  </a:cubicBezTo>
                  <a:cubicBezTo>
                    <a:pt x="294683" y="3021"/>
                    <a:pt x="394600" y="56361"/>
                    <a:pt x="394314" y="143325"/>
                  </a:cubicBezTo>
                  <a:close/>
                </a:path>
              </a:pathLst>
            </a:custGeom>
            <a:solidFill>
              <a:srgbClr val="263238"/>
            </a:solidFill>
            <a:ln w="9525"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D6EDEE20-FCD1-D9C8-1F1D-51D48C4033C1}"/>
                </a:ext>
              </a:extLst>
            </p:cNvPr>
            <p:cNvSpPr/>
            <p:nvPr/>
          </p:nvSpPr>
          <p:spPr>
            <a:xfrm>
              <a:off x="6528654" y="1903885"/>
              <a:ext cx="81028" cy="114778"/>
            </a:xfrm>
            <a:custGeom>
              <a:avLst/>
              <a:gdLst>
                <a:gd name="connsiteX0" fmla="*/ 73694 w 81028"/>
                <a:gd name="connsiteY0" fmla="*/ 27594 h 114778"/>
                <a:gd name="connsiteX1" fmla="*/ 41193 w 81028"/>
                <a:gd name="connsiteY1" fmla="*/ 106 h 114778"/>
                <a:gd name="connsiteX2" fmla="*/ 39785 w 81028"/>
                <a:gd name="connsiteY2" fmla="*/ 257 h 114778"/>
                <a:gd name="connsiteX3" fmla="*/ 351 w 81028"/>
                <a:gd name="connsiteY3" fmla="*/ 58646 h 114778"/>
                <a:gd name="connsiteX4" fmla="*/ 81028 w 81028"/>
                <a:gd name="connsiteY4" fmla="*/ 110271 h 114778"/>
                <a:gd name="connsiteX5" fmla="*/ 73694 w 81028"/>
                <a:gd name="connsiteY5" fmla="*/ 27594 h 114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028" h="114778">
                  <a:moveTo>
                    <a:pt x="73694" y="27594"/>
                  </a:moveTo>
                  <a:cubicBezTo>
                    <a:pt x="72310" y="11029"/>
                    <a:pt x="57758" y="-1278"/>
                    <a:pt x="41193" y="106"/>
                  </a:cubicBezTo>
                  <a:cubicBezTo>
                    <a:pt x="40723" y="146"/>
                    <a:pt x="40253" y="196"/>
                    <a:pt x="39785" y="257"/>
                  </a:cubicBezTo>
                  <a:cubicBezTo>
                    <a:pt x="19211" y="3210"/>
                    <a:pt x="-3077" y="16069"/>
                    <a:pt x="351" y="58646"/>
                  </a:cubicBezTo>
                  <a:cubicBezTo>
                    <a:pt x="6543" y="134179"/>
                    <a:pt x="81028" y="112367"/>
                    <a:pt x="81028" y="110271"/>
                  </a:cubicBezTo>
                  <a:cubicBezTo>
                    <a:pt x="81028" y="108176"/>
                    <a:pt x="76551" y="59122"/>
                    <a:pt x="73694" y="27594"/>
                  </a:cubicBezTo>
                  <a:close/>
                </a:path>
              </a:pathLst>
            </a:custGeom>
            <a:solidFill>
              <a:srgbClr val="AE7461"/>
            </a:solidFill>
            <a:ln w="9525"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365B8C1C-B4B4-7C74-262E-71E9725F2ED6}"/>
                </a:ext>
              </a:extLst>
            </p:cNvPr>
            <p:cNvSpPr/>
            <p:nvPr/>
          </p:nvSpPr>
          <p:spPr>
            <a:xfrm>
              <a:off x="6555405" y="1928466"/>
              <a:ext cx="35894" cy="65880"/>
            </a:xfrm>
            <a:custGeom>
              <a:avLst/>
              <a:gdLst>
                <a:gd name="connsiteX0" fmla="*/ 35894 w 35894"/>
                <a:gd name="connsiteY0" fmla="*/ 58544 h 65880"/>
                <a:gd name="connsiteX1" fmla="*/ 32561 w 35894"/>
                <a:gd name="connsiteY1" fmla="*/ 60829 h 65880"/>
                <a:gd name="connsiteX2" fmla="*/ 23036 w 35894"/>
                <a:gd name="connsiteY2" fmla="*/ 61782 h 65880"/>
                <a:gd name="connsiteX3" fmla="*/ 5510 w 35894"/>
                <a:gd name="connsiteY3" fmla="*/ 33874 h 65880"/>
                <a:gd name="connsiteX4" fmla="*/ 7700 w 35894"/>
                <a:gd name="connsiteY4" fmla="*/ 14824 h 65880"/>
                <a:gd name="connsiteX5" fmla="*/ 16749 w 35894"/>
                <a:gd name="connsiteY5" fmla="*/ 3870 h 65880"/>
                <a:gd name="connsiteX6" fmla="*/ 24846 w 35894"/>
                <a:gd name="connsiteY6" fmla="*/ 6823 h 65880"/>
                <a:gd name="connsiteX7" fmla="*/ 26084 w 35894"/>
                <a:gd name="connsiteY7" fmla="*/ 10537 h 65880"/>
                <a:gd name="connsiteX8" fmla="*/ 26750 w 35894"/>
                <a:gd name="connsiteY8" fmla="*/ 6061 h 65880"/>
                <a:gd name="connsiteX9" fmla="*/ 23322 w 35894"/>
                <a:gd name="connsiteY9" fmla="*/ 1584 h 65880"/>
                <a:gd name="connsiteX10" fmla="*/ 15892 w 35894"/>
                <a:gd name="connsiteY10" fmla="*/ 250 h 65880"/>
                <a:gd name="connsiteX11" fmla="*/ 3129 w 35894"/>
                <a:gd name="connsiteY11" fmla="*/ 13109 h 65880"/>
                <a:gd name="connsiteX12" fmla="*/ 271 w 35894"/>
                <a:gd name="connsiteY12" fmla="*/ 34540 h 65880"/>
                <a:gd name="connsiteX13" fmla="*/ 22178 w 35894"/>
                <a:gd name="connsiteY13" fmla="*/ 65592 h 65880"/>
                <a:gd name="connsiteX14" fmla="*/ 33989 w 35894"/>
                <a:gd name="connsiteY14" fmla="*/ 62544 h 65880"/>
                <a:gd name="connsiteX15" fmla="*/ 35894 w 35894"/>
                <a:gd name="connsiteY15" fmla="*/ 58544 h 6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894" h="65880">
                  <a:moveTo>
                    <a:pt x="35894" y="58544"/>
                  </a:moveTo>
                  <a:cubicBezTo>
                    <a:pt x="35894" y="58544"/>
                    <a:pt x="34656" y="59591"/>
                    <a:pt x="32561" y="60829"/>
                  </a:cubicBezTo>
                  <a:cubicBezTo>
                    <a:pt x="29610" y="62306"/>
                    <a:pt x="26220" y="62645"/>
                    <a:pt x="23036" y="61782"/>
                  </a:cubicBezTo>
                  <a:cubicBezTo>
                    <a:pt x="14749" y="59496"/>
                    <a:pt x="7034" y="47399"/>
                    <a:pt x="5510" y="33874"/>
                  </a:cubicBezTo>
                  <a:cubicBezTo>
                    <a:pt x="4811" y="27440"/>
                    <a:pt x="5560" y="20931"/>
                    <a:pt x="7700" y="14824"/>
                  </a:cubicBezTo>
                  <a:cubicBezTo>
                    <a:pt x="8741" y="9911"/>
                    <a:pt x="12121" y="5819"/>
                    <a:pt x="16749" y="3870"/>
                  </a:cubicBezTo>
                  <a:cubicBezTo>
                    <a:pt x="19807" y="2824"/>
                    <a:pt x="23179" y="4054"/>
                    <a:pt x="24846" y="6823"/>
                  </a:cubicBezTo>
                  <a:cubicBezTo>
                    <a:pt x="25988" y="8918"/>
                    <a:pt x="25608" y="10442"/>
                    <a:pt x="26084" y="10537"/>
                  </a:cubicBezTo>
                  <a:cubicBezTo>
                    <a:pt x="26560" y="10633"/>
                    <a:pt x="27608" y="9109"/>
                    <a:pt x="26750" y="6061"/>
                  </a:cubicBezTo>
                  <a:cubicBezTo>
                    <a:pt x="26085" y="4257"/>
                    <a:pt x="24890" y="2696"/>
                    <a:pt x="23322" y="1584"/>
                  </a:cubicBezTo>
                  <a:cubicBezTo>
                    <a:pt x="21135" y="135"/>
                    <a:pt x="18447" y="-347"/>
                    <a:pt x="15892" y="250"/>
                  </a:cubicBezTo>
                  <a:cubicBezTo>
                    <a:pt x="9684" y="2014"/>
                    <a:pt x="4846" y="6888"/>
                    <a:pt x="3129" y="13109"/>
                  </a:cubicBezTo>
                  <a:cubicBezTo>
                    <a:pt x="451" y="19915"/>
                    <a:pt x="-530" y="27271"/>
                    <a:pt x="271" y="34540"/>
                  </a:cubicBezTo>
                  <a:cubicBezTo>
                    <a:pt x="1985" y="49685"/>
                    <a:pt x="10939" y="63115"/>
                    <a:pt x="22178" y="65592"/>
                  </a:cubicBezTo>
                  <a:cubicBezTo>
                    <a:pt x="26375" y="66464"/>
                    <a:pt x="30739" y="65338"/>
                    <a:pt x="33989" y="62544"/>
                  </a:cubicBezTo>
                  <a:cubicBezTo>
                    <a:pt x="35894" y="60448"/>
                    <a:pt x="35894" y="58734"/>
                    <a:pt x="35894" y="58544"/>
                  </a:cubicBezTo>
                  <a:close/>
                </a:path>
              </a:pathLst>
            </a:custGeom>
            <a:solidFill>
              <a:srgbClr val="6F4439"/>
            </a:solidFill>
            <a:ln w="9525"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F822563D-17B0-314F-1FAD-82EC36D310B7}"/>
                </a:ext>
              </a:extLst>
            </p:cNvPr>
            <p:cNvSpPr/>
            <p:nvPr/>
          </p:nvSpPr>
          <p:spPr>
            <a:xfrm>
              <a:off x="6520814" y="1553062"/>
              <a:ext cx="367122" cy="245092"/>
            </a:xfrm>
            <a:custGeom>
              <a:avLst/>
              <a:gdLst>
                <a:gd name="connsiteX0" fmla="*/ 75724 w 367122"/>
                <a:gd name="connsiteY0" fmla="*/ 231827 h 245092"/>
                <a:gd name="connsiteX1" fmla="*/ 108586 w 367122"/>
                <a:gd name="connsiteY1" fmla="*/ 244971 h 245092"/>
                <a:gd name="connsiteX2" fmla="*/ 135065 w 367122"/>
                <a:gd name="connsiteY2" fmla="*/ 225921 h 245092"/>
                <a:gd name="connsiteX3" fmla="*/ 137351 w 367122"/>
                <a:gd name="connsiteY3" fmla="*/ 210300 h 245092"/>
                <a:gd name="connsiteX4" fmla="*/ 155353 w 367122"/>
                <a:gd name="connsiteY4" fmla="*/ 206776 h 245092"/>
                <a:gd name="connsiteX5" fmla="*/ 206407 w 367122"/>
                <a:gd name="connsiteY5" fmla="*/ 160770 h 245092"/>
                <a:gd name="connsiteX6" fmla="*/ 233077 w 367122"/>
                <a:gd name="connsiteY6" fmla="*/ 164866 h 245092"/>
                <a:gd name="connsiteX7" fmla="*/ 250508 w 367122"/>
                <a:gd name="connsiteY7" fmla="*/ 147816 h 245092"/>
                <a:gd name="connsiteX8" fmla="*/ 275844 w 367122"/>
                <a:gd name="connsiteY8" fmla="*/ 133529 h 245092"/>
                <a:gd name="connsiteX9" fmla="*/ 292418 w 367122"/>
                <a:gd name="connsiteY9" fmla="*/ 136291 h 245092"/>
                <a:gd name="connsiteX10" fmla="*/ 307658 w 367122"/>
                <a:gd name="connsiteY10" fmla="*/ 113145 h 245092"/>
                <a:gd name="connsiteX11" fmla="*/ 317183 w 367122"/>
                <a:gd name="connsiteY11" fmla="*/ 85904 h 245092"/>
                <a:gd name="connsiteX12" fmla="*/ 344234 w 367122"/>
                <a:gd name="connsiteY12" fmla="*/ 83808 h 245092"/>
                <a:gd name="connsiteX13" fmla="*/ 366999 w 367122"/>
                <a:gd name="connsiteY13" fmla="*/ 72855 h 245092"/>
                <a:gd name="connsiteX14" fmla="*/ 362903 w 367122"/>
                <a:gd name="connsiteY14" fmla="*/ 59329 h 245092"/>
                <a:gd name="connsiteX15" fmla="*/ 304229 w 367122"/>
                <a:gd name="connsiteY15" fmla="*/ 43708 h 245092"/>
                <a:gd name="connsiteX16" fmla="*/ 218656 w 367122"/>
                <a:gd name="connsiteY16" fmla="*/ 4105 h 245092"/>
                <a:gd name="connsiteX17" fmla="*/ 181642 w 367122"/>
                <a:gd name="connsiteY17" fmla="*/ 37612 h 245092"/>
                <a:gd name="connsiteX18" fmla="*/ 86611 w 367122"/>
                <a:gd name="connsiteY18" fmla="*/ 47113 h 245092"/>
                <a:gd name="connsiteX19" fmla="*/ 75152 w 367122"/>
                <a:gd name="connsiteY19" fmla="*/ 67521 h 245092"/>
                <a:gd name="connsiteX20" fmla="*/ 17245 w 367122"/>
                <a:gd name="connsiteY20" fmla="*/ 105476 h 245092"/>
                <a:gd name="connsiteX21" fmla="*/ 23622 w 367122"/>
                <a:gd name="connsiteY21" fmla="*/ 141340 h 245092"/>
                <a:gd name="connsiteX22" fmla="*/ 0 w 367122"/>
                <a:gd name="connsiteY22" fmla="*/ 179440 h 245092"/>
                <a:gd name="connsiteX23" fmla="*/ 31433 w 367122"/>
                <a:gd name="connsiteY23" fmla="*/ 205062 h 245092"/>
                <a:gd name="connsiteX24" fmla="*/ 43530 w 367122"/>
                <a:gd name="connsiteY24" fmla="*/ 241542 h 245092"/>
                <a:gd name="connsiteX25" fmla="*/ 80010 w 367122"/>
                <a:gd name="connsiteY25" fmla="*/ 229446 h 24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7122" h="245092">
                  <a:moveTo>
                    <a:pt x="75724" y="231827"/>
                  </a:moveTo>
                  <a:cubicBezTo>
                    <a:pt x="85406" y="238888"/>
                    <a:pt x="96705" y="243408"/>
                    <a:pt x="108586" y="244971"/>
                  </a:cubicBezTo>
                  <a:cubicBezTo>
                    <a:pt x="120950" y="246196"/>
                    <a:pt x="132295" y="238034"/>
                    <a:pt x="135065" y="225921"/>
                  </a:cubicBezTo>
                  <a:cubicBezTo>
                    <a:pt x="135732" y="220587"/>
                    <a:pt x="134112" y="214587"/>
                    <a:pt x="137351" y="210300"/>
                  </a:cubicBezTo>
                  <a:cubicBezTo>
                    <a:pt x="140589" y="206014"/>
                    <a:pt x="148971" y="206395"/>
                    <a:pt x="155353" y="206776"/>
                  </a:cubicBezTo>
                  <a:cubicBezTo>
                    <a:pt x="177451" y="208014"/>
                    <a:pt x="201930" y="182392"/>
                    <a:pt x="206407" y="160770"/>
                  </a:cubicBezTo>
                  <a:cubicBezTo>
                    <a:pt x="212850" y="168914"/>
                    <a:pt x="224487" y="170701"/>
                    <a:pt x="233077" y="164866"/>
                  </a:cubicBezTo>
                  <a:cubicBezTo>
                    <a:pt x="239832" y="160237"/>
                    <a:pt x="245731" y="154468"/>
                    <a:pt x="250508" y="147816"/>
                  </a:cubicBezTo>
                  <a:cubicBezTo>
                    <a:pt x="256086" y="139173"/>
                    <a:pt x="265561" y="133830"/>
                    <a:pt x="275844" y="133529"/>
                  </a:cubicBezTo>
                  <a:cubicBezTo>
                    <a:pt x="281243" y="135087"/>
                    <a:pt x="286805" y="136014"/>
                    <a:pt x="292418" y="136291"/>
                  </a:cubicBezTo>
                  <a:cubicBezTo>
                    <a:pt x="301943" y="134958"/>
                    <a:pt x="306610" y="123051"/>
                    <a:pt x="307658" y="113145"/>
                  </a:cubicBezTo>
                  <a:cubicBezTo>
                    <a:pt x="308706" y="103239"/>
                    <a:pt x="309277" y="91619"/>
                    <a:pt x="317183" y="85904"/>
                  </a:cubicBezTo>
                  <a:cubicBezTo>
                    <a:pt x="325089" y="80189"/>
                    <a:pt x="334995" y="82856"/>
                    <a:pt x="344234" y="83808"/>
                  </a:cubicBezTo>
                  <a:cubicBezTo>
                    <a:pt x="353473" y="84761"/>
                    <a:pt x="365094" y="81999"/>
                    <a:pt x="366999" y="72855"/>
                  </a:cubicBezTo>
                  <a:cubicBezTo>
                    <a:pt x="367580" y="67972"/>
                    <a:pt x="366096" y="63069"/>
                    <a:pt x="362903" y="59329"/>
                  </a:cubicBezTo>
                  <a:cubicBezTo>
                    <a:pt x="349305" y="41189"/>
                    <a:pt x="325047" y="34731"/>
                    <a:pt x="304229" y="43708"/>
                  </a:cubicBezTo>
                  <a:cubicBezTo>
                    <a:pt x="291535" y="9142"/>
                    <a:pt x="253223" y="-8589"/>
                    <a:pt x="218656" y="4105"/>
                  </a:cubicBezTo>
                  <a:cubicBezTo>
                    <a:pt x="202444" y="10059"/>
                    <a:pt x="189175" y="22071"/>
                    <a:pt x="181642" y="37612"/>
                  </a:cubicBezTo>
                  <a:cubicBezTo>
                    <a:pt x="152776" y="13994"/>
                    <a:pt x="110230" y="18247"/>
                    <a:pt x="86611" y="47113"/>
                  </a:cubicBezTo>
                  <a:cubicBezTo>
                    <a:pt x="81633" y="53197"/>
                    <a:pt x="77755" y="60103"/>
                    <a:pt x="75152" y="67521"/>
                  </a:cubicBezTo>
                  <a:cubicBezTo>
                    <a:pt x="48680" y="62011"/>
                    <a:pt x="22755" y="79005"/>
                    <a:pt x="17245" y="105476"/>
                  </a:cubicBezTo>
                  <a:cubicBezTo>
                    <a:pt x="14679" y="117806"/>
                    <a:pt x="16963" y="130650"/>
                    <a:pt x="23622" y="141340"/>
                  </a:cubicBezTo>
                  <a:cubicBezTo>
                    <a:pt x="9701" y="149112"/>
                    <a:pt x="771" y="163514"/>
                    <a:pt x="0" y="179440"/>
                  </a:cubicBezTo>
                  <a:cubicBezTo>
                    <a:pt x="1" y="195060"/>
                    <a:pt x="16479" y="209919"/>
                    <a:pt x="31433" y="205062"/>
                  </a:cubicBezTo>
                  <a:cubicBezTo>
                    <a:pt x="24699" y="218476"/>
                    <a:pt x="30115" y="234809"/>
                    <a:pt x="43530" y="241542"/>
                  </a:cubicBezTo>
                  <a:cubicBezTo>
                    <a:pt x="56944" y="248276"/>
                    <a:pt x="73277" y="242860"/>
                    <a:pt x="80010" y="229446"/>
                  </a:cubicBezTo>
                </a:path>
              </a:pathLst>
            </a:custGeom>
            <a:solidFill>
              <a:srgbClr val="263238"/>
            </a:solidFill>
            <a:ln w="9525"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2525732F-C313-9C75-5C03-E54B8B071A3C}"/>
                </a:ext>
              </a:extLst>
            </p:cNvPr>
            <p:cNvSpPr/>
            <p:nvPr/>
          </p:nvSpPr>
          <p:spPr>
            <a:xfrm>
              <a:off x="6528148" y="1619249"/>
              <a:ext cx="303657" cy="170662"/>
            </a:xfrm>
            <a:custGeom>
              <a:avLst/>
              <a:gdLst>
                <a:gd name="connsiteX0" fmla="*/ 303657 w 303657"/>
                <a:gd name="connsiteY0" fmla="*/ 0 h 170662"/>
                <a:gd name="connsiteX1" fmla="*/ 303657 w 303657"/>
                <a:gd name="connsiteY1" fmla="*/ 1429 h 170662"/>
                <a:gd name="connsiteX2" fmla="*/ 303657 w 303657"/>
                <a:gd name="connsiteY2" fmla="*/ 5525 h 170662"/>
                <a:gd name="connsiteX3" fmla="*/ 298895 w 303657"/>
                <a:gd name="connsiteY3" fmla="*/ 20288 h 170662"/>
                <a:gd name="connsiteX4" fmla="*/ 282988 w 303657"/>
                <a:gd name="connsiteY4" fmla="*/ 39338 h 170662"/>
                <a:gd name="connsiteX5" fmla="*/ 252413 w 303657"/>
                <a:gd name="connsiteY5" fmla="*/ 49721 h 170662"/>
                <a:gd name="connsiteX6" fmla="*/ 253651 w 303657"/>
                <a:gd name="connsiteY6" fmla="*/ 47625 h 170662"/>
                <a:gd name="connsiteX7" fmla="*/ 253175 w 303657"/>
                <a:gd name="connsiteY7" fmla="*/ 68580 h 170662"/>
                <a:gd name="connsiteX8" fmla="*/ 241173 w 303657"/>
                <a:gd name="connsiteY8" fmla="*/ 87630 h 170662"/>
                <a:gd name="connsiteX9" fmla="*/ 233077 w 303657"/>
                <a:gd name="connsiteY9" fmla="*/ 97155 h 170662"/>
                <a:gd name="connsiteX10" fmla="*/ 221361 w 303657"/>
                <a:gd name="connsiteY10" fmla="*/ 102203 h 170662"/>
                <a:gd name="connsiteX11" fmla="*/ 196596 w 303657"/>
                <a:gd name="connsiteY11" fmla="*/ 94678 h 170662"/>
                <a:gd name="connsiteX12" fmla="*/ 199358 w 303657"/>
                <a:gd name="connsiteY12" fmla="*/ 93726 h 170662"/>
                <a:gd name="connsiteX13" fmla="*/ 177451 w 303657"/>
                <a:gd name="connsiteY13" fmla="*/ 133826 h 170662"/>
                <a:gd name="connsiteX14" fmla="*/ 152972 w 303657"/>
                <a:gd name="connsiteY14" fmla="*/ 143351 h 170662"/>
                <a:gd name="connsiteX15" fmla="*/ 128302 w 303657"/>
                <a:gd name="connsiteY15" fmla="*/ 139255 h 170662"/>
                <a:gd name="connsiteX16" fmla="*/ 130207 w 303657"/>
                <a:gd name="connsiteY16" fmla="*/ 138208 h 170662"/>
                <a:gd name="connsiteX17" fmla="*/ 113157 w 303657"/>
                <a:gd name="connsiteY17" fmla="*/ 161925 h 170662"/>
                <a:gd name="connsiteX18" fmla="*/ 87154 w 303657"/>
                <a:gd name="connsiteY18" fmla="*/ 170402 h 170662"/>
                <a:gd name="connsiteX19" fmla="*/ 53626 w 303657"/>
                <a:gd name="connsiteY19" fmla="*/ 139732 h 170662"/>
                <a:gd name="connsiteX20" fmla="*/ 55341 w 303657"/>
                <a:gd name="connsiteY20" fmla="*/ 140494 h 170662"/>
                <a:gd name="connsiteX21" fmla="*/ 29623 w 303657"/>
                <a:gd name="connsiteY21" fmla="*/ 145542 h 170662"/>
                <a:gd name="connsiteX22" fmla="*/ 11049 w 303657"/>
                <a:gd name="connsiteY22" fmla="*/ 138398 h 170662"/>
                <a:gd name="connsiteX23" fmla="*/ 2096 w 303657"/>
                <a:gd name="connsiteY23" fmla="*/ 129540 h 170662"/>
                <a:gd name="connsiteX24" fmla="*/ 0 w 303657"/>
                <a:gd name="connsiteY24" fmla="*/ 125730 h 170662"/>
                <a:gd name="connsiteX25" fmla="*/ 11811 w 303657"/>
                <a:gd name="connsiteY25" fmla="*/ 137351 h 170662"/>
                <a:gd name="connsiteX26" fmla="*/ 29813 w 303657"/>
                <a:gd name="connsiteY26" fmla="*/ 143732 h 170662"/>
                <a:gd name="connsiteX27" fmla="*/ 54102 w 303657"/>
                <a:gd name="connsiteY27" fmla="*/ 138493 h 170662"/>
                <a:gd name="connsiteX28" fmla="*/ 55531 w 303657"/>
                <a:gd name="connsiteY28" fmla="*/ 137636 h 170662"/>
                <a:gd name="connsiteX29" fmla="*/ 55531 w 303657"/>
                <a:gd name="connsiteY29" fmla="*/ 139256 h 170662"/>
                <a:gd name="connsiteX30" fmla="*/ 87345 w 303657"/>
                <a:gd name="connsiteY30" fmla="*/ 167831 h 170662"/>
                <a:gd name="connsiteX31" fmla="*/ 110967 w 303657"/>
                <a:gd name="connsiteY31" fmla="*/ 159830 h 170662"/>
                <a:gd name="connsiteX32" fmla="*/ 126683 w 303657"/>
                <a:gd name="connsiteY32" fmla="*/ 136874 h 170662"/>
                <a:gd name="connsiteX33" fmla="*/ 127159 w 303657"/>
                <a:gd name="connsiteY33" fmla="*/ 135446 h 170662"/>
                <a:gd name="connsiteX34" fmla="*/ 128683 w 303657"/>
                <a:gd name="connsiteY34" fmla="*/ 135446 h 170662"/>
                <a:gd name="connsiteX35" fmla="*/ 152305 w 303657"/>
                <a:gd name="connsiteY35" fmla="*/ 139446 h 170662"/>
                <a:gd name="connsiteX36" fmla="*/ 174879 w 303657"/>
                <a:gd name="connsiteY36" fmla="*/ 130683 h 170662"/>
                <a:gd name="connsiteX37" fmla="*/ 195739 w 303657"/>
                <a:gd name="connsiteY37" fmla="*/ 92583 h 170662"/>
                <a:gd name="connsiteX38" fmla="*/ 195739 w 303657"/>
                <a:gd name="connsiteY38" fmla="*/ 89059 h 170662"/>
                <a:gd name="connsiteX39" fmla="*/ 198311 w 303657"/>
                <a:gd name="connsiteY39" fmla="*/ 91631 h 170662"/>
                <a:gd name="connsiteX40" fmla="*/ 220123 w 303657"/>
                <a:gd name="connsiteY40" fmla="*/ 98298 h 170662"/>
                <a:gd name="connsiteX41" fmla="*/ 230601 w 303657"/>
                <a:gd name="connsiteY41" fmla="*/ 93917 h 170662"/>
                <a:gd name="connsiteX42" fmla="*/ 238126 w 303657"/>
                <a:gd name="connsiteY42" fmla="*/ 85344 h 170662"/>
                <a:gd name="connsiteX43" fmla="*/ 249936 w 303657"/>
                <a:gd name="connsiteY43" fmla="*/ 66961 h 170662"/>
                <a:gd name="connsiteX44" fmla="*/ 250603 w 303657"/>
                <a:gd name="connsiteY44" fmla="*/ 47911 h 170662"/>
                <a:gd name="connsiteX45" fmla="*/ 249936 w 303657"/>
                <a:gd name="connsiteY45" fmla="*/ 46101 h 170662"/>
                <a:gd name="connsiteX46" fmla="*/ 251841 w 303657"/>
                <a:gd name="connsiteY46" fmla="*/ 46101 h 170662"/>
                <a:gd name="connsiteX47" fmla="*/ 281178 w 303657"/>
                <a:gd name="connsiteY47" fmla="*/ 36576 h 170662"/>
                <a:gd name="connsiteX48" fmla="*/ 297466 w 303657"/>
                <a:gd name="connsiteY48" fmla="*/ 19050 h 170662"/>
                <a:gd name="connsiteX49" fmla="*/ 303657 w 303657"/>
                <a:gd name="connsiteY49" fmla="*/ 0 h 170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3657" h="170662">
                  <a:moveTo>
                    <a:pt x="303657" y="0"/>
                  </a:moveTo>
                  <a:cubicBezTo>
                    <a:pt x="303657" y="0"/>
                    <a:pt x="303657" y="476"/>
                    <a:pt x="303657" y="1429"/>
                  </a:cubicBezTo>
                  <a:cubicBezTo>
                    <a:pt x="303657" y="2381"/>
                    <a:pt x="303657" y="3715"/>
                    <a:pt x="303657" y="5525"/>
                  </a:cubicBezTo>
                  <a:cubicBezTo>
                    <a:pt x="302857" y="10666"/>
                    <a:pt x="301249" y="15648"/>
                    <a:pt x="298895" y="20288"/>
                  </a:cubicBezTo>
                  <a:cubicBezTo>
                    <a:pt x="295138" y="27783"/>
                    <a:pt x="289693" y="34304"/>
                    <a:pt x="282988" y="39338"/>
                  </a:cubicBezTo>
                  <a:cubicBezTo>
                    <a:pt x="274218" y="46072"/>
                    <a:pt x="263470" y="49722"/>
                    <a:pt x="252413" y="49721"/>
                  </a:cubicBezTo>
                  <a:lnTo>
                    <a:pt x="253651" y="47625"/>
                  </a:lnTo>
                  <a:cubicBezTo>
                    <a:pt x="256252" y="54401"/>
                    <a:pt x="256081" y="61929"/>
                    <a:pt x="253175" y="68580"/>
                  </a:cubicBezTo>
                  <a:cubicBezTo>
                    <a:pt x="250069" y="75452"/>
                    <a:pt x="246031" y="81862"/>
                    <a:pt x="241173" y="87630"/>
                  </a:cubicBezTo>
                  <a:cubicBezTo>
                    <a:pt x="238824" y="91086"/>
                    <a:pt x="236109" y="94279"/>
                    <a:pt x="233077" y="97155"/>
                  </a:cubicBezTo>
                  <a:cubicBezTo>
                    <a:pt x="229654" y="99788"/>
                    <a:pt x="225626" y="101523"/>
                    <a:pt x="221361" y="102203"/>
                  </a:cubicBezTo>
                  <a:cubicBezTo>
                    <a:pt x="212369" y="103957"/>
                    <a:pt x="203093" y="101138"/>
                    <a:pt x="196596" y="94678"/>
                  </a:cubicBezTo>
                  <a:lnTo>
                    <a:pt x="199358" y="93726"/>
                  </a:lnTo>
                  <a:cubicBezTo>
                    <a:pt x="198018" y="109578"/>
                    <a:pt x="190066" y="124134"/>
                    <a:pt x="177451" y="133826"/>
                  </a:cubicBezTo>
                  <a:cubicBezTo>
                    <a:pt x="170530" y="139554"/>
                    <a:pt x="161944" y="142895"/>
                    <a:pt x="152972" y="143351"/>
                  </a:cubicBezTo>
                  <a:cubicBezTo>
                    <a:pt x="144577" y="143379"/>
                    <a:pt x="136238" y="141994"/>
                    <a:pt x="128302" y="139255"/>
                  </a:cubicBezTo>
                  <a:lnTo>
                    <a:pt x="130207" y="138208"/>
                  </a:lnTo>
                  <a:cubicBezTo>
                    <a:pt x="126589" y="147411"/>
                    <a:pt x="120728" y="155563"/>
                    <a:pt x="113157" y="161925"/>
                  </a:cubicBezTo>
                  <a:cubicBezTo>
                    <a:pt x="106201" y="168511"/>
                    <a:pt x="96655" y="171623"/>
                    <a:pt x="87154" y="170402"/>
                  </a:cubicBezTo>
                  <a:cubicBezTo>
                    <a:pt x="70902" y="167696"/>
                    <a:pt x="57766" y="155679"/>
                    <a:pt x="53626" y="139732"/>
                  </a:cubicBezTo>
                  <a:lnTo>
                    <a:pt x="55341" y="140494"/>
                  </a:lnTo>
                  <a:cubicBezTo>
                    <a:pt x="47617" y="145119"/>
                    <a:pt x="38522" y="146904"/>
                    <a:pt x="29623" y="145542"/>
                  </a:cubicBezTo>
                  <a:cubicBezTo>
                    <a:pt x="22950" y="144679"/>
                    <a:pt x="16581" y="142230"/>
                    <a:pt x="11049" y="138398"/>
                  </a:cubicBezTo>
                  <a:cubicBezTo>
                    <a:pt x="7582" y="135977"/>
                    <a:pt x="4554" y="132981"/>
                    <a:pt x="2096" y="129540"/>
                  </a:cubicBezTo>
                  <a:cubicBezTo>
                    <a:pt x="1221" y="128375"/>
                    <a:pt x="515" y="127093"/>
                    <a:pt x="0" y="125730"/>
                  </a:cubicBezTo>
                  <a:cubicBezTo>
                    <a:pt x="3212" y="130277"/>
                    <a:pt x="7212" y="134212"/>
                    <a:pt x="11811" y="137351"/>
                  </a:cubicBezTo>
                  <a:cubicBezTo>
                    <a:pt x="17217" y="140883"/>
                    <a:pt x="23389" y="143071"/>
                    <a:pt x="29813" y="143732"/>
                  </a:cubicBezTo>
                  <a:cubicBezTo>
                    <a:pt x="38272" y="144866"/>
                    <a:pt x="46862" y="143013"/>
                    <a:pt x="54102" y="138493"/>
                  </a:cubicBezTo>
                  <a:lnTo>
                    <a:pt x="55531" y="137636"/>
                  </a:lnTo>
                  <a:lnTo>
                    <a:pt x="55531" y="139256"/>
                  </a:lnTo>
                  <a:cubicBezTo>
                    <a:pt x="59581" y="154216"/>
                    <a:pt x="72037" y="165404"/>
                    <a:pt x="87345" y="167831"/>
                  </a:cubicBezTo>
                  <a:cubicBezTo>
                    <a:pt x="96028" y="168922"/>
                    <a:pt x="104733" y="165973"/>
                    <a:pt x="110967" y="159830"/>
                  </a:cubicBezTo>
                  <a:cubicBezTo>
                    <a:pt x="118016" y="153589"/>
                    <a:pt x="123415" y="145704"/>
                    <a:pt x="126683" y="136874"/>
                  </a:cubicBezTo>
                  <a:lnTo>
                    <a:pt x="127159" y="135446"/>
                  </a:lnTo>
                  <a:lnTo>
                    <a:pt x="128683" y="135446"/>
                  </a:lnTo>
                  <a:cubicBezTo>
                    <a:pt x="136273" y="138112"/>
                    <a:pt x="144261" y="139465"/>
                    <a:pt x="152305" y="139446"/>
                  </a:cubicBezTo>
                  <a:cubicBezTo>
                    <a:pt x="160583" y="139058"/>
                    <a:pt x="168508" y="135981"/>
                    <a:pt x="174879" y="130683"/>
                  </a:cubicBezTo>
                  <a:cubicBezTo>
                    <a:pt x="186923" y="121518"/>
                    <a:pt x="194506" y="107667"/>
                    <a:pt x="195739" y="92583"/>
                  </a:cubicBezTo>
                  <a:lnTo>
                    <a:pt x="195739" y="89059"/>
                  </a:lnTo>
                  <a:lnTo>
                    <a:pt x="198311" y="91631"/>
                  </a:lnTo>
                  <a:cubicBezTo>
                    <a:pt x="204030" y="97326"/>
                    <a:pt x="212197" y="99823"/>
                    <a:pt x="220123" y="98298"/>
                  </a:cubicBezTo>
                  <a:cubicBezTo>
                    <a:pt x="223922" y="97719"/>
                    <a:pt x="227520" y="96214"/>
                    <a:pt x="230601" y="93917"/>
                  </a:cubicBezTo>
                  <a:cubicBezTo>
                    <a:pt x="233399" y="91327"/>
                    <a:pt x="235921" y="88454"/>
                    <a:pt x="238126" y="85344"/>
                  </a:cubicBezTo>
                  <a:cubicBezTo>
                    <a:pt x="242938" y="79825"/>
                    <a:pt x="246917" y="73632"/>
                    <a:pt x="249936" y="66961"/>
                  </a:cubicBezTo>
                  <a:cubicBezTo>
                    <a:pt x="252734" y="60964"/>
                    <a:pt x="252975" y="54088"/>
                    <a:pt x="250603" y="47911"/>
                  </a:cubicBezTo>
                  <a:lnTo>
                    <a:pt x="249936" y="46101"/>
                  </a:lnTo>
                  <a:lnTo>
                    <a:pt x="251841" y="46101"/>
                  </a:lnTo>
                  <a:cubicBezTo>
                    <a:pt x="262398" y="46211"/>
                    <a:pt x="272700" y="42866"/>
                    <a:pt x="281178" y="36576"/>
                  </a:cubicBezTo>
                  <a:cubicBezTo>
                    <a:pt x="287852" y="32028"/>
                    <a:pt x="293418" y="26038"/>
                    <a:pt x="297466" y="19050"/>
                  </a:cubicBezTo>
                  <a:cubicBezTo>
                    <a:pt x="300613" y="13105"/>
                    <a:pt x="302708" y="6660"/>
                    <a:pt x="303657" y="0"/>
                  </a:cubicBezTo>
                  <a:close/>
                </a:path>
              </a:pathLst>
            </a:custGeom>
            <a:solidFill>
              <a:srgbClr val="455A64"/>
            </a:solidFill>
            <a:ln w="9525"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6355016-C926-3763-80D4-91850587F001}"/>
                </a:ext>
              </a:extLst>
            </p:cNvPr>
            <p:cNvSpPr/>
            <p:nvPr/>
          </p:nvSpPr>
          <p:spPr>
            <a:xfrm>
              <a:off x="6775462" y="1978235"/>
              <a:ext cx="61130" cy="48409"/>
            </a:xfrm>
            <a:custGeom>
              <a:avLst/>
              <a:gdLst>
                <a:gd name="connsiteX0" fmla="*/ 61106 w 61130"/>
                <a:gd name="connsiteY0" fmla="*/ 42208 h 48409"/>
                <a:gd name="connsiteX1" fmla="*/ 24911 w 61130"/>
                <a:gd name="connsiteY1" fmla="*/ 31921 h 48409"/>
                <a:gd name="connsiteX2" fmla="*/ 1956 w 61130"/>
                <a:gd name="connsiteY2" fmla="*/ 12 h 48409"/>
                <a:gd name="connsiteX3" fmla="*/ 1479 w 61130"/>
                <a:gd name="connsiteY3" fmla="*/ 13633 h 48409"/>
                <a:gd name="connsiteX4" fmla="*/ 19577 w 61130"/>
                <a:gd name="connsiteY4" fmla="*/ 40493 h 48409"/>
                <a:gd name="connsiteX5" fmla="*/ 49580 w 61130"/>
                <a:gd name="connsiteY5" fmla="*/ 48018 h 48409"/>
                <a:gd name="connsiteX6" fmla="*/ 61106 w 61130"/>
                <a:gd name="connsiteY6" fmla="*/ 42208 h 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0" h="48409">
                  <a:moveTo>
                    <a:pt x="61106" y="42208"/>
                  </a:moveTo>
                  <a:cubicBezTo>
                    <a:pt x="60534" y="39350"/>
                    <a:pt x="42056" y="44208"/>
                    <a:pt x="24911" y="31921"/>
                  </a:cubicBezTo>
                  <a:cubicBezTo>
                    <a:pt x="7766" y="19633"/>
                    <a:pt x="4527" y="-560"/>
                    <a:pt x="1956" y="12"/>
                  </a:cubicBezTo>
                  <a:cubicBezTo>
                    <a:pt x="-616" y="583"/>
                    <a:pt x="-521" y="5251"/>
                    <a:pt x="1479" y="13633"/>
                  </a:cubicBezTo>
                  <a:cubicBezTo>
                    <a:pt x="4188" y="24425"/>
                    <a:pt x="10592" y="33929"/>
                    <a:pt x="19577" y="40493"/>
                  </a:cubicBezTo>
                  <a:cubicBezTo>
                    <a:pt x="28227" y="46790"/>
                    <a:pt x="38982" y="49487"/>
                    <a:pt x="49580" y="48018"/>
                  </a:cubicBezTo>
                  <a:cubicBezTo>
                    <a:pt x="57486" y="46684"/>
                    <a:pt x="61487" y="43446"/>
                    <a:pt x="61106" y="42208"/>
                  </a:cubicBezTo>
                  <a:close/>
                </a:path>
              </a:pathLst>
            </a:custGeom>
            <a:solidFill>
              <a:srgbClr val="263238"/>
            </a:solidFill>
            <a:ln w="9525"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8F1A5F8-3C29-BB07-6BAC-974EDE968DC5}"/>
                </a:ext>
              </a:extLst>
            </p:cNvPr>
            <p:cNvSpPr/>
            <p:nvPr/>
          </p:nvSpPr>
          <p:spPr>
            <a:xfrm>
              <a:off x="6194393" y="2282077"/>
              <a:ext cx="1091088" cy="719631"/>
            </a:xfrm>
            <a:custGeom>
              <a:avLst/>
              <a:gdLst>
                <a:gd name="connsiteX0" fmla="*/ 1091089 w 1091088"/>
                <a:gd name="connsiteY0" fmla="*/ 437691 h 719631"/>
                <a:gd name="connsiteX1" fmla="*/ 959549 w 1091088"/>
                <a:gd name="connsiteY1" fmla="*/ 104983 h 719631"/>
                <a:gd name="connsiteX2" fmla="*/ 793814 w 1091088"/>
                <a:gd name="connsiteY2" fmla="*/ 208 h 719631"/>
                <a:gd name="connsiteX3" fmla="*/ 219933 w 1091088"/>
                <a:gd name="connsiteY3" fmla="*/ 39070 h 719631"/>
                <a:gd name="connsiteX4" fmla="*/ 43148 w 1091088"/>
                <a:gd name="connsiteY4" fmla="*/ 208996 h 719631"/>
                <a:gd name="connsiteX5" fmla="*/ 0 w 1091088"/>
                <a:gd name="connsiteY5" fmla="*/ 719631 h 719631"/>
                <a:gd name="connsiteX6" fmla="*/ 238887 w 1091088"/>
                <a:gd name="connsiteY6" fmla="*/ 597140 h 719631"/>
                <a:gd name="connsiteX7" fmla="*/ 269843 w 1091088"/>
                <a:gd name="connsiteY7" fmla="*/ 519226 h 719631"/>
                <a:gd name="connsiteX8" fmla="*/ 764191 w 1091088"/>
                <a:gd name="connsiteY8" fmla="*/ 629525 h 719631"/>
                <a:gd name="connsiteX9" fmla="*/ 884873 w 1091088"/>
                <a:gd name="connsiteY9" fmla="*/ 451598 h 71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1088" h="719631">
                  <a:moveTo>
                    <a:pt x="1091089" y="437691"/>
                  </a:moveTo>
                  <a:cubicBezTo>
                    <a:pt x="1089375" y="431691"/>
                    <a:pt x="990886" y="163657"/>
                    <a:pt x="959549" y="104983"/>
                  </a:cubicBezTo>
                  <a:cubicBezTo>
                    <a:pt x="921925" y="34784"/>
                    <a:pt x="842867" y="3732"/>
                    <a:pt x="793814" y="208"/>
                  </a:cubicBezTo>
                  <a:cubicBezTo>
                    <a:pt x="744760" y="-3316"/>
                    <a:pt x="219933" y="39070"/>
                    <a:pt x="219933" y="39070"/>
                  </a:cubicBezTo>
                  <a:cubicBezTo>
                    <a:pt x="219933" y="39070"/>
                    <a:pt x="63151" y="74122"/>
                    <a:pt x="43148" y="208996"/>
                  </a:cubicBezTo>
                  <a:cubicBezTo>
                    <a:pt x="20098" y="364254"/>
                    <a:pt x="0" y="719631"/>
                    <a:pt x="0" y="719631"/>
                  </a:cubicBezTo>
                  <a:lnTo>
                    <a:pt x="238887" y="597140"/>
                  </a:lnTo>
                  <a:lnTo>
                    <a:pt x="269843" y="519226"/>
                  </a:lnTo>
                  <a:lnTo>
                    <a:pt x="764191" y="629525"/>
                  </a:lnTo>
                  <a:lnTo>
                    <a:pt x="884873" y="451598"/>
                  </a:lnTo>
                  <a:close/>
                </a:path>
              </a:pathLst>
            </a:custGeom>
            <a:solidFill>
              <a:srgbClr val="E0E0E0"/>
            </a:solidFill>
            <a:ln w="9525"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21DCABEA-3587-999F-0144-0847E71CB87B}"/>
                </a:ext>
              </a:extLst>
            </p:cNvPr>
            <p:cNvSpPr/>
            <p:nvPr/>
          </p:nvSpPr>
          <p:spPr>
            <a:xfrm>
              <a:off x="6341744" y="2158079"/>
              <a:ext cx="776097" cy="1305948"/>
            </a:xfrm>
            <a:custGeom>
              <a:avLst/>
              <a:gdLst>
                <a:gd name="connsiteX0" fmla="*/ 37910 w 776097"/>
                <a:gd name="connsiteY0" fmla="*/ 178784 h 1305948"/>
                <a:gd name="connsiteX1" fmla="*/ 242888 w 776097"/>
                <a:gd name="connsiteY1" fmla="*/ 88392 h 1305948"/>
                <a:gd name="connsiteX2" fmla="*/ 265843 w 776097"/>
                <a:gd name="connsiteY2" fmla="*/ 0 h 1305948"/>
                <a:gd name="connsiteX3" fmla="*/ 505206 w 776097"/>
                <a:gd name="connsiteY3" fmla="*/ 113157 h 1305948"/>
                <a:gd name="connsiteX4" fmla="*/ 555308 w 776097"/>
                <a:gd name="connsiteY4" fmla="*/ 57721 h 1305948"/>
                <a:gd name="connsiteX5" fmla="*/ 576358 w 776097"/>
                <a:gd name="connsiteY5" fmla="*/ 120206 h 1305948"/>
                <a:gd name="connsiteX6" fmla="*/ 628745 w 776097"/>
                <a:gd name="connsiteY6" fmla="*/ 137351 h 1305948"/>
                <a:gd name="connsiteX7" fmla="*/ 751332 w 776097"/>
                <a:gd name="connsiteY7" fmla="*/ 352901 h 1305948"/>
                <a:gd name="connsiteX8" fmla="*/ 751332 w 776097"/>
                <a:gd name="connsiteY8" fmla="*/ 812197 h 1305948"/>
                <a:gd name="connsiteX9" fmla="*/ 776097 w 776097"/>
                <a:gd name="connsiteY9" fmla="*/ 1208437 h 1305948"/>
                <a:gd name="connsiteX10" fmla="*/ 749142 w 776097"/>
                <a:gd name="connsiteY10" fmla="*/ 1270921 h 1305948"/>
                <a:gd name="connsiteX11" fmla="*/ 529590 w 776097"/>
                <a:gd name="connsiteY11" fmla="*/ 1303306 h 1305948"/>
                <a:gd name="connsiteX12" fmla="*/ 457200 w 776097"/>
                <a:gd name="connsiteY12" fmla="*/ 1303306 h 1305948"/>
                <a:gd name="connsiteX13" fmla="*/ 11430 w 776097"/>
                <a:gd name="connsiteY13" fmla="*/ 1230630 h 1305948"/>
                <a:gd name="connsiteX14" fmla="*/ 0 w 776097"/>
                <a:gd name="connsiteY14" fmla="*/ 1099471 h 1305948"/>
                <a:gd name="connsiteX15" fmla="*/ 47625 w 776097"/>
                <a:gd name="connsiteY15" fmla="*/ 738569 h 130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6097" h="1305948">
                  <a:moveTo>
                    <a:pt x="37910" y="178784"/>
                  </a:moveTo>
                  <a:lnTo>
                    <a:pt x="242888" y="88392"/>
                  </a:lnTo>
                  <a:lnTo>
                    <a:pt x="265843" y="0"/>
                  </a:lnTo>
                  <a:lnTo>
                    <a:pt x="505206" y="113157"/>
                  </a:lnTo>
                  <a:lnTo>
                    <a:pt x="555308" y="57721"/>
                  </a:lnTo>
                  <a:lnTo>
                    <a:pt x="576358" y="120206"/>
                  </a:lnTo>
                  <a:lnTo>
                    <a:pt x="628745" y="137351"/>
                  </a:lnTo>
                  <a:lnTo>
                    <a:pt x="751332" y="352901"/>
                  </a:lnTo>
                  <a:lnTo>
                    <a:pt x="751332" y="812197"/>
                  </a:lnTo>
                  <a:lnTo>
                    <a:pt x="776097" y="1208437"/>
                  </a:lnTo>
                  <a:lnTo>
                    <a:pt x="749142" y="1270921"/>
                  </a:lnTo>
                  <a:lnTo>
                    <a:pt x="529590" y="1303306"/>
                  </a:lnTo>
                  <a:cubicBezTo>
                    <a:pt x="505589" y="1306830"/>
                    <a:pt x="481201" y="1306830"/>
                    <a:pt x="457200" y="1303306"/>
                  </a:cubicBezTo>
                  <a:lnTo>
                    <a:pt x="11430" y="1230630"/>
                  </a:lnTo>
                  <a:lnTo>
                    <a:pt x="0" y="1099471"/>
                  </a:lnTo>
                  <a:lnTo>
                    <a:pt x="47625" y="738569"/>
                  </a:lnTo>
                  <a:close/>
                </a:path>
              </a:pathLst>
            </a:custGeom>
            <a:solidFill>
              <a:srgbClr val="E0E0E0"/>
            </a:solidFill>
            <a:ln w="9525"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E685FFFA-6856-6E01-D2CA-ECA92A56E714}"/>
                </a:ext>
              </a:extLst>
            </p:cNvPr>
            <p:cNvSpPr/>
            <p:nvPr/>
          </p:nvSpPr>
          <p:spPr>
            <a:xfrm>
              <a:off x="6586156" y="2158079"/>
              <a:ext cx="260508" cy="221170"/>
            </a:xfrm>
            <a:custGeom>
              <a:avLst/>
              <a:gdLst>
                <a:gd name="connsiteX0" fmla="*/ 21431 w 260508"/>
                <a:gd name="connsiteY0" fmla="*/ 0 h 221170"/>
                <a:gd name="connsiteX1" fmla="*/ 116681 w 260508"/>
                <a:gd name="connsiteY1" fmla="*/ 44387 h 221170"/>
                <a:gd name="connsiteX2" fmla="*/ 260509 w 260508"/>
                <a:gd name="connsiteY2" fmla="*/ 113157 h 221170"/>
                <a:gd name="connsiteX3" fmla="*/ 254699 w 260508"/>
                <a:gd name="connsiteY3" fmla="*/ 221170 h 221170"/>
                <a:gd name="connsiteX4" fmla="*/ 0 w 260508"/>
                <a:gd name="connsiteY4" fmla="*/ 93345 h 221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508" h="221170">
                  <a:moveTo>
                    <a:pt x="21431" y="0"/>
                  </a:moveTo>
                  <a:cubicBezTo>
                    <a:pt x="21431" y="0"/>
                    <a:pt x="48196" y="7715"/>
                    <a:pt x="116681" y="44387"/>
                  </a:cubicBezTo>
                  <a:cubicBezTo>
                    <a:pt x="184023" y="80296"/>
                    <a:pt x="260509" y="113157"/>
                    <a:pt x="260509" y="113157"/>
                  </a:cubicBezTo>
                  <a:lnTo>
                    <a:pt x="254699" y="221170"/>
                  </a:lnTo>
                  <a:lnTo>
                    <a:pt x="0" y="93345"/>
                  </a:lnTo>
                </a:path>
              </a:pathLst>
            </a:custGeom>
            <a:solidFill>
              <a:srgbClr val="E0E0E0"/>
            </a:solidFill>
            <a:ln w="9525"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7F8610CB-2ED2-2F36-F8F6-BC14EE1299AE}"/>
                </a:ext>
              </a:extLst>
            </p:cNvPr>
            <p:cNvSpPr/>
            <p:nvPr/>
          </p:nvSpPr>
          <p:spPr>
            <a:xfrm>
              <a:off x="6846950" y="2215800"/>
              <a:ext cx="71437" cy="171259"/>
            </a:xfrm>
            <a:custGeom>
              <a:avLst/>
              <a:gdLst>
                <a:gd name="connsiteX0" fmla="*/ 50102 w 71437"/>
                <a:gd name="connsiteY0" fmla="*/ 0 h 171259"/>
                <a:gd name="connsiteX1" fmla="*/ 0 w 71437"/>
                <a:gd name="connsiteY1" fmla="*/ 55435 h 171259"/>
                <a:gd name="connsiteX2" fmla="*/ 26765 w 71437"/>
                <a:gd name="connsiteY2" fmla="*/ 171260 h 171259"/>
                <a:gd name="connsiteX3" fmla="*/ 71438 w 71437"/>
                <a:gd name="connsiteY3" fmla="*/ 66580 h 171259"/>
              </a:gdLst>
              <a:ahLst/>
              <a:cxnLst>
                <a:cxn ang="0">
                  <a:pos x="connsiteX0" y="connsiteY0"/>
                </a:cxn>
                <a:cxn ang="0">
                  <a:pos x="connsiteX1" y="connsiteY1"/>
                </a:cxn>
                <a:cxn ang="0">
                  <a:pos x="connsiteX2" y="connsiteY2"/>
                </a:cxn>
                <a:cxn ang="0">
                  <a:pos x="connsiteX3" y="connsiteY3"/>
                </a:cxn>
              </a:cxnLst>
              <a:rect l="l" t="t" r="r" b="b"/>
              <a:pathLst>
                <a:path w="71437" h="171259">
                  <a:moveTo>
                    <a:pt x="50102" y="0"/>
                  </a:moveTo>
                  <a:lnTo>
                    <a:pt x="0" y="55435"/>
                  </a:lnTo>
                  <a:lnTo>
                    <a:pt x="26765" y="171260"/>
                  </a:lnTo>
                  <a:lnTo>
                    <a:pt x="71438" y="66580"/>
                  </a:lnTo>
                </a:path>
              </a:pathLst>
            </a:custGeom>
            <a:solidFill>
              <a:srgbClr val="E0E0E0"/>
            </a:solidFill>
            <a:ln w="9525"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7A504729-3396-2BE2-0B10-D35756F4492A}"/>
                </a:ext>
              </a:extLst>
            </p:cNvPr>
            <p:cNvSpPr/>
            <p:nvPr/>
          </p:nvSpPr>
          <p:spPr>
            <a:xfrm>
              <a:off x="6608730" y="2262187"/>
              <a:ext cx="255270" cy="154304"/>
            </a:xfrm>
            <a:custGeom>
              <a:avLst/>
              <a:gdLst>
                <a:gd name="connsiteX0" fmla="*/ 239173 w 255270"/>
                <a:gd name="connsiteY0" fmla="*/ 20955 h 154304"/>
                <a:gd name="connsiteX1" fmla="*/ 255270 w 255270"/>
                <a:gd name="connsiteY1" fmla="*/ 154305 h 154304"/>
                <a:gd name="connsiteX2" fmla="*/ 0 w 255270"/>
                <a:gd name="connsiteY2" fmla="*/ 0 h 154304"/>
                <a:gd name="connsiteX3" fmla="*/ 232410 w 255270"/>
                <a:gd name="connsiteY3" fmla="*/ 116681 h 154304"/>
              </a:gdLst>
              <a:ahLst/>
              <a:cxnLst>
                <a:cxn ang="0">
                  <a:pos x="connsiteX0" y="connsiteY0"/>
                </a:cxn>
                <a:cxn ang="0">
                  <a:pos x="connsiteX1" y="connsiteY1"/>
                </a:cxn>
                <a:cxn ang="0">
                  <a:pos x="connsiteX2" y="connsiteY2"/>
                </a:cxn>
                <a:cxn ang="0">
                  <a:pos x="connsiteX3" y="connsiteY3"/>
                </a:cxn>
              </a:cxnLst>
              <a:rect l="l" t="t" r="r" b="b"/>
              <a:pathLst>
                <a:path w="255270" h="154304">
                  <a:moveTo>
                    <a:pt x="239173" y="20955"/>
                  </a:moveTo>
                  <a:cubicBezTo>
                    <a:pt x="241364" y="22670"/>
                    <a:pt x="255270" y="154305"/>
                    <a:pt x="255270" y="154305"/>
                  </a:cubicBezTo>
                  <a:lnTo>
                    <a:pt x="0" y="0"/>
                  </a:lnTo>
                  <a:lnTo>
                    <a:pt x="232410" y="116681"/>
                  </a:lnTo>
                  <a:close/>
                </a:path>
              </a:pathLst>
            </a:custGeom>
            <a:solidFill>
              <a:srgbClr val="000000"/>
            </a:solidFill>
            <a:ln w="9525"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136ECAED-B288-6BFA-5B32-1A034A0F1D5F}"/>
                </a:ext>
              </a:extLst>
            </p:cNvPr>
            <p:cNvSpPr/>
            <p:nvPr/>
          </p:nvSpPr>
          <p:spPr>
            <a:xfrm>
              <a:off x="6845571" y="2411920"/>
              <a:ext cx="141205" cy="968883"/>
            </a:xfrm>
            <a:custGeom>
              <a:avLst/>
              <a:gdLst>
                <a:gd name="connsiteX0" fmla="*/ 617 w 141205"/>
                <a:gd name="connsiteY0" fmla="*/ 363950 h 968883"/>
                <a:gd name="connsiteX1" fmla="*/ 12618 w 141205"/>
                <a:gd name="connsiteY1" fmla="*/ 5429 h 968883"/>
                <a:gd name="connsiteX2" fmla="*/ 45956 w 141205"/>
                <a:gd name="connsiteY2" fmla="*/ 0 h 968883"/>
                <a:gd name="connsiteX3" fmla="*/ 131681 w 141205"/>
                <a:gd name="connsiteY3" fmla="*/ 557308 h 968883"/>
                <a:gd name="connsiteX4" fmla="*/ 141206 w 141205"/>
                <a:gd name="connsiteY4" fmla="*/ 825437 h 968883"/>
                <a:gd name="connsiteX5" fmla="*/ 74531 w 141205"/>
                <a:gd name="connsiteY5" fmla="*/ 968883 h 968883"/>
                <a:gd name="connsiteX6" fmla="*/ 617 w 141205"/>
                <a:gd name="connsiteY6" fmla="*/ 826008 h 968883"/>
                <a:gd name="connsiteX7" fmla="*/ 617 w 141205"/>
                <a:gd name="connsiteY7" fmla="*/ 363950 h 9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205" h="968883">
                  <a:moveTo>
                    <a:pt x="617" y="363950"/>
                  </a:moveTo>
                  <a:cubicBezTo>
                    <a:pt x="-3288" y="262985"/>
                    <a:pt x="12618" y="5429"/>
                    <a:pt x="12618" y="5429"/>
                  </a:cubicBezTo>
                  <a:lnTo>
                    <a:pt x="45956" y="0"/>
                  </a:lnTo>
                  <a:cubicBezTo>
                    <a:pt x="88405" y="183368"/>
                    <a:pt x="117060" y="369659"/>
                    <a:pt x="131681" y="557308"/>
                  </a:cubicBezTo>
                  <a:cubicBezTo>
                    <a:pt x="141206" y="681133"/>
                    <a:pt x="141206" y="825437"/>
                    <a:pt x="141206" y="825437"/>
                  </a:cubicBezTo>
                  <a:lnTo>
                    <a:pt x="74531" y="968883"/>
                  </a:lnTo>
                  <a:lnTo>
                    <a:pt x="617" y="826008"/>
                  </a:lnTo>
                  <a:cubicBezTo>
                    <a:pt x="617" y="826008"/>
                    <a:pt x="5284" y="486728"/>
                    <a:pt x="617" y="363950"/>
                  </a:cubicBezTo>
                  <a:close/>
                </a:path>
              </a:pathLst>
            </a:custGeom>
            <a:solidFill>
              <a:srgbClr val="455A64"/>
            </a:solidFill>
            <a:ln w="9525"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E902292A-09B6-1751-EDB1-0F25E4BF9564}"/>
                </a:ext>
              </a:extLst>
            </p:cNvPr>
            <p:cNvSpPr/>
            <p:nvPr/>
          </p:nvSpPr>
          <p:spPr>
            <a:xfrm>
              <a:off x="6364392" y="2352675"/>
              <a:ext cx="76103" cy="141161"/>
            </a:xfrm>
            <a:custGeom>
              <a:avLst/>
              <a:gdLst>
                <a:gd name="connsiteX0" fmla="*/ 22 w 76103"/>
                <a:gd name="connsiteY0" fmla="*/ 0 h 141161"/>
                <a:gd name="connsiteX1" fmla="*/ 17262 w 76103"/>
                <a:gd name="connsiteY1" fmla="*/ 16859 h 141161"/>
                <a:gd name="connsiteX2" fmla="*/ 71364 w 76103"/>
                <a:gd name="connsiteY2" fmla="*/ 117539 h 141161"/>
                <a:gd name="connsiteX3" fmla="*/ 75841 w 76103"/>
                <a:gd name="connsiteY3" fmla="*/ 141161 h 141161"/>
                <a:gd name="connsiteX4" fmla="*/ 75841 w 76103"/>
                <a:gd name="connsiteY4" fmla="*/ 134684 h 141161"/>
                <a:gd name="connsiteX5" fmla="*/ 73650 w 76103"/>
                <a:gd name="connsiteY5" fmla="*/ 117062 h 141161"/>
                <a:gd name="connsiteX6" fmla="*/ 54600 w 76103"/>
                <a:gd name="connsiteY6" fmla="*/ 61722 h 141161"/>
                <a:gd name="connsiteX7" fmla="*/ 19167 w 76103"/>
                <a:gd name="connsiteY7" fmla="*/ 15050 h 141161"/>
                <a:gd name="connsiteX8" fmla="*/ 5642 w 76103"/>
                <a:gd name="connsiteY8" fmla="*/ 3620 h 141161"/>
                <a:gd name="connsiteX9" fmla="*/ 22 w 76103"/>
                <a:gd name="connsiteY9" fmla="*/ 0 h 14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103" h="141161">
                  <a:moveTo>
                    <a:pt x="22" y="0"/>
                  </a:moveTo>
                  <a:cubicBezTo>
                    <a:pt x="-454" y="476"/>
                    <a:pt x="6880" y="6191"/>
                    <a:pt x="17262" y="16859"/>
                  </a:cubicBezTo>
                  <a:cubicBezTo>
                    <a:pt x="44236" y="44787"/>
                    <a:pt x="62961" y="79631"/>
                    <a:pt x="71364" y="117539"/>
                  </a:cubicBezTo>
                  <a:cubicBezTo>
                    <a:pt x="74507" y="132017"/>
                    <a:pt x="75269" y="141256"/>
                    <a:pt x="75841" y="141161"/>
                  </a:cubicBezTo>
                  <a:cubicBezTo>
                    <a:pt x="76191" y="139016"/>
                    <a:pt x="76191" y="136828"/>
                    <a:pt x="75841" y="134684"/>
                  </a:cubicBezTo>
                  <a:cubicBezTo>
                    <a:pt x="75489" y="128769"/>
                    <a:pt x="74757" y="122883"/>
                    <a:pt x="73650" y="117062"/>
                  </a:cubicBezTo>
                  <a:cubicBezTo>
                    <a:pt x="70254" y="97728"/>
                    <a:pt x="63825" y="79051"/>
                    <a:pt x="54600" y="61722"/>
                  </a:cubicBezTo>
                  <a:cubicBezTo>
                    <a:pt x="45294" y="44413"/>
                    <a:pt x="33339" y="28665"/>
                    <a:pt x="19167" y="15050"/>
                  </a:cubicBezTo>
                  <a:cubicBezTo>
                    <a:pt x="14934" y="10925"/>
                    <a:pt x="10414" y="7106"/>
                    <a:pt x="5642" y="3620"/>
                  </a:cubicBezTo>
                  <a:cubicBezTo>
                    <a:pt x="3912" y="2203"/>
                    <a:pt x="2027" y="989"/>
                    <a:pt x="22" y="0"/>
                  </a:cubicBezTo>
                  <a:close/>
                </a:path>
              </a:pathLst>
            </a:custGeom>
            <a:solidFill>
              <a:srgbClr val="263238"/>
            </a:solidFill>
            <a:ln w="9525"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55F4FC85-B1DF-F2F8-4231-C717AAD5B7D7}"/>
                </a:ext>
              </a:extLst>
            </p:cNvPr>
            <p:cNvSpPr/>
            <p:nvPr/>
          </p:nvSpPr>
          <p:spPr>
            <a:xfrm>
              <a:off x="6841140" y="2314003"/>
              <a:ext cx="53339" cy="102870"/>
            </a:xfrm>
            <a:custGeom>
              <a:avLst/>
              <a:gdLst>
                <a:gd name="connsiteX0" fmla="*/ 5048 w 53339"/>
                <a:gd name="connsiteY0" fmla="*/ 8858 h 102870"/>
                <a:gd name="connsiteX1" fmla="*/ 27813 w 53339"/>
                <a:gd name="connsiteY1" fmla="*/ 0 h 102870"/>
                <a:gd name="connsiteX2" fmla="*/ 49435 w 53339"/>
                <a:gd name="connsiteY2" fmla="*/ 37052 h 102870"/>
                <a:gd name="connsiteX3" fmla="*/ 53340 w 53339"/>
                <a:gd name="connsiteY3" fmla="*/ 97917 h 102870"/>
                <a:gd name="connsiteX4" fmla="*/ 22860 w 53339"/>
                <a:gd name="connsiteY4" fmla="*/ 102870 h 102870"/>
                <a:gd name="connsiteX5" fmla="*/ 0 w 53339"/>
                <a:gd name="connsiteY5" fmla="*/ 65246 h 102870"/>
                <a:gd name="connsiteX6" fmla="*/ 5048 w 53339"/>
                <a:gd name="connsiteY6" fmla="*/ 8858 h 1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39" h="102870">
                  <a:moveTo>
                    <a:pt x="5048" y="8858"/>
                  </a:moveTo>
                  <a:lnTo>
                    <a:pt x="27813" y="0"/>
                  </a:lnTo>
                  <a:lnTo>
                    <a:pt x="49435" y="37052"/>
                  </a:lnTo>
                  <a:lnTo>
                    <a:pt x="53340" y="97917"/>
                  </a:lnTo>
                  <a:lnTo>
                    <a:pt x="22860" y="102870"/>
                  </a:lnTo>
                  <a:lnTo>
                    <a:pt x="0" y="65246"/>
                  </a:lnTo>
                  <a:lnTo>
                    <a:pt x="5048" y="8858"/>
                  </a:lnTo>
                  <a:close/>
                </a:path>
              </a:pathLst>
            </a:custGeom>
            <a:solidFill>
              <a:srgbClr val="455A64"/>
            </a:solidFill>
            <a:ln w="9525"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E75DC527-022E-BDEC-E3CA-1D5263E17A77}"/>
                </a:ext>
              </a:extLst>
            </p:cNvPr>
            <p:cNvSpPr/>
            <p:nvPr/>
          </p:nvSpPr>
          <p:spPr>
            <a:xfrm>
              <a:off x="7090886" y="2504027"/>
              <a:ext cx="3619" cy="588740"/>
            </a:xfrm>
            <a:custGeom>
              <a:avLst/>
              <a:gdLst>
                <a:gd name="connsiteX0" fmla="*/ 1810 w 3619"/>
                <a:gd name="connsiteY0" fmla="*/ 0 h 588740"/>
                <a:gd name="connsiteX1" fmla="*/ 0 w 3619"/>
                <a:gd name="connsiteY1" fmla="*/ 294322 h 588740"/>
                <a:gd name="connsiteX2" fmla="*/ 1810 w 3619"/>
                <a:gd name="connsiteY2" fmla="*/ 588740 h 588740"/>
                <a:gd name="connsiteX3" fmla="*/ 3619 w 3619"/>
                <a:gd name="connsiteY3" fmla="*/ 294322 h 588740"/>
                <a:gd name="connsiteX4" fmla="*/ 1810 w 3619"/>
                <a:gd name="connsiteY4" fmla="*/ 0 h 588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 h="588740">
                  <a:moveTo>
                    <a:pt x="1810" y="0"/>
                  </a:moveTo>
                  <a:cubicBezTo>
                    <a:pt x="857" y="0"/>
                    <a:pt x="0" y="131826"/>
                    <a:pt x="0" y="294322"/>
                  </a:cubicBezTo>
                  <a:cubicBezTo>
                    <a:pt x="0" y="456819"/>
                    <a:pt x="857" y="588740"/>
                    <a:pt x="1810" y="588740"/>
                  </a:cubicBezTo>
                  <a:cubicBezTo>
                    <a:pt x="2762" y="588740"/>
                    <a:pt x="3619" y="457009"/>
                    <a:pt x="3619" y="294322"/>
                  </a:cubicBezTo>
                  <a:cubicBezTo>
                    <a:pt x="3619" y="131636"/>
                    <a:pt x="2762" y="0"/>
                    <a:pt x="1810" y="0"/>
                  </a:cubicBezTo>
                  <a:close/>
                </a:path>
              </a:pathLst>
            </a:custGeom>
            <a:solidFill>
              <a:srgbClr val="263238"/>
            </a:solidFill>
            <a:ln w="9525"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B3A9FEA9-15F3-2713-DC05-9B2F8DC16D98}"/>
                </a:ext>
              </a:extLst>
            </p:cNvPr>
            <p:cNvSpPr/>
            <p:nvPr/>
          </p:nvSpPr>
          <p:spPr>
            <a:xfrm>
              <a:off x="6844569" y="2270270"/>
              <a:ext cx="74390" cy="84976"/>
            </a:xfrm>
            <a:custGeom>
              <a:avLst/>
              <a:gdLst>
                <a:gd name="connsiteX0" fmla="*/ 0 w 74390"/>
                <a:gd name="connsiteY0" fmla="*/ 14 h 84976"/>
                <a:gd name="connsiteX1" fmla="*/ 12954 w 74390"/>
                <a:gd name="connsiteY1" fmla="*/ 22016 h 84976"/>
                <a:gd name="connsiteX2" fmla="*/ 41529 w 74390"/>
                <a:gd name="connsiteY2" fmla="*/ 76309 h 84976"/>
                <a:gd name="connsiteX3" fmla="*/ 44005 w 74390"/>
                <a:gd name="connsiteY3" fmla="*/ 81548 h 84976"/>
                <a:gd name="connsiteX4" fmla="*/ 45625 w 74390"/>
                <a:gd name="connsiteY4" fmla="*/ 84977 h 84976"/>
                <a:gd name="connsiteX5" fmla="*/ 47244 w 74390"/>
                <a:gd name="connsiteY5" fmla="*/ 81548 h 84976"/>
                <a:gd name="connsiteX6" fmla="*/ 68485 w 74390"/>
                <a:gd name="connsiteY6" fmla="*/ 27541 h 84976"/>
                <a:gd name="connsiteX7" fmla="*/ 73247 w 74390"/>
                <a:gd name="connsiteY7" fmla="*/ 10872 h 84976"/>
                <a:gd name="connsiteX8" fmla="*/ 74390 w 74390"/>
                <a:gd name="connsiteY8" fmla="*/ 4586 h 84976"/>
                <a:gd name="connsiteX9" fmla="*/ 66199 w 74390"/>
                <a:gd name="connsiteY9" fmla="*/ 26779 h 84976"/>
                <a:gd name="connsiteX10" fmla="*/ 44006 w 74390"/>
                <a:gd name="connsiteY10" fmla="*/ 80024 h 84976"/>
                <a:gd name="connsiteX11" fmla="*/ 47244 w 74390"/>
                <a:gd name="connsiteY11" fmla="*/ 80024 h 84976"/>
                <a:gd name="connsiteX12" fmla="*/ 44768 w 74390"/>
                <a:gd name="connsiteY12" fmla="*/ 74785 h 84976"/>
                <a:gd name="connsiteX13" fmla="*/ 14764 w 74390"/>
                <a:gd name="connsiteY13" fmla="*/ 20683 h 84976"/>
                <a:gd name="connsiteX14" fmla="*/ 4001 w 74390"/>
                <a:gd name="connsiteY14" fmla="*/ 5252 h 84976"/>
                <a:gd name="connsiteX15" fmla="*/ 0 w 74390"/>
                <a:gd name="connsiteY15" fmla="*/ 14 h 8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390" h="84976">
                  <a:moveTo>
                    <a:pt x="0" y="14"/>
                  </a:moveTo>
                  <a:cubicBezTo>
                    <a:pt x="3948" y="7560"/>
                    <a:pt x="8271" y="14903"/>
                    <a:pt x="12954" y="22016"/>
                  </a:cubicBezTo>
                  <a:cubicBezTo>
                    <a:pt x="23384" y="39623"/>
                    <a:pt x="32921" y="57743"/>
                    <a:pt x="41529" y="76309"/>
                  </a:cubicBezTo>
                  <a:cubicBezTo>
                    <a:pt x="42386" y="78119"/>
                    <a:pt x="43244" y="79833"/>
                    <a:pt x="44005" y="81548"/>
                  </a:cubicBezTo>
                  <a:lnTo>
                    <a:pt x="45625" y="84977"/>
                  </a:lnTo>
                  <a:lnTo>
                    <a:pt x="47244" y="81548"/>
                  </a:lnTo>
                  <a:cubicBezTo>
                    <a:pt x="55561" y="64057"/>
                    <a:pt x="62658" y="46011"/>
                    <a:pt x="68485" y="27541"/>
                  </a:cubicBezTo>
                  <a:cubicBezTo>
                    <a:pt x="70676" y="20588"/>
                    <a:pt x="72295" y="14873"/>
                    <a:pt x="73247" y="10872"/>
                  </a:cubicBezTo>
                  <a:cubicBezTo>
                    <a:pt x="74017" y="8866"/>
                    <a:pt x="74404" y="6734"/>
                    <a:pt x="74390" y="4586"/>
                  </a:cubicBezTo>
                  <a:cubicBezTo>
                    <a:pt x="73914" y="4586"/>
                    <a:pt x="71247" y="13063"/>
                    <a:pt x="66199" y="26779"/>
                  </a:cubicBezTo>
                  <a:cubicBezTo>
                    <a:pt x="59701" y="44889"/>
                    <a:pt x="52294" y="62660"/>
                    <a:pt x="44006" y="80024"/>
                  </a:cubicBezTo>
                  <a:lnTo>
                    <a:pt x="47244" y="80024"/>
                  </a:lnTo>
                  <a:lnTo>
                    <a:pt x="44768" y="74785"/>
                  </a:lnTo>
                  <a:cubicBezTo>
                    <a:pt x="36009" y="56089"/>
                    <a:pt x="25985" y="38013"/>
                    <a:pt x="14764" y="20683"/>
                  </a:cubicBezTo>
                  <a:cubicBezTo>
                    <a:pt x="10382" y="14111"/>
                    <a:pt x="6668" y="8872"/>
                    <a:pt x="4001" y="5252"/>
                  </a:cubicBezTo>
                  <a:cubicBezTo>
                    <a:pt x="1334" y="1633"/>
                    <a:pt x="190" y="-177"/>
                    <a:pt x="0" y="14"/>
                  </a:cubicBezTo>
                  <a:close/>
                </a:path>
              </a:pathLst>
            </a:custGeom>
            <a:solidFill>
              <a:srgbClr val="263238"/>
            </a:solidFill>
            <a:ln w="9525"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FAF2CB22-0C4C-B958-4F88-36B20BFBD15F}"/>
                </a:ext>
              </a:extLst>
            </p:cNvPr>
            <p:cNvSpPr/>
            <p:nvPr/>
          </p:nvSpPr>
          <p:spPr>
            <a:xfrm>
              <a:off x="6584632" y="2246471"/>
              <a:ext cx="262077" cy="137731"/>
            </a:xfrm>
            <a:custGeom>
              <a:avLst/>
              <a:gdLst>
                <a:gd name="connsiteX0" fmla="*/ 0 w 262077"/>
                <a:gd name="connsiteY0" fmla="*/ 0 h 137731"/>
                <a:gd name="connsiteX1" fmla="*/ 3524 w 262077"/>
                <a:gd name="connsiteY1" fmla="*/ 2096 h 137731"/>
                <a:gd name="connsiteX2" fmla="*/ 13811 w 262077"/>
                <a:gd name="connsiteY2" fmla="*/ 7525 h 137731"/>
                <a:gd name="connsiteX3" fmla="*/ 51911 w 262077"/>
                <a:gd name="connsiteY3" fmla="*/ 27242 h 137731"/>
                <a:gd name="connsiteX4" fmla="*/ 176689 w 262077"/>
                <a:gd name="connsiteY4" fmla="*/ 93917 h 137731"/>
                <a:gd name="connsiteX5" fmla="*/ 258890 w 262077"/>
                <a:gd name="connsiteY5" fmla="*/ 136589 h 137731"/>
                <a:gd name="connsiteX6" fmla="*/ 261176 w 262077"/>
                <a:gd name="connsiteY6" fmla="*/ 137731 h 137731"/>
                <a:gd name="connsiteX7" fmla="*/ 261176 w 262077"/>
                <a:gd name="connsiteY7" fmla="*/ 134779 h 137731"/>
                <a:gd name="connsiteX8" fmla="*/ 261938 w 262077"/>
                <a:gd name="connsiteY8" fmla="*/ 57055 h 137731"/>
                <a:gd name="connsiteX9" fmla="*/ 261938 w 262077"/>
                <a:gd name="connsiteY9" fmla="*/ 35147 h 137731"/>
                <a:gd name="connsiteX10" fmla="*/ 261938 w 262077"/>
                <a:gd name="connsiteY10" fmla="*/ 27337 h 137731"/>
                <a:gd name="connsiteX11" fmla="*/ 261271 w 262077"/>
                <a:gd name="connsiteY11" fmla="*/ 35147 h 137731"/>
                <a:gd name="connsiteX12" fmla="*/ 260414 w 262077"/>
                <a:gd name="connsiteY12" fmla="*/ 56960 h 137731"/>
                <a:gd name="connsiteX13" fmla="*/ 258413 w 262077"/>
                <a:gd name="connsiteY13" fmla="*/ 134684 h 137731"/>
                <a:gd name="connsiteX14" fmla="*/ 260700 w 262077"/>
                <a:gd name="connsiteY14" fmla="*/ 133350 h 137731"/>
                <a:gd name="connsiteX15" fmla="*/ 178689 w 262077"/>
                <a:gd name="connsiteY15" fmla="*/ 90297 h 137731"/>
                <a:gd name="connsiteX16" fmla="*/ 53435 w 262077"/>
                <a:gd name="connsiteY16" fmla="*/ 24670 h 137731"/>
                <a:gd name="connsiteX17" fmla="*/ 14859 w 262077"/>
                <a:gd name="connsiteY17" fmla="*/ 5620 h 137731"/>
                <a:gd name="connsiteX18" fmla="*/ 4191 w 262077"/>
                <a:gd name="connsiteY18" fmla="*/ 857 h 137731"/>
                <a:gd name="connsiteX19" fmla="*/ 0 w 262077"/>
                <a:gd name="connsiteY19" fmla="*/ 0 h 13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2077" h="137731">
                  <a:moveTo>
                    <a:pt x="0" y="0"/>
                  </a:moveTo>
                  <a:cubicBezTo>
                    <a:pt x="1093" y="828"/>
                    <a:pt x="2275" y="1531"/>
                    <a:pt x="3524" y="2096"/>
                  </a:cubicBezTo>
                  <a:lnTo>
                    <a:pt x="13811" y="7525"/>
                  </a:lnTo>
                  <a:lnTo>
                    <a:pt x="51911" y="27242"/>
                  </a:lnTo>
                  <a:cubicBezTo>
                    <a:pt x="84011" y="43910"/>
                    <a:pt x="128111" y="67723"/>
                    <a:pt x="176689" y="93917"/>
                  </a:cubicBezTo>
                  <a:cubicBezTo>
                    <a:pt x="206312" y="109728"/>
                    <a:pt x="234410" y="124397"/>
                    <a:pt x="258890" y="136589"/>
                  </a:cubicBezTo>
                  <a:lnTo>
                    <a:pt x="261176" y="137731"/>
                  </a:lnTo>
                  <a:lnTo>
                    <a:pt x="261176" y="134779"/>
                  </a:lnTo>
                  <a:cubicBezTo>
                    <a:pt x="261176" y="103061"/>
                    <a:pt x="261747" y="76390"/>
                    <a:pt x="261938" y="57055"/>
                  </a:cubicBezTo>
                  <a:cubicBezTo>
                    <a:pt x="261938" y="47530"/>
                    <a:pt x="261938" y="40672"/>
                    <a:pt x="261938" y="35147"/>
                  </a:cubicBezTo>
                  <a:cubicBezTo>
                    <a:pt x="262124" y="32547"/>
                    <a:pt x="262124" y="29937"/>
                    <a:pt x="261938" y="27337"/>
                  </a:cubicBezTo>
                  <a:cubicBezTo>
                    <a:pt x="261491" y="29916"/>
                    <a:pt x="261267" y="32529"/>
                    <a:pt x="261271" y="35147"/>
                  </a:cubicBezTo>
                  <a:cubicBezTo>
                    <a:pt x="261271" y="40577"/>
                    <a:pt x="260795" y="47911"/>
                    <a:pt x="260414" y="56960"/>
                  </a:cubicBezTo>
                  <a:cubicBezTo>
                    <a:pt x="259937" y="76010"/>
                    <a:pt x="259271" y="103061"/>
                    <a:pt x="258413" y="134684"/>
                  </a:cubicBezTo>
                  <a:lnTo>
                    <a:pt x="260700" y="133350"/>
                  </a:lnTo>
                  <a:cubicBezTo>
                    <a:pt x="236411" y="120872"/>
                    <a:pt x="208407" y="106109"/>
                    <a:pt x="178689" y="90297"/>
                  </a:cubicBezTo>
                  <a:cubicBezTo>
                    <a:pt x="130016" y="64294"/>
                    <a:pt x="85820" y="40862"/>
                    <a:pt x="53435" y="24670"/>
                  </a:cubicBezTo>
                  <a:cubicBezTo>
                    <a:pt x="37243" y="16669"/>
                    <a:pt x="24003" y="10287"/>
                    <a:pt x="14859" y="5620"/>
                  </a:cubicBezTo>
                  <a:lnTo>
                    <a:pt x="4191" y="857"/>
                  </a:lnTo>
                  <a:cubicBezTo>
                    <a:pt x="2844" y="367"/>
                    <a:pt x="1432" y="78"/>
                    <a:pt x="0" y="0"/>
                  </a:cubicBezTo>
                  <a:close/>
                </a:path>
              </a:pathLst>
            </a:custGeom>
            <a:solidFill>
              <a:srgbClr val="263238"/>
            </a:solidFill>
            <a:ln w="9525"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05D2994C-8A0D-E1DB-3AE2-4F9207DA796B}"/>
                </a:ext>
              </a:extLst>
            </p:cNvPr>
            <p:cNvSpPr/>
            <p:nvPr/>
          </p:nvSpPr>
          <p:spPr>
            <a:xfrm>
              <a:off x="7061875" y="2329800"/>
              <a:ext cx="29733" cy="135650"/>
            </a:xfrm>
            <a:custGeom>
              <a:avLst/>
              <a:gdLst>
                <a:gd name="connsiteX0" fmla="*/ 54 w 29733"/>
                <a:gd name="connsiteY0" fmla="*/ 15 h 135650"/>
                <a:gd name="connsiteX1" fmla="*/ 8722 w 29733"/>
                <a:gd name="connsiteY1" fmla="*/ 19065 h 135650"/>
                <a:gd name="connsiteX2" fmla="*/ 23295 w 29733"/>
                <a:gd name="connsiteY2" fmla="*/ 66023 h 135650"/>
                <a:gd name="connsiteX3" fmla="*/ 26344 w 29733"/>
                <a:gd name="connsiteY3" fmla="*/ 115172 h 135650"/>
                <a:gd name="connsiteX4" fmla="*/ 24915 w 29733"/>
                <a:gd name="connsiteY4" fmla="*/ 135651 h 135650"/>
                <a:gd name="connsiteX5" fmla="*/ 26534 w 29733"/>
                <a:gd name="connsiteY5" fmla="*/ 130317 h 135650"/>
                <a:gd name="connsiteX6" fmla="*/ 28820 w 29733"/>
                <a:gd name="connsiteY6" fmla="*/ 115363 h 135650"/>
                <a:gd name="connsiteX7" fmla="*/ 10913 w 29733"/>
                <a:gd name="connsiteY7" fmla="*/ 18017 h 135650"/>
                <a:gd name="connsiteX8" fmla="*/ 3388 w 29733"/>
                <a:gd name="connsiteY8" fmla="*/ 4873 h 135650"/>
                <a:gd name="connsiteX9" fmla="*/ 54 w 29733"/>
                <a:gd name="connsiteY9" fmla="*/ 15 h 13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733" h="135650">
                  <a:moveTo>
                    <a:pt x="54" y="15"/>
                  </a:moveTo>
                  <a:cubicBezTo>
                    <a:pt x="-517" y="15"/>
                    <a:pt x="3483" y="7063"/>
                    <a:pt x="8722" y="19065"/>
                  </a:cubicBezTo>
                  <a:cubicBezTo>
                    <a:pt x="15358" y="34109"/>
                    <a:pt x="20248" y="49865"/>
                    <a:pt x="23295" y="66023"/>
                  </a:cubicBezTo>
                  <a:cubicBezTo>
                    <a:pt x="26218" y="82232"/>
                    <a:pt x="27241" y="98726"/>
                    <a:pt x="26344" y="115172"/>
                  </a:cubicBezTo>
                  <a:cubicBezTo>
                    <a:pt x="25677" y="127841"/>
                    <a:pt x="24343" y="135556"/>
                    <a:pt x="24915" y="135651"/>
                  </a:cubicBezTo>
                  <a:cubicBezTo>
                    <a:pt x="25713" y="133962"/>
                    <a:pt x="26259" y="132165"/>
                    <a:pt x="26534" y="130317"/>
                  </a:cubicBezTo>
                  <a:cubicBezTo>
                    <a:pt x="27568" y="125378"/>
                    <a:pt x="28331" y="120385"/>
                    <a:pt x="28820" y="115363"/>
                  </a:cubicBezTo>
                  <a:cubicBezTo>
                    <a:pt x="32236" y="81871"/>
                    <a:pt x="26024" y="48100"/>
                    <a:pt x="10913" y="18017"/>
                  </a:cubicBezTo>
                  <a:cubicBezTo>
                    <a:pt x="8722" y="13461"/>
                    <a:pt x="6208" y="9068"/>
                    <a:pt x="3388" y="4873"/>
                  </a:cubicBezTo>
                  <a:cubicBezTo>
                    <a:pt x="1388" y="1444"/>
                    <a:pt x="245" y="-175"/>
                    <a:pt x="54" y="15"/>
                  </a:cubicBezTo>
                  <a:close/>
                </a:path>
              </a:pathLst>
            </a:custGeom>
            <a:solidFill>
              <a:srgbClr val="263238"/>
            </a:solidFill>
            <a:ln w="9525"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04E16289-5A18-6FDE-6F2A-C5A96513F15E}"/>
                </a:ext>
              </a:extLst>
            </p:cNvPr>
            <p:cNvSpPr/>
            <p:nvPr/>
          </p:nvSpPr>
          <p:spPr>
            <a:xfrm>
              <a:off x="6869575" y="2405633"/>
              <a:ext cx="23996" cy="15300"/>
            </a:xfrm>
            <a:custGeom>
              <a:avLst/>
              <a:gdLst>
                <a:gd name="connsiteX0" fmla="*/ 45 w 23996"/>
                <a:gd name="connsiteY0" fmla="*/ 15145 h 15300"/>
                <a:gd name="connsiteX1" fmla="*/ 12904 w 23996"/>
                <a:gd name="connsiteY1" fmla="*/ 9049 h 15300"/>
                <a:gd name="connsiteX2" fmla="*/ 23953 w 23996"/>
                <a:gd name="connsiteY2" fmla="*/ 0 h 15300"/>
                <a:gd name="connsiteX3" fmla="*/ 10999 w 23996"/>
                <a:gd name="connsiteY3" fmla="*/ 6096 h 15300"/>
                <a:gd name="connsiteX4" fmla="*/ 45 w 23996"/>
                <a:gd name="connsiteY4" fmla="*/ 15145 h 1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96" h="15300">
                  <a:moveTo>
                    <a:pt x="45" y="15145"/>
                  </a:moveTo>
                  <a:cubicBezTo>
                    <a:pt x="45" y="16002"/>
                    <a:pt x="6331" y="13240"/>
                    <a:pt x="12904" y="9049"/>
                  </a:cubicBezTo>
                  <a:cubicBezTo>
                    <a:pt x="19476" y="4858"/>
                    <a:pt x="24524" y="857"/>
                    <a:pt x="23953" y="0"/>
                  </a:cubicBezTo>
                  <a:cubicBezTo>
                    <a:pt x="19223" y="1009"/>
                    <a:pt x="14790" y="3095"/>
                    <a:pt x="10999" y="6096"/>
                  </a:cubicBezTo>
                  <a:cubicBezTo>
                    <a:pt x="4426" y="10287"/>
                    <a:pt x="-527" y="14288"/>
                    <a:pt x="45" y="15145"/>
                  </a:cubicBezTo>
                  <a:close/>
                </a:path>
              </a:pathLst>
            </a:custGeom>
            <a:solidFill>
              <a:srgbClr val="263238"/>
            </a:solidFill>
            <a:ln w="9525"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51E75076-6665-1B90-AB24-45D94E736BA3}"/>
                </a:ext>
              </a:extLst>
            </p:cNvPr>
            <p:cNvSpPr/>
            <p:nvPr/>
          </p:nvSpPr>
          <p:spPr>
            <a:xfrm>
              <a:off x="6858666" y="2343149"/>
              <a:ext cx="27908" cy="62769"/>
            </a:xfrm>
            <a:custGeom>
              <a:avLst/>
              <a:gdLst>
                <a:gd name="connsiteX0" fmla="*/ 0 w 27908"/>
                <a:gd name="connsiteY0" fmla="*/ 62770 h 62769"/>
                <a:gd name="connsiteX1" fmla="*/ 15430 w 27908"/>
                <a:gd name="connsiteY1" fmla="*/ 31909 h 62769"/>
                <a:gd name="connsiteX2" fmla="*/ 27908 w 27908"/>
                <a:gd name="connsiteY2" fmla="*/ 0 h 62769"/>
                <a:gd name="connsiteX3" fmla="*/ 12382 w 27908"/>
                <a:gd name="connsiteY3" fmla="*/ 30766 h 62769"/>
                <a:gd name="connsiteX4" fmla="*/ 0 w 27908"/>
                <a:gd name="connsiteY4" fmla="*/ 62770 h 6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08" h="62769">
                  <a:moveTo>
                    <a:pt x="0" y="62770"/>
                  </a:moveTo>
                  <a:cubicBezTo>
                    <a:pt x="6162" y="53025"/>
                    <a:pt x="11332" y="42686"/>
                    <a:pt x="15430" y="31909"/>
                  </a:cubicBezTo>
                  <a:cubicBezTo>
                    <a:pt x="20600" y="21696"/>
                    <a:pt x="24779" y="11011"/>
                    <a:pt x="27908" y="0"/>
                  </a:cubicBezTo>
                  <a:cubicBezTo>
                    <a:pt x="21635" y="9664"/>
                    <a:pt x="16430" y="19979"/>
                    <a:pt x="12382" y="30766"/>
                  </a:cubicBezTo>
                  <a:cubicBezTo>
                    <a:pt x="7157" y="40976"/>
                    <a:pt x="3008" y="51701"/>
                    <a:pt x="0" y="62770"/>
                  </a:cubicBezTo>
                  <a:close/>
                </a:path>
              </a:pathLst>
            </a:custGeom>
            <a:solidFill>
              <a:srgbClr val="263238"/>
            </a:solidFill>
            <a:ln w="9525"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647D308-9209-3BA6-2A92-06E0D7E87E03}"/>
                </a:ext>
              </a:extLst>
            </p:cNvPr>
            <p:cNvSpPr/>
            <p:nvPr/>
          </p:nvSpPr>
          <p:spPr>
            <a:xfrm>
              <a:off x="6184043" y="2359533"/>
              <a:ext cx="279144" cy="967073"/>
            </a:xfrm>
            <a:custGeom>
              <a:avLst/>
              <a:gdLst>
                <a:gd name="connsiteX0" fmla="*/ 153605 w 279144"/>
                <a:gd name="connsiteY0" fmla="*/ 0 h 967073"/>
                <a:gd name="connsiteX1" fmla="*/ 64737 w 279144"/>
                <a:gd name="connsiteY1" fmla="*/ 88297 h 967073"/>
                <a:gd name="connsiteX2" fmla="*/ 5492 w 279144"/>
                <a:gd name="connsiteY2" fmla="*/ 690943 h 967073"/>
                <a:gd name="connsiteX3" fmla="*/ 37591 w 279144"/>
                <a:gd name="connsiteY3" fmla="*/ 902208 h 967073"/>
                <a:gd name="connsiteX4" fmla="*/ 185705 w 279144"/>
                <a:gd name="connsiteY4" fmla="*/ 967073 h 967073"/>
                <a:gd name="connsiteX5" fmla="*/ 279145 w 279144"/>
                <a:gd name="connsiteY5" fmla="*/ 774192 h 967073"/>
                <a:gd name="connsiteX6" fmla="*/ 229615 w 279144"/>
                <a:gd name="connsiteY6" fmla="*/ 670465 h 967073"/>
                <a:gd name="connsiteX7" fmla="*/ 279145 w 279144"/>
                <a:gd name="connsiteY7" fmla="*/ 282797 h 96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144" h="967073">
                  <a:moveTo>
                    <a:pt x="153605" y="0"/>
                  </a:moveTo>
                  <a:cubicBezTo>
                    <a:pt x="153605" y="0"/>
                    <a:pt x="74643" y="57150"/>
                    <a:pt x="64737" y="88297"/>
                  </a:cubicBezTo>
                  <a:cubicBezTo>
                    <a:pt x="54831" y="119443"/>
                    <a:pt x="12921" y="630174"/>
                    <a:pt x="5492" y="690943"/>
                  </a:cubicBezTo>
                  <a:cubicBezTo>
                    <a:pt x="-1938" y="751713"/>
                    <a:pt x="-9367" y="865156"/>
                    <a:pt x="37591" y="902208"/>
                  </a:cubicBezTo>
                  <a:cubicBezTo>
                    <a:pt x="84549" y="939260"/>
                    <a:pt x="185705" y="967073"/>
                    <a:pt x="185705" y="967073"/>
                  </a:cubicBezTo>
                  <a:lnTo>
                    <a:pt x="279145" y="774192"/>
                  </a:lnTo>
                  <a:lnTo>
                    <a:pt x="229615" y="670465"/>
                  </a:lnTo>
                  <a:lnTo>
                    <a:pt x="279145" y="282797"/>
                  </a:lnTo>
                  <a:close/>
                </a:path>
              </a:pathLst>
            </a:custGeom>
            <a:solidFill>
              <a:srgbClr val="E0E0E0"/>
            </a:solidFill>
            <a:ln w="9525"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F33755B6-EEF9-76FE-B15A-EC6946866240}"/>
                </a:ext>
              </a:extLst>
            </p:cNvPr>
            <p:cNvSpPr/>
            <p:nvPr/>
          </p:nvSpPr>
          <p:spPr>
            <a:xfrm>
              <a:off x="6347174" y="2627185"/>
              <a:ext cx="141065" cy="693162"/>
            </a:xfrm>
            <a:custGeom>
              <a:avLst/>
              <a:gdLst>
                <a:gd name="connsiteX0" fmla="*/ 0 w 141065"/>
                <a:gd name="connsiteY0" fmla="*/ 692563 h 693162"/>
                <a:gd name="connsiteX1" fmla="*/ 5048 w 141065"/>
                <a:gd name="connsiteY1" fmla="*/ 692563 h 693162"/>
                <a:gd name="connsiteX2" fmla="*/ 19621 w 141065"/>
                <a:gd name="connsiteY2" fmla="*/ 691610 h 693162"/>
                <a:gd name="connsiteX3" fmla="*/ 70104 w 141065"/>
                <a:gd name="connsiteY3" fmla="*/ 673322 h 693162"/>
                <a:gd name="connsiteX4" fmla="*/ 118300 w 141065"/>
                <a:gd name="connsiteY4" fmla="*/ 607409 h 693162"/>
                <a:gd name="connsiteX5" fmla="*/ 136588 w 141065"/>
                <a:gd name="connsiteY5" fmla="*/ 503491 h 693162"/>
                <a:gd name="connsiteX6" fmla="*/ 137065 w 141065"/>
                <a:gd name="connsiteY6" fmla="*/ 504825 h 693162"/>
                <a:gd name="connsiteX7" fmla="*/ 64484 w 141065"/>
                <a:gd name="connsiteY7" fmla="*/ 404336 h 693162"/>
                <a:gd name="connsiteX8" fmla="*/ 63913 w 141065"/>
                <a:gd name="connsiteY8" fmla="*/ 403574 h 693162"/>
                <a:gd name="connsiteX9" fmla="*/ 63913 w 141065"/>
                <a:gd name="connsiteY9" fmla="*/ 402622 h 693162"/>
                <a:gd name="connsiteX10" fmla="*/ 64961 w 141065"/>
                <a:gd name="connsiteY10" fmla="*/ 394430 h 693162"/>
                <a:gd name="connsiteX11" fmla="*/ 100775 w 141065"/>
                <a:gd name="connsiteY11" fmla="*/ 115538 h 693162"/>
                <a:gd name="connsiteX12" fmla="*/ 111728 w 141065"/>
                <a:gd name="connsiteY12" fmla="*/ 31051 h 693162"/>
                <a:gd name="connsiteX13" fmla="*/ 114681 w 141065"/>
                <a:gd name="connsiteY13" fmla="*/ 8001 h 693162"/>
                <a:gd name="connsiteX14" fmla="*/ 115824 w 141065"/>
                <a:gd name="connsiteY14" fmla="*/ 0 h 693162"/>
                <a:gd name="connsiteX15" fmla="*/ 115824 w 141065"/>
                <a:gd name="connsiteY15" fmla="*/ 2096 h 693162"/>
                <a:gd name="connsiteX16" fmla="*/ 115824 w 141065"/>
                <a:gd name="connsiteY16" fmla="*/ 8096 h 693162"/>
                <a:gd name="connsiteX17" fmla="*/ 113729 w 141065"/>
                <a:gd name="connsiteY17" fmla="*/ 31242 h 693162"/>
                <a:gd name="connsiteX18" fmla="*/ 104204 w 141065"/>
                <a:gd name="connsiteY18" fmla="*/ 115919 h 693162"/>
                <a:gd name="connsiteX19" fmla="*/ 69818 w 141065"/>
                <a:gd name="connsiteY19" fmla="*/ 395097 h 693162"/>
                <a:gd name="connsiteX20" fmla="*/ 68771 w 141065"/>
                <a:gd name="connsiteY20" fmla="*/ 403193 h 693162"/>
                <a:gd name="connsiteX21" fmla="*/ 68771 w 141065"/>
                <a:gd name="connsiteY21" fmla="*/ 401479 h 693162"/>
                <a:gd name="connsiteX22" fmla="*/ 141065 w 141065"/>
                <a:gd name="connsiteY22" fmla="*/ 502063 h 693162"/>
                <a:gd name="connsiteX23" fmla="*/ 141065 w 141065"/>
                <a:gd name="connsiteY23" fmla="*/ 502730 h 693162"/>
                <a:gd name="connsiteX24" fmla="*/ 141065 w 141065"/>
                <a:gd name="connsiteY24" fmla="*/ 503396 h 693162"/>
                <a:gd name="connsiteX25" fmla="*/ 122015 w 141065"/>
                <a:gd name="connsiteY25" fmla="*/ 608838 h 693162"/>
                <a:gd name="connsiteX26" fmla="*/ 71723 w 141065"/>
                <a:gd name="connsiteY26" fmla="*/ 675513 h 693162"/>
                <a:gd name="connsiteX27" fmla="*/ 43148 w 141065"/>
                <a:gd name="connsiteY27" fmla="*/ 688753 h 693162"/>
                <a:gd name="connsiteX28" fmla="*/ 36671 w 141065"/>
                <a:gd name="connsiteY28" fmla="*/ 690563 h 693162"/>
                <a:gd name="connsiteX29" fmla="*/ 30575 w 141065"/>
                <a:gd name="connsiteY29" fmla="*/ 691610 h 693162"/>
                <a:gd name="connsiteX30" fmla="*/ 19907 w 141065"/>
                <a:gd name="connsiteY30" fmla="*/ 692848 h 693162"/>
                <a:gd name="connsiteX31" fmla="*/ 5239 w 141065"/>
                <a:gd name="connsiteY31" fmla="*/ 692848 h 693162"/>
                <a:gd name="connsiteX32" fmla="*/ 0 w 141065"/>
                <a:gd name="connsiteY32" fmla="*/ 692563 h 69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1065" h="693162">
                  <a:moveTo>
                    <a:pt x="0" y="692563"/>
                  </a:moveTo>
                  <a:cubicBezTo>
                    <a:pt x="1679" y="692398"/>
                    <a:pt x="3370" y="692398"/>
                    <a:pt x="5048" y="692563"/>
                  </a:cubicBezTo>
                  <a:cubicBezTo>
                    <a:pt x="9921" y="692536"/>
                    <a:pt x="14787" y="692218"/>
                    <a:pt x="19621" y="691610"/>
                  </a:cubicBezTo>
                  <a:cubicBezTo>
                    <a:pt x="37739" y="689943"/>
                    <a:pt x="55123" y="683645"/>
                    <a:pt x="70104" y="673322"/>
                  </a:cubicBezTo>
                  <a:cubicBezTo>
                    <a:pt x="92467" y="656732"/>
                    <a:pt x="109272" y="633750"/>
                    <a:pt x="118300" y="607409"/>
                  </a:cubicBezTo>
                  <a:cubicBezTo>
                    <a:pt x="130497" y="574125"/>
                    <a:pt x="136689" y="538940"/>
                    <a:pt x="136588" y="503491"/>
                  </a:cubicBezTo>
                  <a:lnTo>
                    <a:pt x="137065" y="504825"/>
                  </a:lnTo>
                  <a:lnTo>
                    <a:pt x="64484" y="404336"/>
                  </a:lnTo>
                  <a:lnTo>
                    <a:pt x="63913" y="403574"/>
                  </a:lnTo>
                  <a:lnTo>
                    <a:pt x="63913" y="402622"/>
                  </a:lnTo>
                  <a:cubicBezTo>
                    <a:pt x="63913" y="400050"/>
                    <a:pt x="64579" y="397192"/>
                    <a:pt x="64961" y="394430"/>
                  </a:cubicBezTo>
                  <a:cubicBezTo>
                    <a:pt x="78867" y="285750"/>
                    <a:pt x="91535" y="187261"/>
                    <a:pt x="100775" y="115538"/>
                  </a:cubicBezTo>
                  <a:cubicBezTo>
                    <a:pt x="105346" y="80200"/>
                    <a:pt x="109061" y="51435"/>
                    <a:pt x="111728" y="31051"/>
                  </a:cubicBezTo>
                  <a:cubicBezTo>
                    <a:pt x="112967" y="21526"/>
                    <a:pt x="113919" y="13716"/>
                    <a:pt x="114681" y="8001"/>
                  </a:cubicBezTo>
                  <a:cubicBezTo>
                    <a:pt x="115443" y="2286"/>
                    <a:pt x="115729" y="0"/>
                    <a:pt x="115824" y="0"/>
                  </a:cubicBezTo>
                  <a:cubicBezTo>
                    <a:pt x="115986" y="689"/>
                    <a:pt x="115986" y="1406"/>
                    <a:pt x="115824" y="2096"/>
                  </a:cubicBezTo>
                  <a:cubicBezTo>
                    <a:pt x="115824" y="3429"/>
                    <a:pt x="115824" y="5524"/>
                    <a:pt x="115824" y="8096"/>
                  </a:cubicBezTo>
                  <a:cubicBezTo>
                    <a:pt x="115253" y="13811"/>
                    <a:pt x="114586" y="21526"/>
                    <a:pt x="113729" y="31242"/>
                  </a:cubicBezTo>
                  <a:cubicBezTo>
                    <a:pt x="111728" y="51244"/>
                    <a:pt x="108490" y="80200"/>
                    <a:pt x="104204" y="115919"/>
                  </a:cubicBezTo>
                  <a:cubicBezTo>
                    <a:pt x="95821" y="187452"/>
                    <a:pt x="83725" y="286131"/>
                    <a:pt x="69818" y="395097"/>
                  </a:cubicBezTo>
                  <a:cubicBezTo>
                    <a:pt x="69818" y="397859"/>
                    <a:pt x="69152" y="400621"/>
                    <a:pt x="68771" y="403193"/>
                  </a:cubicBezTo>
                  <a:lnTo>
                    <a:pt x="68771" y="401479"/>
                  </a:lnTo>
                  <a:lnTo>
                    <a:pt x="141065" y="502063"/>
                  </a:lnTo>
                  <a:lnTo>
                    <a:pt x="141065" y="502730"/>
                  </a:lnTo>
                  <a:lnTo>
                    <a:pt x="141065" y="503396"/>
                  </a:lnTo>
                  <a:cubicBezTo>
                    <a:pt x="141046" y="539397"/>
                    <a:pt x="134595" y="575106"/>
                    <a:pt x="122015" y="608838"/>
                  </a:cubicBezTo>
                  <a:cubicBezTo>
                    <a:pt x="112429" y="635664"/>
                    <a:pt x="94884" y="658926"/>
                    <a:pt x="71723" y="675513"/>
                  </a:cubicBezTo>
                  <a:cubicBezTo>
                    <a:pt x="62999" y="681481"/>
                    <a:pt x="53342" y="685956"/>
                    <a:pt x="43148" y="688753"/>
                  </a:cubicBezTo>
                  <a:lnTo>
                    <a:pt x="36671" y="690563"/>
                  </a:lnTo>
                  <a:lnTo>
                    <a:pt x="30575" y="691610"/>
                  </a:lnTo>
                  <a:cubicBezTo>
                    <a:pt x="27060" y="692319"/>
                    <a:pt x="23491" y="692733"/>
                    <a:pt x="19907" y="692848"/>
                  </a:cubicBezTo>
                  <a:cubicBezTo>
                    <a:pt x="15027" y="693268"/>
                    <a:pt x="10119" y="693268"/>
                    <a:pt x="5239" y="692848"/>
                  </a:cubicBezTo>
                  <a:cubicBezTo>
                    <a:pt x="3487" y="692931"/>
                    <a:pt x="1732" y="692835"/>
                    <a:pt x="0" y="692563"/>
                  </a:cubicBezTo>
                  <a:close/>
                </a:path>
              </a:pathLst>
            </a:custGeom>
            <a:solidFill>
              <a:srgbClr val="263238"/>
            </a:solidFill>
            <a:ln w="9525"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753FBC84-7461-56EE-3943-FAF99C1C76A0}"/>
                </a:ext>
              </a:extLst>
            </p:cNvPr>
            <p:cNvSpPr/>
            <p:nvPr/>
          </p:nvSpPr>
          <p:spPr>
            <a:xfrm>
              <a:off x="6251352" y="3026100"/>
              <a:ext cx="164687" cy="39425"/>
            </a:xfrm>
            <a:custGeom>
              <a:avLst/>
              <a:gdLst>
                <a:gd name="connsiteX0" fmla="*/ 381 w 164687"/>
                <a:gd name="connsiteY0" fmla="*/ 39425 h 39425"/>
                <a:gd name="connsiteX1" fmla="*/ 21146 w 164687"/>
                <a:gd name="connsiteY1" fmla="*/ 24662 h 39425"/>
                <a:gd name="connsiteX2" fmla="*/ 139922 w 164687"/>
                <a:gd name="connsiteY2" fmla="*/ 1516 h 39425"/>
                <a:gd name="connsiteX3" fmla="*/ 164687 w 164687"/>
                <a:gd name="connsiteY3" fmla="*/ 7421 h 39425"/>
                <a:gd name="connsiteX4" fmla="*/ 0 w 164687"/>
                <a:gd name="connsiteY4" fmla="*/ 39425 h 39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687" h="39425">
                  <a:moveTo>
                    <a:pt x="381" y="39425"/>
                  </a:moveTo>
                  <a:cubicBezTo>
                    <a:pt x="6474" y="33432"/>
                    <a:pt x="13483" y="28448"/>
                    <a:pt x="21146" y="24662"/>
                  </a:cubicBezTo>
                  <a:cubicBezTo>
                    <a:pt x="57251" y="4462"/>
                    <a:pt x="98874" y="-3649"/>
                    <a:pt x="139922" y="1516"/>
                  </a:cubicBezTo>
                  <a:cubicBezTo>
                    <a:pt x="148433" y="2195"/>
                    <a:pt x="156786" y="4187"/>
                    <a:pt x="164687" y="7421"/>
                  </a:cubicBezTo>
                  <a:cubicBezTo>
                    <a:pt x="107726" y="-2331"/>
                    <a:pt x="49163" y="9049"/>
                    <a:pt x="0" y="39425"/>
                  </a:cubicBezTo>
                  <a:close/>
                </a:path>
              </a:pathLst>
            </a:custGeom>
            <a:solidFill>
              <a:srgbClr val="263238"/>
            </a:solidFill>
            <a:ln w="9525"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7436FEB8-EAD7-DAB4-5FB7-9CD4F07C860D}"/>
                </a:ext>
              </a:extLst>
            </p:cNvPr>
            <p:cNvSpPr/>
            <p:nvPr/>
          </p:nvSpPr>
          <p:spPr>
            <a:xfrm>
              <a:off x="6468986" y="1935919"/>
              <a:ext cx="1455940" cy="1533180"/>
            </a:xfrm>
            <a:custGeom>
              <a:avLst/>
              <a:gdLst>
                <a:gd name="connsiteX0" fmla="*/ 402539 w 1455940"/>
                <a:gd name="connsiteY0" fmla="*/ 621352 h 1533180"/>
                <a:gd name="connsiteX1" fmla="*/ 402539 w 1455940"/>
                <a:gd name="connsiteY1" fmla="*/ 621352 h 1533180"/>
                <a:gd name="connsiteX2" fmla="*/ 414255 w 1455940"/>
                <a:gd name="connsiteY2" fmla="*/ 668215 h 1533180"/>
                <a:gd name="connsiteX3" fmla="*/ 475215 w 1455940"/>
                <a:gd name="connsiteY3" fmla="*/ 609922 h 1533180"/>
                <a:gd name="connsiteX4" fmla="*/ 475215 w 1455940"/>
                <a:gd name="connsiteY4" fmla="*/ 609922 h 1533180"/>
                <a:gd name="connsiteX5" fmla="*/ 636092 w 1455940"/>
                <a:gd name="connsiteY5" fmla="*/ 361415 h 1533180"/>
                <a:gd name="connsiteX6" fmla="*/ 657333 w 1455940"/>
                <a:gd name="connsiteY6" fmla="*/ 166438 h 1533180"/>
                <a:gd name="connsiteX7" fmla="*/ 638950 w 1455940"/>
                <a:gd name="connsiteY7" fmla="*/ 82618 h 1533180"/>
                <a:gd name="connsiteX8" fmla="*/ 679145 w 1455940"/>
                <a:gd name="connsiteY8" fmla="*/ 17086 h 1533180"/>
                <a:gd name="connsiteX9" fmla="*/ 941464 w 1455940"/>
                <a:gd name="connsiteY9" fmla="*/ 78999 h 1533180"/>
                <a:gd name="connsiteX10" fmla="*/ 907841 w 1455940"/>
                <a:gd name="connsiteY10" fmla="*/ 471524 h 1533180"/>
                <a:gd name="connsiteX11" fmla="*/ 907841 w 1455940"/>
                <a:gd name="connsiteY11" fmla="*/ 495241 h 1533180"/>
                <a:gd name="connsiteX12" fmla="*/ 993566 w 1455940"/>
                <a:gd name="connsiteY12" fmla="*/ 476953 h 1533180"/>
                <a:gd name="connsiteX13" fmla="*/ 993566 w 1455940"/>
                <a:gd name="connsiteY13" fmla="*/ 476953 h 1533180"/>
                <a:gd name="connsiteX14" fmla="*/ 1309224 w 1455940"/>
                <a:gd name="connsiteY14" fmla="*/ 403325 h 1533180"/>
                <a:gd name="connsiteX15" fmla="*/ 1449337 w 1455940"/>
                <a:gd name="connsiteY15" fmla="*/ 478668 h 1533180"/>
                <a:gd name="connsiteX16" fmla="*/ 1363612 w 1455940"/>
                <a:gd name="connsiteY16" fmla="*/ 621543 h 1533180"/>
                <a:gd name="connsiteX17" fmla="*/ 1436192 w 1455940"/>
                <a:gd name="connsiteY17" fmla="*/ 716221 h 1533180"/>
                <a:gd name="connsiteX18" fmla="*/ 1347324 w 1455940"/>
                <a:gd name="connsiteY18" fmla="*/ 844999 h 1533180"/>
                <a:gd name="connsiteX19" fmla="*/ 1427810 w 1455940"/>
                <a:gd name="connsiteY19" fmla="*/ 927105 h 1533180"/>
                <a:gd name="connsiteX20" fmla="*/ 1333989 w 1455940"/>
                <a:gd name="connsiteY20" fmla="*/ 1064265 h 1533180"/>
                <a:gd name="connsiteX21" fmla="*/ 1359135 w 1455940"/>
                <a:gd name="connsiteY21" fmla="*/ 1059502 h 1533180"/>
                <a:gd name="connsiteX22" fmla="*/ 1340085 w 1455940"/>
                <a:gd name="connsiteY22" fmla="*/ 1065027 h 1533180"/>
                <a:gd name="connsiteX23" fmla="*/ 1395807 w 1455940"/>
                <a:gd name="connsiteY23" fmla="*/ 1129130 h 1533180"/>
                <a:gd name="connsiteX24" fmla="*/ 1335704 w 1455940"/>
                <a:gd name="connsiteY24" fmla="*/ 1272862 h 1533180"/>
                <a:gd name="connsiteX25" fmla="*/ 759060 w 1455940"/>
                <a:gd name="connsiteY25" fmla="*/ 1407355 h 1533180"/>
                <a:gd name="connsiteX26" fmla="*/ 585324 w 1455940"/>
                <a:gd name="connsiteY26" fmla="*/ 1401069 h 1533180"/>
                <a:gd name="connsiteX27" fmla="*/ 593611 w 1455940"/>
                <a:gd name="connsiteY27" fmla="*/ 1439169 h 1533180"/>
                <a:gd name="connsiteX28" fmla="*/ 593611 w 1455940"/>
                <a:gd name="connsiteY28" fmla="*/ 1439169 h 1533180"/>
                <a:gd name="connsiteX29" fmla="*/ 190989 w 1455940"/>
                <a:gd name="connsiteY29" fmla="*/ 1533181 h 1533180"/>
                <a:gd name="connsiteX30" fmla="*/ 93929 w 1455940"/>
                <a:gd name="connsiteY30" fmla="*/ 1124653 h 1533180"/>
                <a:gd name="connsiteX31" fmla="*/ 13 w 1455940"/>
                <a:gd name="connsiteY31" fmla="*/ 715078 h 153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55940" h="1533180">
                  <a:moveTo>
                    <a:pt x="402539" y="621352"/>
                  </a:moveTo>
                  <a:lnTo>
                    <a:pt x="402539" y="621352"/>
                  </a:lnTo>
                  <a:cubicBezTo>
                    <a:pt x="402539" y="621352"/>
                    <a:pt x="407111" y="638307"/>
                    <a:pt x="414255" y="668215"/>
                  </a:cubicBezTo>
                  <a:cubicBezTo>
                    <a:pt x="430486" y="644915"/>
                    <a:pt x="451212" y="625095"/>
                    <a:pt x="475215" y="609922"/>
                  </a:cubicBezTo>
                  <a:lnTo>
                    <a:pt x="475215" y="609922"/>
                  </a:lnTo>
                  <a:cubicBezTo>
                    <a:pt x="475215" y="609922"/>
                    <a:pt x="597135" y="488764"/>
                    <a:pt x="636092" y="361415"/>
                  </a:cubicBezTo>
                  <a:cubicBezTo>
                    <a:pt x="664667" y="268927"/>
                    <a:pt x="657333" y="166438"/>
                    <a:pt x="657333" y="166438"/>
                  </a:cubicBezTo>
                  <a:cubicBezTo>
                    <a:pt x="656190" y="161581"/>
                    <a:pt x="646665" y="118147"/>
                    <a:pt x="638950" y="82618"/>
                  </a:cubicBezTo>
                  <a:cubicBezTo>
                    <a:pt x="632618" y="53532"/>
                    <a:pt x="650348" y="24626"/>
                    <a:pt x="679145" y="17086"/>
                  </a:cubicBezTo>
                  <a:cubicBezTo>
                    <a:pt x="739439" y="799"/>
                    <a:pt x="903364" y="-30920"/>
                    <a:pt x="941464" y="78999"/>
                  </a:cubicBezTo>
                  <a:cubicBezTo>
                    <a:pt x="997566" y="243305"/>
                    <a:pt x="906793" y="420756"/>
                    <a:pt x="907841" y="471524"/>
                  </a:cubicBezTo>
                  <a:cubicBezTo>
                    <a:pt x="907841" y="481049"/>
                    <a:pt x="907841" y="488955"/>
                    <a:pt x="907841" y="495241"/>
                  </a:cubicBezTo>
                  <a:cubicBezTo>
                    <a:pt x="955942" y="484097"/>
                    <a:pt x="993566" y="476191"/>
                    <a:pt x="993566" y="476953"/>
                  </a:cubicBezTo>
                  <a:lnTo>
                    <a:pt x="993566" y="476953"/>
                  </a:lnTo>
                  <a:lnTo>
                    <a:pt x="1309224" y="403325"/>
                  </a:lnTo>
                  <a:cubicBezTo>
                    <a:pt x="1309224" y="403325"/>
                    <a:pt x="1413523" y="371702"/>
                    <a:pt x="1449337" y="478668"/>
                  </a:cubicBezTo>
                  <a:cubicBezTo>
                    <a:pt x="1485151" y="585634"/>
                    <a:pt x="1363612" y="621543"/>
                    <a:pt x="1363612" y="621543"/>
                  </a:cubicBezTo>
                  <a:cubicBezTo>
                    <a:pt x="1363612" y="621543"/>
                    <a:pt x="1420762" y="618971"/>
                    <a:pt x="1436192" y="716221"/>
                  </a:cubicBezTo>
                  <a:cubicBezTo>
                    <a:pt x="1451623" y="813472"/>
                    <a:pt x="1347324" y="844999"/>
                    <a:pt x="1347324" y="844999"/>
                  </a:cubicBezTo>
                  <a:cubicBezTo>
                    <a:pt x="1347324" y="844999"/>
                    <a:pt x="1411237" y="840904"/>
                    <a:pt x="1427810" y="927105"/>
                  </a:cubicBezTo>
                  <a:cubicBezTo>
                    <a:pt x="1443908" y="1011020"/>
                    <a:pt x="1339609" y="1061598"/>
                    <a:pt x="1333989" y="1064265"/>
                  </a:cubicBezTo>
                  <a:cubicBezTo>
                    <a:pt x="1342272" y="1062191"/>
                    <a:pt x="1350668" y="1060601"/>
                    <a:pt x="1359135" y="1059502"/>
                  </a:cubicBezTo>
                  <a:cubicBezTo>
                    <a:pt x="1352922" y="1061785"/>
                    <a:pt x="1346556" y="1063631"/>
                    <a:pt x="1340085" y="1065027"/>
                  </a:cubicBezTo>
                  <a:cubicBezTo>
                    <a:pt x="1388758" y="1071218"/>
                    <a:pt x="1395807" y="1129130"/>
                    <a:pt x="1395807" y="1129130"/>
                  </a:cubicBezTo>
                  <a:cubicBezTo>
                    <a:pt x="1427144" y="1247907"/>
                    <a:pt x="1335704" y="1272862"/>
                    <a:pt x="1335704" y="1272862"/>
                  </a:cubicBezTo>
                  <a:lnTo>
                    <a:pt x="759060" y="1407355"/>
                  </a:lnTo>
                  <a:cubicBezTo>
                    <a:pt x="701620" y="1420745"/>
                    <a:pt x="641647" y="1418575"/>
                    <a:pt x="585324" y="1401069"/>
                  </a:cubicBezTo>
                  <a:cubicBezTo>
                    <a:pt x="590849" y="1425643"/>
                    <a:pt x="593801" y="1439169"/>
                    <a:pt x="593611" y="1439169"/>
                  </a:cubicBezTo>
                  <a:lnTo>
                    <a:pt x="593611" y="1439169"/>
                  </a:lnTo>
                  <a:lnTo>
                    <a:pt x="190989" y="1533181"/>
                  </a:lnTo>
                  <a:cubicBezTo>
                    <a:pt x="190132" y="1533181"/>
                    <a:pt x="146698" y="1350396"/>
                    <a:pt x="93929" y="1124653"/>
                  </a:cubicBezTo>
                  <a:cubicBezTo>
                    <a:pt x="41161" y="898911"/>
                    <a:pt x="-844" y="715078"/>
                    <a:pt x="13" y="715078"/>
                  </a:cubicBezTo>
                  <a:close/>
                </a:path>
              </a:pathLst>
            </a:custGeom>
            <a:solidFill>
              <a:srgbClr val="FF725E"/>
            </a:solidFill>
            <a:ln w="9525"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BDE4160F-B4E3-F0EC-6C06-BFAEBEA1113F}"/>
                </a:ext>
              </a:extLst>
            </p:cNvPr>
            <p:cNvSpPr/>
            <p:nvPr/>
          </p:nvSpPr>
          <p:spPr>
            <a:xfrm>
              <a:off x="6468986" y="1935919"/>
              <a:ext cx="1455940" cy="1533180"/>
            </a:xfrm>
            <a:custGeom>
              <a:avLst/>
              <a:gdLst>
                <a:gd name="connsiteX0" fmla="*/ 402539 w 1455940"/>
                <a:gd name="connsiteY0" fmla="*/ 621352 h 1533180"/>
                <a:gd name="connsiteX1" fmla="*/ 402539 w 1455940"/>
                <a:gd name="connsiteY1" fmla="*/ 621352 h 1533180"/>
                <a:gd name="connsiteX2" fmla="*/ 414255 w 1455940"/>
                <a:gd name="connsiteY2" fmla="*/ 668215 h 1533180"/>
                <a:gd name="connsiteX3" fmla="*/ 475215 w 1455940"/>
                <a:gd name="connsiteY3" fmla="*/ 609922 h 1533180"/>
                <a:gd name="connsiteX4" fmla="*/ 475215 w 1455940"/>
                <a:gd name="connsiteY4" fmla="*/ 609922 h 1533180"/>
                <a:gd name="connsiteX5" fmla="*/ 636092 w 1455940"/>
                <a:gd name="connsiteY5" fmla="*/ 361415 h 1533180"/>
                <a:gd name="connsiteX6" fmla="*/ 657333 w 1455940"/>
                <a:gd name="connsiteY6" fmla="*/ 166438 h 1533180"/>
                <a:gd name="connsiteX7" fmla="*/ 638950 w 1455940"/>
                <a:gd name="connsiteY7" fmla="*/ 82618 h 1533180"/>
                <a:gd name="connsiteX8" fmla="*/ 679145 w 1455940"/>
                <a:gd name="connsiteY8" fmla="*/ 17086 h 1533180"/>
                <a:gd name="connsiteX9" fmla="*/ 941464 w 1455940"/>
                <a:gd name="connsiteY9" fmla="*/ 78999 h 1533180"/>
                <a:gd name="connsiteX10" fmla="*/ 907841 w 1455940"/>
                <a:gd name="connsiteY10" fmla="*/ 471524 h 1533180"/>
                <a:gd name="connsiteX11" fmla="*/ 907841 w 1455940"/>
                <a:gd name="connsiteY11" fmla="*/ 495241 h 1533180"/>
                <a:gd name="connsiteX12" fmla="*/ 993566 w 1455940"/>
                <a:gd name="connsiteY12" fmla="*/ 476953 h 1533180"/>
                <a:gd name="connsiteX13" fmla="*/ 993566 w 1455940"/>
                <a:gd name="connsiteY13" fmla="*/ 476953 h 1533180"/>
                <a:gd name="connsiteX14" fmla="*/ 1309224 w 1455940"/>
                <a:gd name="connsiteY14" fmla="*/ 403325 h 1533180"/>
                <a:gd name="connsiteX15" fmla="*/ 1449337 w 1455940"/>
                <a:gd name="connsiteY15" fmla="*/ 478668 h 1533180"/>
                <a:gd name="connsiteX16" fmla="*/ 1363612 w 1455940"/>
                <a:gd name="connsiteY16" fmla="*/ 621543 h 1533180"/>
                <a:gd name="connsiteX17" fmla="*/ 1436192 w 1455940"/>
                <a:gd name="connsiteY17" fmla="*/ 716221 h 1533180"/>
                <a:gd name="connsiteX18" fmla="*/ 1347324 w 1455940"/>
                <a:gd name="connsiteY18" fmla="*/ 844999 h 1533180"/>
                <a:gd name="connsiteX19" fmla="*/ 1427810 w 1455940"/>
                <a:gd name="connsiteY19" fmla="*/ 927105 h 1533180"/>
                <a:gd name="connsiteX20" fmla="*/ 1333989 w 1455940"/>
                <a:gd name="connsiteY20" fmla="*/ 1064265 h 1533180"/>
                <a:gd name="connsiteX21" fmla="*/ 1359135 w 1455940"/>
                <a:gd name="connsiteY21" fmla="*/ 1059502 h 1533180"/>
                <a:gd name="connsiteX22" fmla="*/ 1340085 w 1455940"/>
                <a:gd name="connsiteY22" fmla="*/ 1065027 h 1533180"/>
                <a:gd name="connsiteX23" fmla="*/ 1395807 w 1455940"/>
                <a:gd name="connsiteY23" fmla="*/ 1129130 h 1533180"/>
                <a:gd name="connsiteX24" fmla="*/ 1335704 w 1455940"/>
                <a:gd name="connsiteY24" fmla="*/ 1272862 h 1533180"/>
                <a:gd name="connsiteX25" fmla="*/ 759060 w 1455940"/>
                <a:gd name="connsiteY25" fmla="*/ 1407355 h 1533180"/>
                <a:gd name="connsiteX26" fmla="*/ 585324 w 1455940"/>
                <a:gd name="connsiteY26" fmla="*/ 1401069 h 1533180"/>
                <a:gd name="connsiteX27" fmla="*/ 593611 w 1455940"/>
                <a:gd name="connsiteY27" fmla="*/ 1439169 h 1533180"/>
                <a:gd name="connsiteX28" fmla="*/ 593611 w 1455940"/>
                <a:gd name="connsiteY28" fmla="*/ 1439169 h 1533180"/>
                <a:gd name="connsiteX29" fmla="*/ 190989 w 1455940"/>
                <a:gd name="connsiteY29" fmla="*/ 1533181 h 1533180"/>
                <a:gd name="connsiteX30" fmla="*/ 93929 w 1455940"/>
                <a:gd name="connsiteY30" fmla="*/ 1124653 h 1533180"/>
                <a:gd name="connsiteX31" fmla="*/ 13 w 1455940"/>
                <a:gd name="connsiteY31" fmla="*/ 715078 h 153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55940" h="1533180">
                  <a:moveTo>
                    <a:pt x="402539" y="621352"/>
                  </a:moveTo>
                  <a:lnTo>
                    <a:pt x="402539" y="621352"/>
                  </a:lnTo>
                  <a:cubicBezTo>
                    <a:pt x="402539" y="621352"/>
                    <a:pt x="407111" y="638307"/>
                    <a:pt x="414255" y="668215"/>
                  </a:cubicBezTo>
                  <a:cubicBezTo>
                    <a:pt x="430486" y="644915"/>
                    <a:pt x="451212" y="625095"/>
                    <a:pt x="475215" y="609922"/>
                  </a:cubicBezTo>
                  <a:lnTo>
                    <a:pt x="475215" y="609922"/>
                  </a:lnTo>
                  <a:cubicBezTo>
                    <a:pt x="475215" y="609922"/>
                    <a:pt x="597135" y="488764"/>
                    <a:pt x="636092" y="361415"/>
                  </a:cubicBezTo>
                  <a:cubicBezTo>
                    <a:pt x="664667" y="268927"/>
                    <a:pt x="657333" y="166438"/>
                    <a:pt x="657333" y="166438"/>
                  </a:cubicBezTo>
                  <a:cubicBezTo>
                    <a:pt x="656190" y="161581"/>
                    <a:pt x="646665" y="118147"/>
                    <a:pt x="638950" y="82618"/>
                  </a:cubicBezTo>
                  <a:cubicBezTo>
                    <a:pt x="632618" y="53532"/>
                    <a:pt x="650348" y="24626"/>
                    <a:pt x="679145" y="17086"/>
                  </a:cubicBezTo>
                  <a:cubicBezTo>
                    <a:pt x="739439" y="799"/>
                    <a:pt x="903364" y="-30920"/>
                    <a:pt x="941464" y="78999"/>
                  </a:cubicBezTo>
                  <a:cubicBezTo>
                    <a:pt x="997566" y="243305"/>
                    <a:pt x="906793" y="420756"/>
                    <a:pt x="907841" y="471524"/>
                  </a:cubicBezTo>
                  <a:cubicBezTo>
                    <a:pt x="907841" y="481049"/>
                    <a:pt x="907841" y="488955"/>
                    <a:pt x="907841" y="495241"/>
                  </a:cubicBezTo>
                  <a:cubicBezTo>
                    <a:pt x="955942" y="484097"/>
                    <a:pt x="993566" y="476191"/>
                    <a:pt x="993566" y="476953"/>
                  </a:cubicBezTo>
                  <a:lnTo>
                    <a:pt x="993566" y="476953"/>
                  </a:lnTo>
                  <a:lnTo>
                    <a:pt x="1309224" y="403325"/>
                  </a:lnTo>
                  <a:cubicBezTo>
                    <a:pt x="1309224" y="403325"/>
                    <a:pt x="1413523" y="371702"/>
                    <a:pt x="1449337" y="478668"/>
                  </a:cubicBezTo>
                  <a:cubicBezTo>
                    <a:pt x="1485151" y="585634"/>
                    <a:pt x="1363612" y="621543"/>
                    <a:pt x="1363612" y="621543"/>
                  </a:cubicBezTo>
                  <a:cubicBezTo>
                    <a:pt x="1363612" y="621543"/>
                    <a:pt x="1420762" y="618971"/>
                    <a:pt x="1436192" y="716221"/>
                  </a:cubicBezTo>
                  <a:cubicBezTo>
                    <a:pt x="1451623" y="813472"/>
                    <a:pt x="1347324" y="844999"/>
                    <a:pt x="1347324" y="844999"/>
                  </a:cubicBezTo>
                  <a:cubicBezTo>
                    <a:pt x="1347324" y="844999"/>
                    <a:pt x="1411237" y="840904"/>
                    <a:pt x="1427810" y="927105"/>
                  </a:cubicBezTo>
                  <a:cubicBezTo>
                    <a:pt x="1443908" y="1011020"/>
                    <a:pt x="1339609" y="1061598"/>
                    <a:pt x="1333989" y="1064265"/>
                  </a:cubicBezTo>
                  <a:cubicBezTo>
                    <a:pt x="1342272" y="1062191"/>
                    <a:pt x="1350668" y="1060601"/>
                    <a:pt x="1359135" y="1059502"/>
                  </a:cubicBezTo>
                  <a:cubicBezTo>
                    <a:pt x="1352922" y="1061785"/>
                    <a:pt x="1346556" y="1063631"/>
                    <a:pt x="1340085" y="1065027"/>
                  </a:cubicBezTo>
                  <a:cubicBezTo>
                    <a:pt x="1388758" y="1071218"/>
                    <a:pt x="1395807" y="1129130"/>
                    <a:pt x="1395807" y="1129130"/>
                  </a:cubicBezTo>
                  <a:cubicBezTo>
                    <a:pt x="1427144" y="1247907"/>
                    <a:pt x="1335704" y="1272862"/>
                    <a:pt x="1335704" y="1272862"/>
                  </a:cubicBezTo>
                  <a:lnTo>
                    <a:pt x="759060" y="1407355"/>
                  </a:lnTo>
                  <a:cubicBezTo>
                    <a:pt x="701620" y="1420745"/>
                    <a:pt x="641647" y="1418575"/>
                    <a:pt x="585324" y="1401069"/>
                  </a:cubicBezTo>
                  <a:cubicBezTo>
                    <a:pt x="590849" y="1425643"/>
                    <a:pt x="593801" y="1439169"/>
                    <a:pt x="593611" y="1439169"/>
                  </a:cubicBezTo>
                  <a:lnTo>
                    <a:pt x="593611" y="1439169"/>
                  </a:lnTo>
                  <a:lnTo>
                    <a:pt x="190989" y="1533181"/>
                  </a:lnTo>
                  <a:cubicBezTo>
                    <a:pt x="190132" y="1533181"/>
                    <a:pt x="146698" y="1350396"/>
                    <a:pt x="93929" y="1124653"/>
                  </a:cubicBezTo>
                  <a:cubicBezTo>
                    <a:pt x="41161" y="898911"/>
                    <a:pt x="-844" y="715078"/>
                    <a:pt x="13" y="715078"/>
                  </a:cubicBezTo>
                  <a:close/>
                </a:path>
              </a:pathLst>
            </a:custGeom>
            <a:solidFill>
              <a:srgbClr val="000000"/>
            </a:solidFill>
            <a:ln w="9525"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1C877367-FBEC-7112-7BBD-627DE9FAB78C}"/>
                </a:ext>
              </a:extLst>
            </p:cNvPr>
            <p:cNvSpPr/>
            <p:nvPr/>
          </p:nvSpPr>
          <p:spPr>
            <a:xfrm>
              <a:off x="6941534" y="2313443"/>
              <a:ext cx="1084519" cy="1017299"/>
            </a:xfrm>
            <a:custGeom>
              <a:avLst/>
              <a:gdLst>
                <a:gd name="connsiteX0" fmla="*/ 7811 w 1084519"/>
                <a:gd name="connsiteY0" fmla="*/ 358510 h 1017299"/>
                <a:gd name="connsiteX1" fmla="*/ 0 w 1084519"/>
                <a:gd name="connsiteY1" fmla="*/ 410897 h 1017299"/>
                <a:gd name="connsiteX2" fmla="*/ 128778 w 1084519"/>
                <a:gd name="connsiteY2" fmla="*/ 961919 h 1017299"/>
                <a:gd name="connsiteX3" fmla="*/ 128778 w 1084519"/>
                <a:gd name="connsiteY3" fmla="*/ 961919 h 1017299"/>
                <a:gd name="connsiteX4" fmla="*/ 387763 w 1084519"/>
                <a:gd name="connsiteY4" fmla="*/ 1008591 h 1017299"/>
                <a:gd name="connsiteX5" fmla="*/ 964216 w 1084519"/>
                <a:gd name="connsiteY5" fmla="*/ 874003 h 1017299"/>
                <a:gd name="connsiteX6" fmla="*/ 1024319 w 1084519"/>
                <a:gd name="connsiteY6" fmla="*/ 730271 h 1017299"/>
                <a:gd name="connsiteX7" fmla="*/ 962406 w 1084519"/>
                <a:gd name="connsiteY7" fmla="*/ 665501 h 1017299"/>
                <a:gd name="connsiteX8" fmla="*/ 1056418 w 1084519"/>
                <a:gd name="connsiteY8" fmla="*/ 528245 h 1017299"/>
                <a:gd name="connsiteX9" fmla="*/ 976027 w 1084519"/>
                <a:gd name="connsiteY9" fmla="*/ 446235 h 1017299"/>
                <a:gd name="connsiteX10" fmla="*/ 1064800 w 1084519"/>
                <a:gd name="connsiteY10" fmla="*/ 317362 h 1017299"/>
                <a:gd name="connsiteX11" fmla="*/ 992219 w 1084519"/>
                <a:gd name="connsiteY11" fmla="*/ 222683 h 1017299"/>
                <a:gd name="connsiteX12" fmla="*/ 1077944 w 1084519"/>
                <a:gd name="connsiteY12" fmla="*/ 79808 h 1017299"/>
                <a:gd name="connsiteX13" fmla="*/ 937832 w 1084519"/>
                <a:gd name="connsiteY13" fmla="*/ 4466 h 1017299"/>
                <a:gd name="connsiteX14" fmla="*/ 528257 w 1084519"/>
                <a:gd name="connsiteY14" fmla="*/ 99716 h 1017299"/>
                <a:gd name="connsiteX15" fmla="*/ 168974 w 1084519"/>
                <a:gd name="connsiteY15" fmla="*/ 183631 h 1017299"/>
                <a:gd name="connsiteX16" fmla="*/ 7811 w 1084519"/>
                <a:gd name="connsiteY16" fmla="*/ 358510 h 101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84519" h="1017299">
                  <a:moveTo>
                    <a:pt x="7811" y="358510"/>
                  </a:moveTo>
                  <a:lnTo>
                    <a:pt x="0" y="410897"/>
                  </a:lnTo>
                  <a:lnTo>
                    <a:pt x="128778" y="961919"/>
                  </a:lnTo>
                  <a:lnTo>
                    <a:pt x="128778" y="961919"/>
                  </a:lnTo>
                  <a:cubicBezTo>
                    <a:pt x="204976" y="1012524"/>
                    <a:pt x="298692" y="1029413"/>
                    <a:pt x="387763" y="1008591"/>
                  </a:cubicBezTo>
                  <a:lnTo>
                    <a:pt x="964216" y="874003"/>
                  </a:lnTo>
                  <a:cubicBezTo>
                    <a:pt x="964216" y="874003"/>
                    <a:pt x="1055656" y="849047"/>
                    <a:pt x="1024319" y="730271"/>
                  </a:cubicBezTo>
                  <a:cubicBezTo>
                    <a:pt x="1024319" y="730271"/>
                    <a:pt x="1016794" y="667215"/>
                    <a:pt x="962406" y="665501"/>
                  </a:cubicBezTo>
                  <a:cubicBezTo>
                    <a:pt x="962406" y="665501"/>
                    <a:pt x="1072896" y="614447"/>
                    <a:pt x="1056418" y="528245"/>
                  </a:cubicBezTo>
                  <a:cubicBezTo>
                    <a:pt x="1039940" y="442044"/>
                    <a:pt x="976027" y="446235"/>
                    <a:pt x="976027" y="446235"/>
                  </a:cubicBezTo>
                  <a:cubicBezTo>
                    <a:pt x="976027" y="446235"/>
                    <a:pt x="1080326" y="414612"/>
                    <a:pt x="1064800" y="317362"/>
                  </a:cubicBezTo>
                  <a:cubicBezTo>
                    <a:pt x="1049274" y="220112"/>
                    <a:pt x="992219" y="222683"/>
                    <a:pt x="992219" y="222683"/>
                  </a:cubicBezTo>
                  <a:cubicBezTo>
                    <a:pt x="992219" y="222683"/>
                    <a:pt x="1113663" y="187155"/>
                    <a:pt x="1077944" y="79808"/>
                  </a:cubicBezTo>
                  <a:cubicBezTo>
                    <a:pt x="1042226" y="-27538"/>
                    <a:pt x="937832" y="4466"/>
                    <a:pt x="937832" y="4466"/>
                  </a:cubicBezTo>
                  <a:lnTo>
                    <a:pt x="528257" y="99716"/>
                  </a:lnTo>
                  <a:lnTo>
                    <a:pt x="168974" y="183631"/>
                  </a:lnTo>
                  <a:cubicBezTo>
                    <a:pt x="84359" y="203161"/>
                    <a:pt x="20380" y="272584"/>
                    <a:pt x="7811" y="358510"/>
                  </a:cubicBezTo>
                  <a:close/>
                </a:path>
              </a:pathLst>
            </a:custGeom>
            <a:solidFill>
              <a:schemeClr val="accent2"/>
            </a:solidFill>
            <a:ln w="9525" cap="flat">
              <a:noFill/>
              <a:prstDash val="solid"/>
              <a:miter/>
            </a:ln>
          </p:spPr>
          <p:txBody>
            <a:bodyPr rtlCol="0" anchor="ctr"/>
            <a:lstStyle/>
            <a:p>
              <a:endParaRPr lang="zh-CN" altLang="en-US" dirty="0"/>
            </a:p>
          </p:txBody>
        </p:sp>
        <p:sp>
          <p:nvSpPr>
            <p:cNvPr id="225" name="任意多边形: 形状 224">
              <a:extLst>
                <a:ext uri="{FF2B5EF4-FFF2-40B4-BE49-F238E27FC236}">
                  <a16:creationId xmlns:a16="http://schemas.microsoft.com/office/drawing/2014/main" id="{E2410CD1-DA56-0382-2A9D-46AB428EF5BD}"/>
                </a:ext>
              </a:extLst>
            </p:cNvPr>
            <p:cNvSpPr/>
            <p:nvPr/>
          </p:nvSpPr>
          <p:spPr>
            <a:xfrm>
              <a:off x="7045166" y="1927983"/>
              <a:ext cx="442938" cy="596998"/>
            </a:xfrm>
            <a:custGeom>
              <a:avLst/>
              <a:gdLst>
                <a:gd name="connsiteX0" fmla="*/ 0 w 442938"/>
                <a:gd name="connsiteY0" fmla="*/ 596999 h 596998"/>
                <a:gd name="connsiteX1" fmla="*/ 160877 w 442938"/>
                <a:gd name="connsiteY1" fmla="*/ 348492 h 596998"/>
                <a:gd name="connsiteX2" fmla="*/ 182118 w 442938"/>
                <a:gd name="connsiteY2" fmla="*/ 153610 h 596998"/>
                <a:gd name="connsiteX3" fmla="*/ 163735 w 442938"/>
                <a:gd name="connsiteY3" fmla="*/ 69695 h 596998"/>
                <a:gd name="connsiteX4" fmla="*/ 203930 w 442938"/>
                <a:gd name="connsiteY4" fmla="*/ 4163 h 596998"/>
                <a:gd name="connsiteX5" fmla="*/ 411385 w 442938"/>
                <a:gd name="connsiteY5" fmla="*/ 127988 h 596998"/>
                <a:gd name="connsiteX6" fmla="*/ 432435 w 442938"/>
                <a:gd name="connsiteY6" fmla="*/ 458505 h 596998"/>
                <a:gd name="connsiteX7" fmla="*/ 433388 w 442938"/>
                <a:gd name="connsiteY7" fmla="*/ 509274 h 59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938" h="596998">
                  <a:moveTo>
                    <a:pt x="0" y="596999"/>
                  </a:moveTo>
                  <a:cubicBezTo>
                    <a:pt x="0" y="596999"/>
                    <a:pt x="121920" y="475841"/>
                    <a:pt x="160877" y="348492"/>
                  </a:cubicBezTo>
                  <a:cubicBezTo>
                    <a:pt x="189452" y="256004"/>
                    <a:pt x="182118" y="153610"/>
                    <a:pt x="182118" y="153610"/>
                  </a:cubicBezTo>
                  <a:cubicBezTo>
                    <a:pt x="180975" y="148657"/>
                    <a:pt x="171450" y="105223"/>
                    <a:pt x="163735" y="69695"/>
                  </a:cubicBezTo>
                  <a:cubicBezTo>
                    <a:pt x="157403" y="40608"/>
                    <a:pt x="175133" y="11702"/>
                    <a:pt x="203930" y="4163"/>
                  </a:cubicBezTo>
                  <a:cubicBezTo>
                    <a:pt x="264509" y="-12220"/>
                    <a:pt x="373761" y="17879"/>
                    <a:pt x="411385" y="127988"/>
                  </a:cubicBezTo>
                  <a:cubicBezTo>
                    <a:pt x="467487" y="292199"/>
                    <a:pt x="431483" y="407737"/>
                    <a:pt x="432435" y="458505"/>
                  </a:cubicBezTo>
                  <a:lnTo>
                    <a:pt x="433388" y="509274"/>
                  </a:lnTo>
                  <a:close/>
                </a:path>
              </a:pathLst>
            </a:custGeom>
            <a:solidFill>
              <a:schemeClr val="accent2"/>
            </a:solidFill>
            <a:ln w="9525"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66F44DA8-FDE1-EA7B-B996-5026090F2D7A}"/>
                </a:ext>
              </a:extLst>
            </p:cNvPr>
            <p:cNvSpPr/>
            <p:nvPr/>
          </p:nvSpPr>
          <p:spPr>
            <a:xfrm rot="-789000">
              <a:off x="6660414" y="2571990"/>
              <a:ext cx="413384" cy="839914"/>
            </a:xfrm>
            <a:custGeom>
              <a:avLst/>
              <a:gdLst>
                <a:gd name="connsiteX0" fmla="*/ 0 w 413384"/>
                <a:gd name="connsiteY0" fmla="*/ 0 h 839914"/>
                <a:gd name="connsiteX1" fmla="*/ 413385 w 413384"/>
                <a:gd name="connsiteY1" fmla="*/ 0 h 839914"/>
                <a:gd name="connsiteX2" fmla="*/ 413385 w 413384"/>
                <a:gd name="connsiteY2" fmla="*/ 839914 h 839914"/>
                <a:gd name="connsiteX3" fmla="*/ 0 w 413384"/>
                <a:gd name="connsiteY3" fmla="*/ 839914 h 839914"/>
              </a:gdLst>
              <a:ahLst/>
              <a:cxnLst>
                <a:cxn ang="0">
                  <a:pos x="connsiteX0" y="connsiteY0"/>
                </a:cxn>
                <a:cxn ang="0">
                  <a:pos x="connsiteX1" y="connsiteY1"/>
                </a:cxn>
                <a:cxn ang="0">
                  <a:pos x="connsiteX2" y="connsiteY2"/>
                </a:cxn>
                <a:cxn ang="0">
                  <a:pos x="connsiteX3" y="connsiteY3"/>
                </a:cxn>
              </a:cxnLst>
              <a:rect l="l" t="t" r="r" b="b"/>
              <a:pathLst>
                <a:path w="413384" h="839914">
                  <a:moveTo>
                    <a:pt x="0" y="0"/>
                  </a:moveTo>
                  <a:lnTo>
                    <a:pt x="413385" y="0"/>
                  </a:lnTo>
                  <a:lnTo>
                    <a:pt x="413385" y="839914"/>
                  </a:lnTo>
                  <a:lnTo>
                    <a:pt x="0" y="839914"/>
                  </a:lnTo>
                  <a:close/>
                </a:path>
              </a:pathLst>
            </a:custGeom>
            <a:solidFill>
              <a:schemeClr val="accent2"/>
            </a:solidFill>
            <a:ln w="9525"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2746BD49-33DF-B046-788A-23DC31E771C5}"/>
                </a:ext>
              </a:extLst>
            </p:cNvPr>
            <p:cNvSpPr/>
            <p:nvPr/>
          </p:nvSpPr>
          <p:spPr>
            <a:xfrm>
              <a:off x="6972858" y="2536031"/>
              <a:ext cx="191001" cy="818197"/>
            </a:xfrm>
            <a:custGeom>
              <a:avLst/>
              <a:gdLst>
                <a:gd name="connsiteX0" fmla="*/ 190989 w 191001"/>
                <a:gd name="connsiteY0" fmla="*/ 818198 h 818197"/>
                <a:gd name="connsiteX1" fmla="*/ 97073 w 191001"/>
                <a:gd name="connsiteY1" fmla="*/ 408623 h 818197"/>
                <a:gd name="connsiteX2" fmla="*/ 13 w 191001"/>
                <a:gd name="connsiteY2" fmla="*/ 0 h 818197"/>
                <a:gd name="connsiteX3" fmla="*/ 93930 w 191001"/>
                <a:gd name="connsiteY3" fmla="*/ 409575 h 818197"/>
                <a:gd name="connsiteX4" fmla="*/ 190989 w 191001"/>
                <a:gd name="connsiteY4" fmla="*/ 818198 h 818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01" h="818197">
                  <a:moveTo>
                    <a:pt x="190989" y="818198"/>
                  </a:moveTo>
                  <a:cubicBezTo>
                    <a:pt x="191847" y="818198"/>
                    <a:pt x="149841" y="634746"/>
                    <a:pt x="97073" y="408623"/>
                  </a:cubicBezTo>
                  <a:cubicBezTo>
                    <a:pt x="44304" y="182499"/>
                    <a:pt x="870" y="-190"/>
                    <a:pt x="13" y="0"/>
                  </a:cubicBezTo>
                  <a:cubicBezTo>
                    <a:pt x="-844" y="191"/>
                    <a:pt x="41161" y="183452"/>
                    <a:pt x="93930" y="409575"/>
                  </a:cubicBezTo>
                  <a:cubicBezTo>
                    <a:pt x="146698" y="635699"/>
                    <a:pt x="189941" y="818388"/>
                    <a:pt x="190989" y="818198"/>
                  </a:cubicBezTo>
                  <a:close/>
                </a:path>
              </a:pathLst>
            </a:custGeom>
            <a:solidFill>
              <a:srgbClr val="263238"/>
            </a:solidFill>
            <a:ln w="9525"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365577C5-9317-66B9-DDBE-FD38681C985A}"/>
                </a:ext>
              </a:extLst>
            </p:cNvPr>
            <p:cNvSpPr/>
            <p:nvPr/>
          </p:nvSpPr>
          <p:spPr>
            <a:xfrm>
              <a:off x="6570236" y="2629852"/>
              <a:ext cx="191097" cy="818197"/>
            </a:xfrm>
            <a:custGeom>
              <a:avLst/>
              <a:gdLst>
                <a:gd name="connsiteX0" fmla="*/ 191084 w 191097"/>
                <a:gd name="connsiteY0" fmla="*/ 818198 h 818197"/>
                <a:gd name="connsiteX1" fmla="*/ 97073 w 191097"/>
                <a:gd name="connsiteY1" fmla="*/ 408623 h 818197"/>
                <a:gd name="connsiteX2" fmla="*/ 13 w 191097"/>
                <a:gd name="connsiteY2" fmla="*/ 0 h 818197"/>
                <a:gd name="connsiteX3" fmla="*/ 93929 w 191097"/>
                <a:gd name="connsiteY3" fmla="*/ 409575 h 818197"/>
                <a:gd name="connsiteX4" fmla="*/ 191084 w 191097"/>
                <a:gd name="connsiteY4" fmla="*/ 818198 h 818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97" h="818197">
                  <a:moveTo>
                    <a:pt x="191084" y="818198"/>
                  </a:moveTo>
                  <a:cubicBezTo>
                    <a:pt x="191942" y="818198"/>
                    <a:pt x="149841" y="634746"/>
                    <a:pt x="97073" y="408623"/>
                  </a:cubicBezTo>
                  <a:cubicBezTo>
                    <a:pt x="44304" y="182499"/>
                    <a:pt x="870" y="-190"/>
                    <a:pt x="13" y="0"/>
                  </a:cubicBezTo>
                  <a:cubicBezTo>
                    <a:pt x="-844" y="191"/>
                    <a:pt x="41161" y="183452"/>
                    <a:pt x="93929" y="409575"/>
                  </a:cubicBezTo>
                  <a:cubicBezTo>
                    <a:pt x="146698" y="635699"/>
                    <a:pt x="190132" y="818198"/>
                    <a:pt x="191084" y="818198"/>
                  </a:cubicBezTo>
                  <a:close/>
                </a:path>
              </a:pathLst>
            </a:custGeom>
            <a:solidFill>
              <a:srgbClr val="263238"/>
            </a:solidFill>
            <a:ln w="9525"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9796B0C6-B667-FCFE-A5E1-C118496BE8A2}"/>
                </a:ext>
              </a:extLst>
            </p:cNvPr>
            <p:cNvSpPr/>
            <p:nvPr/>
          </p:nvSpPr>
          <p:spPr>
            <a:xfrm>
              <a:off x="6721799" y="2696966"/>
              <a:ext cx="154720" cy="154701"/>
            </a:xfrm>
            <a:custGeom>
              <a:avLst/>
              <a:gdLst>
                <a:gd name="connsiteX0" fmla="*/ 152679 w 154720"/>
                <a:gd name="connsiteY0" fmla="*/ 59759 h 154701"/>
                <a:gd name="connsiteX1" fmla="*/ 94942 w 154720"/>
                <a:gd name="connsiteY1" fmla="*/ 152659 h 154701"/>
                <a:gd name="connsiteX2" fmla="*/ 2042 w 154720"/>
                <a:gd name="connsiteY2" fmla="*/ 94923 h 154701"/>
                <a:gd name="connsiteX3" fmla="*/ 59714 w 154720"/>
                <a:gd name="connsiteY3" fmla="*/ 2038 h 154701"/>
                <a:gd name="connsiteX4" fmla="*/ 152679 w 154720"/>
                <a:gd name="connsiteY4" fmla="*/ 59759 h 154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20" h="154701">
                  <a:moveTo>
                    <a:pt x="152679" y="59759"/>
                  </a:moveTo>
                  <a:cubicBezTo>
                    <a:pt x="162389" y="101356"/>
                    <a:pt x="136539" y="142949"/>
                    <a:pt x="94942" y="152659"/>
                  </a:cubicBezTo>
                  <a:cubicBezTo>
                    <a:pt x="53345" y="162369"/>
                    <a:pt x="11752" y="136520"/>
                    <a:pt x="2042" y="94923"/>
                  </a:cubicBezTo>
                  <a:cubicBezTo>
                    <a:pt x="-7662" y="53351"/>
                    <a:pt x="18151" y="11778"/>
                    <a:pt x="59714" y="2038"/>
                  </a:cubicBezTo>
                  <a:cubicBezTo>
                    <a:pt x="101319" y="-7657"/>
                    <a:pt x="142916" y="18170"/>
                    <a:pt x="152679" y="59759"/>
                  </a:cubicBezTo>
                  <a:close/>
                </a:path>
              </a:pathLst>
            </a:custGeom>
            <a:solidFill>
              <a:srgbClr val="FFFFFF"/>
            </a:solidFill>
            <a:ln w="9525"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EED3B18E-C839-BFDA-12A8-5C1678558BCB}"/>
                </a:ext>
              </a:extLst>
            </p:cNvPr>
            <p:cNvSpPr/>
            <p:nvPr/>
          </p:nvSpPr>
          <p:spPr>
            <a:xfrm>
              <a:off x="7367491" y="2391864"/>
              <a:ext cx="196120" cy="45827"/>
            </a:xfrm>
            <a:custGeom>
              <a:avLst/>
              <a:gdLst>
                <a:gd name="connsiteX0" fmla="*/ 196120 w 196120"/>
                <a:gd name="connsiteY0" fmla="*/ 54 h 45827"/>
                <a:gd name="connsiteX1" fmla="*/ 97727 w 196120"/>
                <a:gd name="connsiteY1" fmla="*/ 21390 h 45827"/>
                <a:gd name="connsiteX2" fmla="*/ 1 w 196120"/>
                <a:gd name="connsiteY2" fmla="*/ 45774 h 45827"/>
                <a:gd name="connsiteX3" fmla="*/ 98394 w 196120"/>
                <a:gd name="connsiteY3" fmla="*/ 24533 h 45827"/>
                <a:gd name="connsiteX4" fmla="*/ 196120 w 196120"/>
                <a:gd name="connsiteY4" fmla="*/ 54 h 45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120" h="45827">
                  <a:moveTo>
                    <a:pt x="196120" y="54"/>
                  </a:moveTo>
                  <a:cubicBezTo>
                    <a:pt x="196120" y="-804"/>
                    <a:pt x="151829" y="8721"/>
                    <a:pt x="97727" y="21390"/>
                  </a:cubicBezTo>
                  <a:cubicBezTo>
                    <a:pt x="43625" y="34058"/>
                    <a:pt x="-190" y="44916"/>
                    <a:pt x="1" y="45774"/>
                  </a:cubicBezTo>
                  <a:cubicBezTo>
                    <a:pt x="191" y="46631"/>
                    <a:pt x="44292" y="37106"/>
                    <a:pt x="98394" y="24533"/>
                  </a:cubicBezTo>
                  <a:cubicBezTo>
                    <a:pt x="152496" y="11960"/>
                    <a:pt x="196311" y="911"/>
                    <a:pt x="196120" y="54"/>
                  </a:cubicBezTo>
                  <a:close/>
                </a:path>
              </a:pathLst>
            </a:custGeom>
            <a:solidFill>
              <a:srgbClr val="263238"/>
            </a:solidFill>
            <a:ln w="9525"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B376CF7C-3B18-0C60-000A-BD57BDEE8D44}"/>
                </a:ext>
              </a:extLst>
            </p:cNvPr>
            <p:cNvSpPr/>
            <p:nvPr/>
          </p:nvSpPr>
          <p:spPr>
            <a:xfrm>
              <a:off x="7800975" y="2761500"/>
              <a:ext cx="125539" cy="29407"/>
            </a:xfrm>
            <a:custGeom>
              <a:avLst/>
              <a:gdLst>
                <a:gd name="connsiteX0" fmla="*/ 125539 w 125539"/>
                <a:gd name="connsiteY0" fmla="*/ 83 h 29407"/>
                <a:gd name="connsiteX1" fmla="*/ 62484 w 125539"/>
                <a:gd name="connsiteY1" fmla="*/ 13132 h 29407"/>
                <a:gd name="connsiteX2" fmla="*/ 0 w 125539"/>
                <a:gd name="connsiteY2" fmla="*/ 29325 h 29407"/>
                <a:gd name="connsiteX3" fmla="*/ 63055 w 125539"/>
                <a:gd name="connsiteY3" fmla="*/ 16275 h 29407"/>
                <a:gd name="connsiteX4" fmla="*/ 125539 w 125539"/>
                <a:gd name="connsiteY4" fmla="*/ 83 h 29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39" h="29407">
                  <a:moveTo>
                    <a:pt x="125539" y="83"/>
                  </a:moveTo>
                  <a:cubicBezTo>
                    <a:pt x="125539" y="-774"/>
                    <a:pt x="96964" y="5131"/>
                    <a:pt x="62484" y="13132"/>
                  </a:cubicBezTo>
                  <a:cubicBezTo>
                    <a:pt x="41385" y="17422"/>
                    <a:pt x="20528" y="22827"/>
                    <a:pt x="0" y="29325"/>
                  </a:cubicBezTo>
                  <a:cubicBezTo>
                    <a:pt x="0" y="30182"/>
                    <a:pt x="28575" y="24276"/>
                    <a:pt x="63055" y="16275"/>
                  </a:cubicBezTo>
                  <a:cubicBezTo>
                    <a:pt x="84143" y="11932"/>
                    <a:pt x="104997" y="6527"/>
                    <a:pt x="125539" y="83"/>
                  </a:cubicBezTo>
                  <a:close/>
                </a:path>
              </a:pathLst>
            </a:custGeom>
            <a:solidFill>
              <a:srgbClr val="263238"/>
            </a:solidFill>
            <a:ln w="9525"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EA742EB7-9570-0D5E-EB85-D9435A20C994}"/>
                </a:ext>
              </a:extLst>
            </p:cNvPr>
            <p:cNvSpPr/>
            <p:nvPr/>
          </p:nvSpPr>
          <p:spPr>
            <a:xfrm>
              <a:off x="7763255" y="2532162"/>
              <a:ext cx="177928" cy="41563"/>
            </a:xfrm>
            <a:custGeom>
              <a:avLst/>
              <a:gdLst>
                <a:gd name="connsiteX0" fmla="*/ 177928 w 177928"/>
                <a:gd name="connsiteY0" fmla="*/ 59 h 41563"/>
                <a:gd name="connsiteX1" fmla="*/ 88583 w 177928"/>
                <a:gd name="connsiteY1" fmla="*/ 19109 h 41563"/>
                <a:gd name="connsiteX2" fmla="*/ 1 w 177928"/>
                <a:gd name="connsiteY2" fmla="*/ 41492 h 41563"/>
                <a:gd name="connsiteX3" fmla="*/ 89345 w 177928"/>
                <a:gd name="connsiteY3" fmla="*/ 22442 h 41563"/>
                <a:gd name="connsiteX4" fmla="*/ 177928 w 177928"/>
                <a:gd name="connsiteY4" fmla="*/ 59 h 41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28" h="41563">
                  <a:moveTo>
                    <a:pt x="177928" y="59"/>
                  </a:moveTo>
                  <a:cubicBezTo>
                    <a:pt x="177928" y="-799"/>
                    <a:pt x="137732" y="7869"/>
                    <a:pt x="88583" y="19109"/>
                  </a:cubicBezTo>
                  <a:cubicBezTo>
                    <a:pt x="39434" y="30348"/>
                    <a:pt x="-190" y="40540"/>
                    <a:pt x="1" y="41492"/>
                  </a:cubicBezTo>
                  <a:cubicBezTo>
                    <a:pt x="191" y="42445"/>
                    <a:pt x="40196" y="33682"/>
                    <a:pt x="89345" y="22442"/>
                  </a:cubicBezTo>
                  <a:cubicBezTo>
                    <a:pt x="138494" y="11203"/>
                    <a:pt x="178118" y="1487"/>
                    <a:pt x="177928" y="59"/>
                  </a:cubicBezTo>
                  <a:close/>
                </a:path>
              </a:pathLst>
            </a:custGeom>
            <a:solidFill>
              <a:srgbClr val="263238"/>
            </a:solidFill>
            <a:ln w="9525"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FFC5E4BA-637A-49BD-A40C-16ACA6BEA139}"/>
                </a:ext>
              </a:extLst>
            </p:cNvPr>
            <p:cNvSpPr/>
            <p:nvPr/>
          </p:nvSpPr>
          <p:spPr>
            <a:xfrm>
              <a:off x="7751349" y="2974026"/>
              <a:ext cx="177928" cy="41456"/>
            </a:xfrm>
            <a:custGeom>
              <a:avLst/>
              <a:gdLst>
                <a:gd name="connsiteX0" fmla="*/ 177928 w 177928"/>
                <a:gd name="connsiteY0" fmla="*/ 59 h 41456"/>
                <a:gd name="connsiteX1" fmla="*/ 88583 w 177928"/>
                <a:gd name="connsiteY1" fmla="*/ 19109 h 41456"/>
                <a:gd name="connsiteX2" fmla="*/ 1 w 177928"/>
                <a:gd name="connsiteY2" fmla="*/ 41398 h 41456"/>
                <a:gd name="connsiteX3" fmla="*/ 89345 w 177928"/>
                <a:gd name="connsiteY3" fmla="*/ 22348 h 41456"/>
                <a:gd name="connsiteX4" fmla="*/ 177928 w 177928"/>
                <a:gd name="connsiteY4" fmla="*/ 59 h 41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28" h="41456">
                  <a:moveTo>
                    <a:pt x="177928" y="59"/>
                  </a:moveTo>
                  <a:cubicBezTo>
                    <a:pt x="177928" y="-798"/>
                    <a:pt x="137732" y="7774"/>
                    <a:pt x="88583" y="19109"/>
                  </a:cubicBezTo>
                  <a:cubicBezTo>
                    <a:pt x="39434" y="30444"/>
                    <a:pt x="-190" y="40540"/>
                    <a:pt x="1" y="41398"/>
                  </a:cubicBezTo>
                  <a:cubicBezTo>
                    <a:pt x="191" y="42255"/>
                    <a:pt x="40196" y="33682"/>
                    <a:pt x="89345" y="22348"/>
                  </a:cubicBezTo>
                  <a:cubicBezTo>
                    <a:pt x="138494" y="11013"/>
                    <a:pt x="178118" y="916"/>
                    <a:pt x="177928" y="59"/>
                  </a:cubicBezTo>
                  <a:close/>
                </a:path>
              </a:pathLst>
            </a:custGeom>
            <a:solidFill>
              <a:srgbClr val="263238"/>
            </a:solidFill>
            <a:ln w="9525"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6C6E7E4-0A71-0C08-0F25-64EDAD610684}"/>
                </a:ext>
              </a:extLst>
            </p:cNvPr>
            <p:cNvSpPr/>
            <p:nvPr/>
          </p:nvSpPr>
          <p:spPr>
            <a:xfrm>
              <a:off x="7240310" y="1956861"/>
              <a:ext cx="145533" cy="260879"/>
            </a:xfrm>
            <a:custGeom>
              <a:avLst/>
              <a:gdLst>
                <a:gd name="connsiteX0" fmla="*/ 12215 w 145533"/>
                <a:gd name="connsiteY0" fmla="*/ 15766 h 260879"/>
                <a:gd name="connsiteX1" fmla="*/ 2690 w 145533"/>
                <a:gd name="connsiteY1" fmla="*/ 63391 h 260879"/>
                <a:gd name="connsiteX2" fmla="*/ 24693 w 145533"/>
                <a:gd name="connsiteY2" fmla="*/ 109777 h 260879"/>
                <a:gd name="connsiteX3" fmla="*/ 38219 w 145533"/>
                <a:gd name="connsiteY3" fmla="*/ 220553 h 260879"/>
                <a:gd name="connsiteX4" fmla="*/ 39933 w 145533"/>
                <a:gd name="connsiteY4" fmla="*/ 253986 h 260879"/>
                <a:gd name="connsiteX5" fmla="*/ 83939 w 145533"/>
                <a:gd name="connsiteY5" fmla="*/ 249700 h 260879"/>
                <a:gd name="connsiteX6" fmla="*/ 141089 w 145533"/>
                <a:gd name="connsiteY6" fmla="*/ 83298 h 260879"/>
                <a:gd name="connsiteX7" fmla="*/ 100512 w 145533"/>
                <a:gd name="connsiteY7" fmla="*/ 17861 h 260879"/>
                <a:gd name="connsiteX8" fmla="*/ 11453 w 145533"/>
                <a:gd name="connsiteY8" fmla="*/ 15480 h 26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33" h="260879">
                  <a:moveTo>
                    <a:pt x="12215" y="15766"/>
                  </a:moveTo>
                  <a:cubicBezTo>
                    <a:pt x="576" y="28707"/>
                    <a:pt x="-3076" y="46968"/>
                    <a:pt x="2690" y="63391"/>
                  </a:cubicBezTo>
                  <a:cubicBezTo>
                    <a:pt x="8720" y="79439"/>
                    <a:pt x="16080" y="94955"/>
                    <a:pt x="24693" y="109777"/>
                  </a:cubicBezTo>
                  <a:cubicBezTo>
                    <a:pt x="41227" y="144221"/>
                    <a:pt x="45979" y="183144"/>
                    <a:pt x="38219" y="220553"/>
                  </a:cubicBezTo>
                  <a:cubicBezTo>
                    <a:pt x="35837" y="231888"/>
                    <a:pt x="32694" y="244937"/>
                    <a:pt x="39933" y="253986"/>
                  </a:cubicBezTo>
                  <a:cubicBezTo>
                    <a:pt x="50220" y="266749"/>
                    <a:pt x="70889" y="259701"/>
                    <a:pt x="83939" y="249700"/>
                  </a:cubicBezTo>
                  <a:cubicBezTo>
                    <a:pt x="133504" y="209909"/>
                    <a:pt x="155747" y="145146"/>
                    <a:pt x="141089" y="83298"/>
                  </a:cubicBezTo>
                  <a:cubicBezTo>
                    <a:pt x="135421" y="57497"/>
                    <a:pt x="121104" y="34408"/>
                    <a:pt x="100512" y="17861"/>
                  </a:cubicBezTo>
                  <a:cubicBezTo>
                    <a:pt x="79462" y="2240"/>
                    <a:pt x="47172" y="-11857"/>
                    <a:pt x="11453" y="15480"/>
                  </a:cubicBezTo>
                </a:path>
              </a:pathLst>
            </a:custGeom>
            <a:solidFill>
              <a:srgbClr val="FFFFFF"/>
            </a:solidFill>
            <a:ln w="9525"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6481D0E2-2645-DDE0-BD51-948236050F3C}"/>
                </a:ext>
              </a:extLst>
            </p:cNvPr>
            <p:cNvSpPr/>
            <p:nvPr/>
          </p:nvSpPr>
          <p:spPr>
            <a:xfrm>
              <a:off x="7552928" y="2331844"/>
              <a:ext cx="393113" cy="148320"/>
            </a:xfrm>
            <a:custGeom>
              <a:avLst/>
              <a:gdLst>
                <a:gd name="connsiteX0" fmla="*/ 363966 w 393113"/>
                <a:gd name="connsiteY0" fmla="*/ 638 h 148320"/>
                <a:gd name="connsiteX1" fmla="*/ 321389 w 393113"/>
                <a:gd name="connsiteY1" fmla="*/ 5114 h 148320"/>
                <a:gd name="connsiteX2" fmla="*/ 78121 w 393113"/>
                <a:gd name="connsiteY2" fmla="*/ 66836 h 148320"/>
                <a:gd name="connsiteX3" fmla="*/ 1349 w 393113"/>
                <a:gd name="connsiteY3" fmla="*/ 106651 h 148320"/>
                <a:gd name="connsiteX4" fmla="*/ 1349 w 393113"/>
                <a:gd name="connsiteY4" fmla="*/ 106651 h 148320"/>
                <a:gd name="connsiteX5" fmla="*/ 21733 w 393113"/>
                <a:gd name="connsiteY5" fmla="*/ 144179 h 148320"/>
                <a:gd name="connsiteX6" fmla="*/ 68310 w 393113"/>
                <a:gd name="connsiteY6" fmla="*/ 145894 h 148320"/>
                <a:gd name="connsiteX7" fmla="*/ 164989 w 393113"/>
                <a:gd name="connsiteY7" fmla="*/ 125510 h 148320"/>
                <a:gd name="connsiteX8" fmla="*/ 355489 w 393113"/>
                <a:gd name="connsiteY8" fmla="*/ 68360 h 148320"/>
                <a:gd name="connsiteX9" fmla="*/ 381016 w 393113"/>
                <a:gd name="connsiteY9" fmla="*/ 53978 h 148320"/>
                <a:gd name="connsiteX10" fmla="*/ 393112 w 393113"/>
                <a:gd name="connsiteY10" fmla="*/ 28165 h 148320"/>
                <a:gd name="connsiteX11" fmla="*/ 363966 w 393113"/>
                <a:gd name="connsiteY11" fmla="*/ 638 h 14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113" h="148320">
                  <a:moveTo>
                    <a:pt x="363966" y="638"/>
                  </a:moveTo>
                  <a:cubicBezTo>
                    <a:pt x="349617" y="-1001"/>
                    <a:pt x="335084" y="527"/>
                    <a:pt x="321389" y="5114"/>
                  </a:cubicBezTo>
                  <a:lnTo>
                    <a:pt x="78121" y="66836"/>
                  </a:lnTo>
                  <a:cubicBezTo>
                    <a:pt x="51641" y="73599"/>
                    <a:pt x="1921" y="79600"/>
                    <a:pt x="1349" y="106651"/>
                  </a:cubicBezTo>
                  <a:lnTo>
                    <a:pt x="1349" y="106651"/>
                  </a:lnTo>
                  <a:cubicBezTo>
                    <a:pt x="-3985" y="121415"/>
                    <a:pt x="7255" y="138179"/>
                    <a:pt x="21733" y="144179"/>
                  </a:cubicBezTo>
                  <a:cubicBezTo>
                    <a:pt x="36802" y="149041"/>
                    <a:pt x="52924" y="149635"/>
                    <a:pt x="68310" y="145894"/>
                  </a:cubicBezTo>
                  <a:cubicBezTo>
                    <a:pt x="100790" y="140750"/>
                    <a:pt x="132890" y="133130"/>
                    <a:pt x="164989" y="125510"/>
                  </a:cubicBezTo>
                  <a:cubicBezTo>
                    <a:pt x="229378" y="110080"/>
                    <a:pt x="293957" y="94268"/>
                    <a:pt x="355489" y="68360"/>
                  </a:cubicBezTo>
                  <a:cubicBezTo>
                    <a:pt x="364736" y="65015"/>
                    <a:pt x="373363" y="60154"/>
                    <a:pt x="381016" y="53978"/>
                  </a:cubicBezTo>
                  <a:cubicBezTo>
                    <a:pt x="388742" y="47644"/>
                    <a:pt x="393189" y="38155"/>
                    <a:pt x="393112" y="28165"/>
                  </a:cubicBezTo>
                  <a:cubicBezTo>
                    <a:pt x="390414" y="13629"/>
                    <a:pt x="378632" y="2501"/>
                    <a:pt x="363966" y="638"/>
                  </a:cubicBezTo>
                  <a:close/>
                </a:path>
              </a:pathLst>
            </a:custGeom>
            <a:solidFill>
              <a:srgbClr val="FFFFFF"/>
            </a:solidFill>
            <a:ln w="9525"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3B5AD66A-7012-FAA3-59F8-10A7E0C1A1BF}"/>
                </a:ext>
              </a:extLst>
            </p:cNvPr>
            <p:cNvSpPr/>
            <p:nvPr/>
          </p:nvSpPr>
          <p:spPr>
            <a:xfrm>
              <a:off x="6632066" y="2581233"/>
              <a:ext cx="251270" cy="58757"/>
            </a:xfrm>
            <a:custGeom>
              <a:avLst/>
              <a:gdLst>
                <a:gd name="connsiteX0" fmla="*/ 251270 w 251270"/>
                <a:gd name="connsiteY0" fmla="*/ 42 h 58757"/>
                <a:gd name="connsiteX1" fmla="*/ 125254 w 251270"/>
                <a:gd name="connsiteY1" fmla="*/ 27855 h 58757"/>
                <a:gd name="connsiteX2" fmla="*/ 0 w 251270"/>
                <a:gd name="connsiteY2" fmla="*/ 58716 h 58757"/>
                <a:gd name="connsiteX3" fmla="*/ 126016 w 251270"/>
                <a:gd name="connsiteY3" fmla="*/ 30998 h 58757"/>
                <a:gd name="connsiteX4" fmla="*/ 251270 w 251270"/>
                <a:gd name="connsiteY4" fmla="*/ 42 h 5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270" h="58757">
                  <a:moveTo>
                    <a:pt x="251270" y="42"/>
                  </a:moveTo>
                  <a:cubicBezTo>
                    <a:pt x="251270" y="-816"/>
                    <a:pt x="194120" y="11662"/>
                    <a:pt x="125254" y="27855"/>
                  </a:cubicBezTo>
                  <a:cubicBezTo>
                    <a:pt x="56389" y="44047"/>
                    <a:pt x="-190" y="57858"/>
                    <a:pt x="0" y="58716"/>
                  </a:cubicBezTo>
                  <a:cubicBezTo>
                    <a:pt x="191" y="59573"/>
                    <a:pt x="56579" y="47190"/>
                    <a:pt x="126016" y="30998"/>
                  </a:cubicBezTo>
                  <a:cubicBezTo>
                    <a:pt x="195453" y="14805"/>
                    <a:pt x="251460" y="1375"/>
                    <a:pt x="251270" y="42"/>
                  </a:cubicBezTo>
                  <a:close/>
                </a:path>
              </a:pathLst>
            </a:custGeom>
            <a:solidFill>
              <a:srgbClr val="FFFFFF"/>
            </a:solidFill>
            <a:ln w="9525"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A6B75042-224A-249A-B781-AB711026F2EE}"/>
                </a:ext>
              </a:extLst>
            </p:cNvPr>
            <p:cNvSpPr/>
            <p:nvPr/>
          </p:nvSpPr>
          <p:spPr>
            <a:xfrm>
              <a:off x="7925085" y="2563844"/>
              <a:ext cx="48147" cy="110490"/>
            </a:xfrm>
            <a:custGeom>
              <a:avLst/>
              <a:gdLst>
                <a:gd name="connsiteX0" fmla="*/ 44291 w 48147"/>
                <a:gd name="connsiteY0" fmla="*/ 110490 h 110490"/>
                <a:gd name="connsiteX1" fmla="*/ 45816 w 48147"/>
                <a:gd name="connsiteY1" fmla="*/ 105728 h 110490"/>
                <a:gd name="connsiteX2" fmla="*/ 47911 w 48147"/>
                <a:gd name="connsiteY2" fmla="*/ 92202 h 110490"/>
                <a:gd name="connsiteX3" fmla="*/ 47244 w 48147"/>
                <a:gd name="connsiteY3" fmla="*/ 71914 h 110490"/>
                <a:gd name="connsiteX4" fmla="*/ 40767 w 48147"/>
                <a:gd name="connsiteY4" fmla="*/ 47816 h 110490"/>
                <a:gd name="connsiteX5" fmla="*/ 28766 w 48147"/>
                <a:gd name="connsiteY5" fmla="*/ 25908 h 110490"/>
                <a:gd name="connsiteX6" fmla="*/ 15240 w 48147"/>
                <a:gd name="connsiteY6" fmla="*/ 10668 h 110490"/>
                <a:gd name="connsiteX7" fmla="*/ 4381 w 48147"/>
                <a:gd name="connsiteY7" fmla="*/ 2381 h 110490"/>
                <a:gd name="connsiteX8" fmla="*/ 0 w 48147"/>
                <a:gd name="connsiteY8" fmla="*/ 0 h 110490"/>
                <a:gd name="connsiteX9" fmla="*/ 13716 w 48147"/>
                <a:gd name="connsiteY9" fmla="*/ 12383 h 110490"/>
                <a:gd name="connsiteX10" fmla="*/ 26289 w 48147"/>
                <a:gd name="connsiteY10" fmla="*/ 27623 h 110490"/>
                <a:gd name="connsiteX11" fmla="*/ 37720 w 48147"/>
                <a:gd name="connsiteY11" fmla="*/ 48959 h 110490"/>
                <a:gd name="connsiteX12" fmla="*/ 44292 w 48147"/>
                <a:gd name="connsiteY12" fmla="*/ 72295 h 110490"/>
                <a:gd name="connsiteX13" fmla="*/ 45625 w 48147"/>
                <a:gd name="connsiteY13" fmla="*/ 92107 h 110490"/>
                <a:gd name="connsiteX14" fmla="*/ 44291 w 48147"/>
                <a:gd name="connsiteY14" fmla="*/ 110490 h 11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147" h="110490">
                  <a:moveTo>
                    <a:pt x="44291" y="110490"/>
                  </a:moveTo>
                  <a:cubicBezTo>
                    <a:pt x="45050" y="108994"/>
                    <a:pt x="45565" y="107386"/>
                    <a:pt x="45816" y="105728"/>
                  </a:cubicBezTo>
                  <a:cubicBezTo>
                    <a:pt x="46994" y="101307"/>
                    <a:pt x="47697" y="96772"/>
                    <a:pt x="47911" y="92202"/>
                  </a:cubicBezTo>
                  <a:cubicBezTo>
                    <a:pt x="48378" y="85434"/>
                    <a:pt x="48154" y="78636"/>
                    <a:pt x="47244" y="71914"/>
                  </a:cubicBezTo>
                  <a:cubicBezTo>
                    <a:pt x="45954" y="63672"/>
                    <a:pt x="43782" y="55593"/>
                    <a:pt x="40767" y="47816"/>
                  </a:cubicBezTo>
                  <a:cubicBezTo>
                    <a:pt x="37605" y="40084"/>
                    <a:pt x="33579" y="32735"/>
                    <a:pt x="28766" y="25908"/>
                  </a:cubicBezTo>
                  <a:cubicBezTo>
                    <a:pt x="24815" y="20359"/>
                    <a:pt x="20281" y="15250"/>
                    <a:pt x="15240" y="10668"/>
                  </a:cubicBezTo>
                  <a:cubicBezTo>
                    <a:pt x="11899" y="7558"/>
                    <a:pt x="8263" y="4783"/>
                    <a:pt x="4381" y="2381"/>
                  </a:cubicBezTo>
                  <a:cubicBezTo>
                    <a:pt x="3070" y="1340"/>
                    <a:pt x="1587" y="534"/>
                    <a:pt x="0" y="0"/>
                  </a:cubicBezTo>
                  <a:cubicBezTo>
                    <a:pt x="0" y="571"/>
                    <a:pt x="5620" y="4382"/>
                    <a:pt x="13716" y="12383"/>
                  </a:cubicBezTo>
                  <a:cubicBezTo>
                    <a:pt x="18381" y="17052"/>
                    <a:pt x="22591" y="22155"/>
                    <a:pt x="26289" y="27623"/>
                  </a:cubicBezTo>
                  <a:cubicBezTo>
                    <a:pt x="30817" y="34326"/>
                    <a:pt x="34647" y="41475"/>
                    <a:pt x="37720" y="48959"/>
                  </a:cubicBezTo>
                  <a:cubicBezTo>
                    <a:pt x="40645" y="56511"/>
                    <a:pt x="42846" y="64325"/>
                    <a:pt x="44292" y="72295"/>
                  </a:cubicBezTo>
                  <a:cubicBezTo>
                    <a:pt x="45297" y="78849"/>
                    <a:pt x="45743" y="85477"/>
                    <a:pt x="45625" y="92107"/>
                  </a:cubicBezTo>
                  <a:cubicBezTo>
                    <a:pt x="45339" y="103156"/>
                    <a:pt x="43625" y="110300"/>
                    <a:pt x="44291" y="110490"/>
                  </a:cubicBezTo>
                  <a:close/>
                </a:path>
              </a:pathLst>
            </a:custGeom>
            <a:solidFill>
              <a:srgbClr val="FFFFFF"/>
            </a:solidFill>
            <a:ln w="9525"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30162881-4330-F5CD-8C2D-4DBB83C6DB3D}"/>
                </a:ext>
              </a:extLst>
            </p:cNvPr>
            <p:cNvSpPr/>
            <p:nvPr/>
          </p:nvSpPr>
          <p:spPr>
            <a:xfrm>
              <a:off x="7975524" y="2371153"/>
              <a:ext cx="18687" cy="82105"/>
            </a:xfrm>
            <a:custGeom>
              <a:avLst/>
              <a:gdLst>
                <a:gd name="connsiteX0" fmla="*/ 4996 w 18687"/>
                <a:gd name="connsiteY0" fmla="*/ 82105 h 82105"/>
                <a:gd name="connsiteX1" fmla="*/ 12616 w 18687"/>
                <a:gd name="connsiteY1" fmla="*/ 71247 h 82105"/>
                <a:gd name="connsiteX2" fmla="*/ 18522 w 18687"/>
                <a:gd name="connsiteY2" fmla="*/ 39910 h 82105"/>
                <a:gd name="connsiteX3" fmla="*/ 8997 w 18687"/>
                <a:gd name="connsiteY3" fmla="*/ 9525 h 82105"/>
                <a:gd name="connsiteX4" fmla="*/ 43 w 18687"/>
                <a:gd name="connsiteY4" fmla="*/ 0 h 82105"/>
                <a:gd name="connsiteX5" fmla="*/ 6997 w 18687"/>
                <a:gd name="connsiteY5" fmla="*/ 10954 h 82105"/>
                <a:gd name="connsiteX6" fmla="*/ 15664 w 18687"/>
                <a:gd name="connsiteY6" fmla="*/ 40291 h 82105"/>
                <a:gd name="connsiteX7" fmla="*/ 10902 w 18687"/>
                <a:gd name="connsiteY7" fmla="*/ 70485 h 82105"/>
                <a:gd name="connsiteX8" fmla="*/ 4996 w 18687"/>
                <a:gd name="connsiteY8" fmla="*/ 82105 h 8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87" h="82105">
                  <a:moveTo>
                    <a:pt x="4996" y="82105"/>
                  </a:moveTo>
                  <a:cubicBezTo>
                    <a:pt x="8322" y="79106"/>
                    <a:pt x="10927" y="75394"/>
                    <a:pt x="12616" y="71247"/>
                  </a:cubicBezTo>
                  <a:cubicBezTo>
                    <a:pt x="17275" y="61492"/>
                    <a:pt x="19310" y="50691"/>
                    <a:pt x="18522" y="39910"/>
                  </a:cubicBezTo>
                  <a:cubicBezTo>
                    <a:pt x="17949" y="29142"/>
                    <a:pt x="14673" y="18693"/>
                    <a:pt x="8997" y="9525"/>
                  </a:cubicBezTo>
                  <a:cubicBezTo>
                    <a:pt x="6756" y="5725"/>
                    <a:pt x="3698" y="2471"/>
                    <a:pt x="43" y="0"/>
                  </a:cubicBezTo>
                  <a:cubicBezTo>
                    <a:pt x="-433" y="0"/>
                    <a:pt x="3091" y="4000"/>
                    <a:pt x="6997" y="10954"/>
                  </a:cubicBezTo>
                  <a:cubicBezTo>
                    <a:pt x="12073" y="19949"/>
                    <a:pt x="15037" y="29981"/>
                    <a:pt x="15664" y="40291"/>
                  </a:cubicBezTo>
                  <a:cubicBezTo>
                    <a:pt x="16346" y="50585"/>
                    <a:pt x="14719" y="60901"/>
                    <a:pt x="10902" y="70485"/>
                  </a:cubicBezTo>
                  <a:cubicBezTo>
                    <a:pt x="7568" y="77629"/>
                    <a:pt x="4520" y="81725"/>
                    <a:pt x="4996" y="82105"/>
                  </a:cubicBezTo>
                  <a:close/>
                </a:path>
              </a:pathLst>
            </a:custGeom>
            <a:solidFill>
              <a:srgbClr val="FFFFFF"/>
            </a:solidFill>
            <a:ln w="9525"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D3DB4F0C-EECF-509C-CFD1-080ED25246D6}"/>
                </a:ext>
              </a:extLst>
            </p:cNvPr>
            <p:cNvSpPr/>
            <p:nvPr/>
          </p:nvSpPr>
          <p:spPr>
            <a:xfrm>
              <a:off x="7944707" y="2823305"/>
              <a:ext cx="26389" cy="89154"/>
            </a:xfrm>
            <a:custGeom>
              <a:avLst/>
              <a:gdLst>
                <a:gd name="connsiteX0" fmla="*/ 5429 w 26389"/>
                <a:gd name="connsiteY0" fmla="*/ 89154 h 89154"/>
                <a:gd name="connsiteX1" fmla="*/ 16193 w 26389"/>
                <a:gd name="connsiteY1" fmla="*/ 78486 h 89154"/>
                <a:gd name="connsiteX2" fmla="*/ 12002 w 26389"/>
                <a:gd name="connsiteY2" fmla="*/ 9525 h 89154"/>
                <a:gd name="connsiteX3" fmla="*/ 0 w 26389"/>
                <a:gd name="connsiteY3" fmla="*/ 0 h 89154"/>
                <a:gd name="connsiteX4" fmla="*/ 10287 w 26389"/>
                <a:gd name="connsiteY4" fmla="*/ 10763 h 89154"/>
                <a:gd name="connsiteX5" fmla="*/ 23051 w 26389"/>
                <a:gd name="connsiteY5" fmla="*/ 43243 h 89154"/>
                <a:gd name="connsiteX6" fmla="*/ 14288 w 26389"/>
                <a:gd name="connsiteY6" fmla="*/ 77057 h 89154"/>
                <a:gd name="connsiteX7" fmla="*/ 5429 w 26389"/>
                <a:gd name="connsiteY7" fmla="*/ 89154 h 89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9" h="89154">
                  <a:moveTo>
                    <a:pt x="5429" y="89154"/>
                  </a:moveTo>
                  <a:cubicBezTo>
                    <a:pt x="9806" y="86494"/>
                    <a:pt x="13493" y="82839"/>
                    <a:pt x="16193" y="78486"/>
                  </a:cubicBezTo>
                  <a:cubicBezTo>
                    <a:pt x="31225" y="57385"/>
                    <a:pt x="29478" y="28651"/>
                    <a:pt x="12002" y="9525"/>
                  </a:cubicBezTo>
                  <a:cubicBezTo>
                    <a:pt x="8815" y="5441"/>
                    <a:pt x="4701" y="2176"/>
                    <a:pt x="0" y="0"/>
                  </a:cubicBezTo>
                  <a:cubicBezTo>
                    <a:pt x="0" y="0"/>
                    <a:pt x="4572" y="3715"/>
                    <a:pt x="10287" y="10763"/>
                  </a:cubicBezTo>
                  <a:cubicBezTo>
                    <a:pt x="17727" y="20051"/>
                    <a:pt x="22177" y="31375"/>
                    <a:pt x="23051" y="43243"/>
                  </a:cubicBezTo>
                  <a:cubicBezTo>
                    <a:pt x="23661" y="55146"/>
                    <a:pt x="20602" y="66949"/>
                    <a:pt x="14288" y="77057"/>
                  </a:cubicBezTo>
                  <a:cubicBezTo>
                    <a:pt x="9525" y="84963"/>
                    <a:pt x="4953" y="88773"/>
                    <a:pt x="5429" y="89154"/>
                  </a:cubicBezTo>
                  <a:close/>
                </a:path>
              </a:pathLst>
            </a:custGeom>
            <a:solidFill>
              <a:srgbClr val="FFFFFF"/>
            </a:solidFill>
            <a:ln w="9525"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EFE7C08A-9F57-A744-8E67-0152912064F5}"/>
                </a:ext>
              </a:extLst>
            </p:cNvPr>
            <p:cNvSpPr/>
            <p:nvPr/>
          </p:nvSpPr>
          <p:spPr>
            <a:xfrm>
              <a:off x="7909797" y="3039713"/>
              <a:ext cx="17163" cy="86106"/>
            </a:xfrm>
            <a:custGeom>
              <a:avLst/>
              <a:gdLst>
                <a:gd name="connsiteX0" fmla="*/ 3763 w 17163"/>
                <a:gd name="connsiteY0" fmla="*/ 86106 h 86106"/>
                <a:gd name="connsiteX1" fmla="*/ 11002 w 17163"/>
                <a:gd name="connsiteY1" fmla="*/ 74676 h 86106"/>
                <a:gd name="connsiteX2" fmla="*/ 8239 w 17163"/>
                <a:gd name="connsiteY2" fmla="*/ 10763 h 86106"/>
                <a:gd name="connsiteX3" fmla="*/ 48 w 17163"/>
                <a:gd name="connsiteY3" fmla="*/ 0 h 86106"/>
                <a:gd name="connsiteX4" fmla="*/ 6239 w 17163"/>
                <a:gd name="connsiteY4" fmla="*/ 11811 h 86106"/>
                <a:gd name="connsiteX5" fmla="*/ 13859 w 17163"/>
                <a:gd name="connsiteY5" fmla="*/ 42482 h 86106"/>
                <a:gd name="connsiteX6" fmla="*/ 8906 w 17163"/>
                <a:gd name="connsiteY6" fmla="*/ 73724 h 86106"/>
                <a:gd name="connsiteX7" fmla="*/ 3763 w 17163"/>
                <a:gd name="connsiteY7" fmla="*/ 86106 h 8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 h="86106">
                  <a:moveTo>
                    <a:pt x="3763" y="86106"/>
                  </a:moveTo>
                  <a:cubicBezTo>
                    <a:pt x="6923" y="82824"/>
                    <a:pt x="9386" y="78936"/>
                    <a:pt x="11002" y="74676"/>
                  </a:cubicBezTo>
                  <a:cubicBezTo>
                    <a:pt x="20099" y="54107"/>
                    <a:pt x="19078" y="30471"/>
                    <a:pt x="8239" y="10763"/>
                  </a:cubicBezTo>
                  <a:cubicBezTo>
                    <a:pt x="6266" y="6658"/>
                    <a:pt x="3479" y="2996"/>
                    <a:pt x="48" y="0"/>
                  </a:cubicBezTo>
                  <a:cubicBezTo>
                    <a:pt x="-428" y="0"/>
                    <a:pt x="2715" y="4382"/>
                    <a:pt x="6239" y="11811"/>
                  </a:cubicBezTo>
                  <a:cubicBezTo>
                    <a:pt x="10755" y="21440"/>
                    <a:pt x="13343" y="31859"/>
                    <a:pt x="13859" y="42482"/>
                  </a:cubicBezTo>
                  <a:cubicBezTo>
                    <a:pt x="14293" y="53121"/>
                    <a:pt x="12609" y="63740"/>
                    <a:pt x="8906" y="73724"/>
                  </a:cubicBezTo>
                  <a:cubicBezTo>
                    <a:pt x="6049" y="81439"/>
                    <a:pt x="3286" y="85820"/>
                    <a:pt x="3763" y="86106"/>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3A998FFA-60C0-D452-1CCA-1565D3D20F49}"/>
                </a:ext>
              </a:extLst>
            </p:cNvPr>
            <p:cNvSpPr/>
            <p:nvPr/>
          </p:nvSpPr>
          <p:spPr>
            <a:xfrm>
              <a:off x="7415783" y="2015585"/>
              <a:ext cx="53219" cy="233552"/>
            </a:xfrm>
            <a:custGeom>
              <a:avLst/>
              <a:gdLst>
                <a:gd name="connsiteX0" fmla="*/ 45244 w 53219"/>
                <a:gd name="connsiteY0" fmla="*/ 233553 h 233552"/>
                <a:gd name="connsiteX1" fmla="*/ 47625 w 53219"/>
                <a:gd name="connsiteY1" fmla="*/ 224028 h 233552"/>
                <a:gd name="connsiteX2" fmla="*/ 49721 w 53219"/>
                <a:gd name="connsiteY2" fmla="*/ 212979 h 233552"/>
                <a:gd name="connsiteX3" fmla="*/ 51626 w 53219"/>
                <a:gd name="connsiteY3" fmla="*/ 198120 h 233552"/>
                <a:gd name="connsiteX4" fmla="*/ 53054 w 53219"/>
                <a:gd name="connsiteY4" fmla="*/ 159258 h 233552"/>
                <a:gd name="connsiteX5" fmla="*/ 35052 w 53219"/>
                <a:gd name="connsiteY5" fmla="*/ 65818 h 233552"/>
                <a:gd name="connsiteX6" fmla="*/ 19145 w 53219"/>
                <a:gd name="connsiteY6" fmla="*/ 30290 h 233552"/>
                <a:gd name="connsiteX7" fmla="*/ 11811 w 53219"/>
                <a:gd name="connsiteY7" fmla="*/ 17240 h 233552"/>
                <a:gd name="connsiteX8" fmla="*/ 5715 w 53219"/>
                <a:gd name="connsiteY8" fmla="*/ 7715 h 233552"/>
                <a:gd name="connsiteX9" fmla="*/ 0 w 53219"/>
                <a:gd name="connsiteY9" fmla="*/ 0 h 233552"/>
                <a:gd name="connsiteX10" fmla="*/ 4667 w 53219"/>
                <a:gd name="connsiteY10" fmla="*/ 8382 h 233552"/>
                <a:gd name="connsiteX11" fmla="*/ 10192 w 53219"/>
                <a:gd name="connsiteY11" fmla="*/ 17907 h 233552"/>
                <a:gd name="connsiteX12" fmla="*/ 17145 w 53219"/>
                <a:gd name="connsiteY12" fmla="*/ 31147 h 233552"/>
                <a:gd name="connsiteX13" fmla="*/ 32194 w 53219"/>
                <a:gd name="connsiteY13" fmla="*/ 66675 h 233552"/>
                <a:gd name="connsiteX14" fmla="*/ 44672 w 53219"/>
                <a:gd name="connsiteY14" fmla="*/ 112204 h 233552"/>
                <a:gd name="connsiteX15" fmla="*/ 50101 w 53219"/>
                <a:gd name="connsiteY15" fmla="*/ 159163 h 233552"/>
                <a:gd name="connsiteX16" fmla="*/ 49339 w 53219"/>
                <a:gd name="connsiteY16" fmla="*/ 197263 h 233552"/>
                <a:gd name="connsiteX17" fmla="*/ 47911 w 53219"/>
                <a:gd name="connsiteY17" fmla="*/ 212027 h 233552"/>
                <a:gd name="connsiteX18" fmla="*/ 46387 w 53219"/>
                <a:gd name="connsiteY18" fmla="*/ 223171 h 233552"/>
                <a:gd name="connsiteX19" fmla="*/ 45244 w 53219"/>
                <a:gd name="connsiteY19" fmla="*/ 233553 h 233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219" h="233552">
                  <a:moveTo>
                    <a:pt x="45244" y="233553"/>
                  </a:moveTo>
                  <a:cubicBezTo>
                    <a:pt x="46316" y="230454"/>
                    <a:pt x="47113" y="227267"/>
                    <a:pt x="47625" y="224028"/>
                  </a:cubicBezTo>
                  <a:cubicBezTo>
                    <a:pt x="48292" y="221075"/>
                    <a:pt x="49054" y="217361"/>
                    <a:pt x="49721" y="212979"/>
                  </a:cubicBezTo>
                  <a:cubicBezTo>
                    <a:pt x="50387" y="208598"/>
                    <a:pt x="51245" y="203454"/>
                    <a:pt x="51626" y="198120"/>
                  </a:cubicBezTo>
                  <a:cubicBezTo>
                    <a:pt x="53030" y="185217"/>
                    <a:pt x="53507" y="172230"/>
                    <a:pt x="53054" y="159258"/>
                  </a:cubicBezTo>
                  <a:cubicBezTo>
                    <a:pt x="52107" y="127347"/>
                    <a:pt x="46028" y="95797"/>
                    <a:pt x="35052" y="65818"/>
                  </a:cubicBezTo>
                  <a:cubicBezTo>
                    <a:pt x="30585" y="53618"/>
                    <a:pt x="25270" y="41747"/>
                    <a:pt x="19145" y="30290"/>
                  </a:cubicBezTo>
                  <a:cubicBezTo>
                    <a:pt x="16669" y="25241"/>
                    <a:pt x="14002" y="20765"/>
                    <a:pt x="11811" y="17240"/>
                  </a:cubicBezTo>
                  <a:cubicBezTo>
                    <a:pt x="9620" y="13716"/>
                    <a:pt x="7525" y="10287"/>
                    <a:pt x="5715" y="7715"/>
                  </a:cubicBezTo>
                  <a:cubicBezTo>
                    <a:pt x="4075" y="4958"/>
                    <a:pt x="2160" y="2373"/>
                    <a:pt x="0" y="0"/>
                  </a:cubicBezTo>
                  <a:cubicBezTo>
                    <a:pt x="1321" y="2918"/>
                    <a:pt x="2882" y="5722"/>
                    <a:pt x="4667" y="8382"/>
                  </a:cubicBezTo>
                  <a:cubicBezTo>
                    <a:pt x="6287" y="11049"/>
                    <a:pt x="8192" y="14288"/>
                    <a:pt x="10192" y="17907"/>
                  </a:cubicBezTo>
                  <a:cubicBezTo>
                    <a:pt x="12192" y="21527"/>
                    <a:pt x="14859" y="26098"/>
                    <a:pt x="17145" y="31147"/>
                  </a:cubicBezTo>
                  <a:cubicBezTo>
                    <a:pt x="22862" y="42680"/>
                    <a:pt x="27887" y="54544"/>
                    <a:pt x="32194" y="66675"/>
                  </a:cubicBezTo>
                  <a:cubicBezTo>
                    <a:pt x="37366" y="81556"/>
                    <a:pt x="41535" y="96766"/>
                    <a:pt x="44672" y="112204"/>
                  </a:cubicBezTo>
                  <a:cubicBezTo>
                    <a:pt x="47500" y="127723"/>
                    <a:pt x="49314" y="143409"/>
                    <a:pt x="50101" y="159163"/>
                  </a:cubicBezTo>
                  <a:cubicBezTo>
                    <a:pt x="50628" y="171866"/>
                    <a:pt x="50374" y="184590"/>
                    <a:pt x="49339" y="197263"/>
                  </a:cubicBezTo>
                  <a:cubicBezTo>
                    <a:pt x="49339" y="202787"/>
                    <a:pt x="48387" y="207740"/>
                    <a:pt x="47911" y="212027"/>
                  </a:cubicBezTo>
                  <a:cubicBezTo>
                    <a:pt x="47435" y="216313"/>
                    <a:pt x="46863" y="220123"/>
                    <a:pt x="46387" y="223171"/>
                  </a:cubicBezTo>
                  <a:cubicBezTo>
                    <a:pt x="45619" y="226578"/>
                    <a:pt x="45236" y="230060"/>
                    <a:pt x="45244" y="233553"/>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C8714B7E-FF5A-2752-8D28-1E067E2F8E79}"/>
                </a:ext>
              </a:extLst>
            </p:cNvPr>
            <p:cNvSpPr/>
            <p:nvPr/>
          </p:nvSpPr>
          <p:spPr>
            <a:xfrm>
              <a:off x="6468808" y="3184118"/>
              <a:ext cx="299751" cy="319239"/>
            </a:xfrm>
            <a:custGeom>
              <a:avLst/>
              <a:gdLst>
                <a:gd name="connsiteX0" fmla="*/ 73057 w 299751"/>
                <a:gd name="connsiteY0" fmla="*/ 30093 h 319239"/>
                <a:gd name="connsiteX1" fmla="*/ 128206 w 299751"/>
                <a:gd name="connsiteY1" fmla="*/ 4566 h 319239"/>
                <a:gd name="connsiteX2" fmla="*/ 188404 w 299751"/>
                <a:gd name="connsiteY2" fmla="*/ 9614 h 319239"/>
                <a:gd name="connsiteX3" fmla="*/ 218027 w 299751"/>
                <a:gd name="connsiteY3" fmla="*/ 4470 h 319239"/>
                <a:gd name="connsiteX4" fmla="*/ 189452 w 299751"/>
                <a:gd name="connsiteY4" fmla="*/ 67812 h 319239"/>
                <a:gd name="connsiteX5" fmla="*/ 155734 w 299751"/>
                <a:gd name="connsiteY5" fmla="*/ 67812 h 319239"/>
                <a:gd name="connsiteX6" fmla="*/ 168021 w 299751"/>
                <a:gd name="connsiteY6" fmla="*/ 114770 h 319239"/>
                <a:gd name="connsiteX7" fmla="*/ 290608 w 299751"/>
                <a:gd name="connsiteY7" fmla="*/ 272028 h 319239"/>
                <a:gd name="connsiteX8" fmla="*/ 297751 w 299751"/>
                <a:gd name="connsiteY8" fmla="*/ 300603 h 319239"/>
                <a:gd name="connsiteX9" fmla="*/ 259651 w 299751"/>
                <a:gd name="connsiteY9" fmla="*/ 306699 h 319239"/>
                <a:gd name="connsiteX10" fmla="*/ 213741 w 299751"/>
                <a:gd name="connsiteY10" fmla="*/ 316890 h 319239"/>
                <a:gd name="connsiteX11" fmla="*/ 178975 w 299751"/>
                <a:gd name="connsiteY11" fmla="*/ 300603 h 319239"/>
                <a:gd name="connsiteX12" fmla="*/ 123825 w 299751"/>
                <a:gd name="connsiteY12" fmla="*/ 300603 h 319239"/>
                <a:gd name="connsiteX13" fmla="*/ 0 w 299751"/>
                <a:gd name="connsiteY13" fmla="*/ 159633 h 319239"/>
                <a:gd name="connsiteX14" fmla="*/ 34099 w 299751"/>
                <a:gd name="connsiteY14" fmla="*/ 26283 h 319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751" h="319239">
                  <a:moveTo>
                    <a:pt x="73057" y="30093"/>
                  </a:moveTo>
                  <a:cubicBezTo>
                    <a:pt x="73057" y="30093"/>
                    <a:pt x="104680" y="5518"/>
                    <a:pt x="128206" y="4566"/>
                  </a:cubicBezTo>
                  <a:cubicBezTo>
                    <a:pt x="151733" y="3613"/>
                    <a:pt x="182308" y="12662"/>
                    <a:pt x="188404" y="9614"/>
                  </a:cubicBezTo>
                  <a:cubicBezTo>
                    <a:pt x="194500" y="6566"/>
                    <a:pt x="208883" y="-6864"/>
                    <a:pt x="218027" y="4470"/>
                  </a:cubicBezTo>
                  <a:cubicBezTo>
                    <a:pt x="227171" y="15805"/>
                    <a:pt x="238506" y="56572"/>
                    <a:pt x="189452" y="67812"/>
                  </a:cubicBezTo>
                  <a:lnTo>
                    <a:pt x="155734" y="67812"/>
                  </a:lnTo>
                  <a:cubicBezTo>
                    <a:pt x="155734" y="67812"/>
                    <a:pt x="159829" y="101530"/>
                    <a:pt x="168021" y="114770"/>
                  </a:cubicBezTo>
                  <a:cubicBezTo>
                    <a:pt x="176213" y="128010"/>
                    <a:pt x="290608" y="272028"/>
                    <a:pt x="290608" y="272028"/>
                  </a:cubicBezTo>
                  <a:cubicBezTo>
                    <a:pt x="290608" y="272028"/>
                    <a:pt x="304895" y="286411"/>
                    <a:pt x="297751" y="300603"/>
                  </a:cubicBezTo>
                  <a:cubicBezTo>
                    <a:pt x="290608" y="314795"/>
                    <a:pt x="259651" y="306699"/>
                    <a:pt x="259651" y="306699"/>
                  </a:cubicBezTo>
                  <a:cubicBezTo>
                    <a:pt x="259651" y="306699"/>
                    <a:pt x="238220" y="325749"/>
                    <a:pt x="213741" y="316890"/>
                  </a:cubicBezTo>
                  <a:cubicBezTo>
                    <a:pt x="201574" y="312791"/>
                    <a:pt x="189911" y="307327"/>
                    <a:pt x="178975" y="300603"/>
                  </a:cubicBezTo>
                  <a:cubicBezTo>
                    <a:pt x="162694" y="313036"/>
                    <a:pt x="140106" y="313036"/>
                    <a:pt x="123825" y="300603"/>
                  </a:cubicBezTo>
                  <a:cubicBezTo>
                    <a:pt x="95250" y="279172"/>
                    <a:pt x="0" y="159633"/>
                    <a:pt x="0" y="159633"/>
                  </a:cubicBezTo>
                  <a:lnTo>
                    <a:pt x="34099" y="26283"/>
                  </a:lnTo>
                  <a:close/>
                </a:path>
              </a:pathLst>
            </a:custGeom>
            <a:solidFill>
              <a:srgbClr val="AE7461"/>
            </a:solidFill>
            <a:ln w="9525"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DB267014-4B9E-C92E-E9D6-AD2BC2AC8838}"/>
                </a:ext>
              </a:extLst>
            </p:cNvPr>
            <p:cNvSpPr/>
            <p:nvPr/>
          </p:nvSpPr>
          <p:spPr>
            <a:xfrm>
              <a:off x="6323647" y="3135153"/>
              <a:ext cx="218217" cy="208692"/>
            </a:xfrm>
            <a:custGeom>
              <a:avLst/>
              <a:gdLst>
                <a:gd name="connsiteX0" fmla="*/ 118967 w 218217"/>
                <a:gd name="connsiteY0" fmla="*/ 0 h 208692"/>
                <a:gd name="connsiteX1" fmla="*/ 218218 w 218217"/>
                <a:gd name="connsiteY1" fmla="*/ 79058 h 208692"/>
                <a:gd name="connsiteX2" fmla="*/ 145352 w 218217"/>
                <a:gd name="connsiteY2" fmla="*/ 208693 h 208692"/>
                <a:gd name="connsiteX3" fmla="*/ 0 w 218217"/>
                <a:gd name="connsiteY3" fmla="*/ 155924 h 208692"/>
                <a:gd name="connsiteX4" fmla="*/ 118967 w 218217"/>
                <a:gd name="connsiteY4" fmla="*/ 0 h 208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17" h="208692">
                  <a:moveTo>
                    <a:pt x="118967" y="0"/>
                  </a:moveTo>
                  <a:lnTo>
                    <a:pt x="218218" y="79058"/>
                  </a:lnTo>
                  <a:lnTo>
                    <a:pt x="145352" y="208693"/>
                  </a:lnTo>
                  <a:lnTo>
                    <a:pt x="0" y="155924"/>
                  </a:lnTo>
                  <a:cubicBezTo>
                    <a:pt x="0" y="155924"/>
                    <a:pt x="4191" y="2762"/>
                    <a:pt x="118967" y="0"/>
                  </a:cubicBezTo>
                  <a:close/>
                </a:path>
              </a:pathLst>
            </a:custGeom>
            <a:solidFill>
              <a:srgbClr val="AE7461"/>
            </a:solidFill>
            <a:ln w="9525"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71201E7B-A7B0-EB1D-7026-58EC72BC4EC7}"/>
                </a:ext>
              </a:extLst>
            </p:cNvPr>
            <p:cNvSpPr/>
            <p:nvPr/>
          </p:nvSpPr>
          <p:spPr>
            <a:xfrm>
              <a:off x="7939087" y="2929083"/>
              <a:ext cx="51625" cy="50051"/>
            </a:xfrm>
            <a:custGeom>
              <a:avLst/>
              <a:gdLst>
                <a:gd name="connsiteX0" fmla="*/ 51626 w 51625"/>
                <a:gd name="connsiteY0" fmla="*/ 29477 h 50051"/>
                <a:gd name="connsiteX1" fmla="*/ 28575 w 51625"/>
                <a:gd name="connsiteY1" fmla="*/ 902 h 50051"/>
                <a:gd name="connsiteX2" fmla="*/ 0 w 51625"/>
                <a:gd name="connsiteY2" fmla="*/ 50051 h 50051"/>
              </a:gdLst>
              <a:ahLst/>
              <a:cxnLst>
                <a:cxn ang="0">
                  <a:pos x="connsiteX0" y="connsiteY0"/>
                </a:cxn>
                <a:cxn ang="0">
                  <a:pos x="connsiteX1" y="connsiteY1"/>
                </a:cxn>
                <a:cxn ang="0">
                  <a:pos x="connsiteX2" y="connsiteY2"/>
                </a:cxn>
              </a:cxnLst>
              <a:rect l="l" t="t" r="r" b="b"/>
              <a:pathLst>
                <a:path w="51625" h="50051">
                  <a:moveTo>
                    <a:pt x="51626" y="29477"/>
                  </a:moveTo>
                  <a:cubicBezTo>
                    <a:pt x="51626" y="29477"/>
                    <a:pt x="48482" y="-6051"/>
                    <a:pt x="28575" y="902"/>
                  </a:cubicBezTo>
                  <a:cubicBezTo>
                    <a:pt x="8668" y="7855"/>
                    <a:pt x="0" y="50051"/>
                    <a:pt x="0" y="50051"/>
                  </a:cubicBezTo>
                  <a:close/>
                </a:path>
              </a:pathLst>
            </a:custGeom>
            <a:solidFill>
              <a:srgbClr val="AE7461"/>
            </a:solidFill>
            <a:ln w="9525"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F869154C-127C-79A0-3EBA-081412DAD367}"/>
                </a:ext>
              </a:extLst>
            </p:cNvPr>
            <p:cNvSpPr/>
            <p:nvPr/>
          </p:nvSpPr>
          <p:spPr>
            <a:xfrm>
              <a:off x="7912373" y="2957902"/>
              <a:ext cx="126664" cy="192103"/>
            </a:xfrm>
            <a:custGeom>
              <a:avLst/>
              <a:gdLst>
                <a:gd name="connsiteX0" fmla="*/ 7188 w 126664"/>
                <a:gd name="connsiteY0" fmla="*/ 35710 h 192103"/>
                <a:gd name="connsiteX1" fmla="*/ 89770 w 126664"/>
                <a:gd name="connsiteY1" fmla="*/ 182 h 192103"/>
                <a:gd name="connsiteX2" fmla="*/ 107581 w 126664"/>
                <a:gd name="connsiteY2" fmla="*/ 44092 h 192103"/>
                <a:gd name="connsiteX3" fmla="*/ 117106 w 126664"/>
                <a:gd name="connsiteY3" fmla="*/ 97432 h 192103"/>
                <a:gd name="connsiteX4" fmla="*/ 112915 w 126664"/>
                <a:gd name="connsiteY4" fmla="*/ 105814 h 192103"/>
                <a:gd name="connsiteX5" fmla="*/ 111868 w 126664"/>
                <a:gd name="connsiteY5" fmla="*/ 149629 h 192103"/>
                <a:gd name="connsiteX6" fmla="*/ 107677 w 126664"/>
                <a:gd name="connsiteY6" fmla="*/ 186300 h 192103"/>
                <a:gd name="connsiteX7" fmla="*/ 52813 w 126664"/>
                <a:gd name="connsiteY7" fmla="*/ 181062 h 192103"/>
                <a:gd name="connsiteX8" fmla="*/ 13570 w 126664"/>
                <a:gd name="connsiteY8" fmla="*/ 174775 h 192103"/>
                <a:gd name="connsiteX9" fmla="*/ 21952 w 126664"/>
                <a:gd name="connsiteY9" fmla="*/ 147248 h 192103"/>
                <a:gd name="connsiteX10" fmla="*/ 43954 w 126664"/>
                <a:gd name="connsiteY10" fmla="*/ 137723 h 192103"/>
                <a:gd name="connsiteX11" fmla="*/ 1092 w 126664"/>
                <a:gd name="connsiteY11" fmla="*/ 132484 h 192103"/>
                <a:gd name="connsiteX12" fmla="*/ 27190 w 126664"/>
                <a:gd name="connsiteY12" fmla="*/ 100099 h 192103"/>
                <a:gd name="connsiteX13" fmla="*/ 43954 w 126664"/>
                <a:gd name="connsiteY13" fmla="*/ 95622 h 192103"/>
                <a:gd name="connsiteX14" fmla="*/ 235 w 126664"/>
                <a:gd name="connsiteY14" fmla="*/ 86097 h 192103"/>
                <a:gd name="connsiteX15" fmla="*/ 13570 w 126664"/>
                <a:gd name="connsiteY15" fmla="*/ 64190 h 192103"/>
                <a:gd name="connsiteX16" fmla="*/ 42145 w 126664"/>
                <a:gd name="connsiteY16" fmla="*/ 48474 h 192103"/>
                <a:gd name="connsiteX17" fmla="*/ 7188 w 126664"/>
                <a:gd name="connsiteY17" fmla="*/ 35710 h 19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664" h="192103">
                  <a:moveTo>
                    <a:pt x="7188" y="35710"/>
                  </a:moveTo>
                  <a:cubicBezTo>
                    <a:pt x="7188" y="35710"/>
                    <a:pt x="41764" y="-2962"/>
                    <a:pt x="89770" y="182"/>
                  </a:cubicBezTo>
                  <a:cubicBezTo>
                    <a:pt x="137776" y="3325"/>
                    <a:pt x="107581" y="44092"/>
                    <a:pt x="107581" y="44092"/>
                  </a:cubicBezTo>
                  <a:cubicBezTo>
                    <a:pt x="107581" y="44092"/>
                    <a:pt x="143205" y="66000"/>
                    <a:pt x="117106" y="97432"/>
                  </a:cubicBezTo>
                  <a:lnTo>
                    <a:pt x="112915" y="105814"/>
                  </a:lnTo>
                  <a:cubicBezTo>
                    <a:pt x="112915" y="105814"/>
                    <a:pt x="143205" y="117244"/>
                    <a:pt x="111868" y="149629"/>
                  </a:cubicBezTo>
                  <a:cubicBezTo>
                    <a:pt x="118370" y="161508"/>
                    <a:pt x="116692" y="176194"/>
                    <a:pt x="107677" y="186300"/>
                  </a:cubicBezTo>
                  <a:cubicBezTo>
                    <a:pt x="91960" y="201921"/>
                    <a:pt x="52813" y="181062"/>
                    <a:pt x="52813" y="181062"/>
                  </a:cubicBezTo>
                  <a:cubicBezTo>
                    <a:pt x="52813" y="181062"/>
                    <a:pt x="16713" y="189443"/>
                    <a:pt x="13570" y="174775"/>
                  </a:cubicBezTo>
                  <a:cubicBezTo>
                    <a:pt x="11009" y="164754"/>
                    <a:pt x="14241" y="154141"/>
                    <a:pt x="21952" y="147248"/>
                  </a:cubicBezTo>
                  <a:cubicBezTo>
                    <a:pt x="25095" y="145152"/>
                    <a:pt x="43954" y="137723"/>
                    <a:pt x="43954" y="137723"/>
                  </a:cubicBezTo>
                  <a:cubicBezTo>
                    <a:pt x="43954" y="137723"/>
                    <a:pt x="2140" y="142962"/>
                    <a:pt x="1092" y="132484"/>
                  </a:cubicBezTo>
                  <a:cubicBezTo>
                    <a:pt x="44" y="122007"/>
                    <a:pt x="-4147" y="110481"/>
                    <a:pt x="27190" y="100099"/>
                  </a:cubicBezTo>
                  <a:lnTo>
                    <a:pt x="43954" y="95622"/>
                  </a:lnTo>
                  <a:cubicBezTo>
                    <a:pt x="43954" y="95622"/>
                    <a:pt x="520" y="96956"/>
                    <a:pt x="235" y="86097"/>
                  </a:cubicBezTo>
                  <a:cubicBezTo>
                    <a:pt x="-51" y="75239"/>
                    <a:pt x="-2051" y="71429"/>
                    <a:pt x="13570" y="64190"/>
                  </a:cubicBezTo>
                  <a:cubicBezTo>
                    <a:pt x="23440" y="59604"/>
                    <a:pt x="32987" y="54353"/>
                    <a:pt x="42145" y="48474"/>
                  </a:cubicBezTo>
                  <a:cubicBezTo>
                    <a:pt x="42145" y="48474"/>
                    <a:pt x="997" y="57713"/>
                    <a:pt x="7188" y="35710"/>
                  </a:cubicBezTo>
                  <a:close/>
                </a:path>
              </a:pathLst>
            </a:custGeom>
            <a:solidFill>
              <a:srgbClr val="AE7461"/>
            </a:solidFill>
            <a:ln w="9525"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4774D768-0E8B-3A45-92FC-816416A3D733}"/>
                </a:ext>
              </a:extLst>
            </p:cNvPr>
            <p:cNvSpPr/>
            <p:nvPr/>
          </p:nvSpPr>
          <p:spPr>
            <a:xfrm>
              <a:off x="7911940" y="2999369"/>
              <a:ext cx="109632" cy="35104"/>
            </a:xfrm>
            <a:custGeom>
              <a:avLst/>
              <a:gdLst>
                <a:gd name="connsiteX0" fmla="*/ 0 w 109632"/>
                <a:gd name="connsiteY0" fmla="*/ 35105 h 35104"/>
                <a:gd name="connsiteX1" fmla="*/ 51721 w 109632"/>
                <a:gd name="connsiteY1" fmla="*/ 8625 h 35104"/>
                <a:gd name="connsiteX2" fmla="*/ 109633 w 109632"/>
                <a:gd name="connsiteY2" fmla="*/ 4053 h 35104"/>
                <a:gd name="connsiteX3" fmla="*/ 92583 w 109632"/>
                <a:gd name="connsiteY3" fmla="*/ 434 h 35104"/>
                <a:gd name="connsiteX4" fmla="*/ 12573 w 109632"/>
                <a:gd name="connsiteY4" fmla="*/ 23008 h 35104"/>
                <a:gd name="connsiteX5" fmla="*/ 0 w 109632"/>
                <a:gd name="connsiteY5" fmla="*/ 35105 h 3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632" h="35104">
                  <a:moveTo>
                    <a:pt x="0" y="35105"/>
                  </a:moveTo>
                  <a:cubicBezTo>
                    <a:pt x="15666" y="23492"/>
                    <a:pt x="33141" y="14545"/>
                    <a:pt x="51721" y="8625"/>
                  </a:cubicBezTo>
                  <a:cubicBezTo>
                    <a:pt x="70651" y="3980"/>
                    <a:pt x="90209" y="2435"/>
                    <a:pt x="109633" y="4053"/>
                  </a:cubicBezTo>
                  <a:cubicBezTo>
                    <a:pt x="104221" y="1808"/>
                    <a:pt x="98441" y="581"/>
                    <a:pt x="92583" y="434"/>
                  </a:cubicBezTo>
                  <a:cubicBezTo>
                    <a:pt x="64055" y="-2022"/>
                    <a:pt x="35610" y="6004"/>
                    <a:pt x="12573" y="23008"/>
                  </a:cubicBezTo>
                  <a:cubicBezTo>
                    <a:pt x="7623" y="26169"/>
                    <a:pt x="3350" y="30280"/>
                    <a:pt x="0" y="35105"/>
                  </a:cubicBezTo>
                  <a:close/>
                </a:path>
              </a:pathLst>
            </a:custGeom>
            <a:solidFill>
              <a:srgbClr val="6F4439"/>
            </a:solidFill>
            <a:ln w="9525"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6F1072BB-26D3-AB6F-4D32-ECCD33FB6D46}"/>
                </a:ext>
              </a:extLst>
            </p:cNvPr>
            <p:cNvSpPr/>
            <p:nvPr/>
          </p:nvSpPr>
          <p:spPr>
            <a:xfrm>
              <a:off x="7911119" y="3050028"/>
              <a:ext cx="87023" cy="44201"/>
            </a:xfrm>
            <a:custGeom>
              <a:avLst/>
              <a:gdLst>
                <a:gd name="connsiteX0" fmla="*/ 5584 w 87023"/>
                <a:gd name="connsiteY0" fmla="*/ 44168 h 44201"/>
                <a:gd name="connsiteX1" fmla="*/ 3584 w 87023"/>
                <a:gd name="connsiteY1" fmla="*/ 40453 h 44201"/>
                <a:gd name="connsiteX2" fmla="*/ 3584 w 87023"/>
                <a:gd name="connsiteY2" fmla="*/ 29595 h 44201"/>
                <a:gd name="connsiteX3" fmla="*/ 13109 w 87023"/>
                <a:gd name="connsiteY3" fmla="*/ 16450 h 44201"/>
                <a:gd name="connsiteX4" fmla="*/ 32159 w 87023"/>
                <a:gd name="connsiteY4" fmla="*/ 8545 h 44201"/>
                <a:gd name="connsiteX5" fmla="*/ 87023 w 87023"/>
                <a:gd name="connsiteY5" fmla="*/ 1877 h 44201"/>
                <a:gd name="connsiteX6" fmla="*/ 70640 w 87023"/>
                <a:gd name="connsiteY6" fmla="*/ 67 h 44201"/>
                <a:gd name="connsiteX7" fmla="*/ 31207 w 87023"/>
                <a:gd name="connsiteY7" fmla="*/ 4353 h 44201"/>
                <a:gd name="connsiteX8" fmla="*/ 10728 w 87023"/>
                <a:gd name="connsiteY8" fmla="*/ 13307 h 44201"/>
                <a:gd name="connsiteX9" fmla="*/ 632 w 87023"/>
                <a:gd name="connsiteY9" fmla="*/ 28833 h 44201"/>
                <a:gd name="connsiteX10" fmla="*/ 2060 w 87023"/>
                <a:gd name="connsiteY10" fmla="*/ 41215 h 44201"/>
                <a:gd name="connsiteX11" fmla="*/ 5584 w 87023"/>
                <a:gd name="connsiteY11" fmla="*/ 44168 h 4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023" h="44201">
                  <a:moveTo>
                    <a:pt x="5584" y="44168"/>
                  </a:moveTo>
                  <a:cubicBezTo>
                    <a:pt x="5584" y="44168"/>
                    <a:pt x="4632" y="42835"/>
                    <a:pt x="3584" y="40453"/>
                  </a:cubicBezTo>
                  <a:cubicBezTo>
                    <a:pt x="2372" y="36935"/>
                    <a:pt x="2372" y="33113"/>
                    <a:pt x="3584" y="29595"/>
                  </a:cubicBezTo>
                  <a:cubicBezTo>
                    <a:pt x="5186" y="24264"/>
                    <a:pt x="8542" y="19632"/>
                    <a:pt x="13109" y="16450"/>
                  </a:cubicBezTo>
                  <a:cubicBezTo>
                    <a:pt x="18903" y="12636"/>
                    <a:pt x="25367" y="9954"/>
                    <a:pt x="32159" y="8545"/>
                  </a:cubicBezTo>
                  <a:cubicBezTo>
                    <a:pt x="50301" y="5248"/>
                    <a:pt x="68620" y="3022"/>
                    <a:pt x="87023" y="1877"/>
                  </a:cubicBezTo>
                  <a:cubicBezTo>
                    <a:pt x="81696" y="395"/>
                    <a:pt x="76163" y="-216"/>
                    <a:pt x="70640" y="67"/>
                  </a:cubicBezTo>
                  <a:cubicBezTo>
                    <a:pt x="57374" y="-42"/>
                    <a:pt x="44140" y="1396"/>
                    <a:pt x="31207" y="4353"/>
                  </a:cubicBezTo>
                  <a:cubicBezTo>
                    <a:pt x="23838" y="5899"/>
                    <a:pt x="16866" y="8947"/>
                    <a:pt x="10728" y="13307"/>
                  </a:cubicBezTo>
                  <a:cubicBezTo>
                    <a:pt x="5603" y="17098"/>
                    <a:pt x="2018" y="22611"/>
                    <a:pt x="632" y="28833"/>
                  </a:cubicBezTo>
                  <a:cubicBezTo>
                    <a:pt x="-563" y="32986"/>
                    <a:pt x="-49" y="37444"/>
                    <a:pt x="2060" y="41215"/>
                  </a:cubicBezTo>
                  <a:cubicBezTo>
                    <a:pt x="4156" y="43787"/>
                    <a:pt x="5489" y="44358"/>
                    <a:pt x="5584" y="44168"/>
                  </a:cubicBezTo>
                  <a:close/>
                </a:path>
              </a:pathLst>
            </a:custGeom>
            <a:solidFill>
              <a:srgbClr val="6F4439"/>
            </a:solidFill>
            <a:ln w="9525"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D3866484-4759-DA7B-88D8-0F318E98508F}"/>
                </a:ext>
              </a:extLst>
            </p:cNvPr>
            <p:cNvSpPr/>
            <p:nvPr/>
          </p:nvSpPr>
          <p:spPr>
            <a:xfrm>
              <a:off x="7922411" y="3094788"/>
              <a:ext cx="89446" cy="45495"/>
            </a:xfrm>
            <a:custGeom>
              <a:avLst/>
              <a:gdLst>
                <a:gd name="connsiteX0" fmla="*/ 11913 w 89446"/>
                <a:gd name="connsiteY0" fmla="*/ 45413 h 45495"/>
                <a:gd name="connsiteX1" fmla="*/ 8294 w 89446"/>
                <a:gd name="connsiteY1" fmla="*/ 42460 h 45495"/>
                <a:gd name="connsiteX2" fmla="*/ 7873 w 89446"/>
                <a:gd name="connsiteY2" fmla="*/ 17544 h 45495"/>
                <a:gd name="connsiteX3" fmla="*/ 9246 w 89446"/>
                <a:gd name="connsiteY3" fmla="*/ 16267 h 45495"/>
                <a:gd name="connsiteX4" fmla="*/ 29725 w 89446"/>
                <a:gd name="connsiteY4" fmla="*/ 6742 h 45495"/>
                <a:gd name="connsiteX5" fmla="*/ 71635 w 89446"/>
                <a:gd name="connsiteY5" fmla="*/ 4551 h 45495"/>
                <a:gd name="connsiteX6" fmla="*/ 89447 w 89446"/>
                <a:gd name="connsiteY6" fmla="*/ 3598 h 45495"/>
                <a:gd name="connsiteX7" fmla="*/ 71825 w 89446"/>
                <a:gd name="connsiteY7" fmla="*/ 1503 h 45495"/>
                <a:gd name="connsiteX8" fmla="*/ 28487 w 89446"/>
                <a:gd name="connsiteY8" fmla="*/ 2646 h 45495"/>
                <a:gd name="connsiteX9" fmla="*/ 6674 w 89446"/>
                <a:gd name="connsiteY9" fmla="*/ 13219 h 45495"/>
                <a:gd name="connsiteX10" fmla="*/ 483 w 89446"/>
                <a:gd name="connsiteY10" fmla="*/ 22744 h 45495"/>
                <a:gd name="connsiteX11" fmla="*/ 483 w 89446"/>
                <a:gd name="connsiteY11" fmla="*/ 32269 h 45495"/>
                <a:gd name="connsiteX12" fmla="*/ 7627 w 89446"/>
                <a:gd name="connsiteY12" fmla="*/ 43794 h 45495"/>
                <a:gd name="connsiteX13" fmla="*/ 11913 w 89446"/>
                <a:gd name="connsiteY13" fmla="*/ 45413 h 4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446" h="45495">
                  <a:moveTo>
                    <a:pt x="11913" y="45413"/>
                  </a:moveTo>
                  <a:cubicBezTo>
                    <a:pt x="11913" y="45413"/>
                    <a:pt x="10389" y="44461"/>
                    <a:pt x="8294" y="42460"/>
                  </a:cubicBezTo>
                  <a:cubicBezTo>
                    <a:pt x="1297" y="35696"/>
                    <a:pt x="1108" y="24541"/>
                    <a:pt x="7873" y="17544"/>
                  </a:cubicBezTo>
                  <a:cubicBezTo>
                    <a:pt x="8308" y="17094"/>
                    <a:pt x="8766" y="16668"/>
                    <a:pt x="9246" y="16267"/>
                  </a:cubicBezTo>
                  <a:cubicBezTo>
                    <a:pt x="15525" y="12027"/>
                    <a:pt x="22437" y="8812"/>
                    <a:pt x="29725" y="6742"/>
                  </a:cubicBezTo>
                  <a:cubicBezTo>
                    <a:pt x="43503" y="3888"/>
                    <a:pt x="57635" y="3149"/>
                    <a:pt x="71635" y="4551"/>
                  </a:cubicBezTo>
                  <a:cubicBezTo>
                    <a:pt x="77580" y="5325"/>
                    <a:pt x="83618" y="5002"/>
                    <a:pt x="89447" y="3598"/>
                  </a:cubicBezTo>
                  <a:cubicBezTo>
                    <a:pt x="83626" y="2509"/>
                    <a:pt x="77739" y="1809"/>
                    <a:pt x="71825" y="1503"/>
                  </a:cubicBezTo>
                  <a:cubicBezTo>
                    <a:pt x="57435" y="-831"/>
                    <a:pt x="42734" y="-444"/>
                    <a:pt x="28487" y="2646"/>
                  </a:cubicBezTo>
                  <a:cubicBezTo>
                    <a:pt x="20659" y="4882"/>
                    <a:pt x="13279" y="8460"/>
                    <a:pt x="6674" y="13219"/>
                  </a:cubicBezTo>
                  <a:cubicBezTo>
                    <a:pt x="3690" y="15690"/>
                    <a:pt x="1530" y="19013"/>
                    <a:pt x="483" y="22744"/>
                  </a:cubicBezTo>
                  <a:cubicBezTo>
                    <a:pt x="-161" y="25886"/>
                    <a:pt x="-161" y="29126"/>
                    <a:pt x="483" y="32269"/>
                  </a:cubicBezTo>
                  <a:cubicBezTo>
                    <a:pt x="1232" y="36910"/>
                    <a:pt x="3804" y="41059"/>
                    <a:pt x="7627" y="43794"/>
                  </a:cubicBezTo>
                  <a:cubicBezTo>
                    <a:pt x="10008" y="45604"/>
                    <a:pt x="11913" y="45604"/>
                    <a:pt x="11913" y="45413"/>
                  </a:cubicBezTo>
                  <a:close/>
                </a:path>
              </a:pathLst>
            </a:custGeom>
            <a:solidFill>
              <a:srgbClr val="6F4439"/>
            </a:solidFill>
            <a:ln w="9525"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377C88F1-B533-9B19-56AB-8DEBB7BDF145}"/>
                </a:ext>
              </a:extLst>
            </p:cNvPr>
            <p:cNvSpPr/>
            <p:nvPr/>
          </p:nvSpPr>
          <p:spPr>
            <a:xfrm>
              <a:off x="7918745" y="2955687"/>
              <a:ext cx="103780" cy="39639"/>
            </a:xfrm>
            <a:custGeom>
              <a:avLst/>
              <a:gdLst>
                <a:gd name="connsiteX0" fmla="*/ 244 w 103780"/>
                <a:gd name="connsiteY0" fmla="*/ 39640 h 39639"/>
                <a:gd name="connsiteX1" fmla="*/ 3292 w 103780"/>
                <a:gd name="connsiteY1" fmla="*/ 36306 h 39639"/>
                <a:gd name="connsiteX2" fmla="*/ 12817 w 103780"/>
                <a:gd name="connsiteY2" fmla="*/ 28591 h 39639"/>
                <a:gd name="connsiteX3" fmla="*/ 48250 w 103780"/>
                <a:gd name="connsiteY3" fmla="*/ 9541 h 39639"/>
                <a:gd name="connsiteX4" fmla="*/ 87683 w 103780"/>
                <a:gd name="connsiteY4" fmla="*/ 3826 h 39639"/>
                <a:gd name="connsiteX5" fmla="*/ 103781 w 103780"/>
                <a:gd name="connsiteY5" fmla="*/ 8398 h 39639"/>
                <a:gd name="connsiteX6" fmla="*/ 88255 w 103780"/>
                <a:gd name="connsiteY6" fmla="*/ 873 h 39639"/>
                <a:gd name="connsiteX7" fmla="*/ 47012 w 103780"/>
                <a:gd name="connsiteY7" fmla="*/ 5445 h 39639"/>
                <a:gd name="connsiteX8" fmla="*/ 244 w 103780"/>
                <a:gd name="connsiteY8" fmla="*/ 39640 h 3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80" h="39639">
                  <a:moveTo>
                    <a:pt x="244" y="39640"/>
                  </a:moveTo>
                  <a:cubicBezTo>
                    <a:pt x="244" y="39640"/>
                    <a:pt x="1101" y="38306"/>
                    <a:pt x="3292" y="36306"/>
                  </a:cubicBezTo>
                  <a:cubicBezTo>
                    <a:pt x="6326" y="33566"/>
                    <a:pt x="9506" y="30990"/>
                    <a:pt x="12817" y="28591"/>
                  </a:cubicBezTo>
                  <a:cubicBezTo>
                    <a:pt x="23620" y="20523"/>
                    <a:pt x="35562" y="14103"/>
                    <a:pt x="48250" y="9541"/>
                  </a:cubicBezTo>
                  <a:cubicBezTo>
                    <a:pt x="60817" y="4769"/>
                    <a:pt x="74279" y="2818"/>
                    <a:pt x="87683" y="3826"/>
                  </a:cubicBezTo>
                  <a:cubicBezTo>
                    <a:pt x="93128" y="5058"/>
                    <a:pt x="98501" y="6584"/>
                    <a:pt x="103781" y="8398"/>
                  </a:cubicBezTo>
                  <a:cubicBezTo>
                    <a:pt x="99505" y="4350"/>
                    <a:pt x="94082" y="1721"/>
                    <a:pt x="88255" y="873"/>
                  </a:cubicBezTo>
                  <a:cubicBezTo>
                    <a:pt x="74343" y="-1177"/>
                    <a:pt x="60137" y="398"/>
                    <a:pt x="47012" y="5445"/>
                  </a:cubicBezTo>
                  <a:cubicBezTo>
                    <a:pt x="15579" y="16684"/>
                    <a:pt x="-2328" y="38211"/>
                    <a:pt x="244" y="39640"/>
                  </a:cubicBezTo>
                  <a:close/>
                </a:path>
              </a:pathLst>
            </a:custGeom>
            <a:solidFill>
              <a:srgbClr val="6F4439"/>
            </a:solidFill>
            <a:ln w="9525" cap="flat">
              <a:noFill/>
              <a:prstDash val="solid"/>
              <a:miter/>
            </a:ln>
          </p:spPr>
          <p:txBody>
            <a:bodyPr rtlCol="0" anchor="ctr"/>
            <a:lstStyle/>
            <a:p>
              <a:endParaRPr lang="zh-CN" altLang="en-US"/>
            </a:p>
          </p:txBody>
        </p:sp>
      </p:grpSp>
      <p:sp>
        <p:nvSpPr>
          <p:cNvPr id="253" name="椭圆 252">
            <a:extLst>
              <a:ext uri="{FF2B5EF4-FFF2-40B4-BE49-F238E27FC236}">
                <a16:creationId xmlns:a16="http://schemas.microsoft.com/office/drawing/2014/main" id="{B1E2C2DF-20E8-11CC-70F8-9547E976B11C}"/>
              </a:ext>
            </a:extLst>
          </p:cNvPr>
          <p:cNvSpPr/>
          <p:nvPr/>
        </p:nvSpPr>
        <p:spPr>
          <a:xfrm>
            <a:off x="3560908" y="2123595"/>
            <a:ext cx="436924" cy="436922"/>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57" name="椭圆 256">
            <a:extLst>
              <a:ext uri="{FF2B5EF4-FFF2-40B4-BE49-F238E27FC236}">
                <a16:creationId xmlns:a16="http://schemas.microsoft.com/office/drawing/2014/main" id="{FA05E128-88C6-5F14-2917-CF1501698D84}"/>
              </a:ext>
            </a:extLst>
          </p:cNvPr>
          <p:cNvSpPr/>
          <p:nvPr/>
        </p:nvSpPr>
        <p:spPr>
          <a:xfrm>
            <a:off x="8071879" y="2123595"/>
            <a:ext cx="436924" cy="436922"/>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58" name="椭圆 257">
            <a:extLst>
              <a:ext uri="{FF2B5EF4-FFF2-40B4-BE49-F238E27FC236}">
                <a16:creationId xmlns:a16="http://schemas.microsoft.com/office/drawing/2014/main" id="{90C42576-F234-99DD-A17F-9048EC8AC3CE}"/>
              </a:ext>
            </a:extLst>
          </p:cNvPr>
          <p:cNvSpPr/>
          <p:nvPr/>
        </p:nvSpPr>
        <p:spPr>
          <a:xfrm>
            <a:off x="8071879" y="4202681"/>
            <a:ext cx="436924" cy="436922"/>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260" name="图形 259" descr="文档">
            <a:extLst>
              <a:ext uri="{FF2B5EF4-FFF2-40B4-BE49-F238E27FC236}">
                <a16:creationId xmlns:a16="http://schemas.microsoft.com/office/drawing/2014/main" id="{95C3860A-FF65-CDEC-6B49-8440B6E7EB4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76903" y="2009464"/>
            <a:ext cx="328946" cy="328946"/>
          </a:xfrm>
          <a:prstGeom prst="rect">
            <a:avLst/>
          </a:prstGeom>
        </p:spPr>
      </p:pic>
      <p:grpSp>
        <p:nvGrpSpPr>
          <p:cNvPr id="268" name="组合 267">
            <a:extLst>
              <a:ext uri="{FF2B5EF4-FFF2-40B4-BE49-F238E27FC236}">
                <a16:creationId xmlns:a16="http://schemas.microsoft.com/office/drawing/2014/main" id="{8FA50148-D86E-58C1-9FC0-143597EBABA0}"/>
              </a:ext>
            </a:extLst>
          </p:cNvPr>
          <p:cNvGrpSpPr/>
          <p:nvPr/>
        </p:nvGrpSpPr>
        <p:grpSpPr>
          <a:xfrm>
            <a:off x="3560908" y="4202681"/>
            <a:ext cx="436924" cy="436922"/>
            <a:chOff x="3560908" y="4202681"/>
            <a:chExt cx="436924" cy="436922"/>
          </a:xfrm>
        </p:grpSpPr>
        <p:sp>
          <p:nvSpPr>
            <p:cNvPr id="256" name="椭圆 255">
              <a:extLst>
                <a:ext uri="{FF2B5EF4-FFF2-40B4-BE49-F238E27FC236}">
                  <a16:creationId xmlns:a16="http://schemas.microsoft.com/office/drawing/2014/main" id="{236AF1E5-36D5-2B5B-299C-6EFC3478353A}"/>
                </a:ext>
              </a:extLst>
            </p:cNvPr>
            <p:cNvSpPr/>
            <p:nvPr/>
          </p:nvSpPr>
          <p:spPr>
            <a:xfrm>
              <a:off x="3560908" y="4202681"/>
              <a:ext cx="436924" cy="436922"/>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262" name="图形 261" descr="打开文件夹">
              <a:extLst>
                <a:ext uri="{FF2B5EF4-FFF2-40B4-BE49-F238E27FC236}">
                  <a16:creationId xmlns:a16="http://schemas.microsoft.com/office/drawing/2014/main" id="{A0211095-28E6-8D38-7851-FD21C811F1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16486" y="4265946"/>
              <a:ext cx="328946" cy="328946"/>
            </a:xfrm>
            <a:prstGeom prst="rect">
              <a:avLst/>
            </a:prstGeom>
          </p:spPr>
        </p:pic>
      </p:grpSp>
      <p:pic>
        <p:nvPicPr>
          <p:cNvPr id="264" name="图形 263" descr="清单">
            <a:extLst>
              <a:ext uri="{FF2B5EF4-FFF2-40B4-BE49-F238E27FC236}">
                <a16:creationId xmlns:a16="http://schemas.microsoft.com/office/drawing/2014/main" id="{9AA128C4-39CE-0AED-13E4-6BE27F328A3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28037" y="4269270"/>
            <a:ext cx="328946" cy="328946"/>
          </a:xfrm>
          <a:prstGeom prst="rect">
            <a:avLst/>
          </a:prstGeom>
        </p:spPr>
      </p:pic>
      <p:pic>
        <p:nvPicPr>
          <p:cNvPr id="266" name="图形 265" descr="列表 RTL">
            <a:extLst>
              <a:ext uri="{FF2B5EF4-FFF2-40B4-BE49-F238E27FC236}">
                <a16:creationId xmlns:a16="http://schemas.microsoft.com/office/drawing/2014/main" id="{6943F1B1-9A6E-E54B-682C-CE5D8BC3D0A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28037" y="2177583"/>
            <a:ext cx="328946" cy="328946"/>
          </a:xfrm>
          <a:prstGeom prst="rect">
            <a:avLst/>
          </a:prstGeom>
        </p:spPr>
      </p:pic>
      <p:pic>
        <p:nvPicPr>
          <p:cNvPr id="267" name="图形 266" descr="文档">
            <a:extLst>
              <a:ext uri="{FF2B5EF4-FFF2-40B4-BE49-F238E27FC236}">
                <a16:creationId xmlns:a16="http://schemas.microsoft.com/office/drawing/2014/main" id="{5D796A19-F460-A276-7DB3-A4F2D70B655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615528" y="2181249"/>
            <a:ext cx="328946" cy="328946"/>
          </a:xfrm>
          <a:prstGeom prst="rect">
            <a:avLst/>
          </a:prstGeom>
        </p:spPr>
      </p:pic>
    </p:spTree>
    <p:extLst>
      <p:ext uri="{BB962C8B-B14F-4D97-AF65-F5344CB8AC3E}">
        <p14:creationId xmlns:p14="http://schemas.microsoft.com/office/powerpoint/2010/main" val="8644292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15">
            <a:extLst>
              <a:ext uri="{FF2B5EF4-FFF2-40B4-BE49-F238E27FC236}">
                <a16:creationId xmlns:a16="http://schemas.microsoft.com/office/drawing/2014/main" id="{89121B4E-DA5A-31D9-05D3-FB8577DA3A0E}"/>
              </a:ext>
            </a:extLst>
          </p:cNvPr>
          <p:cNvSpPr/>
          <p:nvPr/>
        </p:nvSpPr>
        <p:spPr>
          <a:xfrm>
            <a:off x="1073877" y="1788674"/>
            <a:ext cx="9842004" cy="4155264"/>
          </a:xfrm>
          <a:prstGeom prst="roundRect">
            <a:avLst>
              <a:gd name="adj" fmla="val 47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E5EBBB32-5B5F-432A-DBF4-A6161BFB48A4}"/>
              </a:ext>
            </a:extLst>
          </p:cNvPr>
          <p:cNvSpPr/>
          <p:nvPr/>
        </p:nvSpPr>
        <p:spPr>
          <a:xfrm>
            <a:off x="6473951" y="2067734"/>
            <a:ext cx="4087651" cy="1139432"/>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A27B261D-002B-A109-067E-D110C144D1C7}"/>
              </a:ext>
            </a:extLst>
          </p:cNvPr>
          <p:cNvSpPr txBox="1"/>
          <p:nvPr/>
        </p:nvSpPr>
        <p:spPr>
          <a:xfrm>
            <a:off x="6993282" y="2146066"/>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18" name="文本框 32">
            <a:extLst>
              <a:ext uri="{FF2B5EF4-FFF2-40B4-BE49-F238E27FC236}">
                <a16:creationId xmlns:a16="http://schemas.microsoft.com/office/drawing/2014/main" id="{54880BF2-8708-AFDD-9B48-E6E0B40323C1}"/>
              </a:ext>
            </a:extLst>
          </p:cNvPr>
          <p:cNvSpPr txBox="1"/>
          <p:nvPr/>
        </p:nvSpPr>
        <p:spPr>
          <a:xfrm>
            <a:off x="6612282" y="2531747"/>
            <a:ext cx="381098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nvGrpSpPr>
          <p:cNvPr id="22" name="组合 21">
            <a:extLst>
              <a:ext uri="{FF2B5EF4-FFF2-40B4-BE49-F238E27FC236}">
                <a16:creationId xmlns:a16="http://schemas.microsoft.com/office/drawing/2014/main" id="{CCFEA4A0-4EAC-98F2-63D6-D5C350149735}"/>
              </a:ext>
            </a:extLst>
          </p:cNvPr>
          <p:cNvGrpSpPr/>
          <p:nvPr/>
        </p:nvGrpSpPr>
        <p:grpSpPr>
          <a:xfrm>
            <a:off x="6688917" y="2207215"/>
            <a:ext cx="324533" cy="324532"/>
            <a:chOff x="3560908" y="4202681"/>
            <a:chExt cx="436924" cy="436922"/>
          </a:xfrm>
        </p:grpSpPr>
        <p:sp>
          <p:nvSpPr>
            <p:cNvPr id="33" name="椭圆 32">
              <a:extLst>
                <a:ext uri="{FF2B5EF4-FFF2-40B4-BE49-F238E27FC236}">
                  <a16:creationId xmlns:a16="http://schemas.microsoft.com/office/drawing/2014/main" id="{EE798D94-8727-09B0-1611-FB2CE9F7DD87}"/>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46" name="图形 45" descr="打开文件夹">
              <a:extLst>
                <a:ext uri="{FF2B5EF4-FFF2-40B4-BE49-F238E27FC236}">
                  <a16:creationId xmlns:a16="http://schemas.microsoft.com/office/drawing/2014/main" id="{BEF0ACB6-8357-EBA1-1645-871487B4A5A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nvGrpSpPr>
          <p:cNvPr id="47" name="组合 46">
            <a:extLst>
              <a:ext uri="{FF2B5EF4-FFF2-40B4-BE49-F238E27FC236}">
                <a16:creationId xmlns:a16="http://schemas.microsoft.com/office/drawing/2014/main" id="{B0A019A9-7D57-A290-91C3-2B9C47AD16A0}"/>
              </a:ext>
            </a:extLst>
          </p:cNvPr>
          <p:cNvGrpSpPr/>
          <p:nvPr/>
        </p:nvGrpSpPr>
        <p:grpSpPr>
          <a:xfrm>
            <a:off x="6692684" y="2193880"/>
            <a:ext cx="324533" cy="324532"/>
            <a:chOff x="3560908" y="4202681"/>
            <a:chExt cx="436924" cy="436922"/>
          </a:xfrm>
        </p:grpSpPr>
        <p:sp>
          <p:nvSpPr>
            <p:cNvPr id="48" name="椭圆 47">
              <a:extLst>
                <a:ext uri="{FF2B5EF4-FFF2-40B4-BE49-F238E27FC236}">
                  <a16:creationId xmlns:a16="http://schemas.microsoft.com/office/drawing/2014/main" id="{E2D19F8A-7E39-5546-3380-A5CF5A8216AC}"/>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54" name="图形 53" descr="打开文件夹">
              <a:extLst>
                <a:ext uri="{FF2B5EF4-FFF2-40B4-BE49-F238E27FC236}">
                  <a16:creationId xmlns:a16="http://schemas.microsoft.com/office/drawing/2014/main" id="{BBEE6879-E28F-BC5E-1B0F-39CFD798770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aphicFrame>
        <p:nvGraphicFramePr>
          <p:cNvPr id="73" name="图表 72">
            <a:extLst>
              <a:ext uri="{FF2B5EF4-FFF2-40B4-BE49-F238E27FC236}">
                <a16:creationId xmlns:a16="http://schemas.microsoft.com/office/drawing/2014/main" id="{5A9E5571-AF71-1BA7-246D-261D4084B7E8}"/>
              </a:ext>
            </a:extLst>
          </p:cNvPr>
          <p:cNvGraphicFramePr/>
          <p:nvPr>
            <p:extLst>
              <p:ext uri="{D42A27DB-BD31-4B8C-83A1-F6EECF244321}">
                <p14:modId xmlns:p14="http://schemas.microsoft.com/office/powerpoint/2010/main" val="3524683532"/>
              </p:ext>
            </p:extLst>
          </p:nvPr>
        </p:nvGraphicFramePr>
        <p:xfrm>
          <a:off x="1308554" y="1806322"/>
          <a:ext cx="4787446" cy="4085803"/>
        </p:xfrm>
        <a:graphic>
          <a:graphicData uri="http://schemas.openxmlformats.org/drawingml/2006/chart">
            <c:chart xmlns:c="http://schemas.openxmlformats.org/drawingml/2006/chart" xmlns:r="http://schemas.openxmlformats.org/officeDocument/2006/relationships" r:id="rId4"/>
          </a:graphicData>
        </a:graphic>
      </p:graphicFrame>
      <p:grpSp>
        <p:nvGrpSpPr>
          <p:cNvPr id="85" name="组合 84">
            <a:extLst>
              <a:ext uri="{FF2B5EF4-FFF2-40B4-BE49-F238E27FC236}">
                <a16:creationId xmlns:a16="http://schemas.microsoft.com/office/drawing/2014/main" id="{8D1D594D-3939-630D-1BDC-324C52647BCE}"/>
              </a:ext>
            </a:extLst>
          </p:cNvPr>
          <p:cNvGrpSpPr/>
          <p:nvPr/>
        </p:nvGrpSpPr>
        <p:grpSpPr>
          <a:xfrm>
            <a:off x="6473951" y="3375655"/>
            <a:ext cx="4087651" cy="1139432"/>
            <a:chOff x="6582984" y="2240454"/>
            <a:chExt cx="4087651" cy="1139432"/>
          </a:xfrm>
        </p:grpSpPr>
        <p:sp>
          <p:nvSpPr>
            <p:cNvPr id="86" name="矩形: 圆角 85">
              <a:extLst>
                <a:ext uri="{FF2B5EF4-FFF2-40B4-BE49-F238E27FC236}">
                  <a16:creationId xmlns:a16="http://schemas.microsoft.com/office/drawing/2014/main" id="{646156A0-F6C4-8028-B8E8-597F83EB2A78}"/>
                </a:ext>
              </a:extLst>
            </p:cNvPr>
            <p:cNvSpPr/>
            <p:nvPr/>
          </p:nvSpPr>
          <p:spPr>
            <a:xfrm>
              <a:off x="6582984" y="2240454"/>
              <a:ext cx="4087651" cy="1139432"/>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a:extLst>
                <a:ext uri="{FF2B5EF4-FFF2-40B4-BE49-F238E27FC236}">
                  <a16:creationId xmlns:a16="http://schemas.microsoft.com/office/drawing/2014/main" id="{F54613B4-FF73-0D2A-D779-3E23B5C510A1}"/>
                </a:ext>
              </a:extLst>
            </p:cNvPr>
            <p:cNvGrpSpPr/>
            <p:nvPr/>
          </p:nvGrpSpPr>
          <p:grpSpPr>
            <a:xfrm>
              <a:off x="6721315" y="2318786"/>
              <a:ext cx="3810989" cy="982768"/>
              <a:chOff x="6721315" y="2318786"/>
              <a:chExt cx="3810989" cy="982768"/>
            </a:xfrm>
          </p:grpSpPr>
          <p:grpSp>
            <p:nvGrpSpPr>
              <p:cNvPr id="111" name="组合 110">
                <a:extLst>
                  <a:ext uri="{FF2B5EF4-FFF2-40B4-BE49-F238E27FC236}">
                    <a16:creationId xmlns:a16="http://schemas.microsoft.com/office/drawing/2014/main" id="{F37C92B6-A2AB-DAC0-5E79-91834B11770A}"/>
                  </a:ext>
                </a:extLst>
              </p:cNvPr>
              <p:cNvGrpSpPr/>
              <p:nvPr/>
            </p:nvGrpSpPr>
            <p:grpSpPr>
              <a:xfrm>
                <a:off x="6721315" y="2318786"/>
                <a:ext cx="3810989" cy="982768"/>
                <a:chOff x="7261753" y="2564661"/>
                <a:chExt cx="3810989" cy="982768"/>
              </a:xfrm>
            </p:grpSpPr>
            <p:sp>
              <p:nvSpPr>
                <p:cNvPr id="118" name="文本框 117">
                  <a:extLst>
                    <a:ext uri="{FF2B5EF4-FFF2-40B4-BE49-F238E27FC236}">
                      <a16:creationId xmlns:a16="http://schemas.microsoft.com/office/drawing/2014/main" id="{3118178C-1C37-84A9-27E3-2F495C556A98}"/>
                    </a:ext>
                  </a:extLst>
                </p:cNvPr>
                <p:cNvSpPr txBox="1"/>
                <p:nvPr/>
              </p:nvSpPr>
              <p:spPr>
                <a:xfrm>
                  <a:off x="7642753" y="2564661"/>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119" name="文本框 32">
                  <a:extLst>
                    <a:ext uri="{FF2B5EF4-FFF2-40B4-BE49-F238E27FC236}">
                      <a16:creationId xmlns:a16="http://schemas.microsoft.com/office/drawing/2014/main" id="{989D77FC-3212-4C4A-56C4-F2FD0F6D5968}"/>
                    </a:ext>
                  </a:extLst>
                </p:cNvPr>
                <p:cNvSpPr txBox="1"/>
                <p:nvPr/>
              </p:nvSpPr>
              <p:spPr>
                <a:xfrm>
                  <a:off x="7261753" y="2950342"/>
                  <a:ext cx="381098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grpSp>
            <p:nvGrpSpPr>
              <p:cNvPr id="112" name="组合 111">
                <a:extLst>
                  <a:ext uri="{FF2B5EF4-FFF2-40B4-BE49-F238E27FC236}">
                    <a16:creationId xmlns:a16="http://schemas.microsoft.com/office/drawing/2014/main" id="{9E8E3F3D-EE20-2CC4-A2DF-0D9D5391BD9D}"/>
                  </a:ext>
                </a:extLst>
              </p:cNvPr>
              <p:cNvGrpSpPr/>
              <p:nvPr/>
            </p:nvGrpSpPr>
            <p:grpSpPr>
              <a:xfrm>
                <a:off x="6797950" y="2379935"/>
                <a:ext cx="324533" cy="324532"/>
                <a:chOff x="3560908" y="4202681"/>
                <a:chExt cx="436924" cy="436922"/>
              </a:xfrm>
            </p:grpSpPr>
            <p:sp>
              <p:nvSpPr>
                <p:cNvPr id="116" name="椭圆 115">
                  <a:extLst>
                    <a:ext uri="{FF2B5EF4-FFF2-40B4-BE49-F238E27FC236}">
                      <a16:creationId xmlns:a16="http://schemas.microsoft.com/office/drawing/2014/main" id="{97558883-03B2-945A-3BD1-3E13FF980484}"/>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117" name="图形 116" descr="打开文件夹">
                  <a:extLst>
                    <a:ext uri="{FF2B5EF4-FFF2-40B4-BE49-F238E27FC236}">
                      <a16:creationId xmlns:a16="http://schemas.microsoft.com/office/drawing/2014/main" id="{014D862E-3738-C171-DF7A-C30406FBD25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nvGrpSpPr>
              <p:cNvPr id="113" name="组合 112">
                <a:extLst>
                  <a:ext uri="{FF2B5EF4-FFF2-40B4-BE49-F238E27FC236}">
                    <a16:creationId xmlns:a16="http://schemas.microsoft.com/office/drawing/2014/main" id="{74508361-D819-3557-E49E-AE54492013BF}"/>
                  </a:ext>
                </a:extLst>
              </p:cNvPr>
              <p:cNvGrpSpPr/>
              <p:nvPr/>
            </p:nvGrpSpPr>
            <p:grpSpPr>
              <a:xfrm>
                <a:off x="6801717" y="2366600"/>
                <a:ext cx="324533" cy="324532"/>
                <a:chOff x="3560908" y="4202681"/>
                <a:chExt cx="436924" cy="436922"/>
              </a:xfrm>
            </p:grpSpPr>
            <p:sp>
              <p:nvSpPr>
                <p:cNvPr id="114" name="椭圆 113">
                  <a:extLst>
                    <a:ext uri="{FF2B5EF4-FFF2-40B4-BE49-F238E27FC236}">
                      <a16:creationId xmlns:a16="http://schemas.microsoft.com/office/drawing/2014/main" id="{65B5565C-86F3-7DDD-6703-5B870DEC2A61}"/>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115" name="图形 114" descr="打开文件夹">
                  <a:extLst>
                    <a:ext uri="{FF2B5EF4-FFF2-40B4-BE49-F238E27FC236}">
                      <a16:creationId xmlns:a16="http://schemas.microsoft.com/office/drawing/2014/main" id="{59ED9476-1CEA-6A22-583F-2C6E25169F0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grpSp>
      <p:grpSp>
        <p:nvGrpSpPr>
          <p:cNvPr id="120" name="组合 119">
            <a:extLst>
              <a:ext uri="{FF2B5EF4-FFF2-40B4-BE49-F238E27FC236}">
                <a16:creationId xmlns:a16="http://schemas.microsoft.com/office/drawing/2014/main" id="{41B91612-3BE6-A59A-82D9-AFBD27C4D8E4}"/>
              </a:ext>
            </a:extLst>
          </p:cNvPr>
          <p:cNvGrpSpPr/>
          <p:nvPr/>
        </p:nvGrpSpPr>
        <p:grpSpPr>
          <a:xfrm>
            <a:off x="6473951" y="4683576"/>
            <a:ext cx="4087651" cy="1139432"/>
            <a:chOff x="6582984" y="2240454"/>
            <a:chExt cx="4087651" cy="1139432"/>
          </a:xfrm>
        </p:grpSpPr>
        <p:sp>
          <p:nvSpPr>
            <p:cNvPr id="121" name="矩形: 圆角 120">
              <a:extLst>
                <a:ext uri="{FF2B5EF4-FFF2-40B4-BE49-F238E27FC236}">
                  <a16:creationId xmlns:a16="http://schemas.microsoft.com/office/drawing/2014/main" id="{43BAE100-22A2-A8DE-BE35-203380EE5752}"/>
                </a:ext>
              </a:extLst>
            </p:cNvPr>
            <p:cNvSpPr/>
            <p:nvPr/>
          </p:nvSpPr>
          <p:spPr>
            <a:xfrm>
              <a:off x="6582984" y="2240454"/>
              <a:ext cx="4087651" cy="1139432"/>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a:extLst>
                <a:ext uri="{FF2B5EF4-FFF2-40B4-BE49-F238E27FC236}">
                  <a16:creationId xmlns:a16="http://schemas.microsoft.com/office/drawing/2014/main" id="{E32CBFBB-40E5-90B3-2BA0-E33666B28429}"/>
                </a:ext>
              </a:extLst>
            </p:cNvPr>
            <p:cNvGrpSpPr/>
            <p:nvPr/>
          </p:nvGrpSpPr>
          <p:grpSpPr>
            <a:xfrm>
              <a:off x="6721315" y="2318786"/>
              <a:ext cx="3810989" cy="982768"/>
              <a:chOff x="6721315" y="2318786"/>
              <a:chExt cx="3810989" cy="982768"/>
            </a:xfrm>
          </p:grpSpPr>
          <p:grpSp>
            <p:nvGrpSpPr>
              <p:cNvPr id="123" name="组合 122">
                <a:extLst>
                  <a:ext uri="{FF2B5EF4-FFF2-40B4-BE49-F238E27FC236}">
                    <a16:creationId xmlns:a16="http://schemas.microsoft.com/office/drawing/2014/main" id="{93B5115C-E3C0-475D-FF64-473F7AA545B6}"/>
                  </a:ext>
                </a:extLst>
              </p:cNvPr>
              <p:cNvGrpSpPr/>
              <p:nvPr/>
            </p:nvGrpSpPr>
            <p:grpSpPr>
              <a:xfrm>
                <a:off x="6721315" y="2318786"/>
                <a:ext cx="3810989" cy="982768"/>
                <a:chOff x="7261753" y="2564661"/>
                <a:chExt cx="3810989" cy="982768"/>
              </a:xfrm>
            </p:grpSpPr>
            <p:sp>
              <p:nvSpPr>
                <p:cNvPr id="130" name="文本框 129">
                  <a:extLst>
                    <a:ext uri="{FF2B5EF4-FFF2-40B4-BE49-F238E27FC236}">
                      <a16:creationId xmlns:a16="http://schemas.microsoft.com/office/drawing/2014/main" id="{C6D6FE55-CEE9-FB67-48E0-0D6BE593DE34}"/>
                    </a:ext>
                  </a:extLst>
                </p:cNvPr>
                <p:cNvSpPr txBox="1"/>
                <p:nvPr/>
              </p:nvSpPr>
              <p:spPr>
                <a:xfrm>
                  <a:off x="7642753" y="2564661"/>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131" name="文本框 32">
                  <a:extLst>
                    <a:ext uri="{FF2B5EF4-FFF2-40B4-BE49-F238E27FC236}">
                      <a16:creationId xmlns:a16="http://schemas.microsoft.com/office/drawing/2014/main" id="{A22D1384-EDF1-24FD-C7AB-9F17EE3747F5}"/>
                    </a:ext>
                  </a:extLst>
                </p:cNvPr>
                <p:cNvSpPr txBox="1"/>
                <p:nvPr/>
              </p:nvSpPr>
              <p:spPr>
                <a:xfrm>
                  <a:off x="7261753" y="2950342"/>
                  <a:ext cx="3810989" cy="5970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grpSp>
            <p:nvGrpSpPr>
              <p:cNvPr id="124" name="组合 123">
                <a:extLst>
                  <a:ext uri="{FF2B5EF4-FFF2-40B4-BE49-F238E27FC236}">
                    <a16:creationId xmlns:a16="http://schemas.microsoft.com/office/drawing/2014/main" id="{824D6A0E-917E-F485-B4F8-EDA7EEBCA0DF}"/>
                  </a:ext>
                </a:extLst>
              </p:cNvPr>
              <p:cNvGrpSpPr/>
              <p:nvPr/>
            </p:nvGrpSpPr>
            <p:grpSpPr>
              <a:xfrm>
                <a:off x="6797950" y="2379935"/>
                <a:ext cx="324533" cy="324532"/>
                <a:chOff x="3560908" y="4202681"/>
                <a:chExt cx="436924" cy="436922"/>
              </a:xfrm>
            </p:grpSpPr>
            <p:sp>
              <p:nvSpPr>
                <p:cNvPr id="128" name="椭圆 127">
                  <a:extLst>
                    <a:ext uri="{FF2B5EF4-FFF2-40B4-BE49-F238E27FC236}">
                      <a16:creationId xmlns:a16="http://schemas.microsoft.com/office/drawing/2014/main" id="{EF677FB6-6924-370E-397C-FAC3F52EB381}"/>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129" name="图形 128" descr="打开文件夹">
                  <a:extLst>
                    <a:ext uri="{FF2B5EF4-FFF2-40B4-BE49-F238E27FC236}">
                      <a16:creationId xmlns:a16="http://schemas.microsoft.com/office/drawing/2014/main" id="{22CC6F8A-49B1-14C4-ED32-37A85E18BF6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nvGrpSpPr>
              <p:cNvPr id="125" name="组合 124">
                <a:extLst>
                  <a:ext uri="{FF2B5EF4-FFF2-40B4-BE49-F238E27FC236}">
                    <a16:creationId xmlns:a16="http://schemas.microsoft.com/office/drawing/2014/main" id="{A41BED88-C80E-7B28-CC76-A10BEDCF9AE0}"/>
                  </a:ext>
                </a:extLst>
              </p:cNvPr>
              <p:cNvGrpSpPr/>
              <p:nvPr/>
            </p:nvGrpSpPr>
            <p:grpSpPr>
              <a:xfrm>
                <a:off x="6801717" y="2366600"/>
                <a:ext cx="324533" cy="324532"/>
                <a:chOff x="3560908" y="4202681"/>
                <a:chExt cx="436924" cy="436922"/>
              </a:xfrm>
            </p:grpSpPr>
            <p:sp>
              <p:nvSpPr>
                <p:cNvPr id="126" name="椭圆 125">
                  <a:extLst>
                    <a:ext uri="{FF2B5EF4-FFF2-40B4-BE49-F238E27FC236}">
                      <a16:creationId xmlns:a16="http://schemas.microsoft.com/office/drawing/2014/main" id="{549E6317-AC13-6388-D523-22C67C1AF891}"/>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127" name="图形 126" descr="打开文件夹">
                  <a:extLst>
                    <a:ext uri="{FF2B5EF4-FFF2-40B4-BE49-F238E27FC236}">
                      <a16:creationId xmlns:a16="http://schemas.microsoft.com/office/drawing/2014/main" id="{5D9E7286-D399-24F9-8B8D-2FC5EF2D6F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grpSp>
    </p:spTree>
    <p:extLst>
      <p:ext uri="{BB962C8B-B14F-4D97-AF65-F5344CB8AC3E}">
        <p14:creationId xmlns:p14="http://schemas.microsoft.com/office/powerpoint/2010/main" val="1451121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2333D9C3-AEB2-F15B-3919-CE318DD5B9A9}"/>
              </a:ext>
            </a:extLst>
          </p:cNvPr>
          <p:cNvSpPr/>
          <p:nvPr/>
        </p:nvSpPr>
        <p:spPr>
          <a:xfrm>
            <a:off x="1073877" y="1788674"/>
            <a:ext cx="9842004" cy="4155264"/>
          </a:xfrm>
          <a:prstGeom prst="roundRect">
            <a:avLst>
              <a:gd name="adj" fmla="val 472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271B95E1-D044-C28C-CC86-BD9B83D97317}"/>
              </a:ext>
            </a:extLst>
          </p:cNvPr>
          <p:cNvGrpSpPr/>
          <p:nvPr/>
        </p:nvGrpSpPr>
        <p:grpSpPr>
          <a:xfrm>
            <a:off x="1073877" y="2104309"/>
            <a:ext cx="9842004" cy="658022"/>
            <a:chOff x="1073877" y="2175641"/>
            <a:chExt cx="9842004" cy="658022"/>
          </a:xfrm>
        </p:grpSpPr>
        <p:sp>
          <p:nvSpPr>
            <p:cNvPr id="6" name="矩形: 圆角 5">
              <a:extLst>
                <a:ext uri="{FF2B5EF4-FFF2-40B4-BE49-F238E27FC236}">
                  <a16:creationId xmlns:a16="http://schemas.microsoft.com/office/drawing/2014/main" id="{0DC6C4C6-7A69-A574-E36B-A85BDC2E2259}"/>
                </a:ext>
              </a:extLst>
            </p:cNvPr>
            <p:cNvSpPr/>
            <p:nvPr/>
          </p:nvSpPr>
          <p:spPr>
            <a:xfrm flipV="1">
              <a:off x="1073877" y="2175641"/>
              <a:ext cx="9842004" cy="658022"/>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7217CFD-30F1-FD23-F766-631568C001A9}"/>
                </a:ext>
              </a:extLst>
            </p:cNvPr>
            <p:cNvSpPr txBox="1"/>
            <p:nvPr/>
          </p:nvSpPr>
          <p:spPr>
            <a:xfrm>
              <a:off x="1332057" y="2273820"/>
              <a:ext cx="984154" cy="461665"/>
            </a:xfrm>
            <a:prstGeom prst="rect">
              <a:avLst/>
            </a:prstGeom>
            <a:noFill/>
          </p:spPr>
          <p:txBody>
            <a:bodyPr wrap="square" rtlCol="0">
              <a:spAutoFit/>
            </a:bodyPr>
            <a:lstStyle/>
            <a:p>
              <a:pPr algn="ctr"/>
              <a:r>
                <a:rPr lang="zh-CN" altLang="en-US" sz="2400" dirty="0">
                  <a:solidFill>
                    <a:schemeClr val="bg1"/>
                  </a:solidFill>
                  <a:latin typeface="+mn-ea"/>
                </a:rPr>
                <a:t>项目</a:t>
              </a:r>
              <a:endParaRPr lang="en-US" altLang="zh-CN" sz="1100" dirty="0">
                <a:solidFill>
                  <a:schemeClr val="bg1"/>
                </a:solidFill>
                <a:latin typeface="+mn-ea"/>
              </a:endParaRPr>
            </a:p>
          </p:txBody>
        </p:sp>
        <p:sp>
          <p:nvSpPr>
            <p:cNvPr id="10" name="文本框 9">
              <a:extLst>
                <a:ext uri="{FF2B5EF4-FFF2-40B4-BE49-F238E27FC236}">
                  <a16:creationId xmlns:a16="http://schemas.microsoft.com/office/drawing/2014/main" id="{77AF6F28-AA9A-1634-F7D4-397D4158C535}"/>
                </a:ext>
              </a:extLst>
            </p:cNvPr>
            <p:cNvSpPr txBox="1"/>
            <p:nvPr/>
          </p:nvSpPr>
          <p:spPr>
            <a:xfrm>
              <a:off x="2760008" y="2273820"/>
              <a:ext cx="1641575" cy="461665"/>
            </a:xfrm>
            <a:prstGeom prst="rect">
              <a:avLst/>
            </a:prstGeom>
            <a:noFill/>
          </p:spPr>
          <p:txBody>
            <a:bodyPr wrap="square" rtlCol="0">
              <a:spAutoFit/>
            </a:bodyPr>
            <a:lstStyle/>
            <a:p>
              <a:pPr algn="ctr"/>
              <a:r>
                <a:rPr lang="zh-CN" altLang="en-US" sz="2400" dirty="0">
                  <a:solidFill>
                    <a:schemeClr val="bg1"/>
                  </a:solidFill>
                  <a:latin typeface="+mn-ea"/>
                </a:rPr>
                <a:t>第一阶段</a:t>
              </a:r>
              <a:endParaRPr lang="en-US" altLang="zh-CN" sz="1100" dirty="0">
                <a:solidFill>
                  <a:schemeClr val="bg1"/>
                </a:solidFill>
                <a:latin typeface="+mn-ea"/>
              </a:endParaRPr>
            </a:p>
          </p:txBody>
        </p:sp>
        <p:sp>
          <p:nvSpPr>
            <p:cNvPr id="12" name="文本框 11">
              <a:extLst>
                <a:ext uri="{FF2B5EF4-FFF2-40B4-BE49-F238E27FC236}">
                  <a16:creationId xmlns:a16="http://schemas.microsoft.com/office/drawing/2014/main" id="{C431AF54-45D7-55F1-37C5-D3915A7ADC3A}"/>
                </a:ext>
              </a:extLst>
            </p:cNvPr>
            <p:cNvSpPr txBox="1"/>
            <p:nvPr/>
          </p:nvSpPr>
          <p:spPr>
            <a:xfrm>
              <a:off x="4845381" y="2273820"/>
              <a:ext cx="1641575" cy="461665"/>
            </a:xfrm>
            <a:prstGeom prst="rect">
              <a:avLst/>
            </a:prstGeom>
            <a:noFill/>
          </p:spPr>
          <p:txBody>
            <a:bodyPr wrap="square" rtlCol="0">
              <a:spAutoFit/>
            </a:bodyPr>
            <a:lstStyle/>
            <a:p>
              <a:pPr algn="ctr"/>
              <a:r>
                <a:rPr lang="zh-CN" altLang="en-US" sz="2400" dirty="0">
                  <a:solidFill>
                    <a:schemeClr val="bg1"/>
                  </a:solidFill>
                  <a:latin typeface="+mn-ea"/>
                </a:rPr>
                <a:t>第二阶段</a:t>
              </a:r>
              <a:endParaRPr lang="en-US" altLang="zh-CN" sz="1100" dirty="0">
                <a:solidFill>
                  <a:schemeClr val="bg1"/>
                </a:solidFill>
                <a:latin typeface="+mn-ea"/>
              </a:endParaRPr>
            </a:p>
          </p:txBody>
        </p:sp>
        <p:sp>
          <p:nvSpPr>
            <p:cNvPr id="16" name="文本框 15">
              <a:extLst>
                <a:ext uri="{FF2B5EF4-FFF2-40B4-BE49-F238E27FC236}">
                  <a16:creationId xmlns:a16="http://schemas.microsoft.com/office/drawing/2014/main" id="{9028A617-2B7C-6620-D1B9-6C08301E5262}"/>
                </a:ext>
              </a:extLst>
            </p:cNvPr>
            <p:cNvSpPr txBox="1"/>
            <p:nvPr/>
          </p:nvSpPr>
          <p:spPr>
            <a:xfrm>
              <a:off x="6930754" y="2273820"/>
              <a:ext cx="1641575" cy="461665"/>
            </a:xfrm>
            <a:prstGeom prst="rect">
              <a:avLst/>
            </a:prstGeom>
            <a:noFill/>
          </p:spPr>
          <p:txBody>
            <a:bodyPr wrap="square" rtlCol="0">
              <a:spAutoFit/>
            </a:bodyPr>
            <a:lstStyle/>
            <a:p>
              <a:pPr algn="ctr"/>
              <a:r>
                <a:rPr lang="zh-CN" altLang="en-US" sz="2400" dirty="0">
                  <a:solidFill>
                    <a:schemeClr val="bg1"/>
                  </a:solidFill>
                  <a:latin typeface="+mn-ea"/>
                </a:rPr>
                <a:t>第三阶段</a:t>
              </a:r>
              <a:endParaRPr lang="en-US" altLang="zh-CN" sz="1100" dirty="0">
                <a:solidFill>
                  <a:schemeClr val="bg1"/>
                </a:solidFill>
                <a:latin typeface="+mn-ea"/>
              </a:endParaRPr>
            </a:p>
          </p:txBody>
        </p:sp>
        <p:sp>
          <p:nvSpPr>
            <p:cNvPr id="20" name="文本框 19">
              <a:extLst>
                <a:ext uri="{FF2B5EF4-FFF2-40B4-BE49-F238E27FC236}">
                  <a16:creationId xmlns:a16="http://schemas.microsoft.com/office/drawing/2014/main" id="{4830CD8D-04E2-296E-3017-C01A0456AF27}"/>
                </a:ext>
              </a:extLst>
            </p:cNvPr>
            <p:cNvSpPr txBox="1"/>
            <p:nvPr/>
          </p:nvSpPr>
          <p:spPr>
            <a:xfrm>
              <a:off x="9016126" y="2273820"/>
              <a:ext cx="1641575" cy="461665"/>
            </a:xfrm>
            <a:prstGeom prst="rect">
              <a:avLst/>
            </a:prstGeom>
            <a:noFill/>
          </p:spPr>
          <p:txBody>
            <a:bodyPr wrap="square" rtlCol="0">
              <a:spAutoFit/>
            </a:bodyPr>
            <a:lstStyle/>
            <a:p>
              <a:pPr algn="ctr"/>
              <a:r>
                <a:rPr lang="zh-CN" altLang="en-US" sz="2400" dirty="0">
                  <a:solidFill>
                    <a:schemeClr val="bg1"/>
                  </a:solidFill>
                  <a:latin typeface="+mn-ea"/>
                </a:rPr>
                <a:t>第四阶段</a:t>
              </a:r>
              <a:endParaRPr lang="en-US" altLang="zh-CN" sz="1100" dirty="0">
                <a:solidFill>
                  <a:schemeClr val="bg1"/>
                </a:solidFill>
                <a:latin typeface="+mn-ea"/>
              </a:endParaRPr>
            </a:p>
          </p:txBody>
        </p:sp>
      </p:grpSp>
      <p:cxnSp>
        <p:nvCxnSpPr>
          <p:cNvPr id="23" name="直接连接符 22">
            <a:extLst>
              <a:ext uri="{FF2B5EF4-FFF2-40B4-BE49-F238E27FC236}">
                <a16:creationId xmlns:a16="http://schemas.microsoft.com/office/drawing/2014/main" id="{1F5E1CA6-CE78-2F3D-F7B8-FEEBA9FA8A19}"/>
              </a:ext>
            </a:extLst>
          </p:cNvPr>
          <p:cNvCxnSpPr>
            <a:cxnSpLocks/>
          </p:cNvCxnSpPr>
          <p:nvPr/>
        </p:nvCxnSpPr>
        <p:spPr>
          <a:xfrm>
            <a:off x="1073877" y="3286760"/>
            <a:ext cx="9842004"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893AD247-E639-1A41-B736-30170E714797}"/>
              </a:ext>
            </a:extLst>
          </p:cNvPr>
          <p:cNvCxnSpPr>
            <a:cxnSpLocks/>
          </p:cNvCxnSpPr>
          <p:nvPr/>
        </p:nvCxnSpPr>
        <p:spPr>
          <a:xfrm>
            <a:off x="1073877" y="3855720"/>
            <a:ext cx="979980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20899463-31FC-5066-C59D-194833BDC3A3}"/>
              </a:ext>
            </a:extLst>
          </p:cNvPr>
          <p:cNvCxnSpPr>
            <a:cxnSpLocks/>
          </p:cNvCxnSpPr>
          <p:nvPr/>
        </p:nvCxnSpPr>
        <p:spPr>
          <a:xfrm>
            <a:off x="1073877" y="4424680"/>
            <a:ext cx="979980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7194DEC5-8709-7D97-B3C1-B12EC711B02F}"/>
              </a:ext>
            </a:extLst>
          </p:cNvPr>
          <p:cNvCxnSpPr>
            <a:cxnSpLocks/>
          </p:cNvCxnSpPr>
          <p:nvPr/>
        </p:nvCxnSpPr>
        <p:spPr>
          <a:xfrm>
            <a:off x="1073877" y="4993640"/>
            <a:ext cx="979980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6C8B77C9-AD2E-A950-A0FA-C5A10671FF87}"/>
              </a:ext>
            </a:extLst>
          </p:cNvPr>
          <p:cNvSpPr txBox="1"/>
          <p:nvPr/>
        </p:nvSpPr>
        <p:spPr>
          <a:xfrm>
            <a:off x="1332057" y="5275340"/>
            <a:ext cx="984154" cy="461665"/>
          </a:xfrm>
          <a:prstGeom prst="rect">
            <a:avLst/>
          </a:prstGeom>
          <a:noFill/>
        </p:spPr>
        <p:txBody>
          <a:bodyPr wrap="square" rtlCol="0">
            <a:spAutoFit/>
          </a:bodyPr>
          <a:lstStyle/>
          <a:p>
            <a:pPr algn="ctr"/>
            <a:r>
              <a:rPr lang="zh-CN" altLang="en-US" sz="2400" dirty="0">
                <a:solidFill>
                  <a:schemeClr val="accent2"/>
                </a:solidFill>
                <a:latin typeface="+mn-ea"/>
              </a:rPr>
              <a:t>总计：</a:t>
            </a:r>
            <a:endParaRPr lang="en-US" altLang="zh-CN" sz="1100" dirty="0">
              <a:solidFill>
                <a:schemeClr val="accent2"/>
              </a:solidFill>
              <a:latin typeface="+mn-ea"/>
            </a:endParaRPr>
          </a:p>
        </p:txBody>
      </p:sp>
      <p:sp>
        <p:nvSpPr>
          <p:cNvPr id="40" name="文本框 39">
            <a:extLst>
              <a:ext uri="{FF2B5EF4-FFF2-40B4-BE49-F238E27FC236}">
                <a16:creationId xmlns:a16="http://schemas.microsoft.com/office/drawing/2014/main" id="{EDA1CE6C-0099-579F-9206-7F48CDC695D9}"/>
              </a:ext>
            </a:extLst>
          </p:cNvPr>
          <p:cNvSpPr txBox="1"/>
          <p:nvPr/>
        </p:nvSpPr>
        <p:spPr>
          <a:xfrm>
            <a:off x="1126818" y="2868798"/>
            <a:ext cx="1394631" cy="369332"/>
          </a:xfrm>
          <a:prstGeom prst="rect">
            <a:avLst/>
          </a:prstGeom>
          <a:noFill/>
        </p:spPr>
        <p:txBody>
          <a:bodyPr wrap="square" rtlCol="0">
            <a:spAutoFit/>
          </a:bodyPr>
          <a:lstStyle/>
          <a:p>
            <a:pPr algn="ctr"/>
            <a:r>
              <a:rPr lang="en-US" altLang="zh-CN" dirty="0"/>
              <a:t>XXX</a:t>
            </a:r>
            <a:r>
              <a:rPr lang="zh-CN" altLang="en-US" dirty="0"/>
              <a:t>项目</a:t>
            </a:r>
          </a:p>
        </p:txBody>
      </p:sp>
      <p:sp>
        <p:nvSpPr>
          <p:cNvPr id="41" name="文本框 40">
            <a:extLst>
              <a:ext uri="{FF2B5EF4-FFF2-40B4-BE49-F238E27FC236}">
                <a16:creationId xmlns:a16="http://schemas.microsoft.com/office/drawing/2014/main" id="{4E808FE3-40A2-F795-D002-361FCF4B5A79}"/>
              </a:ext>
            </a:extLst>
          </p:cNvPr>
          <p:cNvSpPr txBox="1"/>
          <p:nvPr/>
        </p:nvSpPr>
        <p:spPr>
          <a:xfrm>
            <a:off x="1126818" y="3386574"/>
            <a:ext cx="1394631" cy="369332"/>
          </a:xfrm>
          <a:prstGeom prst="rect">
            <a:avLst/>
          </a:prstGeom>
          <a:noFill/>
        </p:spPr>
        <p:txBody>
          <a:bodyPr wrap="square" rtlCol="0">
            <a:spAutoFit/>
          </a:bodyPr>
          <a:lstStyle/>
          <a:p>
            <a:pPr algn="ctr"/>
            <a:r>
              <a:rPr lang="en-US" altLang="zh-CN" dirty="0"/>
              <a:t>XXX</a:t>
            </a:r>
            <a:r>
              <a:rPr lang="zh-CN" altLang="en-US" dirty="0"/>
              <a:t>项目</a:t>
            </a:r>
          </a:p>
        </p:txBody>
      </p:sp>
      <p:sp>
        <p:nvSpPr>
          <p:cNvPr id="42" name="文本框 41">
            <a:extLst>
              <a:ext uri="{FF2B5EF4-FFF2-40B4-BE49-F238E27FC236}">
                <a16:creationId xmlns:a16="http://schemas.microsoft.com/office/drawing/2014/main" id="{2655AEC8-EA89-2F15-CBEC-E09C2DAD108F}"/>
              </a:ext>
            </a:extLst>
          </p:cNvPr>
          <p:cNvSpPr txBox="1"/>
          <p:nvPr/>
        </p:nvSpPr>
        <p:spPr>
          <a:xfrm>
            <a:off x="1126818" y="3946064"/>
            <a:ext cx="1394631" cy="369332"/>
          </a:xfrm>
          <a:prstGeom prst="rect">
            <a:avLst/>
          </a:prstGeom>
          <a:noFill/>
        </p:spPr>
        <p:txBody>
          <a:bodyPr wrap="square" rtlCol="0">
            <a:spAutoFit/>
          </a:bodyPr>
          <a:lstStyle/>
          <a:p>
            <a:pPr algn="ctr"/>
            <a:r>
              <a:rPr lang="en-US" altLang="zh-CN" dirty="0"/>
              <a:t>XXX</a:t>
            </a:r>
            <a:r>
              <a:rPr lang="zh-CN" altLang="en-US" dirty="0"/>
              <a:t>项目</a:t>
            </a:r>
          </a:p>
        </p:txBody>
      </p:sp>
      <p:sp>
        <p:nvSpPr>
          <p:cNvPr id="43" name="文本框 42">
            <a:extLst>
              <a:ext uri="{FF2B5EF4-FFF2-40B4-BE49-F238E27FC236}">
                <a16:creationId xmlns:a16="http://schemas.microsoft.com/office/drawing/2014/main" id="{9AD1DF6C-DC5C-E211-F0AD-FBE158694A80}"/>
              </a:ext>
            </a:extLst>
          </p:cNvPr>
          <p:cNvSpPr txBox="1"/>
          <p:nvPr/>
        </p:nvSpPr>
        <p:spPr>
          <a:xfrm>
            <a:off x="1126818" y="4533965"/>
            <a:ext cx="1394631" cy="369332"/>
          </a:xfrm>
          <a:prstGeom prst="rect">
            <a:avLst/>
          </a:prstGeom>
          <a:noFill/>
        </p:spPr>
        <p:txBody>
          <a:bodyPr wrap="square" rtlCol="0">
            <a:spAutoFit/>
          </a:bodyPr>
          <a:lstStyle/>
          <a:p>
            <a:pPr algn="ctr"/>
            <a:r>
              <a:rPr lang="en-US" altLang="zh-CN" dirty="0"/>
              <a:t>XXX</a:t>
            </a:r>
            <a:r>
              <a:rPr lang="zh-CN" altLang="en-US" dirty="0"/>
              <a:t>项目</a:t>
            </a:r>
          </a:p>
        </p:txBody>
      </p:sp>
      <p:sp>
        <p:nvSpPr>
          <p:cNvPr id="45" name="文本框 44">
            <a:extLst>
              <a:ext uri="{FF2B5EF4-FFF2-40B4-BE49-F238E27FC236}">
                <a16:creationId xmlns:a16="http://schemas.microsoft.com/office/drawing/2014/main" id="{12281179-1420-64D2-5F87-864D671B5B4A}"/>
              </a:ext>
            </a:extLst>
          </p:cNvPr>
          <p:cNvSpPr txBox="1"/>
          <p:nvPr/>
        </p:nvSpPr>
        <p:spPr>
          <a:xfrm>
            <a:off x="3057146" y="2868798"/>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46" name="文本框 45">
            <a:extLst>
              <a:ext uri="{FF2B5EF4-FFF2-40B4-BE49-F238E27FC236}">
                <a16:creationId xmlns:a16="http://schemas.microsoft.com/office/drawing/2014/main" id="{C7E457DB-51FD-212A-9320-D037C11E4DDE}"/>
              </a:ext>
            </a:extLst>
          </p:cNvPr>
          <p:cNvSpPr txBox="1"/>
          <p:nvPr/>
        </p:nvSpPr>
        <p:spPr>
          <a:xfrm>
            <a:off x="5142519" y="2868798"/>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47" name="文本框 46">
            <a:extLst>
              <a:ext uri="{FF2B5EF4-FFF2-40B4-BE49-F238E27FC236}">
                <a16:creationId xmlns:a16="http://schemas.microsoft.com/office/drawing/2014/main" id="{6555433C-0DB0-EB9E-89F0-6E51EFB993F4}"/>
              </a:ext>
            </a:extLst>
          </p:cNvPr>
          <p:cNvSpPr txBox="1"/>
          <p:nvPr/>
        </p:nvSpPr>
        <p:spPr>
          <a:xfrm>
            <a:off x="7227892" y="2868798"/>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48" name="文本框 47">
            <a:extLst>
              <a:ext uri="{FF2B5EF4-FFF2-40B4-BE49-F238E27FC236}">
                <a16:creationId xmlns:a16="http://schemas.microsoft.com/office/drawing/2014/main" id="{FB78F0E6-A91D-7F35-F3C1-1D7C519E76FF}"/>
              </a:ext>
            </a:extLst>
          </p:cNvPr>
          <p:cNvSpPr txBox="1"/>
          <p:nvPr/>
        </p:nvSpPr>
        <p:spPr>
          <a:xfrm>
            <a:off x="9300195" y="2868798"/>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49" name="文本框 48">
            <a:extLst>
              <a:ext uri="{FF2B5EF4-FFF2-40B4-BE49-F238E27FC236}">
                <a16:creationId xmlns:a16="http://schemas.microsoft.com/office/drawing/2014/main" id="{4A56474C-2419-4F7A-0F8C-B748D2B528A9}"/>
              </a:ext>
            </a:extLst>
          </p:cNvPr>
          <p:cNvSpPr txBox="1"/>
          <p:nvPr/>
        </p:nvSpPr>
        <p:spPr>
          <a:xfrm>
            <a:off x="3057146" y="338657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0" name="文本框 49">
            <a:extLst>
              <a:ext uri="{FF2B5EF4-FFF2-40B4-BE49-F238E27FC236}">
                <a16:creationId xmlns:a16="http://schemas.microsoft.com/office/drawing/2014/main" id="{2543FCB3-8888-19DA-BAB2-8E34869EA931}"/>
              </a:ext>
            </a:extLst>
          </p:cNvPr>
          <p:cNvSpPr txBox="1"/>
          <p:nvPr/>
        </p:nvSpPr>
        <p:spPr>
          <a:xfrm>
            <a:off x="5142519" y="338657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1" name="文本框 50">
            <a:extLst>
              <a:ext uri="{FF2B5EF4-FFF2-40B4-BE49-F238E27FC236}">
                <a16:creationId xmlns:a16="http://schemas.microsoft.com/office/drawing/2014/main" id="{CE430779-BBF9-B1F4-B7FD-7E9CA0948838}"/>
              </a:ext>
            </a:extLst>
          </p:cNvPr>
          <p:cNvSpPr txBox="1"/>
          <p:nvPr/>
        </p:nvSpPr>
        <p:spPr>
          <a:xfrm>
            <a:off x="7227892" y="338657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2" name="文本框 51">
            <a:extLst>
              <a:ext uri="{FF2B5EF4-FFF2-40B4-BE49-F238E27FC236}">
                <a16:creationId xmlns:a16="http://schemas.microsoft.com/office/drawing/2014/main" id="{B6C1717B-D4B4-1A22-F759-FABED1421859}"/>
              </a:ext>
            </a:extLst>
          </p:cNvPr>
          <p:cNvSpPr txBox="1"/>
          <p:nvPr/>
        </p:nvSpPr>
        <p:spPr>
          <a:xfrm>
            <a:off x="9300195" y="338657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4" name="文本框 53">
            <a:extLst>
              <a:ext uri="{FF2B5EF4-FFF2-40B4-BE49-F238E27FC236}">
                <a16:creationId xmlns:a16="http://schemas.microsoft.com/office/drawing/2014/main" id="{2EAAFD82-C1FC-20B1-7D2B-7432CBC2233D}"/>
              </a:ext>
            </a:extLst>
          </p:cNvPr>
          <p:cNvSpPr txBox="1"/>
          <p:nvPr/>
        </p:nvSpPr>
        <p:spPr>
          <a:xfrm>
            <a:off x="3057146" y="394606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5" name="文本框 54">
            <a:extLst>
              <a:ext uri="{FF2B5EF4-FFF2-40B4-BE49-F238E27FC236}">
                <a16:creationId xmlns:a16="http://schemas.microsoft.com/office/drawing/2014/main" id="{2BA86989-D691-702C-0D03-7F1C70672544}"/>
              </a:ext>
            </a:extLst>
          </p:cNvPr>
          <p:cNvSpPr txBox="1"/>
          <p:nvPr/>
        </p:nvSpPr>
        <p:spPr>
          <a:xfrm>
            <a:off x="5142519" y="394606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6" name="文本框 55">
            <a:extLst>
              <a:ext uri="{FF2B5EF4-FFF2-40B4-BE49-F238E27FC236}">
                <a16:creationId xmlns:a16="http://schemas.microsoft.com/office/drawing/2014/main" id="{E67ACF57-9EDF-7A59-4301-DEDCC248A560}"/>
              </a:ext>
            </a:extLst>
          </p:cNvPr>
          <p:cNvSpPr txBox="1"/>
          <p:nvPr/>
        </p:nvSpPr>
        <p:spPr>
          <a:xfrm>
            <a:off x="7227892" y="394606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7" name="文本框 56">
            <a:extLst>
              <a:ext uri="{FF2B5EF4-FFF2-40B4-BE49-F238E27FC236}">
                <a16:creationId xmlns:a16="http://schemas.microsoft.com/office/drawing/2014/main" id="{8EBA52C3-8055-5589-84E6-78D98B7C0ED7}"/>
              </a:ext>
            </a:extLst>
          </p:cNvPr>
          <p:cNvSpPr txBox="1"/>
          <p:nvPr/>
        </p:nvSpPr>
        <p:spPr>
          <a:xfrm>
            <a:off x="9300195" y="3946064"/>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8" name="文本框 57">
            <a:extLst>
              <a:ext uri="{FF2B5EF4-FFF2-40B4-BE49-F238E27FC236}">
                <a16:creationId xmlns:a16="http://schemas.microsoft.com/office/drawing/2014/main" id="{48D827DA-D214-AEB5-E902-8E2F6529AFDC}"/>
              </a:ext>
            </a:extLst>
          </p:cNvPr>
          <p:cNvSpPr txBox="1"/>
          <p:nvPr/>
        </p:nvSpPr>
        <p:spPr>
          <a:xfrm>
            <a:off x="3057146" y="4533965"/>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59" name="文本框 58">
            <a:extLst>
              <a:ext uri="{FF2B5EF4-FFF2-40B4-BE49-F238E27FC236}">
                <a16:creationId xmlns:a16="http://schemas.microsoft.com/office/drawing/2014/main" id="{1E6860A3-6DC4-EEF3-50F5-424AD12C81B4}"/>
              </a:ext>
            </a:extLst>
          </p:cNvPr>
          <p:cNvSpPr txBox="1"/>
          <p:nvPr/>
        </p:nvSpPr>
        <p:spPr>
          <a:xfrm>
            <a:off x="5142519" y="4533965"/>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60" name="文本框 59">
            <a:extLst>
              <a:ext uri="{FF2B5EF4-FFF2-40B4-BE49-F238E27FC236}">
                <a16:creationId xmlns:a16="http://schemas.microsoft.com/office/drawing/2014/main" id="{D5DA1FB3-613F-7DF0-4DD9-022B9253A05B}"/>
              </a:ext>
            </a:extLst>
          </p:cNvPr>
          <p:cNvSpPr txBox="1"/>
          <p:nvPr/>
        </p:nvSpPr>
        <p:spPr>
          <a:xfrm>
            <a:off x="7227892" y="4533965"/>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61" name="文本框 60">
            <a:extLst>
              <a:ext uri="{FF2B5EF4-FFF2-40B4-BE49-F238E27FC236}">
                <a16:creationId xmlns:a16="http://schemas.microsoft.com/office/drawing/2014/main" id="{88959EF2-D8A7-A01D-427E-58FC15B1DA2B}"/>
              </a:ext>
            </a:extLst>
          </p:cNvPr>
          <p:cNvSpPr txBox="1"/>
          <p:nvPr/>
        </p:nvSpPr>
        <p:spPr>
          <a:xfrm>
            <a:off x="9300195" y="4533965"/>
            <a:ext cx="1047298" cy="369332"/>
          </a:xfrm>
          <a:prstGeom prst="rect">
            <a:avLst/>
          </a:prstGeom>
          <a:noFill/>
        </p:spPr>
        <p:txBody>
          <a:bodyPr wrap="square" rtlCol="0">
            <a:spAutoFit/>
          </a:bodyPr>
          <a:lstStyle/>
          <a:p>
            <a:pPr algn="ctr"/>
            <a:r>
              <a:rPr lang="en-US" altLang="zh-CN" dirty="0"/>
              <a:t>30</a:t>
            </a:r>
            <a:r>
              <a:rPr lang="zh-CN" altLang="en-US" dirty="0"/>
              <a:t>万</a:t>
            </a:r>
          </a:p>
        </p:txBody>
      </p:sp>
      <p:sp>
        <p:nvSpPr>
          <p:cNvPr id="62" name="文本框 61">
            <a:extLst>
              <a:ext uri="{FF2B5EF4-FFF2-40B4-BE49-F238E27FC236}">
                <a16:creationId xmlns:a16="http://schemas.microsoft.com/office/drawing/2014/main" id="{BD8537BA-F449-E246-5822-51B1906CC5F5}"/>
              </a:ext>
            </a:extLst>
          </p:cNvPr>
          <p:cNvSpPr txBox="1"/>
          <p:nvPr/>
        </p:nvSpPr>
        <p:spPr>
          <a:xfrm>
            <a:off x="3057146" y="5321506"/>
            <a:ext cx="1047298" cy="369332"/>
          </a:xfrm>
          <a:prstGeom prst="rect">
            <a:avLst/>
          </a:prstGeom>
          <a:noFill/>
        </p:spPr>
        <p:txBody>
          <a:bodyPr wrap="square" rtlCol="0">
            <a:spAutoFit/>
          </a:bodyPr>
          <a:lstStyle/>
          <a:p>
            <a:pPr algn="ctr"/>
            <a:r>
              <a:rPr lang="en-US" altLang="zh-CN" dirty="0">
                <a:solidFill>
                  <a:schemeClr val="accent2"/>
                </a:solidFill>
              </a:rPr>
              <a:t>120</a:t>
            </a:r>
            <a:r>
              <a:rPr lang="zh-CN" altLang="en-US" dirty="0">
                <a:solidFill>
                  <a:schemeClr val="accent2"/>
                </a:solidFill>
              </a:rPr>
              <a:t>万</a:t>
            </a:r>
          </a:p>
        </p:txBody>
      </p:sp>
      <p:sp>
        <p:nvSpPr>
          <p:cNvPr id="63" name="文本框 62">
            <a:extLst>
              <a:ext uri="{FF2B5EF4-FFF2-40B4-BE49-F238E27FC236}">
                <a16:creationId xmlns:a16="http://schemas.microsoft.com/office/drawing/2014/main" id="{F08DF9FA-54C6-A101-B093-C1F4E719A0AA}"/>
              </a:ext>
            </a:extLst>
          </p:cNvPr>
          <p:cNvSpPr txBox="1"/>
          <p:nvPr/>
        </p:nvSpPr>
        <p:spPr>
          <a:xfrm>
            <a:off x="5142519" y="5321506"/>
            <a:ext cx="1047298" cy="369332"/>
          </a:xfrm>
          <a:prstGeom prst="rect">
            <a:avLst/>
          </a:prstGeom>
          <a:noFill/>
        </p:spPr>
        <p:txBody>
          <a:bodyPr wrap="square" rtlCol="0">
            <a:spAutoFit/>
          </a:bodyPr>
          <a:lstStyle/>
          <a:p>
            <a:pPr algn="ctr"/>
            <a:r>
              <a:rPr lang="en-US" altLang="zh-CN" dirty="0">
                <a:solidFill>
                  <a:schemeClr val="accent2"/>
                </a:solidFill>
              </a:rPr>
              <a:t>120</a:t>
            </a:r>
            <a:r>
              <a:rPr lang="zh-CN" altLang="en-US" dirty="0">
                <a:solidFill>
                  <a:schemeClr val="accent2"/>
                </a:solidFill>
              </a:rPr>
              <a:t>万</a:t>
            </a:r>
          </a:p>
        </p:txBody>
      </p:sp>
      <p:sp>
        <p:nvSpPr>
          <p:cNvPr id="1344" name="文本框 1343">
            <a:extLst>
              <a:ext uri="{FF2B5EF4-FFF2-40B4-BE49-F238E27FC236}">
                <a16:creationId xmlns:a16="http://schemas.microsoft.com/office/drawing/2014/main" id="{22CC7311-1565-AECA-E67E-7F62B7BD5C3A}"/>
              </a:ext>
            </a:extLst>
          </p:cNvPr>
          <p:cNvSpPr txBox="1"/>
          <p:nvPr/>
        </p:nvSpPr>
        <p:spPr>
          <a:xfrm>
            <a:off x="7227892" y="5321506"/>
            <a:ext cx="1047298" cy="369332"/>
          </a:xfrm>
          <a:prstGeom prst="rect">
            <a:avLst/>
          </a:prstGeom>
          <a:noFill/>
        </p:spPr>
        <p:txBody>
          <a:bodyPr wrap="square" rtlCol="0">
            <a:spAutoFit/>
          </a:bodyPr>
          <a:lstStyle/>
          <a:p>
            <a:pPr algn="ctr"/>
            <a:r>
              <a:rPr lang="en-US" altLang="zh-CN" dirty="0">
                <a:solidFill>
                  <a:schemeClr val="accent2"/>
                </a:solidFill>
              </a:rPr>
              <a:t>120</a:t>
            </a:r>
            <a:r>
              <a:rPr lang="zh-CN" altLang="en-US" dirty="0">
                <a:solidFill>
                  <a:schemeClr val="accent2"/>
                </a:solidFill>
              </a:rPr>
              <a:t>万</a:t>
            </a:r>
          </a:p>
        </p:txBody>
      </p:sp>
      <p:sp>
        <p:nvSpPr>
          <p:cNvPr id="1345" name="文本框 1344">
            <a:extLst>
              <a:ext uri="{FF2B5EF4-FFF2-40B4-BE49-F238E27FC236}">
                <a16:creationId xmlns:a16="http://schemas.microsoft.com/office/drawing/2014/main" id="{2D758DC2-640D-462C-C109-766E80B6BC8F}"/>
              </a:ext>
            </a:extLst>
          </p:cNvPr>
          <p:cNvSpPr txBox="1"/>
          <p:nvPr/>
        </p:nvSpPr>
        <p:spPr>
          <a:xfrm>
            <a:off x="9300195" y="5321506"/>
            <a:ext cx="1047298" cy="369332"/>
          </a:xfrm>
          <a:prstGeom prst="rect">
            <a:avLst/>
          </a:prstGeom>
          <a:noFill/>
        </p:spPr>
        <p:txBody>
          <a:bodyPr wrap="square" rtlCol="0">
            <a:spAutoFit/>
          </a:bodyPr>
          <a:lstStyle/>
          <a:p>
            <a:pPr algn="ctr"/>
            <a:r>
              <a:rPr lang="en-US" altLang="zh-CN" dirty="0">
                <a:solidFill>
                  <a:schemeClr val="accent2"/>
                </a:solidFill>
              </a:rPr>
              <a:t>120</a:t>
            </a:r>
            <a:r>
              <a:rPr lang="zh-CN" altLang="en-US" dirty="0">
                <a:solidFill>
                  <a:schemeClr val="accent2"/>
                </a:solidFill>
              </a:rPr>
              <a:t>万</a:t>
            </a:r>
          </a:p>
        </p:txBody>
      </p:sp>
    </p:spTree>
    <p:extLst>
      <p:ext uri="{BB962C8B-B14F-4D97-AF65-F5344CB8AC3E}">
        <p14:creationId xmlns:p14="http://schemas.microsoft.com/office/powerpoint/2010/main" val="3452467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4E006BE-B28B-1A19-C003-26AFCE69EE70}"/>
              </a:ext>
            </a:extLst>
          </p:cNvPr>
          <p:cNvSpPr txBox="1"/>
          <p:nvPr/>
        </p:nvSpPr>
        <p:spPr>
          <a:xfrm>
            <a:off x="1639688" y="965687"/>
            <a:ext cx="4834263" cy="461665"/>
          </a:xfrm>
          <a:prstGeom prst="rect">
            <a:avLst/>
          </a:prstGeom>
          <a:noFill/>
        </p:spPr>
        <p:txBody>
          <a:bodyPr wrap="square" rtlCol="0">
            <a:spAutoFit/>
          </a:bodyPr>
          <a:lstStyle/>
          <a:p>
            <a:r>
              <a:rPr lang="zh-CN" altLang="en-US" sz="2400" dirty="0"/>
              <a:t>年度工作概述</a:t>
            </a:r>
            <a:r>
              <a:rPr lang="en-US" altLang="zh-CN" sz="2400" dirty="0"/>
              <a:t>/</a:t>
            </a:r>
            <a:r>
              <a:rPr lang="en-US" altLang="zh-CN" sz="1100" dirty="0"/>
              <a:t>Annual Work Overview</a:t>
            </a:r>
          </a:p>
        </p:txBody>
      </p:sp>
      <p:grpSp>
        <p:nvGrpSpPr>
          <p:cNvPr id="8" name="组合 7">
            <a:extLst>
              <a:ext uri="{FF2B5EF4-FFF2-40B4-BE49-F238E27FC236}">
                <a16:creationId xmlns:a16="http://schemas.microsoft.com/office/drawing/2014/main" id="{B24D0E39-1563-939D-EBFD-DA6A8A491147}"/>
              </a:ext>
            </a:extLst>
          </p:cNvPr>
          <p:cNvGrpSpPr/>
          <p:nvPr/>
        </p:nvGrpSpPr>
        <p:grpSpPr>
          <a:xfrm>
            <a:off x="1074774" y="914062"/>
            <a:ext cx="564914" cy="564914"/>
            <a:chOff x="981075" y="1207770"/>
            <a:chExt cx="643890" cy="643890"/>
          </a:xfrm>
        </p:grpSpPr>
        <p:sp>
          <p:nvSpPr>
            <p:cNvPr id="5" name="椭圆 4">
              <a:extLst>
                <a:ext uri="{FF2B5EF4-FFF2-40B4-BE49-F238E27FC236}">
                  <a16:creationId xmlns:a16="http://schemas.microsoft.com/office/drawing/2014/main" id="{A4CB0EF8-E93D-7739-60C5-40C47908F5AE}"/>
                </a:ext>
              </a:extLst>
            </p:cNvPr>
            <p:cNvSpPr/>
            <p:nvPr/>
          </p:nvSpPr>
          <p:spPr>
            <a:xfrm>
              <a:off x="1040130" y="1266825"/>
              <a:ext cx="525780" cy="525780"/>
            </a:xfrm>
            <a:prstGeom prst="ellipse">
              <a:avLst/>
            </a:prstGeom>
            <a:gradFill flip="none" rotWithShape="1">
              <a:gsLst>
                <a:gs pos="52000">
                  <a:srgbClr val="F56600"/>
                </a:gs>
                <a:gs pos="0">
                  <a:schemeClr val="accent1"/>
                </a:gs>
                <a:gs pos="100000">
                  <a:schemeClr val="accent2"/>
                </a:gs>
              </a:gsLst>
              <a:path path="circle">
                <a:fillToRect r="100000" b="100000"/>
              </a:path>
              <a:tileRect l="-100000" t="-100000"/>
            </a:gra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sp>
          <p:nvSpPr>
            <p:cNvPr id="2" name="文本框 1">
              <a:extLst>
                <a:ext uri="{FF2B5EF4-FFF2-40B4-BE49-F238E27FC236}">
                  <a16:creationId xmlns:a16="http://schemas.microsoft.com/office/drawing/2014/main" id="{549679CF-6B9C-AE06-DBFE-60AD96786B51}"/>
                </a:ext>
              </a:extLst>
            </p:cNvPr>
            <p:cNvSpPr txBox="1"/>
            <p:nvPr/>
          </p:nvSpPr>
          <p:spPr>
            <a:xfrm>
              <a:off x="1029172" y="1345049"/>
              <a:ext cx="547694" cy="369332"/>
            </a:xfrm>
            <a:prstGeom prst="rect">
              <a:avLst/>
            </a:prstGeom>
            <a:noFill/>
          </p:spPr>
          <p:txBody>
            <a:bodyPr wrap="square" rtlCol="0">
              <a:spAutoFit/>
            </a:bodyPr>
            <a:lstStyle/>
            <a:p>
              <a:pPr algn="ctr"/>
              <a:r>
                <a:rPr lang="en-US" altLang="zh-CN" b="1" dirty="0"/>
                <a:t>01</a:t>
              </a:r>
              <a:endParaRPr lang="zh-CN" altLang="en-US" b="1" dirty="0"/>
            </a:p>
          </p:txBody>
        </p:sp>
        <p:sp>
          <p:nvSpPr>
            <p:cNvPr id="7" name="椭圆 6">
              <a:extLst>
                <a:ext uri="{FF2B5EF4-FFF2-40B4-BE49-F238E27FC236}">
                  <a16:creationId xmlns:a16="http://schemas.microsoft.com/office/drawing/2014/main" id="{E6EF856B-F39C-6A19-9159-216D9E5402CC}"/>
                </a:ext>
              </a:extLst>
            </p:cNvPr>
            <p:cNvSpPr/>
            <p:nvPr/>
          </p:nvSpPr>
          <p:spPr>
            <a:xfrm>
              <a:off x="981075" y="1207770"/>
              <a:ext cx="643890" cy="643890"/>
            </a:xfrm>
            <a:prstGeom prst="ellipse">
              <a:avLst/>
            </a:prstGeom>
            <a:noFill/>
            <a:ln w="15875">
              <a:solidFill>
                <a:schemeClr val="accent1"/>
              </a:solid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grpSp>
      <p:grpSp>
        <p:nvGrpSpPr>
          <p:cNvPr id="14" name="组合 13">
            <a:extLst>
              <a:ext uri="{FF2B5EF4-FFF2-40B4-BE49-F238E27FC236}">
                <a16:creationId xmlns:a16="http://schemas.microsoft.com/office/drawing/2014/main" id="{B4E53D0F-FDBC-805E-5E0C-4B9762BA24C3}"/>
              </a:ext>
            </a:extLst>
          </p:cNvPr>
          <p:cNvGrpSpPr/>
          <p:nvPr/>
        </p:nvGrpSpPr>
        <p:grpSpPr>
          <a:xfrm>
            <a:off x="9636824" y="974248"/>
            <a:ext cx="1236859" cy="355194"/>
            <a:chOff x="6525762" y="1018922"/>
            <a:chExt cx="1236859" cy="355194"/>
          </a:xfrm>
        </p:grpSpPr>
        <p:sp>
          <p:nvSpPr>
            <p:cNvPr id="11" name="矩形: 圆角 10">
              <a:extLst>
                <a:ext uri="{FF2B5EF4-FFF2-40B4-BE49-F238E27FC236}">
                  <a16:creationId xmlns:a16="http://schemas.microsoft.com/office/drawing/2014/main" id="{7A6E68F9-A8B4-D62B-0C5C-7A6633F689EA}"/>
                </a:ext>
              </a:extLst>
            </p:cNvPr>
            <p:cNvSpPr/>
            <p:nvPr/>
          </p:nvSpPr>
          <p:spPr>
            <a:xfrm>
              <a:off x="6525762" y="1018922"/>
              <a:ext cx="1236859" cy="355194"/>
            </a:xfrm>
            <a:prstGeom prst="roundRect">
              <a:avLst>
                <a:gd name="adj" fmla="val 9239"/>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BE0C3F5-5B18-1CB6-D982-02365548E896}"/>
                </a:ext>
              </a:extLst>
            </p:cNvPr>
            <p:cNvSpPr txBox="1"/>
            <p:nvPr/>
          </p:nvSpPr>
          <p:spPr>
            <a:xfrm>
              <a:off x="6712782" y="1079666"/>
              <a:ext cx="862818" cy="233707"/>
            </a:xfrm>
            <a:custGeom>
              <a:avLst/>
              <a:gdLst/>
              <a:ahLst/>
              <a:cxnLst/>
              <a:rect l="l" t="t" r="r" b="b"/>
              <a:pathLst>
                <a:path w="1205179" h="326441">
                  <a:moveTo>
                    <a:pt x="1055675" y="73609"/>
                  </a:moveTo>
                  <a:cubicBezTo>
                    <a:pt x="1044702" y="73609"/>
                    <a:pt x="1035787" y="75057"/>
                    <a:pt x="1028929" y="77953"/>
                  </a:cubicBezTo>
                  <a:cubicBezTo>
                    <a:pt x="1022071" y="80848"/>
                    <a:pt x="1016661" y="85725"/>
                    <a:pt x="1012698" y="92583"/>
                  </a:cubicBezTo>
                  <a:cubicBezTo>
                    <a:pt x="1008736" y="99441"/>
                    <a:pt x="1005993" y="108585"/>
                    <a:pt x="1004469" y="120015"/>
                  </a:cubicBezTo>
                  <a:cubicBezTo>
                    <a:pt x="1002945" y="131445"/>
                    <a:pt x="1002183" y="145847"/>
                    <a:pt x="1002183" y="163221"/>
                  </a:cubicBezTo>
                  <a:cubicBezTo>
                    <a:pt x="1002183" y="180289"/>
                    <a:pt x="1002945" y="194463"/>
                    <a:pt x="1004469" y="205740"/>
                  </a:cubicBezTo>
                  <a:cubicBezTo>
                    <a:pt x="1005993" y="217018"/>
                    <a:pt x="1008736" y="226086"/>
                    <a:pt x="1012698" y="232944"/>
                  </a:cubicBezTo>
                  <a:cubicBezTo>
                    <a:pt x="1016661" y="239802"/>
                    <a:pt x="1022071" y="244602"/>
                    <a:pt x="1028929" y="247345"/>
                  </a:cubicBezTo>
                  <a:cubicBezTo>
                    <a:pt x="1035787" y="250089"/>
                    <a:pt x="1044702" y="251460"/>
                    <a:pt x="1055675" y="251460"/>
                  </a:cubicBezTo>
                  <a:cubicBezTo>
                    <a:pt x="1066648" y="251460"/>
                    <a:pt x="1075563" y="250089"/>
                    <a:pt x="1082421" y="247345"/>
                  </a:cubicBezTo>
                  <a:cubicBezTo>
                    <a:pt x="1089279" y="244602"/>
                    <a:pt x="1094765" y="239802"/>
                    <a:pt x="1098880" y="232944"/>
                  </a:cubicBezTo>
                  <a:cubicBezTo>
                    <a:pt x="1102995" y="226086"/>
                    <a:pt x="1105815" y="217018"/>
                    <a:pt x="1107339" y="205740"/>
                  </a:cubicBezTo>
                  <a:cubicBezTo>
                    <a:pt x="1108863" y="194463"/>
                    <a:pt x="1109625" y="180289"/>
                    <a:pt x="1109625" y="163221"/>
                  </a:cubicBezTo>
                  <a:cubicBezTo>
                    <a:pt x="1109625" y="145847"/>
                    <a:pt x="1108863" y="131445"/>
                    <a:pt x="1107339" y="120015"/>
                  </a:cubicBezTo>
                  <a:cubicBezTo>
                    <a:pt x="1105815" y="108585"/>
                    <a:pt x="1102995" y="99441"/>
                    <a:pt x="1098880" y="92583"/>
                  </a:cubicBezTo>
                  <a:cubicBezTo>
                    <a:pt x="1094765" y="85725"/>
                    <a:pt x="1089279" y="80848"/>
                    <a:pt x="1082421" y="77953"/>
                  </a:cubicBezTo>
                  <a:cubicBezTo>
                    <a:pt x="1075563" y="75057"/>
                    <a:pt x="1066648" y="73609"/>
                    <a:pt x="1055675" y="73609"/>
                  </a:cubicBezTo>
                  <a:close/>
                  <a:moveTo>
                    <a:pt x="388925" y="73609"/>
                  </a:moveTo>
                  <a:cubicBezTo>
                    <a:pt x="377952" y="73609"/>
                    <a:pt x="369037" y="75057"/>
                    <a:pt x="362179" y="77953"/>
                  </a:cubicBezTo>
                  <a:cubicBezTo>
                    <a:pt x="355321" y="80848"/>
                    <a:pt x="349911" y="85725"/>
                    <a:pt x="345948" y="92583"/>
                  </a:cubicBezTo>
                  <a:cubicBezTo>
                    <a:pt x="341986" y="99441"/>
                    <a:pt x="339243" y="108585"/>
                    <a:pt x="337719" y="120015"/>
                  </a:cubicBezTo>
                  <a:cubicBezTo>
                    <a:pt x="336195" y="131445"/>
                    <a:pt x="335433" y="145847"/>
                    <a:pt x="335433" y="163221"/>
                  </a:cubicBezTo>
                  <a:cubicBezTo>
                    <a:pt x="335433" y="180289"/>
                    <a:pt x="336195" y="194463"/>
                    <a:pt x="337719" y="205740"/>
                  </a:cubicBezTo>
                  <a:cubicBezTo>
                    <a:pt x="339243" y="217018"/>
                    <a:pt x="341986" y="226086"/>
                    <a:pt x="345948" y="232944"/>
                  </a:cubicBezTo>
                  <a:cubicBezTo>
                    <a:pt x="349911" y="239802"/>
                    <a:pt x="355321" y="244602"/>
                    <a:pt x="362179" y="247345"/>
                  </a:cubicBezTo>
                  <a:cubicBezTo>
                    <a:pt x="369037" y="250089"/>
                    <a:pt x="377952" y="251460"/>
                    <a:pt x="388925" y="251460"/>
                  </a:cubicBezTo>
                  <a:cubicBezTo>
                    <a:pt x="399898" y="251460"/>
                    <a:pt x="408813" y="250089"/>
                    <a:pt x="415671" y="247345"/>
                  </a:cubicBezTo>
                  <a:cubicBezTo>
                    <a:pt x="422529" y="244602"/>
                    <a:pt x="428016" y="239802"/>
                    <a:pt x="432130" y="232944"/>
                  </a:cubicBezTo>
                  <a:cubicBezTo>
                    <a:pt x="436245" y="226086"/>
                    <a:pt x="439065" y="217018"/>
                    <a:pt x="440589" y="205740"/>
                  </a:cubicBezTo>
                  <a:cubicBezTo>
                    <a:pt x="442113" y="194463"/>
                    <a:pt x="442875" y="180289"/>
                    <a:pt x="442875" y="163221"/>
                  </a:cubicBezTo>
                  <a:cubicBezTo>
                    <a:pt x="442875" y="145847"/>
                    <a:pt x="442113" y="131445"/>
                    <a:pt x="440589" y="120015"/>
                  </a:cubicBezTo>
                  <a:cubicBezTo>
                    <a:pt x="439065" y="108585"/>
                    <a:pt x="436245" y="99441"/>
                    <a:pt x="432130" y="92583"/>
                  </a:cubicBezTo>
                  <a:cubicBezTo>
                    <a:pt x="428016" y="85725"/>
                    <a:pt x="422529" y="80848"/>
                    <a:pt x="415671" y="77953"/>
                  </a:cubicBezTo>
                  <a:cubicBezTo>
                    <a:pt x="408813" y="75057"/>
                    <a:pt x="399898" y="73609"/>
                    <a:pt x="388925" y="73609"/>
                  </a:cubicBezTo>
                  <a:close/>
                  <a:moveTo>
                    <a:pt x="0" y="4572"/>
                  </a:moveTo>
                  <a:lnTo>
                    <a:pt x="90983" y="4572"/>
                  </a:lnTo>
                  <a:lnTo>
                    <a:pt x="90983" y="243688"/>
                  </a:lnTo>
                  <a:lnTo>
                    <a:pt x="208483" y="243688"/>
                  </a:lnTo>
                  <a:lnTo>
                    <a:pt x="208483" y="321869"/>
                  </a:lnTo>
                  <a:lnTo>
                    <a:pt x="0" y="321869"/>
                  </a:lnTo>
                  <a:close/>
                  <a:moveTo>
                    <a:pt x="1055675" y="0"/>
                  </a:moveTo>
                  <a:cubicBezTo>
                    <a:pt x="1079449" y="0"/>
                    <a:pt x="1100557" y="2362"/>
                    <a:pt x="1118997" y="7087"/>
                  </a:cubicBezTo>
                  <a:cubicBezTo>
                    <a:pt x="1137438" y="11811"/>
                    <a:pt x="1153059" y="20346"/>
                    <a:pt x="1165860" y="32690"/>
                  </a:cubicBezTo>
                  <a:cubicBezTo>
                    <a:pt x="1178662" y="45034"/>
                    <a:pt x="1188415" y="61722"/>
                    <a:pt x="1195121" y="82753"/>
                  </a:cubicBezTo>
                  <a:cubicBezTo>
                    <a:pt x="1201827" y="103785"/>
                    <a:pt x="1205179" y="130607"/>
                    <a:pt x="1205179" y="163221"/>
                  </a:cubicBezTo>
                  <a:cubicBezTo>
                    <a:pt x="1205179" y="195834"/>
                    <a:pt x="1201827" y="222733"/>
                    <a:pt x="1195121" y="243916"/>
                  </a:cubicBezTo>
                  <a:cubicBezTo>
                    <a:pt x="1188415" y="265100"/>
                    <a:pt x="1178662" y="281788"/>
                    <a:pt x="1165860" y="293980"/>
                  </a:cubicBezTo>
                  <a:cubicBezTo>
                    <a:pt x="1153059" y="306172"/>
                    <a:pt x="1137438" y="314630"/>
                    <a:pt x="1118997" y="319354"/>
                  </a:cubicBezTo>
                  <a:cubicBezTo>
                    <a:pt x="1100557" y="324079"/>
                    <a:pt x="1079449" y="326441"/>
                    <a:pt x="1055675" y="326441"/>
                  </a:cubicBezTo>
                  <a:cubicBezTo>
                    <a:pt x="1032205" y="326441"/>
                    <a:pt x="1011174" y="324079"/>
                    <a:pt x="992581" y="319354"/>
                  </a:cubicBezTo>
                  <a:cubicBezTo>
                    <a:pt x="973989" y="314630"/>
                    <a:pt x="958291" y="306172"/>
                    <a:pt x="945490" y="293980"/>
                  </a:cubicBezTo>
                  <a:cubicBezTo>
                    <a:pt x="932688" y="281788"/>
                    <a:pt x="922935" y="265100"/>
                    <a:pt x="916229" y="243916"/>
                  </a:cubicBezTo>
                  <a:cubicBezTo>
                    <a:pt x="909523" y="222733"/>
                    <a:pt x="906171" y="195834"/>
                    <a:pt x="906171" y="163221"/>
                  </a:cubicBezTo>
                  <a:cubicBezTo>
                    <a:pt x="906171" y="130607"/>
                    <a:pt x="909523" y="103785"/>
                    <a:pt x="916229" y="82753"/>
                  </a:cubicBezTo>
                  <a:cubicBezTo>
                    <a:pt x="922935" y="61722"/>
                    <a:pt x="932688" y="45034"/>
                    <a:pt x="945490" y="32690"/>
                  </a:cubicBezTo>
                  <a:cubicBezTo>
                    <a:pt x="958291" y="20346"/>
                    <a:pt x="973989" y="11811"/>
                    <a:pt x="992581" y="7087"/>
                  </a:cubicBezTo>
                  <a:cubicBezTo>
                    <a:pt x="1011174" y="2362"/>
                    <a:pt x="1032205" y="0"/>
                    <a:pt x="1055675" y="0"/>
                  </a:cubicBezTo>
                  <a:close/>
                  <a:moveTo>
                    <a:pt x="745084" y="0"/>
                  </a:moveTo>
                  <a:cubicBezTo>
                    <a:pt x="752704" y="0"/>
                    <a:pt x="760629" y="305"/>
                    <a:pt x="768858" y="915"/>
                  </a:cubicBezTo>
                  <a:cubicBezTo>
                    <a:pt x="777088" y="1524"/>
                    <a:pt x="785089" y="2286"/>
                    <a:pt x="792861" y="3201"/>
                  </a:cubicBezTo>
                  <a:cubicBezTo>
                    <a:pt x="800634" y="4115"/>
                    <a:pt x="807873" y="5182"/>
                    <a:pt x="814578" y="6401"/>
                  </a:cubicBezTo>
                  <a:cubicBezTo>
                    <a:pt x="821284" y="7620"/>
                    <a:pt x="827075" y="8992"/>
                    <a:pt x="831952" y="10516"/>
                  </a:cubicBezTo>
                  <a:lnTo>
                    <a:pt x="831952" y="89611"/>
                  </a:lnTo>
                  <a:cubicBezTo>
                    <a:pt x="819150" y="85344"/>
                    <a:pt x="805815" y="82144"/>
                    <a:pt x="791947" y="80010"/>
                  </a:cubicBezTo>
                  <a:cubicBezTo>
                    <a:pt x="778078" y="77877"/>
                    <a:pt x="765048" y="76810"/>
                    <a:pt x="752856" y="76810"/>
                  </a:cubicBezTo>
                  <a:cubicBezTo>
                    <a:pt x="739445" y="76810"/>
                    <a:pt x="728320" y="78334"/>
                    <a:pt x="719481" y="81382"/>
                  </a:cubicBezTo>
                  <a:cubicBezTo>
                    <a:pt x="710641" y="84430"/>
                    <a:pt x="703479" y="89383"/>
                    <a:pt x="697992" y="96241"/>
                  </a:cubicBezTo>
                  <a:cubicBezTo>
                    <a:pt x="692506" y="103099"/>
                    <a:pt x="688620" y="112014"/>
                    <a:pt x="686334" y="122987"/>
                  </a:cubicBezTo>
                  <a:cubicBezTo>
                    <a:pt x="684048" y="133960"/>
                    <a:pt x="682905" y="147371"/>
                    <a:pt x="682905" y="163221"/>
                  </a:cubicBezTo>
                  <a:cubicBezTo>
                    <a:pt x="682905" y="179680"/>
                    <a:pt x="683667" y="193548"/>
                    <a:pt x="685191" y="204826"/>
                  </a:cubicBezTo>
                  <a:cubicBezTo>
                    <a:pt x="686715" y="216103"/>
                    <a:pt x="689839" y="225171"/>
                    <a:pt x="694563" y="232029"/>
                  </a:cubicBezTo>
                  <a:cubicBezTo>
                    <a:pt x="699288" y="238887"/>
                    <a:pt x="705993" y="243764"/>
                    <a:pt x="714680" y="246660"/>
                  </a:cubicBezTo>
                  <a:cubicBezTo>
                    <a:pt x="723367" y="249555"/>
                    <a:pt x="734721" y="251003"/>
                    <a:pt x="748741" y="251003"/>
                  </a:cubicBezTo>
                  <a:cubicBezTo>
                    <a:pt x="754837" y="251003"/>
                    <a:pt x="758876" y="251003"/>
                    <a:pt x="760857" y="251003"/>
                  </a:cubicBezTo>
                  <a:cubicBezTo>
                    <a:pt x="762838" y="251003"/>
                    <a:pt x="765505" y="250851"/>
                    <a:pt x="768858" y="250546"/>
                  </a:cubicBezTo>
                  <a:lnTo>
                    <a:pt x="768858" y="204369"/>
                  </a:lnTo>
                  <a:lnTo>
                    <a:pt x="722224" y="204369"/>
                  </a:lnTo>
                  <a:lnTo>
                    <a:pt x="722224" y="128473"/>
                  </a:lnTo>
                  <a:lnTo>
                    <a:pt x="852526" y="128473"/>
                  </a:lnTo>
                  <a:lnTo>
                    <a:pt x="852526" y="311811"/>
                  </a:lnTo>
                  <a:cubicBezTo>
                    <a:pt x="846430" y="313639"/>
                    <a:pt x="839191" y="315468"/>
                    <a:pt x="830809" y="317297"/>
                  </a:cubicBezTo>
                  <a:cubicBezTo>
                    <a:pt x="822427" y="319126"/>
                    <a:pt x="813435" y="320726"/>
                    <a:pt x="803834" y="322098"/>
                  </a:cubicBezTo>
                  <a:cubicBezTo>
                    <a:pt x="794233" y="323469"/>
                    <a:pt x="784251" y="324536"/>
                    <a:pt x="773887" y="325298"/>
                  </a:cubicBezTo>
                  <a:cubicBezTo>
                    <a:pt x="763524" y="326060"/>
                    <a:pt x="753618" y="326441"/>
                    <a:pt x="744169" y="326441"/>
                  </a:cubicBezTo>
                  <a:cubicBezTo>
                    <a:pt x="718566" y="326441"/>
                    <a:pt x="695782" y="324155"/>
                    <a:pt x="675818" y="319583"/>
                  </a:cubicBezTo>
                  <a:cubicBezTo>
                    <a:pt x="655854" y="315011"/>
                    <a:pt x="638937" y="306705"/>
                    <a:pt x="625069" y="294666"/>
                  </a:cubicBezTo>
                  <a:cubicBezTo>
                    <a:pt x="611200" y="282626"/>
                    <a:pt x="600609" y="266014"/>
                    <a:pt x="593293" y="244831"/>
                  </a:cubicBezTo>
                  <a:cubicBezTo>
                    <a:pt x="585978" y="223647"/>
                    <a:pt x="582321" y="196444"/>
                    <a:pt x="582321" y="163221"/>
                  </a:cubicBezTo>
                  <a:cubicBezTo>
                    <a:pt x="582321" y="132741"/>
                    <a:pt x="586131" y="107061"/>
                    <a:pt x="593751" y="86182"/>
                  </a:cubicBezTo>
                  <a:cubicBezTo>
                    <a:pt x="601371" y="65304"/>
                    <a:pt x="612191" y="48463"/>
                    <a:pt x="626212" y="35662"/>
                  </a:cubicBezTo>
                  <a:cubicBezTo>
                    <a:pt x="640233" y="22860"/>
                    <a:pt x="657301" y="13716"/>
                    <a:pt x="677418" y="8230"/>
                  </a:cubicBezTo>
                  <a:cubicBezTo>
                    <a:pt x="697535" y="2743"/>
                    <a:pt x="720090" y="0"/>
                    <a:pt x="745084" y="0"/>
                  </a:cubicBezTo>
                  <a:close/>
                  <a:moveTo>
                    <a:pt x="388925" y="0"/>
                  </a:moveTo>
                  <a:cubicBezTo>
                    <a:pt x="412699" y="0"/>
                    <a:pt x="433807" y="2362"/>
                    <a:pt x="452247" y="7087"/>
                  </a:cubicBezTo>
                  <a:cubicBezTo>
                    <a:pt x="470688" y="11811"/>
                    <a:pt x="486309" y="20346"/>
                    <a:pt x="499110" y="32690"/>
                  </a:cubicBezTo>
                  <a:cubicBezTo>
                    <a:pt x="511912" y="45034"/>
                    <a:pt x="521665" y="61722"/>
                    <a:pt x="528371" y="82753"/>
                  </a:cubicBezTo>
                  <a:cubicBezTo>
                    <a:pt x="535077" y="103785"/>
                    <a:pt x="538429" y="130607"/>
                    <a:pt x="538429" y="163221"/>
                  </a:cubicBezTo>
                  <a:cubicBezTo>
                    <a:pt x="538429" y="195834"/>
                    <a:pt x="535077" y="222733"/>
                    <a:pt x="528371" y="243916"/>
                  </a:cubicBezTo>
                  <a:cubicBezTo>
                    <a:pt x="521665" y="265100"/>
                    <a:pt x="511912" y="281788"/>
                    <a:pt x="499110" y="293980"/>
                  </a:cubicBezTo>
                  <a:cubicBezTo>
                    <a:pt x="486309" y="306172"/>
                    <a:pt x="470688" y="314630"/>
                    <a:pt x="452247" y="319354"/>
                  </a:cubicBezTo>
                  <a:cubicBezTo>
                    <a:pt x="433807" y="324079"/>
                    <a:pt x="412699" y="326441"/>
                    <a:pt x="388925" y="326441"/>
                  </a:cubicBezTo>
                  <a:cubicBezTo>
                    <a:pt x="365455" y="326441"/>
                    <a:pt x="344424" y="324079"/>
                    <a:pt x="325831" y="319354"/>
                  </a:cubicBezTo>
                  <a:cubicBezTo>
                    <a:pt x="307239" y="314630"/>
                    <a:pt x="291541" y="306172"/>
                    <a:pt x="278740" y="293980"/>
                  </a:cubicBezTo>
                  <a:cubicBezTo>
                    <a:pt x="265938" y="281788"/>
                    <a:pt x="256185" y="265100"/>
                    <a:pt x="249479" y="243916"/>
                  </a:cubicBezTo>
                  <a:cubicBezTo>
                    <a:pt x="242773" y="222733"/>
                    <a:pt x="239421" y="195834"/>
                    <a:pt x="239421" y="163221"/>
                  </a:cubicBezTo>
                  <a:cubicBezTo>
                    <a:pt x="239421" y="130607"/>
                    <a:pt x="242773" y="103785"/>
                    <a:pt x="249479" y="82753"/>
                  </a:cubicBezTo>
                  <a:cubicBezTo>
                    <a:pt x="256185" y="61722"/>
                    <a:pt x="265938" y="45034"/>
                    <a:pt x="278740" y="32690"/>
                  </a:cubicBezTo>
                  <a:cubicBezTo>
                    <a:pt x="291541" y="20346"/>
                    <a:pt x="307239" y="11811"/>
                    <a:pt x="325831" y="7087"/>
                  </a:cubicBezTo>
                  <a:cubicBezTo>
                    <a:pt x="344424" y="2362"/>
                    <a:pt x="365455" y="0"/>
                    <a:pt x="3889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latin typeface="+mj-ea"/>
                <a:ea typeface="+mj-ea"/>
              </a:endParaRPr>
            </a:p>
          </p:txBody>
        </p:sp>
      </p:grpSp>
      <p:sp>
        <p:nvSpPr>
          <p:cNvPr id="15" name="矩形: 圆角 14">
            <a:extLst>
              <a:ext uri="{FF2B5EF4-FFF2-40B4-BE49-F238E27FC236}">
                <a16:creationId xmlns:a16="http://schemas.microsoft.com/office/drawing/2014/main" id="{C7C757BD-061C-D2DD-8B42-E2066BB07CEA}"/>
              </a:ext>
            </a:extLst>
          </p:cNvPr>
          <p:cNvSpPr/>
          <p:nvPr/>
        </p:nvSpPr>
        <p:spPr>
          <a:xfrm flipV="1">
            <a:off x="1116972" y="1599417"/>
            <a:ext cx="9798909" cy="68816"/>
          </a:xfrm>
          <a:prstGeom prst="roundRect">
            <a:avLst>
              <a:gd name="adj" fmla="val 50000"/>
            </a:avLst>
          </a:prstGeom>
          <a:gradFill>
            <a:gsLst>
              <a:gs pos="0">
                <a:schemeClr val="accent1"/>
              </a:gs>
              <a:gs pos="100000">
                <a:schemeClr val="accent2"/>
              </a:gs>
            </a:gsLst>
            <a:lin ang="2700000" scaled="1"/>
          </a:gradFill>
          <a:ln>
            <a:noFill/>
          </a:ln>
          <a:effectLst>
            <a:outerShdw blurRad="342900" dir="9000000" algn="ctr" rotWithShape="0">
              <a:schemeClr val="accent2">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9E996859-9632-D562-16FF-7AFDF2B41F79}"/>
              </a:ext>
            </a:extLst>
          </p:cNvPr>
          <p:cNvSpPr/>
          <p:nvPr/>
        </p:nvSpPr>
        <p:spPr>
          <a:xfrm>
            <a:off x="1073877" y="1938208"/>
            <a:ext cx="2977262" cy="4005730"/>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BE8BFD62-5616-0DA6-82AE-C1317E0F2654}"/>
              </a:ext>
            </a:extLst>
          </p:cNvPr>
          <p:cNvSpPr/>
          <p:nvPr/>
        </p:nvSpPr>
        <p:spPr>
          <a:xfrm>
            <a:off x="4527795" y="1938208"/>
            <a:ext cx="2977262" cy="4005730"/>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5888B4D6-C6FA-3F9A-3E4E-46A5BB06DCE5}"/>
              </a:ext>
            </a:extLst>
          </p:cNvPr>
          <p:cNvSpPr/>
          <p:nvPr/>
        </p:nvSpPr>
        <p:spPr>
          <a:xfrm>
            <a:off x="7981713" y="1938208"/>
            <a:ext cx="2977262" cy="4005730"/>
          </a:xfrm>
          <a:prstGeom prst="roundRect">
            <a:avLst>
              <a:gd name="adj" fmla="val 9861"/>
            </a:avLst>
          </a:prstGeom>
          <a:gradFill>
            <a:gsLst>
              <a:gs pos="28000">
                <a:srgbClr val="F56600"/>
              </a:gs>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A825AC45-2225-34F2-70BE-4E7628F20C9E}"/>
              </a:ext>
            </a:extLst>
          </p:cNvPr>
          <p:cNvGrpSpPr/>
          <p:nvPr/>
        </p:nvGrpSpPr>
        <p:grpSpPr>
          <a:xfrm>
            <a:off x="1488632" y="3828772"/>
            <a:ext cx="2197898" cy="1561859"/>
            <a:chOff x="1463557" y="2650212"/>
            <a:chExt cx="2197898" cy="1561859"/>
          </a:xfrm>
        </p:grpSpPr>
        <p:sp>
          <p:nvSpPr>
            <p:cNvPr id="12" name="文本框 11">
              <a:extLst>
                <a:ext uri="{FF2B5EF4-FFF2-40B4-BE49-F238E27FC236}">
                  <a16:creationId xmlns:a16="http://schemas.microsoft.com/office/drawing/2014/main" id="{292A0E67-B68E-8445-3D52-EE3E63DCF461}"/>
                </a:ext>
              </a:extLst>
            </p:cNvPr>
            <p:cNvSpPr txBox="1"/>
            <p:nvPr/>
          </p:nvSpPr>
          <p:spPr>
            <a:xfrm>
              <a:off x="1569887" y="2650212"/>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23" name="矩形: 圆角 22">
              <a:extLst>
                <a:ext uri="{FF2B5EF4-FFF2-40B4-BE49-F238E27FC236}">
                  <a16:creationId xmlns:a16="http://schemas.microsoft.com/office/drawing/2014/main" id="{6D58DFB9-F359-6994-3E98-96697B010E2B}"/>
                </a:ext>
              </a:extLst>
            </p:cNvPr>
            <p:cNvSpPr/>
            <p:nvPr/>
          </p:nvSpPr>
          <p:spPr>
            <a:xfrm>
              <a:off x="1768623" y="3195407"/>
              <a:ext cx="1587767" cy="7751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32">
              <a:extLst>
                <a:ext uri="{FF2B5EF4-FFF2-40B4-BE49-F238E27FC236}">
                  <a16:creationId xmlns:a16="http://schemas.microsoft.com/office/drawing/2014/main" id="{CD6F67C0-4E51-02E4-C6F1-1B6D7E69773E}"/>
                </a:ext>
              </a:extLst>
            </p:cNvPr>
            <p:cNvSpPr txBox="1"/>
            <p:nvPr/>
          </p:nvSpPr>
          <p:spPr>
            <a:xfrm>
              <a:off x="1463557" y="3356452"/>
              <a:ext cx="2197898"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grpSp>
        <p:nvGrpSpPr>
          <p:cNvPr id="26" name="组合 25">
            <a:extLst>
              <a:ext uri="{FF2B5EF4-FFF2-40B4-BE49-F238E27FC236}">
                <a16:creationId xmlns:a16="http://schemas.microsoft.com/office/drawing/2014/main" id="{7DD02720-F8A2-C8E1-46D4-E84EA1A5A25C}"/>
              </a:ext>
            </a:extLst>
          </p:cNvPr>
          <p:cNvGrpSpPr/>
          <p:nvPr/>
        </p:nvGrpSpPr>
        <p:grpSpPr>
          <a:xfrm>
            <a:off x="4917477" y="3826630"/>
            <a:ext cx="2197898" cy="1561859"/>
            <a:chOff x="1463557" y="2650212"/>
            <a:chExt cx="2197898" cy="1561859"/>
          </a:xfrm>
        </p:grpSpPr>
        <p:sp>
          <p:nvSpPr>
            <p:cNvPr id="27" name="文本框 26">
              <a:extLst>
                <a:ext uri="{FF2B5EF4-FFF2-40B4-BE49-F238E27FC236}">
                  <a16:creationId xmlns:a16="http://schemas.microsoft.com/office/drawing/2014/main" id="{EE037E0C-5876-7FF5-5415-45B54ED3859C}"/>
                </a:ext>
              </a:extLst>
            </p:cNvPr>
            <p:cNvSpPr txBox="1"/>
            <p:nvPr/>
          </p:nvSpPr>
          <p:spPr>
            <a:xfrm>
              <a:off x="1569887" y="2650212"/>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28" name="矩形: 圆角 27">
              <a:extLst>
                <a:ext uri="{FF2B5EF4-FFF2-40B4-BE49-F238E27FC236}">
                  <a16:creationId xmlns:a16="http://schemas.microsoft.com/office/drawing/2014/main" id="{18692B7B-D6FD-E42C-C96B-68AFBF0AB7C9}"/>
                </a:ext>
              </a:extLst>
            </p:cNvPr>
            <p:cNvSpPr/>
            <p:nvPr/>
          </p:nvSpPr>
          <p:spPr>
            <a:xfrm>
              <a:off x="1768623" y="3195407"/>
              <a:ext cx="1587767" cy="7751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32">
              <a:extLst>
                <a:ext uri="{FF2B5EF4-FFF2-40B4-BE49-F238E27FC236}">
                  <a16:creationId xmlns:a16="http://schemas.microsoft.com/office/drawing/2014/main" id="{6E3EC4DA-29A3-43B5-9A71-3AFEB8070664}"/>
                </a:ext>
              </a:extLst>
            </p:cNvPr>
            <p:cNvSpPr txBox="1"/>
            <p:nvPr/>
          </p:nvSpPr>
          <p:spPr>
            <a:xfrm>
              <a:off x="1463557" y="3356452"/>
              <a:ext cx="2197898"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grpSp>
        <p:nvGrpSpPr>
          <p:cNvPr id="30" name="组合 29">
            <a:extLst>
              <a:ext uri="{FF2B5EF4-FFF2-40B4-BE49-F238E27FC236}">
                <a16:creationId xmlns:a16="http://schemas.microsoft.com/office/drawing/2014/main" id="{A3BD8531-C2F7-649B-0726-7E38BBCF730B}"/>
              </a:ext>
            </a:extLst>
          </p:cNvPr>
          <p:cNvGrpSpPr/>
          <p:nvPr/>
        </p:nvGrpSpPr>
        <p:grpSpPr>
          <a:xfrm>
            <a:off x="8371395" y="3826630"/>
            <a:ext cx="2197898" cy="1561859"/>
            <a:chOff x="1463557" y="2650212"/>
            <a:chExt cx="2197898" cy="1561859"/>
          </a:xfrm>
        </p:grpSpPr>
        <p:sp>
          <p:nvSpPr>
            <p:cNvPr id="31" name="文本框 30">
              <a:extLst>
                <a:ext uri="{FF2B5EF4-FFF2-40B4-BE49-F238E27FC236}">
                  <a16:creationId xmlns:a16="http://schemas.microsoft.com/office/drawing/2014/main" id="{19A1D1B8-BBCD-C45F-EC8A-481749315674}"/>
                </a:ext>
              </a:extLst>
            </p:cNvPr>
            <p:cNvSpPr txBox="1"/>
            <p:nvPr/>
          </p:nvSpPr>
          <p:spPr>
            <a:xfrm>
              <a:off x="1569887" y="2650212"/>
              <a:ext cx="1985241" cy="461665"/>
            </a:xfrm>
            <a:prstGeom prst="rect">
              <a:avLst/>
            </a:prstGeom>
            <a:noFill/>
          </p:spPr>
          <p:txBody>
            <a:bodyPr wrap="square" rtlCol="0">
              <a:spAutoFit/>
            </a:bodyPr>
            <a:lstStyle/>
            <a:p>
              <a:pPr algn="just"/>
              <a:r>
                <a:rPr lang="zh-CN" altLang="en-US" sz="2400" dirty="0">
                  <a:solidFill>
                    <a:schemeClr val="bg1"/>
                  </a:solidFill>
                  <a:latin typeface="+mn-ea"/>
                </a:rPr>
                <a:t>年度工作概述</a:t>
              </a:r>
              <a:endParaRPr lang="en-US" altLang="zh-CN" sz="1100" dirty="0">
                <a:solidFill>
                  <a:schemeClr val="bg1"/>
                </a:solidFill>
                <a:latin typeface="+mn-ea"/>
              </a:endParaRPr>
            </a:p>
          </p:txBody>
        </p:sp>
        <p:sp>
          <p:nvSpPr>
            <p:cNvPr id="32" name="矩形: 圆角 31">
              <a:extLst>
                <a:ext uri="{FF2B5EF4-FFF2-40B4-BE49-F238E27FC236}">
                  <a16:creationId xmlns:a16="http://schemas.microsoft.com/office/drawing/2014/main" id="{6FC27D3D-47CA-FC66-BD83-54DBCC83A945}"/>
                </a:ext>
              </a:extLst>
            </p:cNvPr>
            <p:cNvSpPr/>
            <p:nvPr/>
          </p:nvSpPr>
          <p:spPr>
            <a:xfrm>
              <a:off x="1768623" y="3195407"/>
              <a:ext cx="1587767" cy="7751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2">
              <a:extLst>
                <a:ext uri="{FF2B5EF4-FFF2-40B4-BE49-F238E27FC236}">
                  <a16:creationId xmlns:a16="http://schemas.microsoft.com/office/drawing/2014/main" id="{9205BC27-1271-D33A-8AF5-A4D7EA419FB3}"/>
                </a:ext>
              </a:extLst>
            </p:cNvPr>
            <p:cNvSpPr txBox="1"/>
            <p:nvPr/>
          </p:nvSpPr>
          <p:spPr>
            <a:xfrm>
              <a:off x="1463557" y="3356452"/>
              <a:ext cx="2197898" cy="8556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mn-ea"/>
                  <a:cs typeface="阿里巴巴普惠体 R" panose="00020600040101010101" pitchFamily="18" charset="-122"/>
                  <a:sym typeface="+mn-lt"/>
                </a:rPr>
                <a:t>请在这里添加相应的文字内容请在这里添加相应的文字内容请在这里</a:t>
              </a:r>
              <a:endParaRPr lang="en-US" altLang="zh-CN" sz="1400" dirty="0">
                <a:solidFill>
                  <a:schemeClr val="bg1"/>
                </a:solidFill>
                <a:latin typeface="+mn-ea"/>
                <a:cs typeface="阿里巴巴普惠体 R" panose="00020600040101010101" pitchFamily="18" charset="-122"/>
                <a:sym typeface="+mn-lt"/>
              </a:endParaRPr>
            </a:p>
          </p:txBody>
        </p:sp>
      </p:grpSp>
      <p:grpSp>
        <p:nvGrpSpPr>
          <p:cNvPr id="35" name="组合 34">
            <a:extLst>
              <a:ext uri="{FF2B5EF4-FFF2-40B4-BE49-F238E27FC236}">
                <a16:creationId xmlns:a16="http://schemas.microsoft.com/office/drawing/2014/main" id="{602F5B53-D368-71F7-987F-2AD66F6DD399}"/>
              </a:ext>
            </a:extLst>
          </p:cNvPr>
          <p:cNvGrpSpPr/>
          <p:nvPr/>
        </p:nvGrpSpPr>
        <p:grpSpPr>
          <a:xfrm>
            <a:off x="2062823" y="2367280"/>
            <a:ext cx="999370" cy="999364"/>
            <a:chOff x="3560908" y="4202681"/>
            <a:chExt cx="436924" cy="436922"/>
          </a:xfrm>
        </p:grpSpPr>
        <p:sp>
          <p:nvSpPr>
            <p:cNvPr id="36" name="椭圆 35">
              <a:extLst>
                <a:ext uri="{FF2B5EF4-FFF2-40B4-BE49-F238E27FC236}">
                  <a16:creationId xmlns:a16="http://schemas.microsoft.com/office/drawing/2014/main" id="{B819A5D3-9A05-D203-E24A-FC0555D508E1}"/>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37" name="图形 36" descr="打开文件夹">
              <a:extLst>
                <a:ext uri="{FF2B5EF4-FFF2-40B4-BE49-F238E27FC236}">
                  <a16:creationId xmlns:a16="http://schemas.microsoft.com/office/drawing/2014/main" id="{71697F5C-F9D7-658F-4E14-6F8D545F1B7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nvGrpSpPr>
          <p:cNvPr id="38" name="组合 37">
            <a:extLst>
              <a:ext uri="{FF2B5EF4-FFF2-40B4-BE49-F238E27FC236}">
                <a16:creationId xmlns:a16="http://schemas.microsoft.com/office/drawing/2014/main" id="{0C1E1C0D-F2BA-E144-9BC1-F8BCA605F707}"/>
              </a:ext>
            </a:extLst>
          </p:cNvPr>
          <p:cNvGrpSpPr/>
          <p:nvPr/>
        </p:nvGrpSpPr>
        <p:grpSpPr>
          <a:xfrm>
            <a:off x="5559803" y="2367280"/>
            <a:ext cx="999370" cy="999364"/>
            <a:chOff x="3560908" y="4202681"/>
            <a:chExt cx="436924" cy="436922"/>
          </a:xfrm>
        </p:grpSpPr>
        <p:sp>
          <p:nvSpPr>
            <p:cNvPr id="39" name="椭圆 38">
              <a:extLst>
                <a:ext uri="{FF2B5EF4-FFF2-40B4-BE49-F238E27FC236}">
                  <a16:creationId xmlns:a16="http://schemas.microsoft.com/office/drawing/2014/main" id="{A802EEBD-1764-CC1D-AEB3-CA3E0AB9CCD7}"/>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40" name="图形 39" descr="打开文件夹">
              <a:extLst>
                <a:ext uri="{FF2B5EF4-FFF2-40B4-BE49-F238E27FC236}">
                  <a16:creationId xmlns:a16="http://schemas.microsoft.com/office/drawing/2014/main" id="{E51BA57B-5FD0-15FF-DDD2-372EF264E8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grpSp>
        <p:nvGrpSpPr>
          <p:cNvPr id="41" name="组合 40">
            <a:extLst>
              <a:ext uri="{FF2B5EF4-FFF2-40B4-BE49-F238E27FC236}">
                <a16:creationId xmlns:a16="http://schemas.microsoft.com/office/drawing/2014/main" id="{35079811-8561-B16A-F9D8-51098726BC94}"/>
              </a:ext>
            </a:extLst>
          </p:cNvPr>
          <p:cNvGrpSpPr/>
          <p:nvPr/>
        </p:nvGrpSpPr>
        <p:grpSpPr>
          <a:xfrm>
            <a:off x="9002684" y="2367280"/>
            <a:ext cx="999370" cy="999364"/>
            <a:chOff x="3560908" y="4202681"/>
            <a:chExt cx="436924" cy="436922"/>
          </a:xfrm>
        </p:grpSpPr>
        <p:sp>
          <p:nvSpPr>
            <p:cNvPr id="42" name="椭圆 41">
              <a:extLst>
                <a:ext uri="{FF2B5EF4-FFF2-40B4-BE49-F238E27FC236}">
                  <a16:creationId xmlns:a16="http://schemas.microsoft.com/office/drawing/2014/main" id="{CF7FEBCA-0401-054B-B4A0-2E38BC957826}"/>
                </a:ext>
              </a:extLst>
            </p:cNvPr>
            <p:cNvSpPr/>
            <p:nvPr/>
          </p:nvSpPr>
          <p:spPr>
            <a:xfrm>
              <a:off x="3560908" y="4202681"/>
              <a:ext cx="436924" cy="436922"/>
            </a:xfrm>
            <a:prstGeom prst="ellipse">
              <a:avLst/>
            </a:prstGeom>
            <a:solidFill>
              <a:schemeClr val="bg1"/>
            </a:solidFill>
            <a:ln>
              <a:noFill/>
            </a:ln>
            <a:effectLst>
              <a:outerShdw blurRad="368300" algn="ctr" rotWithShape="0">
                <a:schemeClr val="accent2">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42700">
                      <a:srgbClr val="F56600"/>
                    </a:gs>
                    <a:gs pos="0">
                      <a:schemeClr val="accent1"/>
                    </a:gs>
                    <a:gs pos="100000">
                      <a:schemeClr val="accent2"/>
                    </a:gs>
                  </a:gsLst>
                  <a:lin ang="2700000" scaled="1"/>
                </a:gradFill>
              </a:endParaRPr>
            </a:p>
          </p:txBody>
        </p:sp>
        <p:pic>
          <p:nvPicPr>
            <p:cNvPr id="43" name="图形 42" descr="打开文件夹">
              <a:extLst>
                <a:ext uri="{FF2B5EF4-FFF2-40B4-BE49-F238E27FC236}">
                  <a16:creationId xmlns:a16="http://schemas.microsoft.com/office/drawing/2014/main" id="{C48A0E38-9AF2-8943-0E1A-4878E9FD738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16486" y="4265946"/>
              <a:ext cx="328946" cy="328946"/>
            </a:xfrm>
            <a:prstGeom prst="rect">
              <a:avLst/>
            </a:prstGeom>
          </p:spPr>
        </p:pic>
      </p:grpSp>
    </p:spTree>
    <p:extLst>
      <p:ext uri="{BB962C8B-B14F-4D97-AF65-F5344CB8AC3E}">
        <p14:creationId xmlns:p14="http://schemas.microsoft.com/office/powerpoint/2010/main" val="145996903"/>
      </p:ext>
    </p:extLst>
  </p:cSld>
  <p:clrMapOvr>
    <a:masterClrMapping/>
  </p:clrMapOvr>
</p:sld>
</file>

<file path=ppt/theme/theme1.xml><?xml version="1.0" encoding="utf-8"?>
<a:theme xmlns:a="http://schemas.openxmlformats.org/drawingml/2006/main" name="Office 主题​​">
  <a:themeElements>
    <a:clrScheme name="自定义 38">
      <a:dk1>
        <a:sysClr val="windowText" lastClr="000000"/>
      </a:dk1>
      <a:lt1>
        <a:sysClr val="window" lastClr="FFFFFF"/>
      </a:lt1>
      <a:dk2>
        <a:srgbClr val="44546A"/>
      </a:dk2>
      <a:lt2>
        <a:srgbClr val="E7E6E6"/>
      </a:lt2>
      <a:accent1>
        <a:srgbClr val="F57500"/>
      </a:accent1>
      <a:accent2>
        <a:srgbClr val="F65200"/>
      </a:accent2>
      <a:accent3>
        <a:srgbClr val="F6C700"/>
      </a:accent3>
      <a:accent4>
        <a:srgbClr val="FFC000"/>
      </a:accent4>
      <a:accent5>
        <a:srgbClr val="5B9BD5"/>
      </a:accent5>
      <a:accent6>
        <a:srgbClr val="70AD47"/>
      </a:accent6>
      <a:hlink>
        <a:srgbClr val="0563C1"/>
      </a:hlink>
      <a:folHlink>
        <a:srgbClr val="954F72"/>
      </a:folHlink>
    </a:clrScheme>
    <a:fontScheme name="自定义 11">
      <a:majorFont>
        <a:latin typeface="阿里巴巴普惠体 2.0 65 Medium"/>
        <a:ea typeface="阿里巴巴普惠体 2.0 115 Black"/>
        <a:cs typeface=""/>
      </a:majorFont>
      <a:minorFont>
        <a:latin typeface="阿里巴巴普惠体 2.0 65 Medium"/>
        <a:ea typeface="阿里巴巴普惠体 2.0 65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827</Words>
  <Application>Microsoft Office PowerPoint</Application>
  <PresentationFormat>宽屏</PresentationFormat>
  <Paragraphs>140</Paragraphs>
  <Slides>13</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Bahnschrift SemiBold</vt:lpstr>
      <vt:lpstr>Segoe UI Light</vt:lpstr>
      <vt:lpstr>Arial</vt:lpstr>
      <vt:lpstr>阿里巴巴普惠体 B</vt:lpstr>
      <vt:lpstr>思源黑体 CN Bold</vt:lpstr>
      <vt:lpstr>Bahnschrift SemiLight</vt:lpstr>
      <vt:lpstr>思源黑体 CN Light</vt:lpstr>
      <vt:lpstr>汉仪雅酷黑 45W</vt:lpstr>
      <vt:lpstr>等线</vt:lpstr>
      <vt:lpstr>阿里巴巴普惠体 2.0 115 Black</vt:lpstr>
      <vt:lpstr>阿里巴巴普惠体 2.0 65 Medium</vt:lpstr>
      <vt:lpstr>OPPOSans 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橙色插画风年终述职报告ppt模板</dc:title>
  <dc:creator>追逐</dc:creator>
  <cp:keywords>P界达人</cp:keywords>
  <dc:description>www.51pptmoban.com</dc:description>
  <cp:lastModifiedBy>Power user</cp:lastModifiedBy>
  <cp:revision>17</cp:revision>
  <dcterms:created xsi:type="dcterms:W3CDTF">2022-11-30T07:23:04Z</dcterms:created>
  <dcterms:modified xsi:type="dcterms:W3CDTF">2023-01-02T04:05:22Z</dcterms:modified>
</cp:coreProperties>
</file>