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6" r:id="rId2"/>
    <p:sldId id="267" r:id="rId3"/>
    <p:sldId id="260" r:id="rId4"/>
    <p:sldId id="258" r:id="rId5"/>
    <p:sldId id="268" r:id="rId6"/>
    <p:sldId id="270" r:id="rId7"/>
    <p:sldId id="265" r:id="rId8"/>
    <p:sldId id="269" r:id="rId9"/>
    <p:sldId id="271" r:id="rId10"/>
    <p:sldId id="272" r:id="rId11"/>
    <p:sldId id="273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80B3"/>
    <a:srgbClr val="5BB8E7"/>
    <a:srgbClr val="3CABE2"/>
    <a:srgbClr val="E6E6E6"/>
    <a:srgbClr val="306FB1"/>
    <a:srgbClr val="228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6" autoAdjust="0"/>
    <p:restoredTop sz="95764" autoAdjust="0"/>
  </p:normalViewPr>
  <p:slideViewPr>
    <p:cSldViewPr snapToGrid="0" showGuides="1">
      <p:cViewPr>
        <p:scale>
          <a:sx n="50" d="100"/>
          <a:sy n="50" d="100"/>
        </p:scale>
        <p:origin x="1536" y="1260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47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政府财政激励</c:v>
                </c:pt>
                <c:pt idx="1">
                  <c:v>企业自身管理</c:v>
                </c:pt>
                <c:pt idx="2">
                  <c:v>行业竞争</c:v>
                </c:pt>
                <c:pt idx="3">
                  <c:v>成本考虑</c:v>
                </c:pt>
                <c:pt idx="4">
                  <c:v>民众舆论</c:v>
                </c:pt>
                <c:pt idx="5">
                  <c:v>法律法规</c:v>
                </c:pt>
                <c:pt idx="6">
                  <c:v>长期运营能力</c:v>
                </c:pt>
                <c:pt idx="7">
                  <c:v>客户要求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0.2</c:v>
                </c:pt>
                <c:pt idx="1">
                  <c:v>0.28000000000000003</c:v>
                </c:pt>
                <c:pt idx="2">
                  <c:v>0.28999999999999998</c:v>
                </c:pt>
                <c:pt idx="3">
                  <c:v>0.3</c:v>
                </c:pt>
                <c:pt idx="4">
                  <c:v>0.33</c:v>
                </c:pt>
                <c:pt idx="5">
                  <c:v>0.36</c:v>
                </c:pt>
                <c:pt idx="6">
                  <c:v>0.4</c:v>
                </c:pt>
                <c:pt idx="7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8-4C51-ABEA-18714B011E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65372991"/>
        <c:axId val="365381727"/>
      </c:barChart>
      <c:catAx>
        <c:axId val="36537299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65381727"/>
        <c:crosses val="autoZero"/>
        <c:auto val="1"/>
        <c:lblAlgn val="ctr"/>
        <c:lblOffset val="100"/>
        <c:noMultiLvlLbl val="0"/>
      </c:catAx>
      <c:valAx>
        <c:axId val="36538172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65372991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0506DD-6BDE-8831-1CBC-D4E0077EC2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43F1DC-3D65-9FCB-C8F8-25C0BA7519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C8314-5CE1-4380-B9A7-89042CE84381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BECCDB-53B6-33AF-5B10-6D2431D747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8E8827-1DE1-4113-51E1-A1D645743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80644-9B13-4BA0-8512-F999FBD88B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671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DDA21-F432-446F-9752-08C5573C93CC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7A8FB-3FFC-4CD9-95D4-99E62F527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77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E7A8FB-3FFC-4CD9-95D4-99E62F5276D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026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66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381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0665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20A2C1-2533-6067-230B-F6E7C428B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605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61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0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BB74F22-D32E-B19B-6938-451F121DF6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040DFFF-E2A9-F7EC-0D2D-BF73992FBD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9000">
                <a:srgbClr val="3CABE2">
                  <a:alpha val="97000"/>
                </a:srgbClr>
              </a:gs>
              <a:gs pos="100000">
                <a:srgbClr val="3CABE2">
                  <a:alpha val="3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026D88A-E20E-17B2-2F22-4FFAA501E074}"/>
              </a:ext>
            </a:extLst>
          </p:cNvPr>
          <p:cNvSpPr txBox="1"/>
          <p:nvPr/>
        </p:nvSpPr>
        <p:spPr>
          <a:xfrm>
            <a:off x="660400" y="4856573"/>
            <a:ext cx="35329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B35456A-71B6-A062-3E0E-B6C8FE7436BB}"/>
              </a:ext>
            </a:extLst>
          </p:cNvPr>
          <p:cNvSpPr txBox="1"/>
          <p:nvPr/>
        </p:nvSpPr>
        <p:spPr>
          <a:xfrm>
            <a:off x="660400" y="5234171"/>
            <a:ext cx="35329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A7BD09-A6F9-52C4-5BAC-C5310A449BE2}"/>
              </a:ext>
            </a:extLst>
          </p:cNvPr>
          <p:cNvSpPr txBox="1"/>
          <p:nvPr/>
        </p:nvSpPr>
        <p:spPr>
          <a:xfrm>
            <a:off x="660400" y="3413773"/>
            <a:ext cx="5167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Introduction to data center work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7DF8A5A-C252-F044-4ED1-9B1D3B9C5940}"/>
              </a:ext>
            </a:extLst>
          </p:cNvPr>
          <p:cNvSpPr txBox="1"/>
          <p:nvPr/>
        </p:nvSpPr>
        <p:spPr>
          <a:xfrm>
            <a:off x="660400" y="1840402"/>
            <a:ext cx="33909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数据中心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4D2EB5C-6A4F-696B-3466-C2746B072E28}"/>
              </a:ext>
            </a:extLst>
          </p:cNvPr>
          <p:cNvSpPr txBox="1"/>
          <p:nvPr/>
        </p:nvSpPr>
        <p:spPr>
          <a:xfrm>
            <a:off x="660400" y="2644250"/>
            <a:ext cx="69469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50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工作内容介绍通用模板</a:t>
            </a:r>
          </a:p>
        </p:txBody>
      </p:sp>
      <p:sp>
        <p:nvSpPr>
          <p:cNvPr id="35" name="!!!4">
            <a:extLst>
              <a:ext uri="{FF2B5EF4-FFF2-40B4-BE49-F238E27FC236}">
                <a16:creationId xmlns:a16="http://schemas.microsoft.com/office/drawing/2014/main" id="{657B226D-0992-F588-942F-37288DA1D645}"/>
              </a:ext>
            </a:extLst>
          </p:cNvPr>
          <p:cNvSpPr/>
          <p:nvPr/>
        </p:nvSpPr>
        <p:spPr>
          <a:xfrm rot="5400000">
            <a:off x="9377753" y="4652122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377650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36C84365-5453-4459-EB94-D55C0484D0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!!!4">
            <a:extLst>
              <a:ext uri="{FF2B5EF4-FFF2-40B4-BE49-F238E27FC236}">
                <a16:creationId xmlns:a16="http://schemas.microsoft.com/office/drawing/2014/main" id="{B7D1DC25-EADF-25CF-776A-2A5B586C308A}"/>
              </a:ext>
            </a:extLst>
          </p:cNvPr>
          <p:cNvSpPr/>
          <p:nvPr/>
        </p:nvSpPr>
        <p:spPr>
          <a:xfrm rot="5400000">
            <a:off x="-19096" y="187729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" name="!2">
            <a:extLst>
              <a:ext uri="{FF2B5EF4-FFF2-40B4-BE49-F238E27FC236}">
                <a16:creationId xmlns:a16="http://schemas.microsoft.com/office/drawing/2014/main" id="{597A3A60-59B1-9724-4608-2DE6772A1CA9}"/>
              </a:ext>
            </a:extLst>
          </p:cNvPr>
          <p:cNvSpPr/>
          <p:nvPr/>
        </p:nvSpPr>
        <p:spPr>
          <a:xfrm rot="5400000">
            <a:off x="4326522" y="1471787"/>
            <a:ext cx="3538956" cy="3050826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95000">
                <a:schemeClr val="accent1"/>
              </a:gs>
              <a:gs pos="5000">
                <a:schemeClr val="accent1">
                  <a:lumMod val="20000"/>
                  <a:lumOff val="8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34104A-7E49-0E48-505D-4C51A41D637C}"/>
              </a:ext>
            </a:extLst>
          </p:cNvPr>
          <p:cNvSpPr txBox="1"/>
          <p:nvPr/>
        </p:nvSpPr>
        <p:spPr>
          <a:xfrm>
            <a:off x="5275262" y="3121223"/>
            <a:ext cx="1641475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数据中心</a:t>
            </a:r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特点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EA5926-7CC5-600A-7032-19E34958BE9F}"/>
              </a:ext>
            </a:extLst>
          </p:cNvPr>
          <p:cNvSpPr txBox="1"/>
          <p:nvPr/>
        </p:nvSpPr>
        <p:spPr>
          <a:xfrm>
            <a:off x="8189122" y="2436494"/>
            <a:ext cx="279686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此处对该特点进行解释，自行添加文本内容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FB7407-C874-01A5-8FB0-6B2FD25F54DC}"/>
              </a:ext>
            </a:extLst>
          </p:cNvPr>
          <p:cNvSpPr txBox="1"/>
          <p:nvPr/>
        </p:nvSpPr>
        <p:spPr>
          <a:xfrm>
            <a:off x="8189122" y="1984057"/>
            <a:ext cx="1844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能耗高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B36D5E-97DD-558E-AC8E-601028986BB2}"/>
              </a:ext>
            </a:extLst>
          </p:cNvPr>
          <p:cNvSpPr txBox="1"/>
          <p:nvPr/>
        </p:nvSpPr>
        <p:spPr>
          <a:xfrm>
            <a:off x="8189122" y="4353559"/>
            <a:ext cx="279686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此处对该特点进行解释，自行添加文本内容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5588F0-C6F3-1F66-B37B-A37C974564A3}"/>
              </a:ext>
            </a:extLst>
          </p:cNvPr>
          <p:cNvSpPr txBox="1"/>
          <p:nvPr/>
        </p:nvSpPr>
        <p:spPr>
          <a:xfrm>
            <a:off x="8189122" y="3921442"/>
            <a:ext cx="1844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温湿度要求高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7912E6-2787-F203-EA4F-FDD376216368}"/>
              </a:ext>
            </a:extLst>
          </p:cNvPr>
          <p:cNvSpPr txBox="1"/>
          <p:nvPr/>
        </p:nvSpPr>
        <p:spPr>
          <a:xfrm>
            <a:off x="1206018" y="2436494"/>
            <a:ext cx="279686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此处对该特点进行解释，自行添加文本内容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DF93B2-1DB4-3475-B50F-BE8B480B33D0}"/>
              </a:ext>
            </a:extLst>
          </p:cNvPr>
          <p:cNvSpPr txBox="1"/>
          <p:nvPr/>
        </p:nvSpPr>
        <p:spPr>
          <a:xfrm>
            <a:off x="2158518" y="1984057"/>
            <a:ext cx="1844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电力稳定性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770640-9CE7-B93B-1E64-3D90252C7F25}"/>
              </a:ext>
            </a:extLst>
          </p:cNvPr>
          <p:cNvSpPr txBox="1"/>
          <p:nvPr/>
        </p:nvSpPr>
        <p:spPr>
          <a:xfrm>
            <a:off x="1206018" y="4498974"/>
            <a:ext cx="279686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此处对该特点进行解释，自行添加文本内容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61735A-8788-0941-8463-C974675AC1DF}"/>
              </a:ext>
            </a:extLst>
          </p:cNvPr>
          <p:cNvSpPr txBox="1"/>
          <p:nvPr/>
        </p:nvSpPr>
        <p:spPr>
          <a:xfrm>
            <a:off x="2158518" y="4066857"/>
            <a:ext cx="1844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空调可靠性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872352-6000-0A15-655D-2581380A0931}"/>
              </a:ext>
            </a:extLst>
          </p:cNvPr>
          <p:cNvSpPr txBox="1"/>
          <p:nvPr/>
        </p:nvSpPr>
        <p:spPr>
          <a:xfrm>
            <a:off x="4697570" y="5485180"/>
            <a:ext cx="2796860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此处对该特点进行解释，自行添加文本内容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A317E2-ECE3-ACF5-617B-4758D733F3DB}"/>
              </a:ext>
            </a:extLst>
          </p:cNvPr>
          <p:cNvSpPr txBox="1"/>
          <p:nvPr/>
        </p:nvSpPr>
        <p:spPr>
          <a:xfrm>
            <a:off x="5173820" y="5053063"/>
            <a:ext cx="18443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弱电连续性</a:t>
            </a:r>
          </a:p>
        </p:txBody>
      </p:sp>
      <p:sp>
        <p:nvSpPr>
          <p:cNvPr id="16" name="图形 14">
            <a:extLst>
              <a:ext uri="{FF2B5EF4-FFF2-40B4-BE49-F238E27FC236}">
                <a16:creationId xmlns:a16="http://schemas.microsoft.com/office/drawing/2014/main" id="{4BE63B92-95CA-F957-D6A9-5AAE1F814D70}"/>
              </a:ext>
            </a:extLst>
          </p:cNvPr>
          <p:cNvSpPr/>
          <p:nvPr/>
        </p:nvSpPr>
        <p:spPr>
          <a:xfrm>
            <a:off x="5623015" y="1821335"/>
            <a:ext cx="949508" cy="1061169"/>
          </a:xfrm>
          <a:custGeom>
            <a:avLst/>
            <a:gdLst>
              <a:gd name="connsiteX0" fmla="*/ 946614 w 949508"/>
              <a:gd name="connsiteY0" fmla="*/ 719437 h 1061169"/>
              <a:gd name="connsiteX1" fmla="*/ 901649 w 949508"/>
              <a:gd name="connsiteY1" fmla="*/ 662482 h 1061169"/>
              <a:gd name="connsiteX2" fmla="*/ 877668 w 949508"/>
              <a:gd name="connsiteY2" fmla="*/ 653489 h 1061169"/>
              <a:gd name="connsiteX3" fmla="*/ 877668 w 949508"/>
              <a:gd name="connsiteY3" fmla="*/ 404683 h 1061169"/>
              <a:gd name="connsiteX4" fmla="*/ 901649 w 949508"/>
              <a:gd name="connsiteY4" fmla="*/ 395691 h 1061169"/>
              <a:gd name="connsiteX5" fmla="*/ 937621 w 949508"/>
              <a:gd name="connsiteY5" fmla="*/ 269789 h 1061169"/>
              <a:gd name="connsiteX6" fmla="*/ 880665 w 949508"/>
              <a:gd name="connsiteY6" fmla="*/ 224824 h 1061169"/>
              <a:gd name="connsiteX7" fmla="*/ 820712 w 949508"/>
              <a:gd name="connsiteY7" fmla="*/ 227822 h 1061169"/>
              <a:gd name="connsiteX8" fmla="*/ 565912 w 949508"/>
              <a:gd name="connsiteY8" fmla="*/ 80937 h 1061169"/>
              <a:gd name="connsiteX9" fmla="*/ 475982 w 949508"/>
              <a:gd name="connsiteY9" fmla="*/ 0 h 1061169"/>
              <a:gd name="connsiteX10" fmla="*/ 383055 w 949508"/>
              <a:gd name="connsiteY10" fmla="*/ 80937 h 1061169"/>
              <a:gd name="connsiteX11" fmla="*/ 125256 w 949508"/>
              <a:gd name="connsiteY11" fmla="*/ 230819 h 1061169"/>
              <a:gd name="connsiteX12" fmla="*/ 11345 w 949508"/>
              <a:gd name="connsiteY12" fmla="*/ 272787 h 1061169"/>
              <a:gd name="connsiteX13" fmla="*/ 47317 w 949508"/>
              <a:gd name="connsiteY13" fmla="*/ 398688 h 1061169"/>
              <a:gd name="connsiteX14" fmla="*/ 71298 w 949508"/>
              <a:gd name="connsiteY14" fmla="*/ 407681 h 1061169"/>
              <a:gd name="connsiteX15" fmla="*/ 71298 w 949508"/>
              <a:gd name="connsiteY15" fmla="*/ 656487 h 1061169"/>
              <a:gd name="connsiteX16" fmla="*/ 47317 w 949508"/>
              <a:gd name="connsiteY16" fmla="*/ 665480 h 1061169"/>
              <a:gd name="connsiteX17" fmla="*/ 11345 w 949508"/>
              <a:gd name="connsiteY17" fmla="*/ 791381 h 1061169"/>
              <a:gd name="connsiteX18" fmla="*/ 92282 w 949508"/>
              <a:gd name="connsiteY18" fmla="*/ 839344 h 1061169"/>
              <a:gd name="connsiteX19" fmla="*/ 125256 w 949508"/>
              <a:gd name="connsiteY19" fmla="*/ 833348 h 1061169"/>
              <a:gd name="connsiteX20" fmla="*/ 383055 w 949508"/>
              <a:gd name="connsiteY20" fmla="*/ 980233 h 1061169"/>
              <a:gd name="connsiteX21" fmla="*/ 472984 w 949508"/>
              <a:gd name="connsiteY21" fmla="*/ 1061170 h 1061169"/>
              <a:gd name="connsiteX22" fmla="*/ 562914 w 949508"/>
              <a:gd name="connsiteY22" fmla="*/ 980233 h 1061169"/>
              <a:gd name="connsiteX23" fmla="*/ 820712 w 949508"/>
              <a:gd name="connsiteY23" fmla="*/ 827353 h 1061169"/>
              <a:gd name="connsiteX24" fmla="*/ 853686 w 949508"/>
              <a:gd name="connsiteY24" fmla="*/ 833348 h 1061169"/>
              <a:gd name="connsiteX25" fmla="*/ 877668 w 949508"/>
              <a:gd name="connsiteY25" fmla="*/ 830351 h 1061169"/>
              <a:gd name="connsiteX26" fmla="*/ 934623 w 949508"/>
              <a:gd name="connsiteY26" fmla="*/ 785386 h 1061169"/>
              <a:gd name="connsiteX27" fmla="*/ 946614 w 949508"/>
              <a:gd name="connsiteY27" fmla="*/ 719437 h 1061169"/>
              <a:gd name="connsiteX28" fmla="*/ 493968 w 949508"/>
              <a:gd name="connsiteY28" fmla="*/ 878313 h 1061169"/>
              <a:gd name="connsiteX29" fmla="*/ 493968 w 949508"/>
              <a:gd name="connsiteY29" fmla="*/ 755409 h 1061169"/>
              <a:gd name="connsiteX30" fmla="*/ 658839 w 949508"/>
              <a:gd name="connsiteY30" fmla="*/ 659484 h 1061169"/>
              <a:gd name="connsiteX31" fmla="*/ 766754 w 949508"/>
              <a:gd name="connsiteY31" fmla="*/ 719437 h 1061169"/>
              <a:gd name="connsiteX32" fmla="*/ 784740 w 949508"/>
              <a:gd name="connsiteY32" fmla="*/ 803372 h 1061169"/>
              <a:gd name="connsiteX33" fmla="*/ 559916 w 949508"/>
              <a:gd name="connsiteY33" fmla="*/ 935268 h 1061169"/>
              <a:gd name="connsiteX34" fmla="*/ 493968 w 949508"/>
              <a:gd name="connsiteY34" fmla="*/ 878313 h 1061169"/>
              <a:gd name="connsiteX35" fmla="*/ 389050 w 949508"/>
              <a:gd name="connsiteY35" fmla="*/ 935268 h 1061169"/>
              <a:gd name="connsiteX36" fmla="*/ 164226 w 949508"/>
              <a:gd name="connsiteY36" fmla="*/ 803372 h 1061169"/>
              <a:gd name="connsiteX37" fmla="*/ 182212 w 949508"/>
              <a:gd name="connsiteY37" fmla="*/ 770397 h 1061169"/>
              <a:gd name="connsiteX38" fmla="*/ 182212 w 949508"/>
              <a:gd name="connsiteY38" fmla="*/ 719437 h 1061169"/>
              <a:gd name="connsiteX39" fmla="*/ 290127 w 949508"/>
              <a:gd name="connsiteY39" fmla="*/ 659484 h 1061169"/>
              <a:gd name="connsiteX40" fmla="*/ 454998 w 949508"/>
              <a:gd name="connsiteY40" fmla="*/ 755409 h 1061169"/>
              <a:gd name="connsiteX41" fmla="*/ 454998 w 949508"/>
              <a:gd name="connsiteY41" fmla="*/ 878313 h 1061169"/>
              <a:gd name="connsiteX42" fmla="*/ 389050 w 949508"/>
              <a:gd name="connsiteY42" fmla="*/ 935268 h 1061169"/>
              <a:gd name="connsiteX43" fmla="*/ 116263 w 949508"/>
              <a:gd name="connsiteY43" fmla="*/ 404683 h 1061169"/>
              <a:gd name="connsiteX44" fmla="*/ 158230 w 949508"/>
              <a:gd name="connsiteY44" fmla="*/ 377705 h 1061169"/>
              <a:gd name="connsiteX45" fmla="*/ 263148 w 949508"/>
              <a:gd name="connsiteY45" fmla="*/ 437658 h 1061169"/>
              <a:gd name="connsiteX46" fmla="*/ 245162 w 949508"/>
              <a:gd name="connsiteY46" fmla="*/ 527587 h 1061169"/>
              <a:gd name="connsiteX47" fmla="*/ 266146 w 949508"/>
              <a:gd name="connsiteY47" fmla="*/ 620515 h 1061169"/>
              <a:gd name="connsiteX48" fmla="*/ 161228 w 949508"/>
              <a:gd name="connsiteY48" fmla="*/ 680468 h 1061169"/>
              <a:gd name="connsiteX49" fmla="*/ 113266 w 949508"/>
              <a:gd name="connsiteY49" fmla="*/ 653489 h 1061169"/>
              <a:gd name="connsiteX50" fmla="*/ 113266 w 949508"/>
              <a:gd name="connsiteY50" fmla="*/ 407681 h 1061169"/>
              <a:gd name="connsiteX51" fmla="*/ 116263 w 949508"/>
              <a:gd name="connsiteY51" fmla="*/ 404683 h 1061169"/>
              <a:gd name="connsiteX52" fmla="*/ 452001 w 949508"/>
              <a:gd name="connsiteY52" fmla="*/ 182857 h 1061169"/>
              <a:gd name="connsiteX53" fmla="*/ 452001 w 949508"/>
              <a:gd name="connsiteY53" fmla="*/ 302763 h 1061169"/>
              <a:gd name="connsiteX54" fmla="*/ 284132 w 949508"/>
              <a:gd name="connsiteY54" fmla="*/ 401686 h 1061169"/>
              <a:gd name="connsiteX55" fmla="*/ 179214 w 949508"/>
              <a:gd name="connsiteY55" fmla="*/ 341733 h 1061169"/>
              <a:gd name="connsiteX56" fmla="*/ 179214 w 949508"/>
              <a:gd name="connsiteY56" fmla="*/ 290773 h 1061169"/>
              <a:gd name="connsiteX57" fmla="*/ 161228 w 949508"/>
              <a:gd name="connsiteY57" fmla="*/ 257798 h 1061169"/>
              <a:gd name="connsiteX58" fmla="*/ 386052 w 949508"/>
              <a:gd name="connsiteY58" fmla="*/ 125902 h 1061169"/>
              <a:gd name="connsiteX59" fmla="*/ 452001 w 949508"/>
              <a:gd name="connsiteY59" fmla="*/ 182857 h 1061169"/>
              <a:gd name="connsiteX60" fmla="*/ 559916 w 949508"/>
              <a:gd name="connsiteY60" fmla="*/ 125902 h 1061169"/>
              <a:gd name="connsiteX61" fmla="*/ 784740 w 949508"/>
              <a:gd name="connsiteY61" fmla="*/ 257798 h 1061169"/>
              <a:gd name="connsiteX62" fmla="*/ 766754 w 949508"/>
              <a:gd name="connsiteY62" fmla="*/ 341733 h 1061169"/>
              <a:gd name="connsiteX63" fmla="*/ 661837 w 949508"/>
              <a:gd name="connsiteY63" fmla="*/ 401686 h 1061169"/>
              <a:gd name="connsiteX64" fmla="*/ 493968 w 949508"/>
              <a:gd name="connsiteY64" fmla="*/ 302763 h 1061169"/>
              <a:gd name="connsiteX65" fmla="*/ 493968 w 949508"/>
              <a:gd name="connsiteY65" fmla="*/ 182857 h 1061169"/>
              <a:gd name="connsiteX66" fmla="*/ 559916 w 949508"/>
              <a:gd name="connsiteY66" fmla="*/ 125902 h 1061169"/>
              <a:gd name="connsiteX67" fmla="*/ 472984 w 949508"/>
              <a:gd name="connsiteY67" fmla="*/ 716440 h 1061169"/>
              <a:gd name="connsiteX68" fmla="*/ 287130 w 949508"/>
              <a:gd name="connsiteY68" fmla="*/ 530585 h 1061169"/>
              <a:gd name="connsiteX69" fmla="*/ 472984 w 949508"/>
              <a:gd name="connsiteY69" fmla="*/ 344730 h 1061169"/>
              <a:gd name="connsiteX70" fmla="*/ 658839 w 949508"/>
              <a:gd name="connsiteY70" fmla="*/ 530585 h 1061169"/>
              <a:gd name="connsiteX71" fmla="*/ 472984 w 949508"/>
              <a:gd name="connsiteY71" fmla="*/ 716440 h 1061169"/>
              <a:gd name="connsiteX72" fmla="*/ 787738 w 949508"/>
              <a:gd name="connsiteY72" fmla="*/ 680468 h 1061169"/>
              <a:gd name="connsiteX73" fmla="*/ 682820 w 949508"/>
              <a:gd name="connsiteY73" fmla="*/ 620515 h 1061169"/>
              <a:gd name="connsiteX74" fmla="*/ 703804 w 949508"/>
              <a:gd name="connsiteY74" fmla="*/ 527587 h 1061169"/>
              <a:gd name="connsiteX75" fmla="*/ 685818 w 949508"/>
              <a:gd name="connsiteY75" fmla="*/ 437658 h 1061169"/>
              <a:gd name="connsiteX76" fmla="*/ 790736 w 949508"/>
              <a:gd name="connsiteY76" fmla="*/ 377705 h 1061169"/>
              <a:gd name="connsiteX77" fmla="*/ 832703 w 949508"/>
              <a:gd name="connsiteY77" fmla="*/ 404683 h 1061169"/>
              <a:gd name="connsiteX78" fmla="*/ 838698 w 949508"/>
              <a:gd name="connsiteY78" fmla="*/ 404683 h 1061169"/>
              <a:gd name="connsiteX79" fmla="*/ 838698 w 949508"/>
              <a:gd name="connsiteY79" fmla="*/ 650491 h 1061169"/>
              <a:gd name="connsiteX80" fmla="*/ 832703 w 949508"/>
              <a:gd name="connsiteY80" fmla="*/ 650491 h 1061169"/>
              <a:gd name="connsiteX81" fmla="*/ 787738 w 949508"/>
              <a:gd name="connsiteY81" fmla="*/ 680468 h 1061169"/>
              <a:gd name="connsiteX82" fmla="*/ 871672 w 949508"/>
              <a:gd name="connsiteY82" fmla="*/ 269789 h 1061169"/>
              <a:gd name="connsiteX83" fmla="*/ 901649 w 949508"/>
              <a:gd name="connsiteY83" fmla="*/ 293770 h 1061169"/>
              <a:gd name="connsiteX84" fmla="*/ 880665 w 949508"/>
              <a:gd name="connsiteY84" fmla="*/ 362716 h 1061169"/>
              <a:gd name="connsiteX85" fmla="*/ 841696 w 949508"/>
              <a:gd name="connsiteY85" fmla="*/ 368712 h 1061169"/>
              <a:gd name="connsiteX86" fmla="*/ 811719 w 949508"/>
              <a:gd name="connsiteY86" fmla="*/ 344730 h 1061169"/>
              <a:gd name="connsiteX87" fmla="*/ 832703 w 949508"/>
              <a:gd name="connsiteY87" fmla="*/ 275784 h 1061169"/>
              <a:gd name="connsiteX88" fmla="*/ 856684 w 949508"/>
              <a:gd name="connsiteY88" fmla="*/ 269789 h 1061169"/>
              <a:gd name="connsiteX89" fmla="*/ 871672 w 949508"/>
              <a:gd name="connsiteY89" fmla="*/ 269789 h 1061169"/>
              <a:gd name="connsiteX90" fmla="*/ 472984 w 949508"/>
              <a:gd name="connsiteY90" fmla="*/ 41967 h 1061169"/>
              <a:gd name="connsiteX91" fmla="*/ 523944 w 949508"/>
              <a:gd name="connsiteY91" fmla="*/ 92927 h 1061169"/>
              <a:gd name="connsiteX92" fmla="*/ 472984 w 949508"/>
              <a:gd name="connsiteY92" fmla="*/ 143887 h 1061169"/>
              <a:gd name="connsiteX93" fmla="*/ 422024 w 949508"/>
              <a:gd name="connsiteY93" fmla="*/ 92927 h 1061169"/>
              <a:gd name="connsiteX94" fmla="*/ 472984 w 949508"/>
              <a:gd name="connsiteY94" fmla="*/ 41967 h 1061169"/>
              <a:gd name="connsiteX95" fmla="*/ 47317 w 949508"/>
              <a:gd name="connsiteY95" fmla="*/ 293770 h 1061169"/>
              <a:gd name="connsiteX96" fmla="*/ 92282 w 949508"/>
              <a:gd name="connsiteY96" fmla="*/ 266791 h 1061169"/>
              <a:gd name="connsiteX97" fmla="*/ 116263 w 949508"/>
              <a:gd name="connsiteY97" fmla="*/ 272787 h 1061169"/>
              <a:gd name="connsiteX98" fmla="*/ 140244 w 949508"/>
              <a:gd name="connsiteY98" fmla="*/ 302763 h 1061169"/>
              <a:gd name="connsiteX99" fmla="*/ 137247 w 949508"/>
              <a:gd name="connsiteY99" fmla="*/ 341733 h 1061169"/>
              <a:gd name="connsiteX100" fmla="*/ 107270 w 949508"/>
              <a:gd name="connsiteY100" fmla="*/ 365714 h 1061169"/>
              <a:gd name="connsiteX101" fmla="*/ 68301 w 949508"/>
              <a:gd name="connsiteY101" fmla="*/ 359719 h 1061169"/>
              <a:gd name="connsiteX102" fmla="*/ 47317 w 949508"/>
              <a:gd name="connsiteY102" fmla="*/ 293770 h 1061169"/>
              <a:gd name="connsiteX103" fmla="*/ 47317 w 949508"/>
              <a:gd name="connsiteY103" fmla="*/ 767400 h 1061169"/>
              <a:gd name="connsiteX104" fmla="*/ 44319 w 949508"/>
              <a:gd name="connsiteY104" fmla="*/ 728430 h 1061169"/>
              <a:gd name="connsiteX105" fmla="*/ 68301 w 949508"/>
              <a:gd name="connsiteY105" fmla="*/ 698454 h 1061169"/>
              <a:gd name="connsiteX106" fmla="*/ 92282 w 949508"/>
              <a:gd name="connsiteY106" fmla="*/ 692458 h 1061169"/>
              <a:gd name="connsiteX107" fmla="*/ 107270 w 949508"/>
              <a:gd name="connsiteY107" fmla="*/ 695456 h 1061169"/>
              <a:gd name="connsiteX108" fmla="*/ 137247 w 949508"/>
              <a:gd name="connsiteY108" fmla="*/ 719437 h 1061169"/>
              <a:gd name="connsiteX109" fmla="*/ 140244 w 949508"/>
              <a:gd name="connsiteY109" fmla="*/ 758407 h 1061169"/>
              <a:gd name="connsiteX110" fmla="*/ 116263 w 949508"/>
              <a:gd name="connsiteY110" fmla="*/ 788383 h 1061169"/>
              <a:gd name="connsiteX111" fmla="*/ 47317 w 949508"/>
              <a:gd name="connsiteY111" fmla="*/ 767400 h 1061169"/>
              <a:gd name="connsiteX112" fmla="*/ 472984 w 949508"/>
              <a:gd name="connsiteY112" fmla="*/ 1019203 h 1061169"/>
              <a:gd name="connsiteX113" fmla="*/ 422024 w 949508"/>
              <a:gd name="connsiteY113" fmla="*/ 968243 h 1061169"/>
              <a:gd name="connsiteX114" fmla="*/ 472984 w 949508"/>
              <a:gd name="connsiteY114" fmla="*/ 917283 h 1061169"/>
              <a:gd name="connsiteX115" fmla="*/ 523944 w 949508"/>
              <a:gd name="connsiteY115" fmla="*/ 968243 h 1061169"/>
              <a:gd name="connsiteX116" fmla="*/ 472984 w 949508"/>
              <a:gd name="connsiteY116" fmla="*/ 1019203 h 1061169"/>
              <a:gd name="connsiteX117" fmla="*/ 901649 w 949508"/>
              <a:gd name="connsiteY117" fmla="*/ 767400 h 1061169"/>
              <a:gd name="connsiteX118" fmla="*/ 871672 w 949508"/>
              <a:gd name="connsiteY118" fmla="*/ 791381 h 1061169"/>
              <a:gd name="connsiteX119" fmla="*/ 832703 w 949508"/>
              <a:gd name="connsiteY119" fmla="*/ 785386 h 1061169"/>
              <a:gd name="connsiteX120" fmla="*/ 808722 w 949508"/>
              <a:gd name="connsiteY120" fmla="*/ 755409 h 1061169"/>
              <a:gd name="connsiteX121" fmla="*/ 811719 w 949508"/>
              <a:gd name="connsiteY121" fmla="*/ 716440 h 1061169"/>
              <a:gd name="connsiteX122" fmla="*/ 841696 w 949508"/>
              <a:gd name="connsiteY122" fmla="*/ 692458 h 1061169"/>
              <a:gd name="connsiteX123" fmla="*/ 856684 w 949508"/>
              <a:gd name="connsiteY123" fmla="*/ 689461 h 1061169"/>
              <a:gd name="connsiteX124" fmla="*/ 880665 w 949508"/>
              <a:gd name="connsiteY124" fmla="*/ 695456 h 1061169"/>
              <a:gd name="connsiteX125" fmla="*/ 901649 w 949508"/>
              <a:gd name="connsiteY125" fmla="*/ 767400 h 106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949508" h="1061169">
                <a:moveTo>
                  <a:pt x="946614" y="719437"/>
                </a:moveTo>
                <a:cubicBezTo>
                  <a:pt x="940618" y="695456"/>
                  <a:pt x="925630" y="674472"/>
                  <a:pt x="901649" y="662482"/>
                </a:cubicBezTo>
                <a:cubicBezTo>
                  <a:pt x="895654" y="659484"/>
                  <a:pt x="886661" y="656487"/>
                  <a:pt x="877668" y="653489"/>
                </a:cubicBezTo>
                <a:lnTo>
                  <a:pt x="877668" y="404683"/>
                </a:lnTo>
                <a:cubicBezTo>
                  <a:pt x="886661" y="401686"/>
                  <a:pt x="892656" y="398688"/>
                  <a:pt x="901649" y="395691"/>
                </a:cubicBezTo>
                <a:cubicBezTo>
                  <a:pt x="946614" y="371709"/>
                  <a:pt x="961602" y="314754"/>
                  <a:pt x="937621" y="269789"/>
                </a:cubicBezTo>
                <a:cubicBezTo>
                  <a:pt x="925630" y="248805"/>
                  <a:pt x="904647" y="233817"/>
                  <a:pt x="880665" y="224824"/>
                </a:cubicBezTo>
                <a:cubicBezTo>
                  <a:pt x="859682" y="218829"/>
                  <a:pt x="841696" y="221827"/>
                  <a:pt x="820712" y="227822"/>
                </a:cubicBezTo>
                <a:lnTo>
                  <a:pt x="565912" y="80937"/>
                </a:lnTo>
                <a:cubicBezTo>
                  <a:pt x="559916" y="35972"/>
                  <a:pt x="520947" y="0"/>
                  <a:pt x="475982" y="0"/>
                </a:cubicBezTo>
                <a:cubicBezTo>
                  <a:pt x="431017" y="0"/>
                  <a:pt x="389050" y="35972"/>
                  <a:pt x="383055" y="80937"/>
                </a:cubicBezTo>
                <a:lnTo>
                  <a:pt x="125256" y="230819"/>
                </a:lnTo>
                <a:cubicBezTo>
                  <a:pt x="83289" y="215831"/>
                  <a:pt x="35327" y="230819"/>
                  <a:pt x="11345" y="272787"/>
                </a:cubicBezTo>
                <a:cubicBezTo>
                  <a:pt x="-12636" y="317751"/>
                  <a:pt x="2352" y="374707"/>
                  <a:pt x="47317" y="398688"/>
                </a:cubicBezTo>
                <a:cubicBezTo>
                  <a:pt x="56310" y="401686"/>
                  <a:pt x="62305" y="404683"/>
                  <a:pt x="71298" y="407681"/>
                </a:cubicBezTo>
                <a:lnTo>
                  <a:pt x="71298" y="656487"/>
                </a:lnTo>
                <a:cubicBezTo>
                  <a:pt x="62305" y="659484"/>
                  <a:pt x="56310" y="662482"/>
                  <a:pt x="47317" y="665480"/>
                </a:cubicBezTo>
                <a:cubicBezTo>
                  <a:pt x="2352" y="689461"/>
                  <a:pt x="-12636" y="746416"/>
                  <a:pt x="11345" y="791381"/>
                </a:cubicBezTo>
                <a:cubicBezTo>
                  <a:pt x="29331" y="821358"/>
                  <a:pt x="59308" y="839344"/>
                  <a:pt x="92282" y="839344"/>
                </a:cubicBezTo>
                <a:cubicBezTo>
                  <a:pt x="104273" y="839344"/>
                  <a:pt x="113266" y="836346"/>
                  <a:pt x="125256" y="833348"/>
                </a:cubicBezTo>
                <a:lnTo>
                  <a:pt x="383055" y="980233"/>
                </a:lnTo>
                <a:cubicBezTo>
                  <a:pt x="389050" y="1025198"/>
                  <a:pt x="428019" y="1061170"/>
                  <a:pt x="472984" y="1061170"/>
                </a:cubicBezTo>
                <a:cubicBezTo>
                  <a:pt x="517949" y="1061170"/>
                  <a:pt x="556919" y="1025198"/>
                  <a:pt x="562914" y="980233"/>
                </a:cubicBezTo>
                <a:lnTo>
                  <a:pt x="820712" y="827353"/>
                </a:lnTo>
                <a:cubicBezTo>
                  <a:pt x="832703" y="830351"/>
                  <a:pt x="841696" y="833348"/>
                  <a:pt x="853686" y="833348"/>
                </a:cubicBezTo>
                <a:cubicBezTo>
                  <a:pt x="862679" y="833348"/>
                  <a:pt x="871672" y="833348"/>
                  <a:pt x="877668" y="830351"/>
                </a:cubicBezTo>
                <a:cubicBezTo>
                  <a:pt x="901649" y="824355"/>
                  <a:pt x="922632" y="809367"/>
                  <a:pt x="934623" y="785386"/>
                </a:cubicBezTo>
                <a:cubicBezTo>
                  <a:pt x="949611" y="767400"/>
                  <a:pt x="952609" y="743419"/>
                  <a:pt x="946614" y="719437"/>
                </a:cubicBezTo>
                <a:close/>
                <a:moveTo>
                  <a:pt x="493968" y="878313"/>
                </a:moveTo>
                <a:lnTo>
                  <a:pt x="493968" y="755409"/>
                </a:lnTo>
                <a:cubicBezTo>
                  <a:pt x="562914" y="749414"/>
                  <a:pt x="622867" y="713442"/>
                  <a:pt x="658839" y="659484"/>
                </a:cubicBezTo>
                <a:lnTo>
                  <a:pt x="766754" y="719437"/>
                </a:lnTo>
                <a:cubicBezTo>
                  <a:pt x="757761" y="749414"/>
                  <a:pt x="766754" y="779390"/>
                  <a:pt x="784740" y="803372"/>
                </a:cubicBezTo>
                <a:lnTo>
                  <a:pt x="559916" y="935268"/>
                </a:lnTo>
                <a:cubicBezTo>
                  <a:pt x="550923" y="908290"/>
                  <a:pt x="523944" y="884308"/>
                  <a:pt x="493968" y="878313"/>
                </a:cubicBezTo>
                <a:close/>
                <a:moveTo>
                  <a:pt x="389050" y="935268"/>
                </a:moveTo>
                <a:lnTo>
                  <a:pt x="164226" y="803372"/>
                </a:lnTo>
                <a:cubicBezTo>
                  <a:pt x="173219" y="794379"/>
                  <a:pt x="179214" y="782388"/>
                  <a:pt x="182212" y="770397"/>
                </a:cubicBezTo>
                <a:cubicBezTo>
                  <a:pt x="188207" y="752411"/>
                  <a:pt x="185209" y="737423"/>
                  <a:pt x="182212" y="719437"/>
                </a:cubicBezTo>
                <a:lnTo>
                  <a:pt x="290127" y="659484"/>
                </a:lnTo>
                <a:cubicBezTo>
                  <a:pt x="329097" y="713442"/>
                  <a:pt x="389050" y="749414"/>
                  <a:pt x="454998" y="755409"/>
                </a:cubicBezTo>
                <a:lnTo>
                  <a:pt x="454998" y="878313"/>
                </a:lnTo>
                <a:cubicBezTo>
                  <a:pt x="422024" y="884308"/>
                  <a:pt x="398043" y="908290"/>
                  <a:pt x="389050" y="935268"/>
                </a:cubicBezTo>
                <a:close/>
                <a:moveTo>
                  <a:pt x="116263" y="404683"/>
                </a:moveTo>
                <a:cubicBezTo>
                  <a:pt x="134249" y="398688"/>
                  <a:pt x="149237" y="389695"/>
                  <a:pt x="158230" y="377705"/>
                </a:cubicBezTo>
                <a:lnTo>
                  <a:pt x="263148" y="437658"/>
                </a:lnTo>
                <a:cubicBezTo>
                  <a:pt x="251158" y="464637"/>
                  <a:pt x="245162" y="497611"/>
                  <a:pt x="245162" y="527587"/>
                </a:cubicBezTo>
                <a:cubicBezTo>
                  <a:pt x="245162" y="560562"/>
                  <a:pt x="251158" y="593536"/>
                  <a:pt x="266146" y="620515"/>
                </a:cubicBezTo>
                <a:lnTo>
                  <a:pt x="161228" y="680468"/>
                </a:lnTo>
                <a:cubicBezTo>
                  <a:pt x="149237" y="665480"/>
                  <a:pt x="131251" y="656487"/>
                  <a:pt x="113266" y="653489"/>
                </a:cubicBezTo>
                <a:lnTo>
                  <a:pt x="113266" y="407681"/>
                </a:lnTo>
                <a:cubicBezTo>
                  <a:pt x="113266" y="407681"/>
                  <a:pt x="116263" y="407681"/>
                  <a:pt x="116263" y="404683"/>
                </a:cubicBezTo>
                <a:close/>
                <a:moveTo>
                  <a:pt x="452001" y="182857"/>
                </a:moveTo>
                <a:lnTo>
                  <a:pt x="452001" y="302763"/>
                </a:lnTo>
                <a:cubicBezTo>
                  <a:pt x="383055" y="308759"/>
                  <a:pt x="320104" y="347728"/>
                  <a:pt x="284132" y="401686"/>
                </a:cubicBezTo>
                <a:lnTo>
                  <a:pt x="179214" y="341733"/>
                </a:lnTo>
                <a:cubicBezTo>
                  <a:pt x="185209" y="326744"/>
                  <a:pt x="185209" y="308759"/>
                  <a:pt x="179214" y="290773"/>
                </a:cubicBezTo>
                <a:cubicBezTo>
                  <a:pt x="176216" y="278782"/>
                  <a:pt x="170221" y="266791"/>
                  <a:pt x="161228" y="257798"/>
                </a:cubicBezTo>
                <a:lnTo>
                  <a:pt x="386052" y="125902"/>
                </a:lnTo>
                <a:cubicBezTo>
                  <a:pt x="398043" y="152880"/>
                  <a:pt x="422024" y="176862"/>
                  <a:pt x="452001" y="182857"/>
                </a:cubicBezTo>
                <a:close/>
                <a:moveTo>
                  <a:pt x="559916" y="125902"/>
                </a:moveTo>
                <a:lnTo>
                  <a:pt x="784740" y="257798"/>
                </a:lnTo>
                <a:cubicBezTo>
                  <a:pt x="766754" y="281780"/>
                  <a:pt x="757761" y="311756"/>
                  <a:pt x="766754" y="341733"/>
                </a:cubicBezTo>
                <a:lnTo>
                  <a:pt x="661837" y="401686"/>
                </a:lnTo>
                <a:cubicBezTo>
                  <a:pt x="625865" y="347728"/>
                  <a:pt x="562914" y="308759"/>
                  <a:pt x="493968" y="302763"/>
                </a:cubicBezTo>
                <a:lnTo>
                  <a:pt x="493968" y="182857"/>
                </a:lnTo>
                <a:cubicBezTo>
                  <a:pt x="523944" y="176862"/>
                  <a:pt x="550923" y="152880"/>
                  <a:pt x="559916" y="125902"/>
                </a:cubicBezTo>
                <a:close/>
                <a:moveTo>
                  <a:pt x="472984" y="716440"/>
                </a:moveTo>
                <a:cubicBezTo>
                  <a:pt x="371064" y="716440"/>
                  <a:pt x="287130" y="632505"/>
                  <a:pt x="287130" y="530585"/>
                </a:cubicBezTo>
                <a:cubicBezTo>
                  <a:pt x="287130" y="428665"/>
                  <a:pt x="371064" y="344730"/>
                  <a:pt x="472984" y="344730"/>
                </a:cubicBezTo>
                <a:cubicBezTo>
                  <a:pt x="574904" y="344730"/>
                  <a:pt x="658839" y="428665"/>
                  <a:pt x="658839" y="530585"/>
                </a:cubicBezTo>
                <a:cubicBezTo>
                  <a:pt x="661837" y="632505"/>
                  <a:pt x="577902" y="716440"/>
                  <a:pt x="472984" y="716440"/>
                </a:cubicBezTo>
                <a:close/>
                <a:moveTo>
                  <a:pt x="787738" y="680468"/>
                </a:moveTo>
                <a:lnTo>
                  <a:pt x="682820" y="620515"/>
                </a:lnTo>
                <a:cubicBezTo>
                  <a:pt x="694811" y="590538"/>
                  <a:pt x="703804" y="560562"/>
                  <a:pt x="703804" y="527587"/>
                </a:cubicBezTo>
                <a:cubicBezTo>
                  <a:pt x="703804" y="494613"/>
                  <a:pt x="697808" y="464637"/>
                  <a:pt x="685818" y="437658"/>
                </a:cubicBezTo>
                <a:lnTo>
                  <a:pt x="790736" y="377705"/>
                </a:lnTo>
                <a:cubicBezTo>
                  <a:pt x="802726" y="389695"/>
                  <a:pt x="817715" y="398688"/>
                  <a:pt x="832703" y="404683"/>
                </a:cubicBezTo>
                <a:lnTo>
                  <a:pt x="838698" y="404683"/>
                </a:lnTo>
                <a:lnTo>
                  <a:pt x="838698" y="650491"/>
                </a:lnTo>
                <a:lnTo>
                  <a:pt x="832703" y="650491"/>
                </a:lnTo>
                <a:cubicBezTo>
                  <a:pt x="814717" y="659484"/>
                  <a:pt x="799729" y="668477"/>
                  <a:pt x="787738" y="680468"/>
                </a:cubicBezTo>
                <a:close/>
                <a:moveTo>
                  <a:pt x="871672" y="269789"/>
                </a:moveTo>
                <a:cubicBezTo>
                  <a:pt x="883663" y="272787"/>
                  <a:pt x="895654" y="281780"/>
                  <a:pt x="901649" y="293770"/>
                </a:cubicBezTo>
                <a:cubicBezTo>
                  <a:pt x="916637" y="317751"/>
                  <a:pt x="907644" y="347728"/>
                  <a:pt x="880665" y="362716"/>
                </a:cubicBezTo>
                <a:cubicBezTo>
                  <a:pt x="868675" y="368712"/>
                  <a:pt x="853686" y="371709"/>
                  <a:pt x="841696" y="368712"/>
                </a:cubicBezTo>
                <a:cubicBezTo>
                  <a:pt x="829705" y="365714"/>
                  <a:pt x="817715" y="356721"/>
                  <a:pt x="811719" y="344730"/>
                </a:cubicBezTo>
                <a:cubicBezTo>
                  <a:pt x="796731" y="320749"/>
                  <a:pt x="805724" y="290773"/>
                  <a:pt x="832703" y="275784"/>
                </a:cubicBezTo>
                <a:cubicBezTo>
                  <a:pt x="841696" y="272787"/>
                  <a:pt x="847691" y="269789"/>
                  <a:pt x="856684" y="269789"/>
                </a:cubicBezTo>
                <a:cubicBezTo>
                  <a:pt x="862679" y="266791"/>
                  <a:pt x="865677" y="266791"/>
                  <a:pt x="871672" y="269789"/>
                </a:cubicBezTo>
                <a:close/>
                <a:moveTo>
                  <a:pt x="472984" y="41967"/>
                </a:moveTo>
                <a:cubicBezTo>
                  <a:pt x="499963" y="41967"/>
                  <a:pt x="523944" y="65948"/>
                  <a:pt x="523944" y="92927"/>
                </a:cubicBezTo>
                <a:cubicBezTo>
                  <a:pt x="523944" y="119906"/>
                  <a:pt x="502961" y="143887"/>
                  <a:pt x="472984" y="143887"/>
                </a:cubicBezTo>
                <a:cubicBezTo>
                  <a:pt x="446005" y="143887"/>
                  <a:pt x="422024" y="119906"/>
                  <a:pt x="422024" y="92927"/>
                </a:cubicBezTo>
                <a:cubicBezTo>
                  <a:pt x="422024" y="65948"/>
                  <a:pt x="446005" y="41967"/>
                  <a:pt x="472984" y="41967"/>
                </a:cubicBezTo>
                <a:close/>
                <a:moveTo>
                  <a:pt x="47317" y="293770"/>
                </a:moveTo>
                <a:cubicBezTo>
                  <a:pt x="56310" y="275784"/>
                  <a:pt x="74296" y="266791"/>
                  <a:pt x="92282" y="266791"/>
                </a:cubicBezTo>
                <a:cubicBezTo>
                  <a:pt x="101275" y="266791"/>
                  <a:pt x="110268" y="269789"/>
                  <a:pt x="116263" y="272787"/>
                </a:cubicBezTo>
                <a:cubicBezTo>
                  <a:pt x="128254" y="278782"/>
                  <a:pt x="137247" y="290773"/>
                  <a:pt x="140244" y="302763"/>
                </a:cubicBezTo>
                <a:cubicBezTo>
                  <a:pt x="143242" y="317751"/>
                  <a:pt x="143242" y="329742"/>
                  <a:pt x="137247" y="341733"/>
                </a:cubicBezTo>
                <a:cubicBezTo>
                  <a:pt x="131251" y="353723"/>
                  <a:pt x="119261" y="362716"/>
                  <a:pt x="107270" y="365714"/>
                </a:cubicBezTo>
                <a:cubicBezTo>
                  <a:pt x="95280" y="368712"/>
                  <a:pt x="80291" y="368712"/>
                  <a:pt x="68301" y="359719"/>
                </a:cubicBezTo>
                <a:cubicBezTo>
                  <a:pt x="44319" y="347728"/>
                  <a:pt x="35327" y="317751"/>
                  <a:pt x="47317" y="293770"/>
                </a:cubicBezTo>
                <a:close/>
                <a:moveTo>
                  <a:pt x="47317" y="767400"/>
                </a:moveTo>
                <a:cubicBezTo>
                  <a:pt x="41322" y="755409"/>
                  <a:pt x="38324" y="743419"/>
                  <a:pt x="44319" y="728430"/>
                </a:cubicBezTo>
                <a:cubicBezTo>
                  <a:pt x="47317" y="716440"/>
                  <a:pt x="56310" y="704449"/>
                  <a:pt x="68301" y="698454"/>
                </a:cubicBezTo>
                <a:cubicBezTo>
                  <a:pt x="77294" y="695456"/>
                  <a:pt x="83289" y="692458"/>
                  <a:pt x="92282" y="692458"/>
                </a:cubicBezTo>
                <a:cubicBezTo>
                  <a:pt x="98277" y="692458"/>
                  <a:pt x="101275" y="692458"/>
                  <a:pt x="107270" y="695456"/>
                </a:cubicBezTo>
                <a:cubicBezTo>
                  <a:pt x="119261" y="698454"/>
                  <a:pt x="131251" y="707447"/>
                  <a:pt x="137247" y="719437"/>
                </a:cubicBezTo>
                <a:cubicBezTo>
                  <a:pt x="143242" y="731428"/>
                  <a:pt x="146240" y="743419"/>
                  <a:pt x="140244" y="758407"/>
                </a:cubicBezTo>
                <a:cubicBezTo>
                  <a:pt x="137247" y="770397"/>
                  <a:pt x="128254" y="782388"/>
                  <a:pt x="116263" y="788383"/>
                </a:cubicBezTo>
                <a:cubicBezTo>
                  <a:pt x="92282" y="800374"/>
                  <a:pt x="62305" y="794379"/>
                  <a:pt x="47317" y="767400"/>
                </a:cubicBezTo>
                <a:close/>
                <a:moveTo>
                  <a:pt x="472984" y="1019203"/>
                </a:moveTo>
                <a:cubicBezTo>
                  <a:pt x="446005" y="1019203"/>
                  <a:pt x="422024" y="995222"/>
                  <a:pt x="422024" y="968243"/>
                </a:cubicBezTo>
                <a:cubicBezTo>
                  <a:pt x="422024" y="941264"/>
                  <a:pt x="446005" y="917283"/>
                  <a:pt x="472984" y="917283"/>
                </a:cubicBezTo>
                <a:cubicBezTo>
                  <a:pt x="499963" y="917283"/>
                  <a:pt x="523944" y="941264"/>
                  <a:pt x="523944" y="968243"/>
                </a:cubicBezTo>
                <a:cubicBezTo>
                  <a:pt x="523944" y="995222"/>
                  <a:pt x="502961" y="1019203"/>
                  <a:pt x="472984" y="1019203"/>
                </a:cubicBezTo>
                <a:close/>
                <a:moveTo>
                  <a:pt x="901649" y="767400"/>
                </a:moveTo>
                <a:cubicBezTo>
                  <a:pt x="895654" y="779390"/>
                  <a:pt x="883663" y="788383"/>
                  <a:pt x="871672" y="791381"/>
                </a:cubicBezTo>
                <a:cubicBezTo>
                  <a:pt x="859682" y="794379"/>
                  <a:pt x="844693" y="794379"/>
                  <a:pt x="832703" y="785386"/>
                </a:cubicBezTo>
                <a:cubicBezTo>
                  <a:pt x="820712" y="779390"/>
                  <a:pt x="811719" y="767400"/>
                  <a:pt x="808722" y="755409"/>
                </a:cubicBezTo>
                <a:cubicBezTo>
                  <a:pt x="805724" y="743419"/>
                  <a:pt x="805724" y="728430"/>
                  <a:pt x="811719" y="716440"/>
                </a:cubicBezTo>
                <a:cubicBezTo>
                  <a:pt x="817715" y="704449"/>
                  <a:pt x="829705" y="695456"/>
                  <a:pt x="841696" y="692458"/>
                </a:cubicBezTo>
                <a:cubicBezTo>
                  <a:pt x="847691" y="692458"/>
                  <a:pt x="850689" y="689461"/>
                  <a:pt x="856684" y="689461"/>
                </a:cubicBezTo>
                <a:cubicBezTo>
                  <a:pt x="865677" y="689461"/>
                  <a:pt x="874670" y="692458"/>
                  <a:pt x="880665" y="695456"/>
                </a:cubicBezTo>
                <a:cubicBezTo>
                  <a:pt x="904647" y="713442"/>
                  <a:pt x="913640" y="743419"/>
                  <a:pt x="901649" y="767400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1">
                  <a:lumMod val="20000"/>
                  <a:lumOff val="80000"/>
                </a:schemeClr>
              </a:gs>
              <a:gs pos="5000">
                <a:schemeClr val="bg1"/>
              </a:gs>
            </a:gsLst>
            <a:lin ang="2700000" scaled="1"/>
            <a:tileRect/>
          </a:gradFill>
          <a:ln w="11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790E30A-935C-B08C-E356-2AD97D8CD5F5}"/>
              </a:ext>
            </a:extLst>
          </p:cNvPr>
          <p:cNvSpPr txBox="1"/>
          <p:nvPr/>
        </p:nvSpPr>
        <p:spPr>
          <a:xfrm>
            <a:off x="660400" y="523557"/>
            <a:ext cx="33934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数据中心基础设施</a:t>
            </a:r>
          </a:p>
        </p:txBody>
      </p:sp>
      <p:sp>
        <p:nvSpPr>
          <p:cNvPr id="25" name="!!!4">
            <a:extLst>
              <a:ext uri="{FF2B5EF4-FFF2-40B4-BE49-F238E27FC236}">
                <a16:creationId xmlns:a16="http://schemas.microsoft.com/office/drawing/2014/main" id="{90A096A0-767B-E589-EAAF-135AE7A74E53}"/>
              </a:ext>
            </a:extLst>
          </p:cNvPr>
          <p:cNvSpPr/>
          <p:nvPr/>
        </p:nvSpPr>
        <p:spPr>
          <a:xfrm rot="5400000">
            <a:off x="10398833" y="554599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99763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F7C0F3-25A4-904E-1F28-6ABF4D7CE2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129F501-BDED-0EC2-285F-137740FF3E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9000">
                <a:srgbClr val="3CABE2">
                  <a:alpha val="97000"/>
                </a:srgbClr>
              </a:gs>
              <a:gs pos="100000">
                <a:srgbClr val="3CABE2">
                  <a:alpha val="3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!2">
            <a:extLst>
              <a:ext uri="{FF2B5EF4-FFF2-40B4-BE49-F238E27FC236}">
                <a16:creationId xmlns:a16="http://schemas.microsoft.com/office/drawing/2014/main" id="{3B831BE4-2498-E97E-E463-CA9FB748DB11}"/>
              </a:ext>
            </a:extLst>
          </p:cNvPr>
          <p:cNvSpPr/>
          <p:nvPr/>
        </p:nvSpPr>
        <p:spPr>
          <a:xfrm rot="5400000">
            <a:off x="368200" y="292197"/>
            <a:ext cx="4236920" cy="3652520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95000">
                <a:schemeClr val="accent1"/>
              </a:gs>
              <a:gs pos="5000">
                <a:schemeClr val="accent1">
                  <a:lumMod val="20000"/>
                  <a:lumOff val="8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7C97FE-B8F1-48C5-4114-88D8A8E66368}"/>
              </a:ext>
            </a:extLst>
          </p:cNvPr>
          <p:cNvSpPr txBox="1"/>
          <p:nvPr/>
        </p:nvSpPr>
        <p:spPr>
          <a:xfrm>
            <a:off x="1661682" y="2011838"/>
            <a:ext cx="384720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感谢收看！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E079F4-CC95-60C5-AA49-F65782CCF55B}"/>
              </a:ext>
            </a:extLst>
          </p:cNvPr>
          <p:cNvSpPr txBox="1"/>
          <p:nvPr/>
        </p:nvSpPr>
        <p:spPr>
          <a:xfrm>
            <a:off x="1661682" y="2960677"/>
            <a:ext cx="402514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85000"/>
                    <a:alpha val="70000"/>
                  </a:schemeClr>
                </a:solidFill>
              </a:rPr>
              <a:t>Thanks for watching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694E5F-6940-C7A0-D47A-9744030A7869}"/>
              </a:ext>
            </a:extLst>
          </p:cNvPr>
          <p:cNvSpPr txBox="1"/>
          <p:nvPr/>
        </p:nvSpPr>
        <p:spPr>
          <a:xfrm>
            <a:off x="1661682" y="4732871"/>
            <a:ext cx="16158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汇报人：艾迪鹅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73CB71-3407-CA0A-9280-9C15CF7B6B75}"/>
              </a:ext>
            </a:extLst>
          </p:cNvPr>
          <p:cNvSpPr txBox="1"/>
          <p:nvPr/>
        </p:nvSpPr>
        <p:spPr>
          <a:xfrm>
            <a:off x="1661682" y="5110469"/>
            <a:ext cx="18979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5" name="!!!4">
            <a:extLst>
              <a:ext uri="{FF2B5EF4-FFF2-40B4-BE49-F238E27FC236}">
                <a16:creationId xmlns:a16="http://schemas.microsoft.com/office/drawing/2014/main" id="{3E384D0D-8EDE-15B4-8214-61DC724B7C7F}"/>
              </a:ext>
            </a:extLst>
          </p:cNvPr>
          <p:cNvSpPr/>
          <p:nvPr/>
        </p:nvSpPr>
        <p:spPr>
          <a:xfrm rot="5400000">
            <a:off x="10398833" y="554599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92916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8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daaa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白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4053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的资深爱好者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6827" y="2650768"/>
            <a:ext cx="2223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电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/</a:t>
            </a:r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15231600209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3B6B0C-1F5E-8389-81F7-016737A9B0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0670" y="685667"/>
            <a:ext cx="1836000" cy="1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61B342-3DD5-3125-34EC-7849C9C7E0F4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daaa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2268984-F935-A91C-AD07-E69070FAB6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75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31973C6C-83F7-C9FF-25FC-CCDC8ABB13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Data center development</a:t>
            </a:r>
            <a:endParaRPr lang="en-US" altLang="zh-CN" sz="1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AE6E1B3-47BD-26EA-A41C-608534926E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5562600" cy="6858001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CC9B76A5-D9BC-DBD6-EA67-DADCC2762CE6}"/>
              </a:ext>
            </a:extLst>
          </p:cNvPr>
          <p:cNvSpPr/>
          <p:nvPr/>
        </p:nvSpPr>
        <p:spPr>
          <a:xfrm>
            <a:off x="0" y="0"/>
            <a:ext cx="5562600" cy="685800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!!!4">
            <a:extLst>
              <a:ext uri="{FF2B5EF4-FFF2-40B4-BE49-F238E27FC236}">
                <a16:creationId xmlns:a16="http://schemas.microsoft.com/office/drawing/2014/main" id="{6DADA090-2C52-7A7E-0378-99DF4C651997}"/>
              </a:ext>
            </a:extLst>
          </p:cNvPr>
          <p:cNvSpPr/>
          <p:nvPr/>
        </p:nvSpPr>
        <p:spPr>
          <a:xfrm rot="5400000">
            <a:off x="3311931" y="4900823"/>
            <a:ext cx="1828800" cy="1576552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1ABA7E8-A9C5-DFB8-5BE7-E73435B123A2}"/>
              </a:ext>
            </a:extLst>
          </p:cNvPr>
          <p:cNvGrpSpPr/>
          <p:nvPr/>
        </p:nvGrpSpPr>
        <p:grpSpPr>
          <a:xfrm>
            <a:off x="6572502" y="1358545"/>
            <a:ext cx="3999340" cy="1076960"/>
            <a:chOff x="6209531" y="1358545"/>
            <a:chExt cx="3999340" cy="107696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9F59493-5896-4CF0-BF02-D0476E3B0958}"/>
                </a:ext>
              </a:extLst>
            </p:cNvPr>
            <p:cNvSpPr txBox="1"/>
            <p:nvPr/>
          </p:nvSpPr>
          <p:spPr>
            <a:xfrm>
              <a:off x="7367692" y="1519519"/>
              <a:ext cx="284117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数据中心定义</a:t>
              </a:r>
            </a:p>
          </p:txBody>
        </p:sp>
        <p:sp>
          <p:nvSpPr>
            <p:cNvPr id="28" name="!2">
              <a:extLst>
                <a:ext uri="{FF2B5EF4-FFF2-40B4-BE49-F238E27FC236}">
                  <a16:creationId xmlns:a16="http://schemas.microsoft.com/office/drawing/2014/main" id="{DC71D110-6D11-C0FD-BC76-55843FFC065A}"/>
                </a:ext>
              </a:extLst>
            </p:cNvPr>
            <p:cNvSpPr/>
            <p:nvPr/>
          </p:nvSpPr>
          <p:spPr>
            <a:xfrm rot="5400000">
              <a:off x="6135258" y="1432818"/>
              <a:ext cx="1076960" cy="928414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0C40EE1-96BD-313A-D2D3-C209218D9BE3}"/>
                </a:ext>
              </a:extLst>
            </p:cNvPr>
            <p:cNvSpPr txBox="1"/>
            <p:nvPr/>
          </p:nvSpPr>
          <p:spPr>
            <a:xfrm>
              <a:off x="6297546" y="1620026"/>
              <a:ext cx="75238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A2705BD-E90E-49D7-0117-E43DD9D87608}"/>
                </a:ext>
              </a:extLst>
            </p:cNvPr>
            <p:cNvSpPr txBox="1"/>
            <p:nvPr/>
          </p:nvSpPr>
          <p:spPr>
            <a:xfrm>
              <a:off x="7367692" y="2022529"/>
              <a:ext cx="284117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Data center definition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D722F32-65A2-7EFF-8E49-ED368AA4C77D}"/>
              </a:ext>
            </a:extLst>
          </p:cNvPr>
          <p:cNvSpPr txBox="1"/>
          <p:nvPr/>
        </p:nvSpPr>
        <p:spPr>
          <a:xfrm>
            <a:off x="1764118" y="1951672"/>
            <a:ext cx="246221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>
                    <a:alpha val="90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432FFB7-446E-F4F2-6A86-26F2BBABB927}"/>
              </a:ext>
            </a:extLst>
          </p:cNvPr>
          <p:cNvSpPr txBox="1"/>
          <p:nvPr/>
        </p:nvSpPr>
        <p:spPr>
          <a:xfrm>
            <a:off x="1740874" y="3297371"/>
            <a:ext cx="25087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>
                    <a:alpha val="60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4800" dirty="0">
              <a:solidFill>
                <a:schemeClr val="bg1">
                  <a:alpha val="6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41C80EB-F4E3-C0A7-DE4E-AD7BDD9F1714}"/>
              </a:ext>
            </a:extLst>
          </p:cNvPr>
          <p:cNvGrpSpPr/>
          <p:nvPr/>
        </p:nvGrpSpPr>
        <p:grpSpPr>
          <a:xfrm>
            <a:off x="6572502" y="2851224"/>
            <a:ext cx="3999340" cy="1076960"/>
            <a:chOff x="6572502" y="2851224"/>
            <a:chExt cx="3999340" cy="107696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E956CAD-F8F7-82C0-1A99-62765D2CEACD}"/>
                </a:ext>
              </a:extLst>
            </p:cNvPr>
            <p:cNvSpPr txBox="1"/>
            <p:nvPr/>
          </p:nvSpPr>
          <p:spPr>
            <a:xfrm>
              <a:off x="7730663" y="3039038"/>
              <a:ext cx="284117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数据中心发展</a:t>
              </a:r>
            </a:p>
          </p:txBody>
        </p:sp>
        <p:sp>
          <p:nvSpPr>
            <p:cNvPr id="30" name="!2">
              <a:extLst>
                <a:ext uri="{FF2B5EF4-FFF2-40B4-BE49-F238E27FC236}">
                  <a16:creationId xmlns:a16="http://schemas.microsoft.com/office/drawing/2014/main" id="{71B0DEDA-2211-3454-2C0A-A00CB3ABDE82}"/>
                </a:ext>
              </a:extLst>
            </p:cNvPr>
            <p:cNvSpPr/>
            <p:nvPr/>
          </p:nvSpPr>
          <p:spPr>
            <a:xfrm rot="5400000">
              <a:off x="6498229" y="2925497"/>
              <a:ext cx="1076960" cy="928414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1E7AFAF-3B29-DC08-ACD6-3A42C0AE04B9}"/>
                </a:ext>
              </a:extLst>
            </p:cNvPr>
            <p:cNvSpPr txBox="1"/>
            <p:nvPr/>
          </p:nvSpPr>
          <p:spPr>
            <a:xfrm>
              <a:off x="6660517" y="3112705"/>
              <a:ext cx="75238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68DE1A-AD3D-B5A7-50CD-5033746F294D}"/>
                </a:ext>
              </a:extLst>
            </p:cNvPr>
            <p:cNvSpPr txBox="1"/>
            <p:nvPr/>
          </p:nvSpPr>
          <p:spPr>
            <a:xfrm>
              <a:off x="7730663" y="3531481"/>
              <a:ext cx="284117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Data center development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DA3AC6D-E275-0E58-93D8-E73726A8F11D}"/>
              </a:ext>
            </a:extLst>
          </p:cNvPr>
          <p:cNvGrpSpPr/>
          <p:nvPr/>
        </p:nvGrpSpPr>
        <p:grpSpPr>
          <a:xfrm>
            <a:off x="6572502" y="4343902"/>
            <a:ext cx="4946398" cy="1076960"/>
            <a:chOff x="6572502" y="4343902"/>
            <a:chExt cx="4946398" cy="107696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8285E1B-2DF9-BA82-E498-DEE74B0D167C}"/>
                </a:ext>
              </a:extLst>
            </p:cNvPr>
            <p:cNvSpPr txBox="1"/>
            <p:nvPr/>
          </p:nvSpPr>
          <p:spPr>
            <a:xfrm>
              <a:off x="7730663" y="4513050"/>
              <a:ext cx="3788237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数据中心基础设施</a:t>
              </a:r>
            </a:p>
          </p:txBody>
        </p:sp>
        <p:sp>
          <p:nvSpPr>
            <p:cNvPr id="31" name="!2">
              <a:extLst>
                <a:ext uri="{FF2B5EF4-FFF2-40B4-BE49-F238E27FC236}">
                  <a16:creationId xmlns:a16="http://schemas.microsoft.com/office/drawing/2014/main" id="{DB584C54-83F7-EC33-9BAD-7E2AF3C4E6D9}"/>
                </a:ext>
              </a:extLst>
            </p:cNvPr>
            <p:cNvSpPr/>
            <p:nvPr/>
          </p:nvSpPr>
          <p:spPr>
            <a:xfrm rot="5400000">
              <a:off x="6498229" y="4418175"/>
              <a:ext cx="1076960" cy="928414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6EE623B-3CCB-C16A-104D-250B433E934B}"/>
                </a:ext>
              </a:extLst>
            </p:cNvPr>
            <p:cNvSpPr txBox="1"/>
            <p:nvPr/>
          </p:nvSpPr>
          <p:spPr>
            <a:xfrm>
              <a:off x="6660517" y="4605383"/>
              <a:ext cx="75238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03</a:t>
              </a:r>
              <a:endParaRPr lang="zh-CN" altLang="en-US" sz="36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D73F9EA-14C2-97E4-42CE-3421D630A14B}"/>
                </a:ext>
              </a:extLst>
            </p:cNvPr>
            <p:cNvSpPr txBox="1"/>
            <p:nvPr/>
          </p:nvSpPr>
          <p:spPr>
            <a:xfrm>
              <a:off x="7730663" y="5036270"/>
              <a:ext cx="284117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Data center infrastructure</a:t>
              </a:r>
            </a:p>
          </p:txBody>
        </p:sp>
      </p:grpSp>
      <p:sp>
        <p:nvSpPr>
          <p:cNvPr id="46" name="!!!4">
            <a:extLst>
              <a:ext uri="{FF2B5EF4-FFF2-40B4-BE49-F238E27FC236}">
                <a16:creationId xmlns:a16="http://schemas.microsoft.com/office/drawing/2014/main" id="{8B004971-1338-4A1D-3480-4115468BF04C}"/>
              </a:ext>
            </a:extLst>
          </p:cNvPr>
          <p:cNvSpPr/>
          <p:nvPr/>
        </p:nvSpPr>
        <p:spPr>
          <a:xfrm rot="5400000">
            <a:off x="483647" y="637115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29148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14C1ED02-183A-DFF6-6E99-2C09720E51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75ED79-900D-877D-4894-FB5C7444BE7F}"/>
              </a:ext>
            </a:extLst>
          </p:cNvPr>
          <p:cNvSpPr txBox="1"/>
          <p:nvPr/>
        </p:nvSpPr>
        <p:spPr>
          <a:xfrm>
            <a:off x="4443845" y="3059668"/>
            <a:ext cx="3532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数据中心定义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FC22CF-0A9D-F7E2-8AE0-B5D5CB0121E4}"/>
              </a:ext>
            </a:extLst>
          </p:cNvPr>
          <p:cNvSpPr/>
          <p:nvPr/>
        </p:nvSpPr>
        <p:spPr>
          <a:xfrm>
            <a:off x="0" y="1552099"/>
            <a:ext cx="12192000" cy="37538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BAD8E3-FEE4-B425-F541-6319696E91A4}"/>
              </a:ext>
            </a:extLst>
          </p:cNvPr>
          <p:cNvSpPr txBox="1"/>
          <p:nvPr/>
        </p:nvSpPr>
        <p:spPr>
          <a:xfrm>
            <a:off x="5755320" y="2701413"/>
            <a:ext cx="284117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数据中心定义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7DE108-554D-25C4-D6D3-DF0B83C1210E}"/>
              </a:ext>
            </a:extLst>
          </p:cNvPr>
          <p:cNvGrpSpPr/>
          <p:nvPr/>
        </p:nvGrpSpPr>
        <p:grpSpPr>
          <a:xfrm>
            <a:off x="1715486" y="1760323"/>
            <a:ext cx="3532909" cy="3337354"/>
            <a:chOff x="1715486" y="1760323"/>
            <a:chExt cx="3532909" cy="333735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F1A1FCA-D9F6-E8B5-42AE-D6F4CC627127}"/>
                </a:ext>
              </a:extLst>
            </p:cNvPr>
            <p:cNvSpPr txBox="1"/>
            <p:nvPr/>
          </p:nvSpPr>
          <p:spPr>
            <a:xfrm>
              <a:off x="1715486" y="2367171"/>
              <a:ext cx="3532909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13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!2">
              <a:extLst>
                <a:ext uri="{FF2B5EF4-FFF2-40B4-BE49-F238E27FC236}">
                  <a16:creationId xmlns:a16="http://schemas.microsoft.com/office/drawing/2014/main" id="{1322C372-A61D-C1B1-E00B-B405950C348C}"/>
                </a:ext>
              </a:extLst>
            </p:cNvPr>
            <p:cNvSpPr/>
            <p:nvPr/>
          </p:nvSpPr>
          <p:spPr>
            <a:xfrm rot="5400000">
              <a:off x="1813263" y="1990485"/>
              <a:ext cx="3337354" cy="2877030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80000">
                  <a:schemeClr val="accent1"/>
                </a:gs>
                <a:gs pos="2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1C3EE7B-96CE-F95A-E141-D95BA36F90EC}"/>
              </a:ext>
            </a:extLst>
          </p:cNvPr>
          <p:cNvSpPr txBox="1"/>
          <p:nvPr/>
        </p:nvSpPr>
        <p:spPr>
          <a:xfrm>
            <a:off x="5755320" y="3343274"/>
            <a:ext cx="4028760" cy="981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此处对本节内容进行简单描述，内容不宜过多此处对本节内容进行简单描述，内容不宜过多</a:t>
            </a:r>
          </a:p>
        </p:txBody>
      </p:sp>
      <p:sp>
        <p:nvSpPr>
          <p:cNvPr id="13" name="!!!4">
            <a:extLst>
              <a:ext uri="{FF2B5EF4-FFF2-40B4-BE49-F238E27FC236}">
                <a16:creationId xmlns:a16="http://schemas.microsoft.com/office/drawing/2014/main" id="{CF1139DE-80A6-5E73-55DD-89CAA7FEEDF6}"/>
              </a:ext>
            </a:extLst>
          </p:cNvPr>
          <p:cNvSpPr/>
          <p:nvPr/>
        </p:nvSpPr>
        <p:spPr>
          <a:xfrm rot="5400000">
            <a:off x="458258" y="1853452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16" name="!!!4">
            <a:extLst>
              <a:ext uri="{FF2B5EF4-FFF2-40B4-BE49-F238E27FC236}">
                <a16:creationId xmlns:a16="http://schemas.microsoft.com/office/drawing/2014/main" id="{AA88A8C9-6C26-8ECF-2BF2-2D410586BEA3}"/>
              </a:ext>
            </a:extLst>
          </p:cNvPr>
          <p:cNvSpPr/>
          <p:nvPr/>
        </p:nvSpPr>
        <p:spPr>
          <a:xfrm rot="5400000">
            <a:off x="10383385" y="458395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86532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962552D-CDAB-35B6-0CAF-C8454A3FCC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!!!4">
            <a:extLst>
              <a:ext uri="{FF2B5EF4-FFF2-40B4-BE49-F238E27FC236}">
                <a16:creationId xmlns:a16="http://schemas.microsoft.com/office/drawing/2014/main" id="{957BDFF5-CC0D-8E22-BD32-2EF90BE20654}"/>
              </a:ext>
            </a:extLst>
          </p:cNvPr>
          <p:cNvSpPr/>
          <p:nvPr/>
        </p:nvSpPr>
        <p:spPr>
          <a:xfrm rot="5400000">
            <a:off x="-19096" y="187729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17" name="!2">
            <a:extLst>
              <a:ext uri="{FF2B5EF4-FFF2-40B4-BE49-F238E27FC236}">
                <a16:creationId xmlns:a16="http://schemas.microsoft.com/office/drawing/2014/main" id="{493141E2-E287-E84E-7D08-32E50EE69C3F}"/>
              </a:ext>
            </a:extLst>
          </p:cNvPr>
          <p:cNvSpPr/>
          <p:nvPr/>
        </p:nvSpPr>
        <p:spPr>
          <a:xfrm rot="5400000">
            <a:off x="993355" y="1691410"/>
            <a:ext cx="4702720" cy="4054070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95000">
                <a:schemeClr val="accent1"/>
              </a:gs>
              <a:gs pos="5000">
                <a:schemeClr val="accent1">
                  <a:lumMod val="20000"/>
                  <a:lumOff val="8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75ED79-900D-877D-4894-FB5C7444BE7F}"/>
              </a:ext>
            </a:extLst>
          </p:cNvPr>
          <p:cNvSpPr txBox="1"/>
          <p:nvPr/>
        </p:nvSpPr>
        <p:spPr>
          <a:xfrm>
            <a:off x="1975484" y="2761965"/>
            <a:ext cx="2738463" cy="191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数据中心为集中放置的电子信息设备提供连续、可靠的运行环境的建筑场所，可以是一栋建筑或一个园区。</a:t>
            </a:r>
            <a:endParaRPr lang="zh-CN" altLang="en-US" sz="2000" kern="100" dirty="0">
              <a:solidFill>
                <a:schemeClr val="tx1">
                  <a:lumMod val="65000"/>
                  <a:lumOff val="35000"/>
                  <a:alpha val="80000"/>
                </a:schemeClr>
              </a:solidFill>
              <a:effectLst/>
              <a:latin typeface="Calibri" panose="020F050202020403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8F5F91-5BAA-E41A-C57E-8A056979E835}"/>
              </a:ext>
            </a:extLst>
          </p:cNvPr>
          <p:cNvSpPr txBox="1"/>
          <p:nvPr/>
        </p:nvSpPr>
        <p:spPr>
          <a:xfrm>
            <a:off x="660400" y="523557"/>
            <a:ext cx="284117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数据中心定义</a:t>
            </a:r>
          </a:p>
        </p:txBody>
      </p:sp>
      <p:sp>
        <p:nvSpPr>
          <p:cNvPr id="38" name="!2">
            <a:extLst>
              <a:ext uri="{FF2B5EF4-FFF2-40B4-BE49-F238E27FC236}">
                <a16:creationId xmlns:a16="http://schemas.microsoft.com/office/drawing/2014/main" id="{7B9E76D8-034F-25C2-89D4-E908D15BF9B9}"/>
              </a:ext>
            </a:extLst>
          </p:cNvPr>
          <p:cNvSpPr/>
          <p:nvPr/>
        </p:nvSpPr>
        <p:spPr>
          <a:xfrm rot="5400000">
            <a:off x="-96083" y="434916"/>
            <a:ext cx="7439663" cy="6625706"/>
          </a:xfrm>
          <a:prstGeom prst="hexagon">
            <a:avLst>
              <a:gd name="adj" fmla="val 28811"/>
              <a:gd name="vf" fmla="val 115470"/>
            </a:avLst>
          </a:prstGeom>
          <a:noFill/>
          <a:ln w="19050" cap="flat" cmpd="sng" algn="ctr">
            <a:gradFill flip="none" rotWithShape="1">
              <a:gsLst>
                <a:gs pos="0">
                  <a:schemeClr val="accent1"/>
                </a:gs>
                <a:gs pos="3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762260-B0C1-C66B-BDEF-53C76E2511DF}"/>
              </a:ext>
            </a:extLst>
          </p:cNvPr>
          <p:cNvGrpSpPr/>
          <p:nvPr/>
        </p:nvGrpSpPr>
        <p:grpSpPr>
          <a:xfrm>
            <a:off x="6470564" y="4615700"/>
            <a:ext cx="937298" cy="1087266"/>
            <a:chOff x="6725578" y="4520344"/>
            <a:chExt cx="937298" cy="1087266"/>
          </a:xfrm>
        </p:grpSpPr>
        <p:sp>
          <p:nvSpPr>
            <p:cNvPr id="27" name="!2">
              <a:extLst>
                <a:ext uri="{FF2B5EF4-FFF2-40B4-BE49-F238E27FC236}">
                  <a16:creationId xmlns:a16="http://schemas.microsoft.com/office/drawing/2014/main" id="{350D65E6-9388-FDBD-0732-83E046B2EF0E}"/>
                </a:ext>
              </a:extLst>
            </p:cNvPr>
            <p:cNvSpPr/>
            <p:nvPr/>
          </p:nvSpPr>
          <p:spPr>
            <a:xfrm rot="5400000">
              <a:off x="6650594" y="4595328"/>
              <a:ext cx="1087266" cy="937298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1D529FC-3894-9DDF-9011-F4AFBFFA72D1}"/>
                </a:ext>
              </a:extLst>
            </p:cNvPr>
            <p:cNvGrpSpPr/>
            <p:nvPr/>
          </p:nvGrpSpPr>
          <p:grpSpPr>
            <a:xfrm>
              <a:off x="6878671" y="4787874"/>
              <a:ext cx="631113" cy="552207"/>
              <a:chOff x="6878670" y="4784569"/>
              <a:chExt cx="631113" cy="552207"/>
            </a:xfrm>
            <a:gradFill flip="none" rotWithShape="1">
              <a:gsLst>
                <a:gs pos="95000">
                  <a:schemeClr val="bg1">
                    <a:alpha val="30000"/>
                  </a:schemeClr>
                </a:gs>
                <a:gs pos="5000">
                  <a:schemeClr val="bg1"/>
                </a:gs>
              </a:gsLst>
              <a:lin ang="2700000" scaled="1"/>
              <a:tileRect/>
            </a:gradFill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FEB6553-6821-9B5E-EE8A-5C42C7797C7D}"/>
                  </a:ext>
                </a:extLst>
              </p:cNvPr>
              <p:cNvSpPr/>
              <p:nvPr/>
            </p:nvSpPr>
            <p:spPr>
              <a:xfrm>
                <a:off x="6878670" y="4784569"/>
                <a:ext cx="631113" cy="552207"/>
              </a:xfrm>
              <a:custGeom>
                <a:avLst/>
                <a:gdLst>
                  <a:gd name="connsiteX0" fmla="*/ 294572 w 631113"/>
                  <a:gd name="connsiteY0" fmla="*/ 0 h 552207"/>
                  <a:gd name="connsiteX1" fmla="*/ 378591 w 631113"/>
                  <a:gd name="connsiteY1" fmla="*/ 84966 h 552207"/>
                  <a:gd name="connsiteX2" fmla="*/ 378591 w 631113"/>
                  <a:gd name="connsiteY2" fmla="*/ 127410 h 552207"/>
                  <a:gd name="connsiteX3" fmla="*/ 504581 w 631113"/>
                  <a:gd name="connsiteY3" fmla="*/ 127410 h 552207"/>
                  <a:gd name="connsiteX4" fmla="*/ 588601 w 631113"/>
                  <a:gd name="connsiteY4" fmla="*/ 212337 h 552207"/>
                  <a:gd name="connsiteX5" fmla="*/ 588601 w 631113"/>
                  <a:gd name="connsiteY5" fmla="*/ 509719 h 552207"/>
                  <a:gd name="connsiteX6" fmla="*/ 609586 w 631113"/>
                  <a:gd name="connsiteY6" fmla="*/ 509719 h 552207"/>
                  <a:gd name="connsiteX7" fmla="*/ 628202 w 631113"/>
                  <a:gd name="connsiteY7" fmla="*/ 520172 h 552207"/>
                  <a:gd name="connsiteX8" fmla="*/ 628202 w 631113"/>
                  <a:gd name="connsiteY8" fmla="*/ 541749 h 552207"/>
                  <a:gd name="connsiteX9" fmla="*/ 609586 w 631113"/>
                  <a:gd name="connsiteY9" fmla="*/ 552202 h 552207"/>
                  <a:gd name="connsiteX10" fmla="*/ 21528 w 631113"/>
                  <a:gd name="connsiteY10" fmla="*/ 552202 h 552207"/>
                  <a:gd name="connsiteX11" fmla="*/ 2909 w 631113"/>
                  <a:gd name="connsiteY11" fmla="*/ 541749 h 552207"/>
                  <a:gd name="connsiteX12" fmla="*/ 2909 w 631113"/>
                  <a:gd name="connsiteY12" fmla="*/ 520172 h 552207"/>
                  <a:gd name="connsiteX13" fmla="*/ 21528 w 631113"/>
                  <a:gd name="connsiteY13" fmla="*/ 509719 h 552207"/>
                  <a:gd name="connsiteX14" fmla="*/ 42552 w 631113"/>
                  <a:gd name="connsiteY14" fmla="*/ 509719 h 552207"/>
                  <a:gd name="connsiteX15" fmla="*/ 42552 w 631113"/>
                  <a:gd name="connsiteY15" fmla="*/ 84927 h 552207"/>
                  <a:gd name="connsiteX16" fmla="*/ 126572 w 631113"/>
                  <a:gd name="connsiteY16" fmla="*/ 0 h 552207"/>
                  <a:gd name="connsiteX17" fmla="*/ 294572 w 631113"/>
                  <a:gd name="connsiteY17" fmla="*/ 42483 h 552207"/>
                  <a:gd name="connsiteX18" fmla="*/ 126532 w 631113"/>
                  <a:gd name="connsiteY18" fmla="*/ 42483 h 552207"/>
                  <a:gd name="connsiteX19" fmla="*/ 84523 w 631113"/>
                  <a:gd name="connsiteY19" fmla="*/ 84966 h 552207"/>
                  <a:gd name="connsiteX20" fmla="*/ 84523 w 631113"/>
                  <a:gd name="connsiteY20" fmla="*/ 509758 h 552207"/>
                  <a:gd name="connsiteX21" fmla="*/ 336581 w 631113"/>
                  <a:gd name="connsiteY21" fmla="*/ 509758 h 552207"/>
                  <a:gd name="connsiteX22" fmla="*/ 336581 w 631113"/>
                  <a:gd name="connsiteY22" fmla="*/ 84927 h 552207"/>
                  <a:gd name="connsiteX23" fmla="*/ 294572 w 631113"/>
                  <a:gd name="connsiteY23" fmla="*/ 42483 h 552207"/>
                  <a:gd name="connsiteX24" fmla="*/ 504581 w 631113"/>
                  <a:gd name="connsiteY24" fmla="*/ 169893 h 552207"/>
                  <a:gd name="connsiteX25" fmla="*/ 378552 w 631113"/>
                  <a:gd name="connsiteY25" fmla="*/ 169893 h 552207"/>
                  <a:gd name="connsiteX26" fmla="*/ 378552 w 631113"/>
                  <a:gd name="connsiteY26" fmla="*/ 509758 h 552207"/>
                  <a:gd name="connsiteX27" fmla="*/ 546591 w 631113"/>
                  <a:gd name="connsiteY27" fmla="*/ 509758 h 552207"/>
                  <a:gd name="connsiteX28" fmla="*/ 546591 w 631113"/>
                  <a:gd name="connsiteY28" fmla="*/ 212416 h 552207"/>
                  <a:gd name="connsiteX29" fmla="*/ 504581 w 631113"/>
                  <a:gd name="connsiteY29" fmla="*/ 169933 h 552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31113" h="552207">
                    <a:moveTo>
                      <a:pt x="294572" y="0"/>
                    </a:moveTo>
                    <a:cubicBezTo>
                      <a:pt x="340881" y="118"/>
                      <a:pt x="378433" y="38105"/>
                      <a:pt x="378591" y="84966"/>
                    </a:cubicBezTo>
                    <a:lnTo>
                      <a:pt x="378591" y="127410"/>
                    </a:lnTo>
                    <a:lnTo>
                      <a:pt x="504581" y="127410"/>
                    </a:lnTo>
                    <a:cubicBezTo>
                      <a:pt x="550930" y="127529"/>
                      <a:pt x="588443" y="165475"/>
                      <a:pt x="588601" y="212337"/>
                    </a:cubicBezTo>
                    <a:lnTo>
                      <a:pt x="588601" y="509719"/>
                    </a:lnTo>
                    <a:lnTo>
                      <a:pt x="609586" y="509719"/>
                    </a:lnTo>
                    <a:cubicBezTo>
                      <a:pt x="617237" y="509541"/>
                      <a:pt x="624374" y="513548"/>
                      <a:pt x="628202" y="520172"/>
                    </a:cubicBezTo>
                    <a:cubicBezTo>
                      <a:pt x="632085" y="526842"/>
                      <a:pt x="632085" y="535080"/>
                      <a:pt x="628202" y="541749"/>
                    </a:cubicBezTo>
                    <a:cubicBezTo>
                      <a:pt x="624374" y="548372"/>
                      <a:pt x="617237" y="552380"/>
                      <a:pt x="609586" y="552202"/>
                    </a:cubicBezTo>
                    <a:lnTo>
                      <a:pt x="21528" y="552202"/>
                    </a:lnTo>
                    <a:cubicBezTo>
                      <a:pt x="13878" y="552380"/>
                      <a:pt x="6740" y="548372"/>
                      <a:pt x="2909" y="541749"/>
                    </a:cubicBezTo>
                    <a:cubicBezTo>
                      <a:pt x="-970" y="535080"/>
                      <a:pt x="-970" y="526841"/>
                      <a:pt x="2909" y="520172"/>
                    </a:cubicBezTo>
                    <a:cubicBezTo>
                      <a:pt x="6740" y="513548"/>
                      <a:pt x="13878" y="509541"/>
                      <a:pt x="21528" y="509719"/>
                    </a:cubicBezTo>
                    <a:lnTo>
                      <a:pt x="42552" y="509719"/>
                    </a:lnTo>
                    <a:lnTo>
                      <a:pt x="42552" y="84927"/>
                    </a:lnTo>
                    <a:cubicBezTo>
                      <a:pt x="42671" y="38105"/>
                      <a:pt x="80184" y="118"/>
                      <a:pt x="126572" y="0"/>
                    </a:cubicBezTo>
                    <a:close/>
                    <a:moveTo>
                      <a:pt x="294572" y="42483"/>
                    </a:moveTo>
                    <a:lnTo>
                      <a:pt x="126532" y="42483"/>
                    </a:lnTo>
                    <a:cubicBezTo>
                      <a:pt x="103227" y="42678"/>
                      <a:pt x="84457" y="61661"/>
                      <a:pt x="84523" y="84966"/>
                    </a:cubicBezTo>
                    <a:lnTo>
                      <a:pt x="84523" y="509758"/>
                    </a:lnTo>
                    <a:lnTo>
                      <a:pt x="336581" y="509758"/>
                    </a:lnTo>
                    <a:lnTo>
                      <a:pt x="336581" y="84927"/>
                    </a:lnTo>
                    <a:cubicBezTo>
                      <a:pt x="336626" y="61637"/>
                      <a:pt x="317861" y="42678"/>
                      <a:pt x="294572" y="42483"/>
                    </a:cubicBezTo>
                    <a:close/>
                    <a:moveTo>
                      <a:pt x="504581" y="169893"/>
                    </a:moveTo>
                    <a:lnTo>
                      <a:pt x="378552" y="169893"/>
                    </a:lnTo>
                    <a:lnTo>
                      <a:pt x="378552" y="509758"/>
                    </a:lnTo>
                    <a:lnTo>
                      <a:pt x="546591" y="509758"/>
                    </a:lnTo>
                    <a:lnTo>
                      <a:pt x="546591" y="212416"/>
                    </a:lnTo>
                    <a:cubicBezTo>
                      <a:pt x="546657" y="189110"/>
                      <a:pt x="527886" y="170128"/>
                      <a:pt x="504581" y="169933"/>
                    </a:cubicBezTo>
                    <a:close/>
                  </a:path>
                </a:pathLst>
              </a:custGeom>
              <a:grpFill/>
              <a:ln w="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4582751-A743-0B5F-F6F0-877184DE4D21}"/>
                  </a:ext>
                </a:extLst>
              </p:cNvPr>
              <p:cNvSpPr/>
              <p:nvPr/>
            </p:nvSpPr>
            <p:spPr>
              <a:xfrm>
                <a:off x="7005715" y="4911979"/>
                <a:ext cx="378118" cy="297388"/>
              </a:xfrm>
              <a:custGeom>
                <a:avLst/>
                <a:gdLst>
                  <a:gd name="connsiteX0" fmla="*/ 146502 w 378118"/>
                  <a:gd name="connsiteY0" fmla="*/ 0 h 297388"/>
                  <a:gd name="connsiteX1" fmla="*/ 20473 w 378118"/>
                  <a:gd name="connsiteY1" fmla="*/ 0 h 297388"/>
                  <a:gd name="connsiteX2" fmla="*/ 1 w 378118"/>
                  <a:gd name="connsiteY2" fmla="*/ 21301 h 297388"/>
                  <a:gd name="connsiteX3" fmla="*/ 20513 w 378118"/>
                  <a:gd name="connsiteY3" fmla="*/ 42523 h 297388"/>
                  <a:gd name="connsiteX4" fmla="*/ 146502 w 378118"/>
                  <a:gd name="connsiteY4" fmla="*/ 42523 h 297388"/>
                  <a:gd name="connsiteX5" fmla="*/ 165121 w 378118"/>
                  <a:gd name="connsiteY5" fmla="*/ 32030 h 297388"/>
                  <a:gd name="connsiteX6" fmla="*/ 165121 w 378118"/>
                  <a:gd name="connsiteY6" fmla="*/ 10493 h 297388"/>
                  <a:gd name="connsiteX7" fmla="*/ 146502 w 378118"/>
                  <a:gd name="connsiteY7" fmla="*/ 39 h 297388"/>
                  <a:gd name="connsiteX8" fmla="*/ 146502 w 378118"/>
                  <a:gd name="connsiteY8" fmla="*/ 127449 h 297388"/>
                  <a:gd name="connsiteX9" fmla="*/ 20473 w 378118"/>
                  <a:gd name="connsiteY9" fmla="*/ 127449 h 297388"/>
                  <a:gd name="connsiteX10" fmla="*/ 1 w 378118"/>
                  <a:gd name="connsiteY10" fmla="*/ 148711 h 297388"/>
                  <a:gd name="connsiteX11" fmla="*/ 20513 w 378118"/>
                  <a:gd name="connsiteY11" fmla="*/ 169933 h 297388"/>
                  <a:gd name="connsiteX12" fmla="*/ 146502 w 378118"/>
                  <a:gd name="connsiteY12" fmla="*/ 169933 h 297388"/>
                  <a:gd name="connsiteX13" fmla="*/ 165121 w 378118"/>
                  <a:gd name="connsiteY13" fmla="*/ 159479 h 297388"/>
                  <a:gd name="connsiteX14" fmla="*/ 165121 w 378118"/>
                  <a:gd name="connsiteY14" fmla="*/ 137942 h 297388"/>
                  <a:gd name="connsiteX15" fmla="*/ 146502 w 378118"/>
                  <a:gd name="connsiteY15" fmla="*/ 127449 h 297388"/>
                  <a:gd name="connsiteX16" fmla="*/ 146502 w 378118"/>
                  <a:gd name="connsiteY16" fmla="*/ 254899 h 297388"/>
                  <a:gd name="connsiteX17" fmla="*/ 20473 w 378118"/>
                  <a:gd name="connsiteY17" fmla="*/ 254899 h 297388"/>
                  <a:gd name="connsiteX18" fmla="*/ 1 w 378118"/>
                  <a:gd name="connsiteY18" fmla="*/ 276160 h 297388"/>
                  <a:gd name="connsiteX19" fmla="*/ 20513 w 378118"/>
                  <a:gd name="connsiteY19" fmla="*/ 297382 h 297388"/>
                  <a:gd name="connsiteX20" fmla="*/ 146502 w 378118"/>
                  <a:gd name="connsiteY20" fmla="*/ 297382 h 297388"/>
                  <a:gd name="connsiteX21" fmla="*/ 165121 w 378118"/>
                  <a:gd name="connsiteY21" fmla="*/ 286929 h 297388"/>
                  <a:gd name="connsiteX22" fmla="*/ 165121 w 378118"/>
                  <a:gd name="connsiteY22" fmla="*/ 265352 h 297388"/>
                  <a:gd name="connsiteX23" fmla="*/ 146502 w 378118"/>
                  <a:gd name="connsiteY23" fmla="*/ 254899 h 297388"/>
                  <a:gd name="connsiteX24" fmla="*/ 356551 w 378118"/>
                  <a:gd name="connsiteY24" fmla="*/ 127449 h 297388"/>
                  <a:gd name="connsiteX25" fmla="*/ 314581 w 378118"/>
                  <a:gd name="connsiteY25" fmla="*/ 127449 h 297388"/>
                  <a:gd name="connsiteX26" fmla="*/ 295963 w 378118"/>
                  <a:gd name="connsiteY26" fmla="*/ 137942 h 297388"/>
                  <a:gd name="connsiteX27" fmla="*/ 295963 w 378118"/>
                  <a:gd name="connsiteY27" fmla="*/ 159479 h 297388"/>
                  <a:gd name="connsiteX28" fmla="*/ 314581 w 378118"/>
                  <a:gd name="connsiteY28" fmla="*/ 169933 h 297388"/>
                  <a:gd name="connsiteX29" fmla="*/ 356591 w 378118"/>
                  <a:gd name="connsiteY29" fmla="*/ 169933 h 297388"/>
                  <a:gd name="connsiteX30" fmla="*/ 375209 w 378118"/>
                  <a:gd name="connsiteY30" fmla="*/ 159479 h 297388"/>
                  <a:gd name="connsiteX31" fmla="*/ 375209 w 378118"/>
                  <a:gd name="connsiteY31" fmla="*/ 137942 h 297388"/>
                  <a:gd name="connsiteX32" fmla="*/ 356591 w 378118"/>
                  <a:gd name="connsiteY32" fmla="*/ 127449 h 297388"/>
                  <a:gd name="connsiteX33" fmla="*/ 356551 w 378118"/>
                  <a:gd name="connsiteY33" fmla="*/ 127449 h 297388"/>
                  <a:gd name="connsiteX34" fmla="*/ 356551 w 378118"/>
                  <a:gd name="connsiteY34" fmla="*/ 254899 h 297388"/>
                  <a:gd name="connsiteX35" fmla="*/ 314581 w 378118"/>
                  <a:gd name="connsiteY35" fmla="*/ 254899 h 297388"/>
                  <a:gd name="connsiteX36" fmla="*/ 295963 w 378118"/>
                  <a:gd name="connsiteY36" fmla="*/ 265352 h 297388"/>
                  <a:gd name="connsiteX37" fmla="*/ 295963 w 378118"/>
                  <a:gd name="connsiteY37" fmla="*/ 286929 h 297388"/>
                  <a:gd name="connsiteX38" fmla="*/ 314581 w 378118"/>
                  <a:gd name="connsiteY38" fmla="*/ 297382 h 297388"/>
                  <a:gd name="connsiteX39" fmla="*/ 356591 w 378118"/>
                  <a:gd name="connsiteY39" fmla="*/ 297382 h 297388"/>
                  <a:gd name="connsiteX40" fmla="*/ 375209 w 378118"/>
                  <a:gd name="connsiteY40" fmla="*/ 286929 h 297388"/>
                  <a:gd name="connsiteX41" fmla="*/ 375209 w 378118"/>
                  <a:gd name="connsiteY41" fmla="*/ 265352 h 297388"/>
                  <a:gd name="connsiteX42" fmla="*/ 356591 w 378118"/>
                  <a:gd name="connsiteY42" fmla="*/ 254899 h 297388"/>
                  <a:gd name="connsiteX43" fmla="*/ 356551 w 378118"/>
                  <a:gd name="connsiteY43" fmla="*/ 254899 h 297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118" h="297388">
                    <a:moveTo>
                      <a:pt x="146502" y="0"/>
                    </a:moveTo>
                    <a:lnTo>
                      <a:pt x="20473" y="0"/>
                    </a:lnTo>
                    <a:cubicBezTo>
                      <a:pt x="8997" y="364"/>
                      <a:pt x="-91" y="9820"/>
                      <a:pt x="1" y="21301"/>
                    </a:cubicBezTo>
                    <a:cubicBezTo>
                      <a:pt x="1" y="32779"/>
                      <a:pt x="9073" y="42207"/>
                      <a:pt x="20513" y="42523"/>
                    </a:cubicBezTo>
                    <a:lnTo>
                      <a:pt x="146502" y="42523"/>
                    </a:lnTo>
                    <a:cubicBezTo>
                      <a:pt x="154160" y="42692"/>
                      <a:pt x="161300" y="38669"/>
                      <a:pt x="165121" y="32030"/>
                    </a:cubicBezTo>
                    <a:cubicBezTo>
                      <a:pt x="168985" y="25370"/>
                      <a:pt x="168985" y="17152"/>
                      <a:pt x="165121" y="10493"/>
                    </a:cubicBezTo>
                    <a:cubicBezTo>
                      <a:pt x="161290" y="3869"/>
                      <a:pt x="154152" y="-139"/>
                      <a:pt x="146502" y="39"/>
                    </a:cubicBezTo>
                    <a:close/>
                    <a:moveTo>
                      <a:pt x="146502" y="127449"/>
                    </a:moveTo>
                    <a:lnTo>
                      <a:pt x="20473" y="127449"/>
                    </a:lnTo>
                    <a:cubicBezTo>
                      <a:pt x="9013" y="127812"/>
                      <a:pt x="-69" y="137245"/>
                      <a:pt x="1" y="148711"/>
                    </a:cubicBezTo>
                    <a:cubicBezTo>
                      <a:pt x="1" y="160229"/>
                      <a:pt x="9073" y="169656"/>
                      <a:pt x="20513" y="169933"/>
                    </a:cubicBezTo>
                    <a:lnTo>
                      <a:pt x="146502" y="169933"/>
                    </a:lnTo>
                    <a:cubicBezTo>
                      <a:pt x="154152" y="170110"/>
                      <a:pt x="161290" y="166103"/>
                      <a:pt x="165121" y="159479"/>
                    </a:cubicBezTo>
                    <a:cubicBezTo>
                      <a:pt x="168985" y="152820"/>
                      <a:pt x="168985" y="144601"/>
                      <a:pt x="165121" y="137942"/>
                    </a:cubicBezTo>
                    <a:cubicBezTo>
                      <a:pt x="161300" y="131303"/>
                      <a:pt x="154160" y="127279"/>
                      <a:pt x="146502" y="127449"/>
                    </a:cubicBezTo>
                    <a:close/>
                    <a:moveTo>
                      <a:pt x="146502" y="254899"/>
                    </a:moveTo>
                    <a:lnTo>
                      <a:pt x="20473" y="254899"/>
                    </a:lnTo>
                    <a:cubicBezTo>
                      <a:pt x="9013" y="255262"/>
                      <a:pt x="-69" y="264694"/>
                      <a:pt x="1" y="276160"/>
                    </a:cubicBezTo>
                    <a:cubicBezTo>
                      <a:pt x="1" y="287678"/>
                      <a:pt x="9073" y="297066"/>
                      <a:pt x="20513" y="297382"/>
                    </a:cubicBezTo>
                    <a:lnTo>
                      <a:pt x="146502" y="297382"/>
                    </a:lnTo>
                    <a:cubicBezTo>
                      <a:pt x="154152" y="297560"/>
                      <a:pt x="161290" y="293552"/>
                      <a:pt x="165121" y="286929"/>
                    </a:cubicBezTo>
                    <a:cubicBezTo>
                      <a:pt x="168999" y="280259"/>
                      <a:pt x="168999" y="272021"/>
                      <a:pt x="165121" y="265352"/>
                    </a:cubicBezTo>
                    <a:cubicBezTo>
                      <a:pt x="161290" y="258728"/>
                      <a:pt x="154152" y="254721"/>
                      <a:pt x="146502" y="254899"/>
                    </a:cubicBezTo>
                    <a:close/>
                    <a:moveTo>
                      <a:pt x="356551" y="127449"/>
                    </a:moveTo>
                    <a:lnTo>
                      <a:pt x="314581" y="127449"/>
                    </a:lnTo>
                    <a:cubicBezTo>
                      <a:pt x="306923" y="127279"/>
                      <a:pt x="299783" y="131303"/>
                      <a:pt x="295963" y="137942"/>
                    </a:cubicBezTo>
                    <a:cubicBezTo>
                      <a:pt x="292099" y="144601"/>
                      <a:pt x="292099" y="152820"/>
                      <a:pt x="295963" y="159479"/>
                    </a:cubicBezTo>
                    <a:cubicBezTo>
                      <a:pt x="299828" y="166146"/>
                      <a:pt x="306929" y="170130"/>
                      <a:pt x="314581" y="169933"/>
                    </a:cubicBezTo>
                    <a:lnTo>
                      <a:pt x="356591" y="169933"/>
                    </a:lnTo>
                    <a:cubicBezTo>
                      <a:pt x="364240" y="170110"/>
                      <a:pt x="371378" y="166103"/>
                      <a:pt x="375209" y="159479"/>
                    </a:cubicBezTo>
                    <a:cubicBezTo>
                      <a:pt x="379073" y="152820"/>
                      <a:pt x="379073" y="144601"/>
                      <a:pt x="375209" y="137942"/>
                    </a:cubicBezTo>
                    <a:cubicBezTo>
                      <a:pt x="371389" y="131303"/>
                      <a:pt x="364249" y="127279"/>
                      <a:pt x="356591" y="127449"/>
                    </a:cubicBezTo>
                    <a:lnTo>
                      <a:pt x="356551" y="127449"/>
                    </a:lnTo>
                    <a:close/>
                    <a:moveTo>
                      <a:pt x="356551" y="254899"/>
                    </a:moveTo>
                    <a:lnTo>
                      <a:pt x="314581" y="254899"/>
                    </a:lnTo>
                    <a:cubicBezTo>
                      <a:pt x="306932" y="254721"/>
                      <a:pt x="299794" y="258728"/>
                      <a:pt x="295963" y="265352"/>
                    </a:cubicBezTo>
                    <a:cubicBezTo>
                      <a:pt x="292084" y="272021"/>
                      <a:pt x="292084" y="280259"/>
                      <a:pt x="295963" y="286929"/>
                    </a:cubicBezTo>
                    <a:cubicBezTo>
                      <a:pt x="299828" y="293556"/>
                      <a:pt x="306929" y="297579"/>
                      <a:pt x="314581" y="297382"/>
                    </a:cubicBezTo>
                    <a:lnTo>
                      <a:pt x="356591" y="297382"/>
                    </a:lnTo>
                    <a:cubicBezTo>
                      <a:pt x="364240" y="297560"/>
                      <a:pt x="371378" y="293552"/>
                      <a:pt x="375209" y="286929"/>
                    </a:cubicBezTo>
                    <a:cubicBezTo>
                      <a:pt x="379088" y="280259"/>
                      <a:pt x="379088" y="272021"/>
                      <a:pt x="375209" y="265352"/>
                    </a:cubicBezTo>
                    <a:cubicBezTo>
                      <a:pt x="371378" y="258728"/>
                      <a:pt x="364240" y="254721"/>
                      <a:pt x="356591" y="254899"/>
                    </a:cubicBezTo>
                    <a:lnTo>
                      <a:pt x="356551" y="254899"/>
                    </a:lnTo>
                    <a:close/>
                  </a:path>
                </a:pathLst>
              </a:custGeom>
              <a:grpFill/>
              <a:ln w="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7363E63-B163-5D14-6A65-1356A5BD8B16}"/>
              </a:ext>
            </a:extLst>
          </p:cNvPr>
          <p:cNvGrpSpPr/>
          <p:nvPr/>
        </p:nvGrpSpPr>
        <p:grpSpPr>
          <a:xfrm>
            <a:off x="6470564" y="3180317"/>
            <a:ext cx="937298" cy="1087266"/>
            <a:chOff x="6725578" y="3029317"/>
            <a:chExt cx="937298" cy="1087266"/>
          </a:xfrm>
        </p:grpSpPr>
        <p:sp>
          <p:nvSpPr>
            <p:cNvPr id="25" name="!2">
              <a:extLst>
                <a:ext uri="{FF2B5EF4-FFF2-40B4-BE49-F238E27FC236}">
                  <a16:creationId xmlns:a16="http://schemas.microsoft.com/office/drawing/2014/main" id="{E09B07F1-D425-EAD6-1279-F579C2C5F323}"/>
                </a:ext>
              </a:extLst>
            </p:cNvPr>
            <p:cNvSpPr/>
            <p:nvPr/>
          </p:nvSpPr>
          <p:spPr>
            <a:xfrm rot="5400000">
              <a:off x="6650594" y="3104301"/>
              <a:ext cx="1087266" cy="937298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sp>
          <p:nvSpPr>
            <p:cNvPr id="26" name="图形 13">
              <a:extLst>
                <a:ext uri="{FF2B5EF4-FFF2-40B4-BE49-F238E27FC236}">
                  <a16:creationId xmlns:a16="http://schemas.microsoft.com/office/drawing/2014/main" id="{A60446B0-3C2B-7296-1E8C-CF853CA231AE}"/>
                </a:ext>
              </a:extLst>
            </p:cNvPr>
            <p:cNvSpPr/>
            <p:nvPr/>
          </p:nvSpPr>
          <p:spPr>
            <a:xfrm>
              <a:off x="6915781" y="3284560"/>
              <a:ext cx="556892" cy="576781"/>
            </a:xfrm>
            <a:custGeom>
              <a:avLst/>
              <a:gdLst>
                <a:gd name="connsiteX0" fmla="*/ 477337 w 556892"/>
                <a:gd name="connsiteY0" fmla="*/ 417670 h 576781"/>
                <a:gd name="connsiteX1" fmla="*/ 399471 w 556892"/>
                <a:gd name="connsiteY1" fmla="*/ 480957 h 576781"/>
                <a:gd name="connsiteX2" fmla="*/ 201635 w 556892"/>
                <a:gd name="connsiteY2" fmla="*/ 480917 h 576781"/>
                <a:gd name="connsiteX3" fmla="*/ 191412 w 556892"/>
                <a:gd name="connsiteY3" fmla="*/ 437559 h 576781"/>
                <a:gd name="connsiteX4" fmla="*/ 248832 w 556892"/>
                <a:gd name="connsiteY4" fmla="*/ 437559 h 576781"/>
                <a:gd name="connsiteX5" fmla="*/ 288391 w 556892"/>
                <a:gd name="connsiteY5" fmla="*/ 457448 h 576781"/>
                <a:gd name="connsiteX6" fmla="*/ 338104 w 556892"/>
                <a:gd name="connsiteY6" fmla="*/ 407715 h 576781"/>
                <a:gd name="connsiteX7" fmla="*/ 288370 w 556892"/>
                <a:gd name="connsiteY7" fmla="*/ 358003 h 576781"/>
                <a:gd name="connsiteX8" fmla="*/ 239663 w 556892"/>
                <a:gd name="connsiteY8" fmla="*/ 397781 h 576781"/>
                <a:gd name="connsiteX9" fmla="*/ 186062 w 556892"/>
                <a:gd name="connsiteY9" fmla="*/ 397781 h 576781"/>
                <a:gd name="connsiteX10" fmla="*/ 110145 w 556892"/>
                <a:gd name="connsiteY10" fmla="*/ 318225 h 576781"/>
                <a:gd name="connsiteX11" fmla="*/ 19889 w 556892"/>
                <a:gd name="connsiteY11" fmla="*/ 318225 h 576781"/>
                <a:gd name="connsiteX12" fmla="*/ 0 w 556892"/>
                <a:gd name="connsiteY12" fmla="*/ 338114 h 576781"/>
                <a:gd name="connsiteX13" fmla="*/ 19889 w 556892"/>
                <a:gd name="connsiteY13" fmla="*/ 358003 h 576781"/>
                <a:gd name="connsiteX14" fmla="*/ 110165 w 556892"/>
                <a:gd name="connsiteY14" fmla="*/ 358003 h 576781"/>
                <a:gd name="connsiteX15" fmla="*/ 145409 w 556892"/>
                <a:gd name="connsiteY15" fmla="*/ 397781 h 576781"/>
                <a:gd name="connsiteX16" fmla="*/ 19889 w 556892"/>
                <a:gd name="connsiteY16" fmla="*/ 397781 h 576781"/>
                <a:gd name="connsiteX17" fmla="*/ 0 w 556892"/>
                <a:gd name="connsiteY17" fmla="*/ 417670 h 576781"/>
                <a:gd name="connsiteX18" fmla="*/ 19889 w 556892"/>
                <a:gd name="connsiteY18" fmla="*/ 437559 h 576781"/>
                <a:gd name="connsiteX19" fmla="*/ 151375 w 556892"/>
                <a:gd name="connsiteY19" fmla="*/ 437559 h 576781"/>
                <a:gd name="connsiteX20" fmla="*/ 202490 w 556892"/>
                <a:gd name="connsiteY20" fmla="*/ 520735 h 576781"/>
                <a:gd name="connsiteX21" fmla="*/ 400247 w 556892"/>
                <a:gd name="connsiteY21" fmla="*/ 520735 h 576781"/>
                <a:gd name="connsiteX22" fmla="*/ 401619 w 556892"/>
                <a:gd name="connsiteY22" fmla="*/ 520456 h 576781"/>
                <a:gd name="connsiteX23" fmla="*/ 477337 w 556892"/>
                <a:gd name="connsiteY23" fmla="*/ 576782 h 576781"/>
                <a:gd name="connsiteX24" fmla="*/ 556893 w 556892"/>
                <a:gd name="connsiteY24" fmla="*/ 497226 h 576781"/>
                <a:gd name="connsiteX25" fmla="*/ 477337 w 556892"/>
                <a:gd name="connsiteY25" fmla="*/ 417670 h 576781"/>
                <a:gd name="connsiteX26" fmla="*/ 477337 w 556892"/>
                <a:gd name="connsiteY26" fmla="*/ 537004 h 576781"/>
                <a:gd name="connsiteX27" fmla="*/ 437559 w 556892"/>
                <a:gd name="connsiteY27" fmla="*/ 497206 h 576781"/>
                <a:gd name="connsiteX28" fmla="*/ 477357 w 556892"/>
                <a:gd name="connsiteY28" fmla="*/ 457428 h 576781"/>
                <a:gd name="connsiteX29" fmla="*/ 517135 w 556892"/>
                <a:gd name="connsiteY29" fmla="*/ 497226 h 576781"/>
                <a:gd name="connsiteX30" fmla="*/ 477337 w 556892"/>
                <a:gd name="connsiteY30" fmla="*/ 537004 h 576781"/>
                <a:gd name="connsiteX31" fmla="*/ 19889 w 556892"/>
                <a:gd name="connsiteY31" fmla="*/ 278446 h 576781"/>
                <a:gd name="connsiteX32" fmla="*/ 258876 w 556892"/>
                <a:gd name="connsiteY32" fmla="*/ 278446 h 576781"/>
                <a:gd name="connsiteX33" fmla="*/ 261223 w 556892"/>
                <a:gd name="connsiteY33" fmla="*/ 277969 h 576781"/>
                <a:gd name="connsiteX34" fmla="*/ 338114 w 556892"/>
                <a:gd name="connsiteY34" fmla="*/ 338114 h 576781"/>
                <a:gd name="connsiteX35" fmla="*/ 417670 w 556892"/>
                <a:gd name="connsiteY35" fmla="*/ 258557 h 576781"/>
                <a:gd name="connsiteX36" fmla="*/ 338114 w 556892"/>
                <a:gd name="connsiteY36" fmla="*/ 179001 h 576781"/>
                <a:gd name="connsiteX37" fmla="*/ 261223 w 556892"/>
                <a:gd name="connsiteY37" fmla="*/ 239146 h 576781"/>
                <a:gd name="connsiteX38" fmla="*/ 258876 w 556892"/>
                <a:gd name="connsiteY38" fmla="*/ 238668 h 576781"/>
                <a:gd name="connsiteX39" fmla="*/ 19889 w 556892"/>
                <a:gd name="connsiteY39" fmla="*/ 238668 h 576781"/>
                <a:gd name="connsiteX40" fmla="*/ 0 w 556892"/>
                <a:gd name="connsiteY40" fmla="*/ 258557 h 576781"/>
                <a:gd name="connsiteX41" fmla="*/ 19889 w 556892"/>
                <a:gd name="connsiteY41" fmla="*/ 278446 h 576781"/>
                <a:gd name="connsiteX42" fmla="*/ 338114 w 556892"/>
                <a:gd name="connsiteY42" fmla="*/ 218779 h 576781"/>
                <a:gd name="connsiteX43" fmla="*/ 377892 w 556892"/>
                <a:gd name="connsiteY43" fmla="*/ 258577 h 576781"/>
                <a:gd name="connsiteX44" fmla="*/ 338094 w 556892"/>
                <a:gd name="connsiteY44" fmla="*/ 298355 h 576781"/>
                <a:gd name="connsiteX45" fmla="*/ 298316 w 556892"/>
                <a:gd name="connsiteY45" fmla="*/ 258557 h 576781"/>
                <a:gd name="connsiteX46" fmla="*/ 338114 w 556892"/>
                <a:gd name="connsiteY46" fmla="*/ 218779 h 576781"/>
                <a:gd name="connsiteX47" fmla="*/ 19889 w 556892"/>
                <a:gd name="connsiteY47" fmla="*/ 202490 h 576781"/>
                <a:gd name="connsiteX48" fmla="*/ 110165 w 556892"/>
                <a:gd name="connsiteY48" fmla="*/ 202490 h 576781"/>
                <a:gd name="connsiteX49" fmla="*/ 190716 w 556892"/>
                <a:gd name="connsiteY49" fmla="*/ 112870 h 576781"/>
                <a:gd name="connsiteX50" fmla="*/ 202490 w 556892"/>
                <a:gd name="connsiteY50" fmla="*/ 79556 h 576781"/>
                <a:gd name="connsiteX51" fmla="*/ 388055 w 556892"/>
                <a:gd name="connsiteY51" fmla="*/ 79556 h 576781"/>
                <a:gd name="connsiteX52" fmla="*/ 427614 w 556892"/>
                <a:gd name="connsiteY52" fmla="*/ 99445 h 576781"/>
                <a:gd name="connsiteX53" fmla="*/ 477327 w 556892"/>
                <a:gd name="connsiteY53" fmla="*/ 49713 h 576781"/>
                <a:gd name="connsiteX54" fmla="*/ 427594 w 556892"/>
                <a:gd name="connsiteY54" fmla="*/ 0 h 576781"/>
                <a:gd name="connsiteX55" fmla="*/ 378886 w 556892"/>
                <a:gd name="connsiteY55" fmla="*/ 39778 h 576781"/>
                <a:gd name="connsiteX56" fmla="*/ 202490 w 556892"/>
                <a:gd name="connsiteY56" fmla="*/ 39778 h 576781"/>
                <a:gd name="connsiteX57" fmla="*/ 151356 w 556892"/>
                <a:gd name="connsiteY57" fmla="*/ 107043 h 576781"/>
                <a:gd name="connsiteX58" fmla="*/ 110165 w 556892"/>
                <a:gd name="connsiteY58" fmla="*/ 162712 h 576781"/>
                <a:gd name="connsiteX59" fmla="*/ 19889 w 556892"/>
                <a:gd name="connsiteY59" fmla="*/ 162712 h 576781"/>
                <a:gd name="connsiteX60" fmla="*/ 0 w 556892"/>
                <a:gd name="connsiteY60" fmla="*/ 182601 h 576781"/>
                <a:gd name="connsiteX61" fmla="*/ 19889 w 556892"/>
                <a:gd name="connsiteY61" fmla="*/ 202490 h 57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56892" h="576781">
                  <a:moveTo>
                    <a:pt x="477337" y="417670"/>
                  </a:moveTo>
                  <a:cubicBezTo>
                    <a:pt x="439673" y="417674"/>
                    <a:pt x="407173" y="444089"/>
                    <a:pt x="399471" y="480957"/>
                  </a:cubicBezTo>
                  <a:lnTo>
                    <a:pt x="201635" y="480917"/>
                  </a:lnTo>
                  <a:cubicBezTo>
                    <a:pt x="196444" y="477456"/>
                    <a:pt x="193282" y="453808"/>
                    <a:pt x="191412" y="437559"/>
                  </a:cubicBezTo>
                  <a:lnTo>
                    <a:pt x="248832" y="437559"/>
                  </a:lnTo>
                  <a:cubicBezTo>
                    <a:pt x="257901" y="449572"/>
                    <a:pt x="272181" y="457448"/>
                    <a:pt x="288391" y="457448"/>
                  </a:cubicBezTo>
                  <a:cubicBezTo>
                    <a:pt x="315852" y="457442"/>
                    <a:pt x="338109" y="435176"/>
                    <a:pt x="338104" y="407715"/>
                  </a:cubicBezTo>
                  <a:cubicBezTo>
                    <a:pt x="338098" y="380254"/>
                    <a:pt x="315832" y="357997"/>
                    <a:pt x="288370" y="358003"/>
                  </a:cubicBezTo>
                  <a:cubicBezTo>
                    <a:pt x="264747" y="358008"/>
                    <a:pt x="244388" y="374634"/>
                    <a:pt x="239663" y="397781"/>
                  </a:cubicBezTo>
                  <a:lnTo>
                    <a:pt x="186062" y="397781"/>
                  </a:lnTo>
                  <a:cubicBezTo>
                    <a:pt x="178842" y="358540"/>
                    <a:pt x="162235" y="318225"/>
                    <a:pt x="110145" y="318225"/>
                  </a:cubicBezTo>
                  <a:lnTo>
                    <a:pt x="19889" y="318225"/>
                  </a:lnTo>
                  <a:cubicBezTo>
                    <a:pt x="8905" y="318225"/>
                    <a:pt x="0" y="327129"/>
                    <a:pt x="0" y="338114"/>
                  </a:cubicBezTo>
                  <a:cubicBezTo>
                    <a:pt x="0" y="349098"/>
                    <a:pt x="8905" y="358003"/>
                    <a:pt x="19889" y="358003"/>
                  </a:cubicBezTo>
                  <a:lnTo>
                    <a:pt x="110165" y="358003"/>
                  </a:lnTo>
                  <a:cubicBezTo>
                    <a:pt x="130253" y="358003"/>
                    <a:pt x="139462" y="370294"/>
                    <a:pt x="145409" y="397781"/>
                  </a:cubicBezTo>
                  <a:lnTo>
                    <a:pt x="19889" y="397781"/>
                  </a:lnTo>
                  <a:cubicBezTo>
                    <a:pt x="8905" y="397781"/>
                    <a:pt x="0" y="406685"/>
                    <a:pt x="0" y="417670"/>
                  </a:cubicBezTo>
                  <a:cubicBezTo>
                    <a:pt x="0" y="428654"/>
                    <a:pt x="8905" y="437559"/>
                    <a:pt x="19889" y="437559"/>
                  </a:cubicBezTo>
                  <a:lnTo>
                    <a:pt x="151375" y="437559"/>
                  </a:lnTo>
                  <a:cubicBezTo>
                    <a:pt x="155552" y="474890"/>
                    <a:pt x="161061" y="520735"/>
                    <a:pt x="202490" y="520735"/>
                  </a:cubicBezTo>
                  <a:lnTo>
                    <a:pt x="400247" y="520735"/>
                  </a:lnTo>
                  <a:cubicBezTo>
                    <a:pt x="400744" y="520735"/>
                    <a:pt x="401142" y="520496"/>
                    <a:pt x="401619" y="520456"/>
                  </a:cubicBezTo>
                  <a:cubicBezTo>
                    <a:pt x="411623" y="552975"/>
                    <a:pt x="441537" y="576782"/>
                    <a:pt x="477337" y="576782"/>
                  </a:cubicBezTo>
                  <a:cubicBezTo>
                    <a:pt x="521274" y="576782"/>
                    <a:pt x="556893" y="541163"/>
                    <a:pt x="556893" y="497226"/>
                  </a:cubicBezTo>
                  <a:cubicBezTo>
                    <a:pt x="556893" y="453288"/>
                    <a:pt x="521274" y="417670"/>
                    <a:pt x="477337" y="417670"/>
                  </a:cubicBezTo>
                  <a:close/>
                  <a:moveTo>
                    <a:pt x="477337" y="537004"/>
                  </a:moveTo>
                  <a:cubicBezTo>
                    <a:pt x="455363" y="536998"/>
                    <a:pt x="437553" y="519180"/>
                    <a:pt x="437559" y="497206"/>
                  </a:cubicBezTo>
                  <a:cubicBezTo>
                    <a:pt x="437564" y="475232"/>
                    <a:pt x="455382" y="457422"/>
                    <a:pt x="477357" y="457428"/>
                  </a:cubicBezTo>
                  <a:cubicBezTo>
                    <a:pt x="499331" y="457433"/>
                    <a:pt x="517140" y="475252"/>
                    <a:pt x="517135" y="497226"/>
                  </a:cubicBezTo>
                  <a:cubicBezTo>
                    <a:pt x="517129" y="519200"/>
                    <a:pt x="499311" y="537009"/>
                    <a:pt x="477337" y="537004"/>
                  </a:cubicBezTo>
                  <a:close/>
                  <a:moveTo>
                    <a:pt x="19889" y="278446"/>
                  </a:moveTo>
                  <a:lnTo>
                    <a:pt x="258876" y="278446"/>
                  </a:lnTo>
                  <a:cubicBezTo>
                    <a:pt x="259711" y="278446"/>
                    <a:pt x="260427" y="278069"/>
                    <a:pt x="261223" y="277969"/>
                  </a:cubicBezTo>
                  <a:cubicBezTo>
                    <a:pt x="270045" y="313267"/>
                    <a:pt x="301730" y="338051"/>
                    <a:pt x="338114" y="338114"/>
                  </a:cubicBezTo>
                  <a:cubicBezTo>
                    <a:pt x="382051" y="338114"/>
                    <a:pt x="417670" y="302495"/>
                    <a:pt x="417670" y="258557"/>
                  </a:cubicBezTo>
                  <a:cubicBezTo>
                    <a:pt x="417670" y="214620"/>
                    <a:pt x="382051" y="179001"/>
                    <a:pt x="338114" y="179001"/>
                  </a:cubicBezTo>
                  <a:cubicBezTo>
                    <a:pt x="301730" y="179064"/>
                    <a:pt x="270045" y="203848"/>
                    <a:pt x="261223" y="239146"/>
                  </a:cubicBezTo>
                  <a:cubicBezTo>
                    <a:pt x="260427" y="239046"/>
                    <a:pt x="259711" y="238668"/>
                    <a:pt x="258876" y="238668"/>
                  </a:cubicBezTo>
                  <a:lnTo>
                    <a:pt x="19889" y="238668"/>
                  </a:lnTo>
                  <a:cubicBezTo>
                    <a:pt x="8905" y="238668"/>
                    <a:pt x="0" y="247573"/>
                    <a:pt x="0" y="258557"/>
                  </a:cubicBezTo>
                  <a:cubicBezTo>
                    <a:pt x="0" y="269542"/>
                    <a:pt x="8905" y="278446"/>
                    <a:pt x="19889" y="278446"/>
                  </a:cubicBezTo>
                  <a:close/>
                  <a:moveTo>
                    <a:pt x="338114" y="218779"/>
                  </a:moveTo>
                  <a:cubicBezTo>
                    <a:pt x="360088" y="218785"/>
                    <a:pt x="377897" y="236603"/>
                    <a:pt x="377892" y="258577"/>
                  </a:cubicBezTo>
                  <a:cubicBezTo>
                    <a:pt x="377886" y="280552"/>
                    <a:pt x="360068" y="298361"/>
                    <a:pt x="338094" y="298355"/>
                  </a:cubicBezTo>
                  <a:cubicBezTo>
                    <a:pt x="316119" y="298350"/>
                    <a:pt x="298310" y="280532"/>
                    <a:pt x="298316" y="258557"/>
                  </a:cubicBezTo>
                  <a:cubicBezTo>
                    <a:pt x="298321" y="236583"/>
                    <a:pt x="316139" y="218774"/>
                    <a:pt x="338114" y="218779"/>
                  </a:cubicBezTo>
                  <a:close/>
                  <a:moveTo>
                    <a:pt x="19889" y="202490"/>
                  </a:moveTo>
                  <a:lnTo>
                    <a:pt x="110165" y="202490"/>
                  </a:lnTo>
                  <a:cubicBezTo>
                    <a:pt x="177430" y="202490"/>
                    <a:pt x="185744" y="146383"/>
                    <a:pt x="190716" y="112870"/>
                  </a:cubicBezTo>
                  <a:cubicBezTo>
                    <a:pt x="194873" y="84588"/>
                    <a:pt x="197419" y="79556"/>
                    <a:pt x="202490" y="79556"/>
                  </a:cubicBezTo>
                  <a:lnTo>
                    <a:pt x="388055" y="79556"/>
                  </a:lnTo>
                  <a:cubicBezTo>
                    <a:pt x="397124" y="91569"/>
                    <a:pt x="411405" y="99445"/>
                    <a:pt x="427614" y="99445"/>
                  </a:cubicBezTo>
                  <a:cubicBezTo>
                    <a:pt x="455075" y="99440"/>
                    <a:pt x="477332" y="77173"/>
                    <a:pt x="477327" y="49713"/>
                  </a:cubicBezTo>
                  <a:cubicBezTo>
                    <a:pt x="477321" y="22251"/>
                    <a:pt x="455055" y="-6"/>
                    <a:pt x="427594" y="0"/>
                  </a:cubicBezTo>
                  <a:cubicBezTo>
                    <a:pt x="403970" y="5"/>
                    <a:pt x="383611" y="16631"/>
                    <a:pt x="378886" y="39778"/>
                  </a:cubicBezTo>
                  <a:lnTo>
                    <a:pt x="202490" y="39778"/>
                  </a:lnTo>
                  <a:cubicBezTo>
                    <a:pt x="161300" y="39778"/>
                    <a:pt x="155313" y="80252"/>
                    <a:pt x="151356" y="107043"/>
                  </a:cubicBezTo>
                  <a:cubicBezTo>
                    <a:pt x="145508" y="146602"/>
                    <a:pt x="140138" y="162712"/>
                    <a:pt x="110165" y="162712"/>
                  </a:cubicBezTo>
                  <a:lnTo>
                    <a:pt x="19889" y="162712"/>
                  </a:lnTo>
                  <a:cubicBezTo>
                    <a:pt x="8905" y="162712"/>
                    <a:pt x="0" y="171617"/>
                    <a:pt x="0" y="182601"/>
                  </a:cubicBezTo>
                  <a:cubicBezTo>
                    <a:pt x="0" y="193586"/>
                    <a:pt x="8905" y="202490"/>
                    <a:pt x="19889" y="202490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bg1">
                    <a:alpha val="30000"/>
                  </a:schemeClr>
                </a:gs>
                <a:gs pos="5000">
                  <a:schemeClr val="bg1"/>
                </a:gs>
              </a:gsLst>
              <a:lin ang="2700000" scaled="1"/>
              <a:tileRect/>
            </a:gra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2B8788E-3DA0-90DE-3EC6-CD51BCA3403E}"/>
              </a:ext>
            </a:extLst>
          </p:cNvPr>
          <p:cNvSpPr txBox="1"/>
          <p:nvPr/>
        </p:nvSpPr>
        <p:spPr>
          <a:xfrm>
            <a:off x="7961603" y="1912359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基础设施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30BEB1E-352B-B367-1C91-C1471FF797F8}"/>
              </a:ext>
            </a:extLst>
          </p:cNvPr>
          <p:cNvGrpSpPr/>
          <p:nvPr/>
        </p:nvGrpSpPr>
        <p:grpSpPr>
          <a:xfrm>
            <a:off x="6470564" y="1744933"/>
            <a:ext cx="937298" cy="1087266"/>
            <a:chOff x="6725578" y="1621865"/>
            <a:chExt cx="937298" cy="1087266"/>
          </a:xfrm>
        </p:grpSpPr>
        <p:sp>
          <p:nvSpPr>
            <p:cNvPr id="19" name="!2">
              <a:extLst>
                <a:ext uri="{FF2B5EF4-FFF2-40B4-BE49-F238E27FC236}">
                  <a16:creationId xmlns:a16="http://schemas.microsoft.com/office/drawing/2014/main" id="{26FD8204-8B6C-3459-B9AA-FE24D66616ED}"/>
                </a:ext>
              </a:extLst>
            </p:cNvPr>
            <p:cNvSpPr/>
            <p:nvPr/>
          </p:nvSpPr>
          <p:spPr>
            <a:xfrm rot="5400000">
              <a:off x="6650594" y="1696849"/>
              <a:ext cx="1087266" cy="937298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95000">
                  <a:schemeClr val="accent1"/>
                </a:gs>
                <a:gs pos="5000">
                  <a:schemeClr val="accent1">
                    <a:lumMod val="20000"/>
                    <a:lumOff val="80000"/>
                  </a:schemeClr>
                </a:gs>
              </a:gsLst>
              <a:lin ang="189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04454AE-2AD6-B812-6DD1-345A49EFA553}"/>
                </a:ext>
              </a:extLst>
            </p:cNvPr>
            <p:cNvGrpSpPr/>
            <p:nvPr/>
          </p:nvGrpSpPr>
          <p:grpSpPr>
            <a:xfrm>
              <a:off x="6912120" y="1883391"/>
              <a:ext cx="564215" cy="564215"/>
              <a:chOff x="6912120" y="1883391"/>
              <a:chExt cx="564215" cy="564215"/>
            </a:xfrm>
            <a:gradFill flip="none" rotWithShape="1">
              <a:gsLst>
                <a:gs pos="5000">
                  <a:schemeClr val="bg1"/>
                </a:gs>
                <a:gs pos="95000">
                  <a:schemeClr val="bg1">
                    <a:alpha val="30000"/>
                  </a:schemeClr>
                </a:gs>
              </a:gsLst>
              <a:lin ang="2700000" scaled="1"/>
              <a:tileRect/>
            </a:gra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2CA45FA-DD6C-3506-89B8-301056C9EC17}"/>
                  </a:ext>
                </a:extLst>
              </p:cNvPr>
              <p:cNvSpPr/>
              <p:nvPr/>
            </p:nvSpPr>
            <p:spPr>
              <a:xfrm>
                <a:off x="6912120" y="1883391"/>
                <a:ext cx="564215" cy="564215"/>
              </a:xfrm>
              <a:custGeom>
                <a:avLst/>
                <a:gdLst>
                  <a:gd name="connsiteX0" fmla="*/ 460784 w 564215"/>
                  <a:gd name="connsiteY0" fmla="*/ 564215 h 564215"/>
                  <a:gd name="connsiteX1" fmla="*/ 103431 w 564215"/>
                  <a:gd name="connsiteY1" fmla="*/ 564215 h 564215"/>
                  <a:gd name="connsiteX2" fmla="*/ 0 w 564215"/>
                  <a:gd name="connsiteY2" fmla="*/ 460784 h 564215"/>
                  <a:gd name="connsiteX3" fmla="*/ 0 w 564215"/>
                  <a:gd name="connsiteY3" fmla="*/ 103431 h 564215"/>
                  <a:gd name="connsiteX4" fmla="*/ 103431 w 564215"/>
                  <a:gd name="connsiteY4" fmla="*/ 0 h 564215"/>
                  <a:gd name="connsiteX5" fmla="*/ 460784 w 564215"/>
                  <a:gd name="connsiteY5" fmla="*/ 0 h 564215"/>
                  <a:gd name="connsiteX6" fmla="*/ 564215 w 564215"/>
                  <a:gd name="connsiteY6" fmla="*/ 103431 h 564215"/>
                  <a:gd name="connsiteX7" fmla="*/ 564215 w 564215"/>
                  <a:gd name="connsiteY7" fmla="*/ 460784 h 564215"/>
                  <a:gd name="connsiteX8" fmla="*/ 460784 w 564215"/>
                  <a:gd name="connsiteY8" fmla="*/ 564215 h 564215"/>
                  <a:gd name="connsiteX9" fmla="*/ 108073 w 564215"/>
                  <a:gd name="connsiteY9" fmla="*/ 25646 h 564215"/>
                  <a:gd name="connsiteX10" fmla="*/ 25646 w 564215"/>
                  <a:gd name="connsiteY10" fmla="*/ 108073 h 564215"/>
                  <a:gd name="connsiteX11" fmla="*/ 25646 w 564215"/>
                  <a:gd name="connsiteY11" fmla="*/ 456142 h 564215"/>
                  <a:gd name="connsiteX12" fmla="*/ 108073 w 564215"/>
                  <a:gd name="connsiteY12" fmla="*/ 538569 h 564215"/>
                  <a:gd name="connsiteX13" fmla="*/ 456142 w 564215"/>
                  <a:gd name="connsiteY13" fmla="*/ 538569 h 564215"/>
                  <a:gd name="connsiteX14" fmla="*/ 538569 w 564215"/>
                  <a:gd name="connsiteY14" fmla="*/ 456142 h 564215"/>
                  <a:gd name="connsiteX15" fmla="*/ 538569 w 564215"/>
                  <a:gd name="connsiteY15" fmla="*/ 108073 h 564215"/>
                  <a:gd name="connsiteX16" fmla="*/ 456142 w 564215"/>
                  <a:gd name="connsiteY16" fmla="*/ 25646 h 564215"/>
                  <a:gd name="connsiteX17" fmla="*/ 108073 w 564215"/>
                  <a:gd name="connsiteY17" fmla="*/ 25646 h 564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64215" h="564215">
                    <a:moveTo>
                      <a:pt x="460784" y="564215"/>
                    </a:moveTo>
                    <a:lnTo>
                      <a:pt x="103431" y="564215"/>
                    </a:lnTo>
                    <a:cubicBezTo>
                      <a:pt x="46349" y="564116"/>
                      <a:pt x="99" y="517866"/>
                      <a:pt x="0" y="460784"/>
                    </a:cubicBezTo>
                    <a:lnTo>
                      <a:pt x="0" y="103431"/>
                    </a:lnTo>
                    <a:cubicBezTo>
                      <a:pt x="99" y="46349"/>
                      <a:pt x="46349" y="99"/>
                      <a:pt x="103431" y="0"/>
                    </a:cubicBezTo>
                    <a:lnTo>
                      <a:pt x="460784" y="0"/>
                    </a:lnTo>
                    <a:cubicBezTo>
                      <a:pt x="517866" y="99"/>
                      <a:pt x="564116" y="46349"/>
                      <a:pt x="564215" y="103431"/>
                    </a:cubicBezTo>
                    <a:lnTo>
                      <a:pt x="564215" y="460784"/>
                    </a:lnTo>
                    <a:cubicBezTo>
                      <a:pt x="564116" y="517866"/>
                      <a:pt x="517866" y="564116"/>
                      <a:pt x="460784" y="564215"/>
                    </a:cubicBezTo>
                    <a:close/>
                    <a:moveTo>
                      <a:pt x="108073" y="25646"/>
                    </a:moveTo>
                    <a:cubicBezTo>
                      <a:pt x="62550" y="25646"/>
                      <a:pt x="25646" y="62550"/>
                      <a:pt x="25646" y="108073"/>
                    </a:cubicBezTo>
                    <a:lnTo>
                      <a:pt x="25646" y="456142"/>
                    </a:lnTo>
                    <a:cubicBezTo>
                      <a:pt x="25646" y="501665"/>
                      <a:pt x="62550" y="538569"/>
                      <a:pt x="108073" y="538569"/>
                    </a:cubicBezTo>
                    <a:lnTo>
                      <a:pt x="456142" y="538569"/>
                    </a:lnTo>
                    <a:cubicBezTo>
                      <a:pt x="501665" y="538569"/>
                      <a:pt x="538569" y="501665"/>
                      <a:pt x="538569" y="456142"/>
                    </a:cubicBezTo>
                    <a:lnTo>
                      <a:pt x="538569" y="108073"/>
                    </a:lnTo>
                    <a:cubicBezTo>
                      <a:pt x="538569" y="62550"/>
                      <a:pt x="501665" y="25646"/>
                      <a:pt x="456142" y="25646"/>
                    </a:cubicBezTo>
                    <a:lnTo>
                      <a:pt x="108073" y="25646"/>
                    </a:lnTo>
                    <a:close/>
                  </a:path>
                </a:pathLst>
              </a:custGeom>
              <a:grpFill/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F093F0B-9BF5-44A7-4881-C865AADAD820}"/>
                  </a:ext>
                </a:extLst>
              </p:cNvPr>
              <p:cNvSpPr/>
              <p:nvPr/>
            </p:nvSpPr>
            <p:spPr>
              <a:xfrm>
                <a:off x="6989058" y="1960329"/>
                <a:ext cx="410338" cy="410338"/>
              </a:xfrm>
              <a:custGeom>
                <a:avLst/>
                <a:gdLst>
                  <a:gd name="connsiteX0" fmla="*/ 367048 w 410338"/>
                  <a:gd name="connsiteY0" fmla="*/ 154698 h 410338"/>
                  <a:gd name="connsiteX1" fmla="*/ 357815 w 410338"/>
                  <a:gd name="connsiteY1" fmla="*/ 154698 h 410338"/>
                  <a:gd name="connsiteX2" fmla="*/ 348788 w 410338"/>
                  <a:gd name="connsiteY2" fmla="*/ 132950 h 410338"/>
                  <a:gd name="connsiteX3" fmla="*/ 355353 w 410338"/>
                  <a:gd name="connsiteY3" fmla="*/ 126384 h 410338"/>
                  <a:gd name="connsiteX4" fmla="*/ 355682 w 410338"/>
                  <a:gd name="connsiteY4" fmla="*/ 65163 h 410338"/>
                  <a:gd name="connsiteX5" fmla="*/ 355353 w 410338"/>
                  <a:gd name="connsiteY5" fmla="*/ 64833 h 410338"/>
                  <a:gd name="connsiteX6" fmla="*/ 345095 w 410338"/>
                  <a:gd name="connsiteY6" fmla="*/ 54575 h 410338"/>
                  <a:gd name="connsiteX7" fmla="*/ 283544 w 410338"/>
                  <a:gd name="connsiteY7" fmla="*/ 54575 h 410338"/>
                  <a:gd name="connsiteX8" fmla="*/ 277389 w 410338"/>
                  <a:gd name="connsiteY8" fmla="*/ 61551 h 410338"/>
                  <a:gd name="connsiteX9" fmla="*/ 255641 w 410338"/>
                  <a:gd name="connsiteY9" fmla="*/ 52523 h 410338"/>
                  <a:gd name="connsiteX10" fmla="*/ 255641 w 410338"/>
                  <a:gd name="connsiteY10" fmla="*/ 43291 h 410338"/>
                  <a:gd name="connsiteX11" fmla="*/ 212350 w 410338"/>
                  <a:gd name="connsiteY11" fmla="*/ 0 h 410338"/>
                  <a:gd name="connsiteX12" fmla="*/ 197988 w 410338"/>
                  <a:gd name="connsiteY12" fmla="*/ 0 h 410338"/>
                  <a:gd name="connsiteX13" fmla="*/ 154698 w 410338"/>
                  <a:gd name="connsiteY13" fmla="*/ 43291 h 410338"/>
                  <a:gd name="connsiteX14" fmla="*/ 154698 w 410338"/>
                  <a:gd name="connsiteY14" fmla="*/ 52523 h 410338"/>
                  <a:gd name="connsiteX15" fmla="*/ 132950 w 410338"/>
                  <a:gd name="connsiteY15" fmla="*/ 61551 h 410338"/>
                  <a:gd name="connsiteX16" fmla="*/ 126384 w 410338"/>
                  <a:gd name="connsiteY16" fmla="*/ 54986 h 410338"/>
                  <a:gd name="connsiteX17" fmla="*/ 64833 w 410338"/>
                  <a:gd name="connsiteY17" fmla="*/ 54986 h 410338"/>
                  <a:gd name="connsiteX18" fmla="*/ 54575 w 410338"/>
                  <a:gd name="connsiteY18" fmla="*/ 65244 h 410338"/>
                  <a:gd name="connsiteX19" fmla="*/ 54246 w 410338"/>
                  <a:gd name="connsiteY19" fmla="*/ 126465 h 410338"/>
                  <a:gd name="connsiteX20" fmla="*/ 54575 w 410338"/>
                  <a:gd name="connsiteY20" fmla="*/ 126795 h 410338"/>
                  <a:gd name="connsiteX21" fmla="*/ 61141 w 410338"/>
                  <a:gd name="connsiteY21" fmla="*/ 133360 h 410338"/>
                  <a:gd name="connsiteX22" fmla="*/ 52113 w 410338"/>
                  <a:gd name="connsiteY22" fmla="*/ 155108 h 410338"/>
                  <a:gd name="connsiteX23" fmla="*/ 43291 w 410338"/>
                  <a:gd name="connsiteY23" fmla="*/ 155108 h 410338"/>
                  <a:gd name="connsiteX24" fmla="*/ 0 w 410338"/>
                  <a:gd name="connsiteY24" fmla="*/ 197988 h 410338"/>
                  <a:gd name="connsiteX25" fmla="*/ 0 w 410338"/>
                  <a:gd name="connsiteY25" fmla="*/ 212350 h 410338"/>
                  <a:gd name="connsiteX26" fmla="*/ 43291 w 410338"/>
                  <a:gd name="connsiteY26" fmla="*/ 255641 h 410338"/>
                  <a:gd name="connsiteX27" fmla="*/ 52523 w 410338"/>
                  <a:gd name="connsiteY27" fmla="*/ 255641 h 410338"/>
                  <a:gd name="connsiteX28" fmla="*/ 61551 w 410338"/>
                  <a:gd name="connsiteY28" fmla="*/ 277389 h 410338"/>
                  <a:gd name="connsiteX29" fmla="*/ 54986 w 410338"/>
                  <a:gd name="connsiteY29" fmla="*/ 283954 h 410338"/>
                  <a:gd name="connsiteX30" fmla="*/ 54656 w 410338"/>
                  <a:gd name="connsiteY30" fmla="*/ 345176 h 410338"/>
                  <a:gd name="connsiteX31" fmla="*/ 54986 w 410338"/>
                  <a:gd name="connsiteY31" fmla="*/ 345505 h 410338"/>
                  <a:gd name="connsiteX32" fmla="*/ 65244 w 410338"/>
                  <a:gd name="connsiteY32" fmla="*/ 355763 h 410338"/>
                  <a:gd name="connsiteX33" fmla="*/ 126795 w 410338"/>
                  <a:gd name="connsiteY33" fmla="*/ 355763 h 410338"/>
                  <a:gd name="connsiteX34" fmla="*/ 133360 w 410338"/>
                  <a:gd name="connsiteY34" fmla="*/ 349198 h 410338"/>
                  <a:gd name="connsiteX35" fmla="*/ 155108 w 410338"/>
                  <a:gd name="connsiteY35" fmla="*/ 358225 h 410338"/>
                  <a:gd name="connsiteX36" fmla="*/ 155108 w 410338"/>
                  <a:gd name="connsiteY36" fmla="*/ 367458 h 410338"/>
                  <a:gd name="connsiteX37" fmla="*/ 197988 w 410338"/>
                  <a:gd name="connsiteY37" fmla="*/ 410339 h 410338"/>
                  <a:gd name="connsiteX38" fmla="*/ 212350 w 410338"/>
                  <a:gd name="connsiteY38" fmla="*/ 410339 h 410338"/>
                  <a:gd name="connsiteX39" fmla="*/ 255641 w 410338"/>
                  <a:gd name="connsiteY39" fmla="*/ 367048 h 410338"/>
                  <a:gd name="connsiteX40" fmla="*/ 255641 w 410338"/>
                  <a:gd name="connsiteY40" fmla="*/ 357815 h 410338"/>
                  <a:gd name="connsiteX41" fmla="*/ 277389 w 410338"/>
                  <a:gd name="connsiteY41" fmla="*/ 348788 h 410338"/>
                  <a:gd name="connsiteX42" fmla="*/ 283954 w 410338"/>
                  <a:gd name="connsiteY42" fmla="*/ 355353 h 410338"/>
                  <a:gd name="connsiteX43" fmla="*/ 345505 w 410338"/>
                  <a:gd name="connsiteY43" fmla="*/ 355353 h 410338"/>
                  <a:gd name="connsiteX44" fmla="*/ 355763 w 410338"/>
                  <a:gd name="connsiteY44" fmla="*/ 345095 h 410338"/>
                  <a:gd name="connsiteX45" fmla="*/ 355801 w 410338"/>
                  <a:gd name="connsiteY45" fmla="*/ 283582 h 410338"/>
                  <a:gd name="connsiteX46" fmla="*/ 355763 w 410338"/>
                  <a:gd name="connsiteY46" fmla="*/ 283544 h 410338"/>
                  <a:gd name="connsiteX47" fmla="*/ 348788 w 410338"/>
                  <a:gd name="connsiteY47" fmla="*/ 277389 h 410338"/>
                  <a:gd name="connsiteX48" fmla="*/ 357815 w 410338"/>
                  <a:gd name="connsiteY48" fmla="*/ 255641 h 410338"/>
                  <a:gd name="connsiteX49" fmla="*/ 367048 w 410338"/>
                  <a:gd name="connsiteY49" fmla="*/ 255641 h 410338"/>
                  <a:gd name="connsiteX50" fmla="*/ 410339 w 410338"/>
                  <a:gd name="connsiteY50" fmla="*/ 212350 h 410338"/>
                  <a:gd name="connsiteX51" fmla="*/ 410339 w 410338"/>
                  <a:gd name="connsiteY51" fmla="*/ 197988 h 410338"/>
                  <a:gd name="connsiteX52" fmla="*/ 367048 w 410338"/>
                  <a:gd name="connsiteY52" fmla="*/ 154698 h 410338"/>
                  <a:gd name="connsiteX53" fmla="*/ 389821 w 410338"/>
                  <a:gd name="connsiteY53" fmla="*/ 212760 h 410338"/>
                  <a:gd name="connsiteX54" fmla="*/ 374639 w 410338"/>
                  <a:gd name="connsiteY54" fmla="*/ 227943 h 410338"/>
                  <a:gd name="connsiteX55" fmla="*/ 354122 w 410338"/>
                  <a:gd name="connsiteY55" fmla="*/ 227943 h 410338"/>
                  <a:gd name="connsiteX56" fmla="*/ 339555 w 410338"/>
                  <a:gd name="connsiteY56" fmla="*/ 239227 h 410338"/>
                  <a:gd name="connsiteX57" fmla="*/ 324372 w 410338"/>
                  <a:gd name="connsiteY57" fmla="*/ 275747 h 410338"/>
                  <a:gd name="connsiteX58" fmla="*/ 326629 w 410338"/>
                  <a:gd name="connsiteY58" fmla="*/ 294213 h 410338"/>
                  <a:gd name="connsiteX59" fmla="*/ 341401 w 410338"/>
                  <a:gd name="connsiteY59" fmla="*/ 308985 h 410338"/>
                  <a:gd name="connsiteX60" fmla="*/ 341401 w 410338"/>
                  <a:gd name="connsiteY60" fmla="*/ 329502 h 410338"/>
                  <a:gd name="connsiteX61" fmla="*/ 330733 w 410338"/>
                  <a:gd name="connsiteY61" fmla="*/ 340170 h 410338"/>
                  <a:gd name="connsiteX62" fmla="*/ 310216 w 410338"/>
                  <a:gd name="connsiteY62" fmla="*/ 340170 h 410338"/>
                  <a:gd name="connsiteX63" fmla="*/ 295444 w 410338"/>
                  <a:gd name="connsiteY63" fmla="*/ 325398 h 410338"/>
                  <a:gd name="connsiteX64" fmla="*/ 276978 w 410338"/>
                  <a:gd name="connsiteY64" fmla="*/ 323141 h 410338"/>
                  <a:gd name="connsiteX65" fmla="*/ 240459 w 410338"/>
                  <a:gd name="connsiteY65" fmla="*/ 338324 h 410338"/>
                  <a:gd name="connsiteX66" fmla="*/ 228969 w 410338"/>
                  <a:gd name="connsiteY66" fmla="*/ 352891 h 410338"/>
                  <a:gd name="connsiteX67" fmla="*/ 228969 w 410338"/>
                  <a:gd name="connsiteY67" fmla="*/ 373408 h 410338"/>
                  <a:gd name="connsiteX68" fmla="*/ 213786 w 410338"/>
                  <a:gd name="connsiteY68" fmla="*/ 388590 h 410338"/>
                  <a:gd name="connsiteX69" fmla="*/ 198604 w 410338"/>
                  <a:gd name="connsiteY69" fmla="*/ 388590 h 410338"/>
                  <a:gd name="connsiteX70" fmla="*/ 183421 w 410338"/>
                  <a:gd name="connsiteY70" fmla="*/ 373408 h 410338"/>
                  <a:gd name="connsiteX71" fmla="*/ 183421 w 410338"/>
                  <a:gd name="connsiteY71" fmla="*/ 352891 h 410338"/>
                  <a:gd name="connsiteX72" fmla="*/ 172137 w 410338"/>
                  <a:gd name="connsiteY72" fmla="*/ 338324 h 410338"/>
                  <a:gd name="connsiteX73" fmla="*/ 135617 w 410338"/>
                  <a:gd name="connsiteY73" fmla="*/ 323141 h 410338"/>
                  <a:gd name="connsiteX74" fmla="*/ 117152 w 410338"/>
                  <a:gd name="connsiteY74" fmla="*/ 325398 h 410338"/>
                  <a:gd name="connsiteX75" fmla="*/ 102380 w 410338"/>
                  <a:gd name="connsiteY75" fmla="*/ 340170 h 410338"/>
                  <a:gd name="connsiteX76" fmla="*/ 81862 w 410338"/>
                  <a:gd name="connsiteY76" fmla="*/ 340170 h 410338"/>
                  <a:gd name="connsiteX77" fmla="*/ 71194 w 410338"/>
                  <a:gd name="connsiteY77" fmla="*/ 329502 h 410338"/>
                  <a:gd name="connsiteX78" fmla="*/ 71194 w 410338"/>
                  <a:gd name="connsiteY78" fmla="*/ 308985 h 410338"/>
                  <a:gd name="connsiteX79" fmla="*/ 85966 w 410338"/>
                  <a:gd name="connsiteY79" fmla="*/ 294213 h 410338"/>
                  <a:gd name="connsiteX80" fmla="*/ 88223 w 410338"/>
                  <a:gd name="connsiteY80" fmla="*/ 275747 h 410338"/>
                  <a:gd name="connsiteX81" fmla="*/ 73040 w 410338"/>
                  <a:gd name="connsiteY81" fmla="*/ 239227 h 410338"/>
                  <a:gd name="connsiteX82" fmla="*/ 58473 w 410338"/>
                  <a:gd name="connsiteY82" fmla="*/ 227738 h 410338"/>
                  <a:gd name="connsiteX83" fmla="*/ 37957 w 410338"/>
                  <a:gd name="connsiteY83" fmla="*/ 227738 h 410338"/>
                  <a:gd name="connsiteX84" fmla="*/ 20686 w 410338"/>
                  <a:gd name="connsiteY84" fmla="*/ 214981 h 410338"/>
                  <a:gd name="connsiteX85" fmla="*/ 20517 w 410338"/>
                  <a:gd name="connsiteY85" fmla="*/ 212760 h 410338"/>
                  <a:gd name="connsiteX86" fmla="*/ 20517 w 410338"/>
                  <a:gd name="connsiteY86" fmla="*/ 197578 h 410338"/>
                  <a:gd name="connsiteX87" fmla="*/ 35700 w 410338"/>
                  <a:gd name="connsiteY87" fmla="*/ 182396 h 410338"/>
                  <a:gd name="connsiteX88" fmla="*/ 56217 w 410338"/>
                  <a:gd name="connsiteY88" fmla="*/ 182396 h 410338"/>
                  <a:gd name="connsiteX89" fmla="*/ 70784 w 410338"/>
                  <a:gd name="connsiteY89" fmla="*/ 170906 h 410338"/>
                  <a:gd name="connsiteX90" fmla="*/ 85966 w 410338"/>
                  <a:gd name="connsiteY90" fmla="*/ 134386 h 410338"/>
                  <a:gd name="connsiteX91" fmla="*/ 83709 w 410338"/>
                  <a:gd name="connsiteY91" fmla="*/ 115921 h 410338"/>
                  <a:gd name="connsiteX92" fmla="*/ 68937 w 410338"/>
                  <a:gd name="connsiteY92" fmla="*/ 101149 h 410338"/>
                  <a:gd name="connsiteX93" fmla="*/ 68937 w 410338"/>
                  <a:gd name="connsiteY93" fmla="*/ 80632 h 410338"/>
                  <a:gd name="connsiteX94" fmla="*/ 79606 w 410338"/>
                  <a:gd name="connsiteY94" fmla="*/ 69963 h 410338"/>
                  <a:gd name="connsiteX95" fmla="*/ 100123 w 410338"/>
                  <a:gd name="connsiteY95" fmla="*/ 69963 h 410338"/>
                  <a:gd name="connsiteX96" fmla="*/ 114895 w 410338"/>
                  <a:gd name="connsiteY96" fmla="*/ 84735 h 410338"/>
                  <a:gd name="connsiteX97" fmla="*/ 133360 w 410338"/>
                  <a:gd name="connsiteY97" fmla="*/ 86992 h 410338"/>
                  <a:gd name="connsiteX98" fmla="*/ 169880 w 410338"/>
                  <a:gd name="connsiteY98" fmla="*/ 71810 h 410338"/>
                  <a:gd name="connsiteX99" fmla="*/ 181164 w 410338"/>
                  <a:gd name="connsiteY99" fmla="*/ 57242 h 410338"/>
                  <a:gd name="connsiteX100" fmla="*/ 181164 w 410338"/>
                  <a:gd name="connsiteY100" fmla="*/ 36725 h 410338"/>
                  <a:gd name="connsiteX101" fmla="*/ 195229 w 410338"/>
                  <a:gd name="connsiteY101" fmla="*/ 20502 h 410338"/>
                  <a:gd name="connsiteX102" fmla="*/ 197578 w 410338"/>
                  <a:gd name="connsiteY102" fmla="*/ 20517 h 410338"/>
                  <a:gd name="connsiteX103" fmla="*/ 212760 w 410338"/>
                  <a:gd name="connsiteY103" fmla="*/ 20517 h 410338"/>
                  <a:gd name="connsiteX104" fmla="*/ 227943 w 410338"/>
                  <a:gd name="connsiteY104" fmla="*/ 35700 h 410338"/>
                  <a:gd name="connsiteX105" fmla="*/ 227943 w 410338"/>
                  <a:gd name="connsiteY105" fmla="*/ 56217 h 410338"/>
                  <a:gd name="connsiteX106" fmla="*/ 239433 w 410338"/>
                  <a:gd name="connsiteY106" fmla="*/ 70784 h 410338"/>
                  <a:gd name="connsiteX107" fmla="*/ 275952 w 410338"/>
                  <a:gd name="connsiteY107" fmla="*/ 85966 h 410338"/>
                  <a:gd name="connsiteX108" fmla="*/ 294418 w 410338"/>
                  <a:gd name="connsiteY108" fmla="*/ 83709 h 410338"/>
                  <a:gd name="connsiteX109" fmla="*/ 309190 w 410338"/>
                  <a:gd name="connsiteY109" fmla="*/ 68937 h 410338"/>
                  <a:gd name="connsiteX110" fmla="*/ 329707 w 410338"/>
                  <a:gd name="connsiteY110" fmla="*/ 68937 h 410338"/>
                  <a:gd name="connsiteX111" fmla="*/ 340376 w 410338"/>
                  <a:gd name="connsiteY111" fmla="*/ 79606 h 410338"/>
                  <a:gd name="connsiteX112" fmla="*/ 340376 w 410338"/>
                  <a:gd name="connsiteY112" fmla="*/ 100123 h 410338"/>
                  <a:gd name="connsiteX113" fmla="*/ 325603 w 410338"/>
                  <a:gd name="connsiteY113" fmla="*/ 114895 h 410338"/>
                  <a:gd name="connsiteX114" fmla="*/ 323346 w 410338"/>
                  <a:gd name="connsiteY114" fmla="*/ 133360 h 410338"/>
                  <a:gd name="connsiteX115" fmla="*/ 338529 w 410338"/>
                  <a:gd name="connsiteY115" fmla="*/ 169880 h 410338"/>
                  <a:gd name="connsiteX116" fmla="*/ 353096 w 410338"/>
                  <a:gd name="connsiteY116" fmla="*/ 181164 h 410338"/>
                  <a:gd name="connsiteX117" fmla="*/ 373613 w 410338"/>
                  <a:gd name="connsiteY117" fmla="*/ 181164 h 410338"/>
                  <a:gd name="connsiteX118" fmla="*/ 388795 w 410338"/>
                  <a:gd name="connsiteY118" fmla="*/ 196347 h 410338"/>
                  <a:gd name="connsiteX119" fmla="*/ 388795 w 410338"/>
                  <a:gd name="connsiteY119" fmla="*/ 211529 h 410338"/>
                  <a:gd name="connsiteX120" fmla="*/ 389821 w 410338"/>
                  <a:gd name="connsiteY120" fmla="*/ 212760 h 410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410338" h="410338">
                    <a:moveTo>
                      <a:pt x="367048" y="154698"/>
                    </a:moveTo>
                    <a:lnTo>
                      <a:pt x="357815" y="154698"/>
                    </a:lnTo>
                    <a:cubicBezTo>
                      <a:pt x="355344" y="147236"/>
                      <a:pt x="352327" y="139968"/>
                      <a:pt x="348788" y="132950"/>
                    </a:cubicBezTo>
                    <a:lnTo>
                      <a:pt x="355353" y="126384"/>
                    </a:lnTo>
                    <a:cubicBezTo>
                      <a:pt x="372350" y="109570"/>
                      <a:pt x="372497" y="82160"/>
                      <a:pt x="355682" y="65163"/>
                    </a:cubicBezTo>
                    <a:cubicBezTo>
                      <a:pt x="355573" y="65053"/>
                      <a:pt x="355464" y="64943"/>
                      <a:pt x="355353" y="64833"/>
                    </a:cubicBezTo>
                    <a:lnTo>
                      <a:pt x="345095" y="54575"/>
                    </a:lnTo>
                    <a:cubicBezTo>
                      <a:pt x="327924" y="38004"/>
                      <a:pt x="300714" y="38004"/>
                      <a:pt x="283544" y="54575"/>
                    </a:cubicBezTo>
                    <a:lnTo>
                      <a:pt x="277389" y="61551"/>
                    </a:lnTo>
                    <a:cubicBezTo>
                      <a:pt x="270377" y="58000"/>
                      <a:pt x="263107" y="54982"/>
                      <a:pt x="255641" y="52523"/>
                    </a:cubicBezTo>
                    <a:lnTo>
                      <a:pt x="255641" y="43291"/>
                    </a:lnTo>
                    <a:cubicBezTo>
                      <a:pt x="255641" y="19389"/>
                      <a:pt x="236252" y="0"/>
                      <a:pt x="212350" y="0"/>
                    </a:cubicBezTo>
                    <a:lnTo>
                      <a:pt x="197988" y="0"/>
                    </a:lnTo>
                    <a:cubicBezTo>
                      <a:pt x="174086" y="0"/>
                      <a:pt x="154698" y="19389"/>
                      <a:pt x="154698" y="43291"/>
                    </a:cubicBezTo>
                    <a:lnTo>
                      <a:pt x="154698" y="52523"/>
                    </a:lnTo>
                    <a:cubicBezTo>
                      <a:pt x="147234" y="54989"/>
                      <a:pt x="139965" y="58006"/>
                      <a:pt x="132950" y="61551"/>
                    </a:cubicBezTo>
                    <a:lnTo>
                      <a:pt x="126384" y="54986"/>
                    </a:lnTo>
                    <a:cubicBezTo>
                      <a:pt x="109214" y="38414"/>
                      <a:pt x="82004" y="38414"/>
                      <a:pt x="64833" y="54986"/>
                    </a:cubicBezTo>
                    <a:lnTo>
                      <a:pt x="54575" y="65244"/>
                    </a:lnTo>
                    <a:cubicBezTo>
                      <a:pt x="37578" y="82059"/>
                      <a:pt x="37431" y="109469"/>
                      <a:pt x="54246" y="126465"/>
                    </a:cubicBezTo>
                    <a:cubicBezTo>
                      <a:pt x="54355" y="126576"/>
                      <a:pt x="54465" y="126686"/>
                      <a:pt x="54575" y="126795"/>
                    </a:cubicBezTo>
                    <a:lnTo>
                      <a:pt x="61141" y="133360"/>
                    </a:lnTo>
                    <a:cubicBezTo>
                      <a:pt x="57603" y="140379"/>
                      <a:pt x="54586" y="147647"/>
                      <a:pt x="52113" y="155108"/>
                    </a:cubicBezTo>
                    <a:lnTo>
                      <a:pt x="43291" y="155108"/>
                    </a:lnTo>
                    <a:cubicBezTo>
                      <a:pt x="19543" y="155108"/>
                      <a:pt x="206" y="174240"/>
                      <a:pt x="0" y="197988"/>
                    </a:cubicBezTo>
                    <a:lnTo>
                      <a:pt x="0" y="212350"/>
                    </a:lnTo>
                    <a:cubicBezTo>
                      <a:pt x="0" y="236252"/>
                      <a:pt x="19389" y="255641"/>
                      <a:pt x="43291" y="255641"/>
                    </a:cubicBezTo>
                    <a:lnTo>
                      <a:pt x="52523" y="255641"/>
                    </a:lnTo>
                    <a:cubicBezTo>
                      <a:pt x="54986" y="263104"/>
                      <a:pt x="58012" y="270362"/>
                      <a:pt x="61551" y="277389"/>
                    </a:cubicBezTo>
                    <a:lnTo>
                      <a:pt x="54986" y="283954"/>
                    </a:lnTo>
                    <a:cubicBezTo>
                      <a:pt x="37989" y="300769"/>
                      <a:pt x="37842" y="328179"/>
                      <a:pt x="54656" y="345176"/>
                    </a:cubicBezTo>
                    <a:cubicBezTo>
                      <a:pt x="54765" y="345286"/>
                      <a:pt x="54875" y="345395"/>
                      <a:pt x="54986" y="345505"/>
                    </a:cubicBezTo>
                    <a:lnTo>
                      <a:pt x="65244" y="355763"/>
                    </a:lnTo>
                    <a:cubicBezTo>
                      <a:pt x="82427" y="372331"/>
                      <a:pt x="109612" y="372331"/>
                      <a:pt x="126795" y="355763"/>
                    </a:cubicBezTo>
                    <a:lnTo>
                      <a:pt x="133360" y="349198"/>
                    </a:lnTo>
                    <a:cubicBezTo>
                      <a:pt x="140387" y="352737"/>
                      <a:pt x="147645" y="355763"/>
                      <a:pt x="155108" y="358225"/>
                    </a:cubicBezTo>
                    <a:lnTo>
                      <a:pt x="155108" y="367458"/>
                    </a:lnTo>
                    <a:cubicBezTo>
                      <a:pt x="155339" y="391052"/>
                      <a:pt x="174394" y="410108"/>
                      <a:pt x="197988" y="410339"/>
                    </a:cubicBezTo>
                    <a:lnTo>
                      <a:pt x="212350" y="410339"/>
                    </a:lnTo>
                    <a:cubicBezTo>
                      <a:pt x="236252" y="410339"/>
                      <a:pt x="255641" y="390950"/>
                      <a:pt x="255641" y="367048"/>
                    </a:cubicBezTo>
                    <a:lnTo>
                      <a:pt x="255641" y="357815"/>
                    </a:lnTo>
                    <a:cubicBezTo>
                      <a:pt x="263078" y="355328"/>
                      <a:pt x="270362" y="352327"/>
                      <a:pt x="277389" y="348788"/>
                    </a:cubicBezTo>
                    <a:lnTo>
                      <a:pt x="283954" y="355353"/>
                    </a:lnTo>
                    <a:cubicBezTo>
                      <a:pt x="301137" y="371921"/>
                      <a:pt x="328322" y="371921"/>
                      <a:pt x="345505" y="355353"/>
                    </a:cubicBezTo>
                    <a:lnTo>
                      <a:pt x="355763" y="345095"/>
                    </a:lnTo>
                    <a:cubicBezTo>
                      <a:pt x="372760" y="328119"/>
                      <a:pt x="372778" y="300579"/>
                      <a:pt x="355801" y="283582"/>
                    </a:cubicBezTo>
                    <a:cubicBezTo>
                      <a:pt x="355789" y="283569"/>
                      <a:pt x="355776" y="283557"/>
                      <a:pt x="355763" y="283544"/>
                    </a:cubicBezTo>
                    <a:lnTo>
                      <a:pt x="348788" y="277389"/>
                    </a:lnTo>
                    <a:cubicBezTo>
                      <a:pt x="352352" y="270387"/>
                      <a:pt x="355353" y="263104"/>
                      <a:pt x="357815" y="255641"/>
                    </a:cubicBezTo>
                    <a:lnTo>
                      <a:pt x="367048" y="255641"/>
                    </a:lnTo>
                    <a:cubicBezTo>
                      <a:pt x="390950" y="255641"/>
                      <a:pt x="410339" y="236252"/>
                      <a:pt x="410339" y="212350"/>
                    </a:cubicBezTo>
                    <a:lnTo>
                      <a:pt x="410339" y="197988"/>
                    </a:lnTo>
                    <a:cubicBezTo>
                      <a:pt x="410339" y="174086"/>
                      <a:pt x="390950" y="154698"/>
                      <a:pt x="367048" y="154698"/>
                    </a:cubicBezTo>
                    <a:close/>
                    <a:moveTo>
                      <a:pt x="389821" y="212760"/>
                    </a:moveTo>
                    <a:cubicBezTo>
                      <a:pt x="389821" y="221146"/>
                      <a:pt x="383024" y="227943"/>
                      <a:pt x="374639" y="227943"/>
                    </a:cubicBezTo>
                    <a:lnTo>
                      <a:pt x="354122" y="227943"/>
                    </a:lnTo>
                    <a:cubicBezTo>
                      <a:pt x="347278" y="227991"/>
                      <a:pt x="341312" y="232613"/>
                      <a:pt x="339555" y="239227"/>
                    </a:cubicBezTo>
                    <a:cubicBezTo>
                      <a:pt x="336298" y="252050"/>
                      <a:pt x="331169" y="264361"/>
                      <a:pt x="324372" y="275747"/>
                    </a:cubicBezTo>
                    <a:cubicBezTo>
                      <a:pt x="320825" y="281696"/>
                      <a:pt x="321753" y="289293"/>
                      <a:pt x="326629" y="294213"/>
                    </a:cubicBezTo>
                    <a:lnTo>
                      <a:pt x="341401" y="308985"/>
                    </a:lnTo>
                    <a:cubicBezTo>
                      <a:pt x="346722" y="314789"/>
                      <a:pt x="346722" y="323697"/>
                      <a:pt x="341401" y="329502"/>
                    </a:cubicBezTo>
                    <a:lnTo>
                      <a:pt x="330733" y="340170"/>
                    </a:lnTo>
                    <a:cubicBezTo>
                      <a:pt x="324834" y="345300"/>
                      <a:pt x="316115" y="345300"/>
                      <a:pt x="310216" y="340170"/>
                    </a:cubicBezTo>
                    <a:lnTo>
                      <a:pt x="295444" y="325398"/>
                    </a:lnTo>
                    <a:cubicBezTo>
                      <a:pt x="290524" y="320522"/>
                      <a:pt x="282928" y="319594"/>
                      <a:pt x="276978" y="323141"/>
                    </a:cubicBezTo>
                    <a:cubicBezTo>
                      <a:pt x="265598" y="329931"/>
                      <a:pt x="253298" y="335045"/>
                      <a:pt x="240459" y="338324"/>
                    </a:cubicBezTo>
                    <a:cubicBezTo>
                      <a:pt x="233762" y="340003"/>
                      <a:pt x="229042" y="345988"/>
                      <a:pt x="228969" y="352891"/>
                    </a:cubicBezTo>
                    <a:lnTo>
                      <a:pt x="228969" y="373408"/>
                    </a:lnTo>
                    <a:cubicBezTo>
                      <a:pt x="228969" y="381793"/>
                      <a:pt x="222171" y="388590"/>
                      <a:pt x="213786" y="388590"/>
                    </a:cubicBezTo>
                    <a:lnTo>
                      <a:pt x="198604" y="388590"/>
                    </a:lnTo>
                    <a:cubicBezTo>
                      <a:pt x="190219" y="388590"/>
                      <a:pt x="183421" y="381793"/>
                      <a:pt x="183421" y="373408"/>
                    </a:cubicBezTo>
                    <a:lnTo>
                      <a:pt x="183421" y="352891"/>
                    </a:lnTo>
                    <a:cubicBezTo>
                      <a:pt x="183373" y="346047"/>
                      <a:pt x="178752" y="340081"/>
                      <a:pt x="172137" y="338324"/>
                    </a:cubicBezTo>
                    <a:cubicBezTo>
                      <a:pt x="159288" y="335072"/>
                      <a:pt x="146984" y="329957"/>
                      <a:pt x="135617" y="323141"/>
                    </a:cubicBezTo>
                    <a:cubicBezTo>
                      <a:pt x="129668" y="319594"/>
                      <a:pt x="122072" y="320522"/>
                      <a:pt x="117152" y="325398"/>
                    </a:cubicBezTo>
                    <a:lnTo>
                      <a:pt x="102380" y="340170"/>
                    </a:lnTo>
                    <a:cubicBezTo>
                      <a:pt x="96481" y="345300"/>
                      <a:pt x="87761" y="345300"/>
                      <a:pt x="81862" y="340170"/>
                    </a:cubicBezTo>
                    <a:lnTo>
                      <a:pt x="71194" y="329502"/>
                    </a:lnTo>
                    <a:cubicBezTo>
                      <a:pt x="65874" y="323697"/>
                      <a:pt x="65874" y="314789"/>
                      <a:pt x="71194" y="308985"/>
                    </a:cubicBezTo>
                    <a:lnTo>
                      <a:pt x="85966" y="294213"/>
                    </a:lnTo>
                    <a:cubicBezTo>
                      <a:pt x="90842" y="289293"/>
                      <a:pt x="91771" y="281696"/>
                      <a:pt x="88223" y="275747"/>
                    </a:cubicBezTo>
                    <a:cubicBezTo>
                      <a:pt x="81413" y="264378"/>
                      <a:pt x="76298" y="252075"/>
                      <a:pt x="73040" y="239227"/>
                    </a:cubicBezTo>
                    <a:cubicBezTo>
                      <a:pt x="71362" y="232531"/>
                      <a:pt x="65377" y="227811"/>
                      <a:pt x="58473" y="227738"/>
                    </a:cubicBezTo>
                    <a:lnTo>
                      <a:pt x="37957" y="227738"/>
                    </a:lnTo>
                    <a:cubicBezTo>
                      <a:pt x="29665" y="228984"/>
                      <a:pt x="21932" y="223273"/>
                      <a:pt x="20686" y="214981"/>
                    </a:cubicBezTo>
                    <a:cubicBezTo>
                      <a:pt x="20575" y="214246"/>
                      <a:pt x="20519" y="213504"/>
                      <a:pt x="20517" y="212760"/>
                    </a:cubicBezTo>
                    <a:lnTo>
                      <a:pt x="20517" y="197578"/>
                    </a:lnTo>
                    <a:cubicBezTo>
                      <a:pt x="20517" y="189193"/>
                      <a:pt x="27314" y="182396"/>
                      <a:pt x="35700" y="182396"/>
                    </a:cubicBezTo>
                    <a:lnTo>
                      <a:pt x="56217" y="182396"/>
                    </a:lnTo>
                    <a:cubicBezTo>
                      <a:pt x="63120" y="182323"/>
                      <a:pt x="69105" y="177602"/>
                      <a:pt x="70784" y="170906"/>
                    </a:cubicBezTo>
                    <a:cubicBezTo>
                      <a:pt x="74066" y="158083"/>
                      <a:pt x="79196" y="145773"/>
                      <a:pt x="85966" y="134386"/>
                    </a:cubicBezTo>
                    <a:cubicBezTo>
                      <a:pt x="89591" y="128453"/>
                      <a:pt x="88656" y="120806"/>
                      <a:pt x="83709" y="115921"/>
                    </a:cubicBezTo>
                    <a:lnTo>
                      <a:pt x="68937" y="101149"/>
                    </a:lnTo>
                    <a:cubicBezTo>
                      <a:pt x="63617" y="95344"/>
                      <a:pt x="63617" y="86436"/>
                      <a:pt x="68937" y="80632"/>
                    </a:cubicBezTo>
                    <a:lnTo>
                      <a:pt x="79606" y="69963"/>
                    </a:lnTo>
                    <a:cubicBezTo>
                      <a:pt x="85504" y="64833"/>
                      <a:pt x="94224" y="64833"/>
                      <a:pt x="100123" y="69963"/>
                    </a:cubicBezTo>
                    <a:lnTo>
                      <a:pt x="114895" y="84735"/>
                    </a:lnTo>
                    <a:cubicBezTo>
                      <a:pt x="119819" y="89608"/>
                      <a:pt x="127410" y="90531"/>
                      <a:pt x="133360" y="86992"/>
                    </a:cubicBezTo>
                    <a:cubicBezTo>
                      <a:pt x="144737" y="80195"/>
                      <a:pt x="157038" y="75081"/>
                      <a:pt x="169880" y="71810"/>
                    </a:cubicBezTo>
                    <a:cubicBezTo>
                      <a:pt x="176495" y="70052"/>
                      <a:pt x="181116" y="64086"/>
                      <a:pt x="181164" y="57242"/>
                    </a:cubicBezTo>
                    <a:lnTo>
                      <a:pt x="181164" y="36725"/>
                    </a:lnTo>
                    <a:cubicBezTo>
                      <a:pt x="180569" y="28362"/>
                      <a:pt x="186866" y="21098"/>
                      <a:pt x="195229" y="20502"/>
                    </a:cubicBezTo>
                    <a:cubicBezTo>
                      <a:pt x="196012" y="20447"/>
                      <a:pt x="196797" y="20452"/>
                      <a:pt x="197578" y="20517"/>
                    </a:cubicBezTo>
                    <a:lnTo>
                      <a:pt x="212760" y="20517"/>
                    </a:lnTo>
                    <a:cubicBezTo>
                      <a:pt x="221147" y="20517"/>
                      <a:pt x="227943" y="27313"/>
                      <a:pt x="227943" y="35700"/>
                    </a:cubicBezTo>
                    <a:lnTo>
                      <a:pt x="227943" y="56217"/>
                    </a:lnTo>
                    <a:cubicBezTo>
                      <a:pt x="227943" y="63141"/>
                      <a:pt x="232687" y="69168"/>
                      <a:pt x="239433" y="70784"/>
                    </a:cubicBezTo>
                    <a:cubicBezTo>
                      <a:pt x="252255" y="74066"/>
                      <a:pt x="264566" y="79170"/>
                      <a:pt x="275952" y="85966"/>
                    </a:cubicBezTo>
                    <a:cubicBezTo>
                      <a:pt x="281902" y="89514"/>
                      <a:pt x="289499" y="88586"/>
                      <a:pt x="294418" y="83709"/>
                    </a:cubicBezTo>
                    <a:lnTo>
                      <a:pt x="309190" y="68937"/>
                    </a:lnTo>
                    <a:cubicBezTo>
                      <a:pt x="315031" y="63713"/>
                      <a:pt x="323866" y="63713"/>
                      <a:pt x="329707" y="68937"/>
                    </a:cubicBezTo>
                    <a:lnTo>
                      <a:pt x="340376" y="79606"/>
                    </a:lnTo>
                    <a:cubicBezTo>
                      <a:pt x="345795" y="85371"/>
                      <a:pt x="345795" y="94357"/>
                      <a:pt x="340376" y="100123"/>
                    </a:cubicBezTo>
                    <a:lnTo>
                      <a:pt x="325603" y="114895"/>
                    </a:lnTo>
                    <a:cubicBezTo>
                      <a:pt x="320727" y="119815"/>
                      <a:pt x="319799" y="127411"/>
                      <a:pt x="323346" y="133360"/>
                    </a:cubicBezTo>
                    <a:cubicBezTo>
                      <a:pt x="330143" y="144721"/>
                      <a:pt x="335272" y="157031"/>
                      <a:pt x="338529" y="169880"/>
                    </a:cubicBezTo>
                    <a:cubicBezTo>
                      <a:pt x="340286" y="176495"/>
                      <a:pt x="346252" y="181116"/>
                      <a:pt x="353096" y="181164"/>
                    </a:cubicBezTo>
                    <a:lnTo>
                      <a:pt x="373613" y="181164"/>
                    </a:lnTo>
                    <a:cubicBezTo>
                      <a:pt x="381999" y="181164"/>
                      <a:pt x="388795" y="187961"/>
                      <a:pt x="388795" y="196347"/>
                    </a:cubicBezTo>
                    <a:lnTo>
                      <a:pt x="388795" y="211529"/>
                    </a:lnTo>
                    <a:lnTo>
                      <a:pt x="389821" y="212760"/>
                    </a:lnTo>
                    <a:close/>
                  </a:path>
                </a:pathLst>
              </a:custGeom>
              <a:grpFill/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71D3DAC-B353-0B74-E5FA-9E4ECC40BBFF}"/>
                  </a:ext>
                </a:extLst>
              </p:cNvPr>
              <p:cNvSpPr/>
              <p:nvPr/>
            </p:nvSpPr>
            <p:spPr>
              <a:xfrm>
                <a:off x="7117289" y="2088560"/>
                <a:ext cx="153876" cy="153876"/>
              </a:xfrm>
              <a:custGeom>
                <a:avLst/>
                <a:gdLst>
                  <a:gd name="connsiteX0" fmla="*/ 76938 w 153876"/>
                  <a:gd name="connsiteY0" fmla="*/ 0 h 153876"/>
                  <a:gd name="connsiteX1" fmla="*/ 0 w 153876"/>
                  <a:gd name="connsiteY1" fmla="*/ 76938 h 153876"/>
                  <a:gd name="connsiteX2" fmla="*/ 76938 w 153876"/>
                  <a:gd name="connsiteY2" fmla="*/ 153876 h 153876"/>
                  <a:gd name="connsiteX3" fmla="*/ 153876 w 153876"/>
                  <a:gd name="connsiteY3" fmla="*/ 76938 h 153876"/>
                  <a:gd name="connsiteX4" fmla="*/ 76938 w 153876"/>
                  <a:gd name="connsiteY4" fmla="*/ 0 h 153876"/>
                  <a:gd name="connsiteX5" fmla="*/ 76938 w 153876"/>
                  <a:gd name="connsiteY5" fmla="*/ 128231 h 153876"/>
                  <a:gd name="connsiteX6" fmla="*/ 25646 w 153876"/>
                  <a:gd name="connsiteY6" fmla="*/ 76938 h 153876"/>
                  <a:gd name="connsiteX7" fmla="*/ 76938 w 153876"/>
                  <a:gd name="connsiteY7" fmla="*/ 25646 h 153876"/>
                  <a:gd name="connsiteX8" fmla="*/ 128231 w 153876"/>
                  <a:gd name="connsiteY8" fmla="*/ 76938 h 153876"/>
                  <a:gd name="connsiteX9" fmla="*/ 76938 w 153876"/>
                  <a:gd name="connsiteY9" fmla="*/ 128231 h 15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876" h="153876">
                    <a:moveTo>
                      <a:pt x="76938" y="0"/>
                    </a:moveTo>
                    <a:cubicBezTo>
                      <a:pt x="34446" y="0"/>
                      <a:pt x="0" y="34446"/>
                      <a:pt x="0" y="76938"/>
                    </a:cubicBezTo>
                    <a:cubicBezTo>
                      <a:pt x="0" y="119430"/>
                      <a:pt x="34446" y="153876"/>
                      <a:pt x="76938" y="153876"/>
                    </a:cubicBezTo>
                    <a:cubicBezTo>
                      <a:pt x="119430" y="153876"/>
                      <a:pt x="153876" y="119430"/>
                      <a:pt x="153876" y="76938"/>
                    </a:cubicBezTo>
                    <a:cubicBezTo>
                      <a:pt x="153876" y="34446"/>
                      <a:pt x="119430" y="0"/>
                      <a:pt x="76938" y="0"/>
                    </a:cubicBezTo>
                    <a:close/>
                    <a:moveTo>
                      <a:pt x="76938" y="128231"/>
                    </a:moveTo>
                    <a:cubicBezTo>
                      <a:pt x="48610" y="128231"/>
                      <a:pt x="25646" y="105266"/>
                      <a:pt x="25646" y="76938"/>
                    </a:cubicBezTo>
                    <a:cubicBezTo>
                      <a:pt x="25646" y="48610"/>
                      <a:pt x="48610" y="25646"/>
                      <a:pt x="76938" y="25646"/>
                    </a:cubicBezTo>
                    <a:cubicBezTo>
                      <a:pt x="105266" y="25646"/>
                      <a:pt x="128231" y="48610"/>
                      <a:pt x="128231" y="76938"/>
                    </a:cubicBezTo>
                    <a:cubicBezTo>
                      <a:pt x="128231" y="105266"/>
                      <a:pt x="105266" y="128231"/>
                      <a:pt x="76938" y="128231"/>
                    </a:cubicBezTo>
                    <a:close/>
                  </a:path>
                </a:pathLst>
              </a:custGeom>
              <a:grpFill/>
              <a:ln w="5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760E4BD-AC90-000F-585D-89BCEF811EAC}"/>
              </a:ext>
            </a:extLst>
          </p:cNvPr>
          <p:cNvSpPr txBox="1"/>
          <p:nvPr/>
        </p:nvSpPr>
        <p:spPr>
          <a:xfrm>
            <a:off x="7961603" y="2324452"/>
            <a:ext cx="29015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kern="100" dirty="0">
                <a:latin typeface="+mn-ea"/>
                <a:cs typeface="微软雅黑" panose="020B0503020204020204" pitchFamily="34" charset="-122"/>
              </a:rPr>
              <a:t>对基础设施的内容进行描述和列举，直接进行文字替换</a:t>
            </a:r>
            <a:endParaRPr lang="zh-CN" altLang="en-US" sz="1600" kern="100" dirty="0">
              <a:effectLst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0799DA8-B49C-16A2-C314-A6DDBF13B915}"/>
              </a:ext>
            </a:extLst>
          </p:cNvPr>
          <p:cNvSpPr txBox="1"/>
          <p:nvPr/>
        </p:nvSpPr>
        <p:spPr>
          <a:xfrm>
            <a:off x="7961603" y="3321310"/>
            <a:ext cx="90730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IT</a:t>
            </a: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设施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C857771-A8F2-F51A-53B7-C98257DD5F54}"/>
              </a:ext>
            </a:extLst>
          </p:cNvPr>
          <p:cNvSpPr txBox="1"/>
          <p:nvPr/>
        </p:nvSpPr>
        <p:spPr>
          <a:xfrm>
            <a:off x="7961603" y="3747321"/>
            <a:ext cx="29015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kern="100" dirty="0">
                <a:latin typeface="+mn-ea"/>
                <a:cs typeface="微软雅黑" panose="020B0503020204020204" pitchFamily="34" charset="-122"/>
              </a:rPr>
              <a:t>对</a:t>
            </a:r>
            <a:r>
              <a:rPr lang="en-US" altLang="zh-CN" sz="1600" kern="100" dirty="0">
                <a:latin typeface="+mn-ea"/>
                <a:cs typeface="微软雅黑" panose="020B0503020204020204" pitchFamily="34" charset="-122"/>
              </a:rPr>
              <a:t>IT</a:t>
            </a:r>
            <a:r>
              <a:rPr lang="zh-CN" altLang="en-US" sz="1600" kern="100" dirty="0">
                <a:latin typeface="+mn-ea"/>
                <a:cs typeface="微软雅黑" panose="020B0503020204020204" pitchFamily="34" charset="-122"/>
              </a:rPr>
              <a:t>设施的内容进行描述和列举，直接进行文字替换</a:t>
            </a:r>
            <a:endParaRPr lang="zh-CN" altLang="en-US" sz="1600" kern="100" dirty="0">
              <a:effectLst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45A60A0-AAF7-9461-5EF0-9C517DF5356E}"/>
              </a:ext>
            </a:extLst>
          </p:cNvPr>
          <p:cNvSpPr txBox="1"/>
          <p:nvPr/>
        </p:nvSpPr>
        <p:spPr>
          <a:xfrm>
            <a:off x="7961603" y="4698564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微软雅黑" panose="020B0503020204020204" pitchFamily="34" charset="-122"/>
              </a:rPr>
              <a:t>行政管理区域</a:t>
            </a:r>
            <a:endParaRPr lang="zh-CN" altLang="en-US" sz="2400" kern="100" dirty="0">
              <a:solidFill>
                <a:schemeClr val="accent1">
                  <a:lumMod val="50000"/>
                </a:schemeClr>
              </a:solidFill>
              <a:effectLst/>
              <a:latin typeface="+mj-ea"/>
              <a:ea typeface="+mj-ea"/>
              <a:cs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7BB365F-FF8D-D34A-E428-BC4843C9AF88}"/>
              </a:ext>
            </a:extLst>
          </p:cNvPr>
          <p:cNvSpPr txBox="1"/>
          <p:nvPr/>
        </p:nvSpPr>
        <p:spPr>
          <a:xfrm>
            <a:off x="7961603" y="5141347"/>
            <a:ext cx="29015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kern="100" dirty="0">
                <a:latin typeface="+mn-ea"/>
                <a:cs typeface="微软雅黑" panose="020B0503020204020204" pitchFamily="34" charset="-122"/>
              </a:rPr>
              <a:t>对行政管理区域的内容进行描述和列举，直接进行文字替换</a:t>
            </a:r>
            <a:endParaRPr lang="zh-CN" altLang="en-US" sz="1600" kern="100" dirty="0">
              <a:effectLst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51" name="!!!4">
            <a:extLst>
              <a:ext uri="{FF2B5EF4-FFF2-40B4-BE49-F238E27FC236}">
                <a16:creationId xmlns:a16="http://schemas.microsoft.com/office/drawing/2014/main" id="{569B3ED9-BEBF-63BD-46A0-0B8447245D57}"/>
              </a:ext>
            </a:extLst>
          </p:cNvPr>
          <p:cNvSpPr/>
          <p:nvPr/>
        </p:nvSpPr>
        <p:spPr>
          <a:xfrm rot="5400000">
            <a:off x="10398833" y="554599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86039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B6598AA4-3569-6BB0-6ADA-0E28BFA30A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75ED79-900D-877D-4894-FB5C7444BE7F}"/>
              </a:ext>
            </a:extLst>
          </p:cNvPr>
          <p:cNvSpPr txBox="1"/>
          <p:nvPr/>
        </p:nvSpPr>
        <p:spPr>
          <a:xfrm>
            <a:off x="4443845" y="3059668"/>
            <a:ext cx="3532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数据中心定义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FC22CF-0A9D-F7E2-8AE0-B5D5CB0121E4}"/>
              </a:ext>
            </a:extLst>
          </p:cNvPr>
          <p:cNvSpPr/>
          <p:nvPr/>
        </p:nvSpPr>
        <p:spPr>
          <a:xfrm>
            <a:off x="0" y="1552099"/>
            <a:ext cx="12192000" cy="37538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694CA2-50E5-2E56-1CF3-3217CCF903C7}"/>
              </a:ext>
            </a:extLst>
          </p:cNvPr>
          <p:cNvGrpSpPr/>
          <p:nvPr/>
        </p:nvGrpSpPr>
        <p:grpSpPr>
          <a:xfrm>
            <a:off x="1715486" y="1760323"/>
            <a:ext cx="3532909" cy="3337354"/>
            <a:chOff x="1715486" y="1760323"/>
            <a:chExt cx="3532909" cy="333735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16BD198-627D-E086-2C30-FA3A5CDAD6AC}"/>
                </a:ext>
              </a:extLst>
            </p:cNvPr>
            <p:cNvSpPr txBox="1"/>
            <p:nvPr/>
          </p:nvSpPr>
          <p:spPr>
            <a:xfrm>
              <a:off x="1715486" y="2367171"/>
              <a:ext cx="3532909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13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!2">
              <a:extLst>
                <a:ext uri="{FF2B5EF4-FFF2-40B4-BE49-F238E27FC236}">
                  <a16:creationId xmlns:a16="http://schemas.microsoft.com/office/drawing/2014/main" id="{C90FDC49-FFA6-DC54-9A2C-4AC6661803B6}"/>
                </a:ext>
              </a:extLst>
            </p:cNvPr>
            <p:cNvSpPr/>
            <p:nvPr/>
          </p:nvSpPr>
          <p:spPr>
            <a:xfrm rot="5400000">
              <a:off x="1813263" y="1990485"/>
              <a:ext cx="3337354" cy="2877030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80000">
                  <a:schemeClr val="accent1"/>
                </a:gs>
                <a:gs pos="2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78268E1-159B-ABA4-AE48-D9447E8E5AAB}"/>
              </a:ext>
            </a:extLst>
          </p:cNvPr>
          <p:cNvSpPr txBox="1"/>
          <p:nvPr/>
        </p:nvSpPr>
        <p:spPr>
          <a:xfrm>
            <a:off x="5755320" y="2701413"/>
            <a:ext cx="2841179" cy="49244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数据中心发展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1B986C-2195-92CC-19FF-B16D34D27CBA}"/>
              </a:ext>
            </a:extLst>
          </p:cNvPr>
          <p:cNvSpPr txBox="1"/>
          <p:nvPr/>
        </p:nvSpPr>
        <p:spPr>
          <a:xfrm>
            <a:off x="5755320" y="3343274"/>
            <a:ext cx="4028760" cy="981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此处对本节内容进行简单描述，内容不宜过多此处对本节内容进行简单描述，内容不宜过多</a:t>
            </a:r>
          </a:p>
        </p:txBody>
      </p:sp>
      <p:sp>
        <p:nvSpPr>
          <p:cNvPr id="18" name="!!!4">
            <a:extLst>
              <a:ext uri="{FF2B5EF4-FFF2-40B4-BE49-F238E27FC236}">
                <a16:creationId xmlns:a16="http://schemas.microsoft.com/office/drawing/2014/main" id="{D4EEB5D3-DE59-1AE1-F9DB-E83A4790F263}"/>
              </a:ext>
            </a:extLst>
          </p:cNvPr>
          <p:cNvSpPr/>
          <p:nvPr/>
        </p:nvSpPr>
        <p:spPr>
          <a:xfrm rot="5400000">
            <a:off x="10383385" y="458395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19" name="!!!4">
            <a:extLst>
              <a:ext uri="{FF2B5EF4-FFF2-40B4-BE49-F238E27FC236}">
                <a16:creationId xmlns:a16="http://schemas.microsoft.com/office/drawing/2014/main" id="{D5E737CD-A1E3-0278-F683-E288BB681248}"/>
              </a:ext>
            </a:extLst>
          </p:cNvPr>
          <p:cNvSpPr/>
          <p:nvPr/>
        </p:nvSpPr>
        <p:spPr>
          <a:xfrm rot="5400000">
            <a:off x="458258" y="1853452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60639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616B321C-780B-04B8-805A-C12FAA71FB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!!!4">
            <a:extLst>
              <a:ext uri="{FF2B5EF4-FFF2-40B4-BE49-F238E27FC236}">
                <a16:creationId xmlns:a16="http://schemas.microsoft.com/office/drawing/2014/main" id="{D1A99C6E-7DA1-64CA-5D59-703743416230}"/>
              </a:ext>
            </a:extLst>
          </p:cNvPr>
          <p:cNvSpPr/>
          <p:nvPr/>
        </p:nvSpPr>
        <p:spPr>
          <a:xfrm rot="5400000">
            <a:off x="-19096" y="187729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BBB6504-C868-AE3D-5207-75A353DEE6F2}"/>
              </a:ext>
            </a:extLst>
          </p:cNvPr>
          <p:cNvSpPr/>
          <p:nvPr/>
        </p:nvSpPr>
        <p:spPr>
          <a:xfrm>
            <a:off x="904461" y="1343982"/>
            <a:ext cx="4376568" cy="4790118"/>
          </a:xfrm>
          <a:prstGeom prst="rect">
            <a:avLst/>
          </a:prstGeom>
          <a:noFill/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FA9A62-4591-BBC5-6516-0B79CFDC13AE}"/>
              </a:ext>
            </a:extLst>
          </p:cNvPr>
          <p:cNvSpPr txBox="1"/>
          <p:nvPr/>
        </p:nvSpPr>
        <p:spPr>
          <a:xfrm>
            <a:off x="660400" y="523557"/>
            <a:ext cx="284117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数据中心发展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3FD7F5D-F64C-08D9-9052-1BFF21BBFB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7649" y="1130300"/>
            <a:ext cx="4470186" cy="4790119"/>
          </a:xfrm>
          <a:prstGeom prst="rect">
            <a:avLst/>
          </a:prstGeom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6E4CF925-98EB-C41B-5771-261710C2DBFA}"/>
              </a:ext>
            </a:extLst>
          </p:cNvPr>
          <p:cNvCxnSpPr/>
          <p:nvPr/>
        </p:nvCxnSpPr>
        <p:spPr>
          <a:xfrm>
            <a:off x="6592191" y="3219117"/>
            <a:ext cx="3505200" cy="0"/>
          </a:xfrm>
          <a:prstGeom prst="straightConnector1">
            <a:avLst/>
          </a:prstGeom>
          <a:ln w="1905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A59CE73-ED6E-A7C3-0276-BC1CDCCEFF5F}"/>
              </a:ext>
            </a:extLst>
          </p:cNvPr>
          <p:cNvSpPr txBox="1"/>
          <p:nvPr/>
        </p:nvSpPr>
        <p:spPr>
          <a:xfrm>
            <a:off x="6569268" y="2264448"/>
            <a:ext cx="83195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00" dirty="0">
                <a:effectLst/>
                <a:latin typeface="+mn-ea"/>
                <a:cs typeface="微软雅黑" panose="020B0503020204020204" pitchFamily="34" charset="-122"/>
              </a:rPr>
              <a:t>2010</a:t>
            </a:r>
            <a:r>
              <a:rPr lang="zh-CN" altLang="en-US" sz="2000" kern="100" dirty="0">
                <a:effectLst/>
                <a:latin typeface="+mn-ea"/>
                <a:cs typeface="微软雅黑" panose="020B0503020204020204" pitchFamily="34" charset="-122"/>
              </a:rPr>
              <a:t>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96605A-D395-60DB-2A52-CCCCECCE79B0}"/>
              </a:ext>
            </a:extLst>
          </p:cNvPr>
          <p:cNvSpPr txBox="1"/>
          <p:nvPr/>
        </p:nvSpPr>
        <p:spPr>
          <a:xfrm>
            <a:off x="6569268" y="2555957"/>
            <a:ext cx="1391407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0" dirty="0">
                <a:effectLst/>
                <a:latin typeface="+mj-ea"/>
                <a:ea typeface="+mj-ea"/>
                <a:cs typeface="微软雅黑" panose="020B0503020204020204" pitchFamily="34" charset="-122"/>
              </a:rPr>
              <a:t>160+</a:t>
            </a:r>
            <a:r>
              <a:rPr lang="zh-CN" altLang="en-US" sz="2000" kern="100" dirty="0">
                <a:effectLst/>
                <a:latin typeface="+mn-ea"/>
                <a:cs typeface="微软雅黑" panose="020B0503020204020204" pitchFamily="34" charset="-122"/>
              </a:rPr>
              <a:t>个</a:t>
            </a:r>
            <a:endParaRPr lang="zh-CN" altLang="en-US" sz="2800" kern="100" dirty="0">
              <a:effectLst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4A49E3-DC23-135F-216F-4BCBC8F3AC4F}"/>
              </a:ext>
            </a:extLst>
          </p:cNvPr>
          <p:cNvSpPr txBox="1"/>
          <p:nvPr/>
        </p:nvSpPr>
        <p:spPr>
          <a:xfrm>
            <a:off x="8580496" y="2264448"/>
            <a:ext cx="8848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00" dirty="0">
                <a:effectLst/>
                <a:latin typeface="+mn-ea"/>
                <a:cs typeface="微软雅黑" panose="020B0503020204020204" pitchFamily="34" charset="-122"/>
              </a:rPr>
              <a:t>2020</a:t>
            </a:r>
            <a:r>
              <a:rPr lang="zh-CN" altLang="en-US" sz="2000" kern="100" dirty="0">
                <a:effectLst/>
                <a:latin typeface="+mn-ea"/>
                <a:cs typeface="微软雅黑" panose="020B0503020204020204" pitchFamily="34" charset="-122"/>
              </a:rPr>
              <a:t>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653AE5-E170-1D4D-DA3F-1EBE35F7E29D}"/>
              </a:ext>
            </a:extLst>
          </p:cNvPr>
          <p:cNvSpPr txBox="1"/>
          <p:nvPr/>
        </p:nvSpPr>
        <p:spPr>
          <a:xfrm>
            <a:off x="8580496" y="2567778"/>
            <a:ext cx="147476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0" dirty="0">
                <a:effectLst/>
                <a:latin typeface="+mj-ea"/>
                <a:ea typeface="+mj-ea"/>
                <a:cs typeface="微软雅黑" panose="020B0503020204020204" pitchFamily="34" charset="-122"/>
              </a:rPr>
              <a:t>300+</a:t>
            </a:r>
            <a:r>
              <a:rPr lang="zh-CN" altLang="en-US" sz="2000" kern="100" dirty="0">
                <a:effectLst/>
                <a:latin typeface="+mn-ea"/>
                <a:cs typeface="微软雅黑" panose="020B0503020204020204" pitchFamily="34" charset="-122"/>
              </a:rPr>
              <a:t>个</a:t>
            </a:r>
            <a:endParaRPr lang="zh-CN" altLang="en-US" sz="2800" kern="100" dirty="0">
              <a:effectLst/>
              <a:latin typeface="+mn-ea"/>
              <a:cs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F47B2-E638-8A89-A4E9-B94871728CCB}"/>
              </a:ext>
            </a:extLst>
          </p:cNvPr>
          <p:cNvSpPr txBox="1"/>
          <p:nvPr/>
        </p:nvSpPr>
        <p:spPr>
          <a:xfrm>
            <a:off x="6569268" y="1130300"/>
            <a:ext cx="3270126" cy="8649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0" i="0" dirty="0">
                <a:solidFill>
                  <a:srgbClr val="121212"/>
                </a:solidFill>
                <a:effectLst/>
                <a:latin typeface="+mj-ea"/>
                <a:ea typeface="+mj-ea"/>
              </a:rPr>
              <a:t>我国超过</a:t>
            </a:r>
            <a:r>
              <a:rPr lang="en-US" altLang="zh-CN" sz="2400" b="0" i="0" dirty="0">
                <a:solidFill>
                  <a:srgbClr val="121212"/>
                </a:solidFill>
                <a:effectLst/>
                <a:latin typeface="+mj-ea"/>
                <a:ea typeface="+mj-ea"/>
              </a:rPr>
              <a:t>3000</a:t>
            </a:r>
            <a:r>
              <a:rPr lang="zh-CN" altLang="en-US" sz="2400" b="0" i="0" dirty="0">
                <a:solidFill>
                  <a:srgbClr val="121212"/>
                </a:solidFill>
                <a:effectLst/>
                <a:latin typeface="+mj-ea"/>
                <a:ea typeface="+mj-ea"/>
              </a:rPr>
              <a:t>个机柜的</a:t>
            </a:r>
            <a:endParaRPr lang="en-US" altLang="zh-CN" sz="2400" b="0" i="0" dirty="0">
              <a:solidFill>
                <a:srgbClr val="121212"/>
              </a:solidFill>
              <a:effectLst/>
              <a:latin typeface="+mj-ea"/>
              <a:ea typeface="+mj-ea"/>
            </a:endParaRPr>
          </a:p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0" i="0" dirty="0">
                <a:solidFill>
                  <a:srgbClr val="121212"/>
                </a:solidFill>
                <a:effectLst/>
                <a:latin typeface="+mj-ea"/>
                <a:ea typeface="+mj-ea"/>
              </a:rPr>
              <a:t>大型数据中心</a:t>
            </a:r>
            <a:endParaRPr lang="zh-CN" altLang="en-US" sz="2400" kern="100" dirty="0">
              <a:effectLst/>
              <a:latin typeface="+mj-ea"/>
              <a:ea typeface="+mj-ea"/>
              <a:cs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1D076B6-923A-2EBB-CEC1-719B37A6B464}"/>
              </a:ext>
            </a:extLst>
          </p:cNvPr>
          <p:cNvGrpSpPr/>
          <p:nvPr/>
        </p:nvGrpSpPr>
        <p:grpSpPr>
          <a:xfrm>
            <a:off x="6720692" y="4545841"/>
            <a:ext cx="735330" cy="1120304"/>
            <a:chOff x="6869240" y="4677006"/>
            <a:chExt cx="735330" cy="1120304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5A07642E-2BCD-8790-3925-3BF85A8A6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9240" y="4677006"/>
              <a:ext cx="735330" cy="735330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D777A7D-B93A-D0CD-5469-32336A8C8F60}"/>
                </a:ext>
              </a:extLst>
            </p:cNvPr>
            <p:cNvSpPr txBox="1"/>
            <p:nvPr/>
          </p:nvSpPr>
          <p:spPr>
            <a:xfrm>
              <a:off x="6877833" y="5489533"/>
              <a:ext cx="71814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effectLst/>
                  <a:latin typeface="+mn-ea"/>
                  <a:cs typeface="微软雅黑" panose="020B0503020204020204" pitchFamily="34" charset="-122"/>
                </a:rPr>
                <a:t>北京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2DF7861-E52A-F552-1930-E16B9B5AD207}"/>
              </a:ext>
            </a:extLst>
          </p:cNvPr>
          <p:cNvGrpSpPr/>
          <p:nvPr/>
        </p:nvGrpSpPr>
        <p:grpSpPr>
          <a:xfrm>
            <a:off x="8096210" y="4545841"/>
            <a:ext cx="735330" cy="1120304"/>
            <a:chOff x="8236652" y="4677006"/>
            <a:chExt cx="735330" cy="1120304"/>
          </a:xfrm>
        </p:grpSpPr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2CEC8EB3-E3A3-9C7E-E813-49A6BCC9A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36652" y="4677006"/>
              <a:ext cx="735330" cy="73533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6EA2AB-361A-D54B-4DDE-560CB24E3A1C}"/>
                </a:ext>
              </a:extLst>
            </p:cNvPr>
            <p:cNvSpPr txBox="1"/>
            <p:nvPr/>
          </p:nvSpPr>
          <p:spPr>
            <a:xfrm>
              <a:off x="8245245" y="5489533"/>
              <a:ext cx="71814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latin typeface="+mn-ea"/>
                  <a:cs typeface="微软雅黑" panose="020B0503020204020204" pitchFamily="34" charset="-122"/>
                </a:rPr>
                <a:t>上海</a:t>
              </a:r>
              <a:endParaRPr lang="zh-CN" altLang="en-US" sz="2000" kern="100" dirty="0">
                <a:effectLst/>
                <a:latin typeface="+mn-ea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677338-D930-86EC-AC2B-DA2BB476C322}"/>
              </a:ext>
            </a:extLst>
          </p:cNvPr>
          <p:cNvGrpSpPr/>
          <p:nvPr/>
        </p:nvGrpSpPr>
        <p:grpSpPr>
          <a:xfrm>
            <a:off x="9471729" y="4545841"/>
            <a:ext cx="735330" cy="1120304"/>
            <a:chOff x="9620277" y="4677006"/>
            <a:chExt cx="735330" cy="1120304"/>
          </a:xfrm>
        </p:grpSpPr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4013403D-FE54-8EA2-A235-2493C6545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620277" y="4677006"/>
              <a:ext cx="735330" cy="73533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E2238F-A81A-F7C6-97BF-0B9520CBE6D3}"/>
                </a:ext>
              </a:extLst>
            </p:cNvPr>
            <p:cNvSpPr txBox="1"/>
            <p:nvPr/>
          </p:nvSpPr>
          <p:spPr>
            <a:xfrm>
              <a:off x="9628870" y="5489533"/>
              <a:ext cx="71814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latin typeface="+mn-ea"/>
                  <a:cs typeface="微软雅黑" panose="020B0503020204020204" pitchFamily="34" charset="-122"/>
                </a:rPr>
                <a:t>广州</a:t>
              </a:r>
              <a:endParaRPr lang="zh-CN" altLang="en-US" sz="2000" kern="100" dirty="0">
                <a:effectLst/>
                <a:latin typeface="+mn-ea"/>
                <a:cs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6815E8A-A47B-CC5A-72EE-FCFED5E2974B}"/>
              </a:ext>
            </a:extLst>
          </p:cNvPr>
          <p:cNvSpPr txBox="1"/>
          <p:nvPr/>
        </p:nvSpPr>
        <p:spPr>
          <a:xfrm>
            <a:off x="6569268" y="3871050"/>
            <a:ext cx="4122924" cy="4197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21212"/>
                </a:solidFill>
                <a:latin typeface="+mj-ea"/>
                <a:ea typeface="+mj-ea"/>
              </a:rPr>
              <a:t>大型数据中心超过</a:t>
            </a:r>
            <a:r>
              <a:rPr lang="en-US" altLang="zh-CN" sz="2400" dirty="0">
                <a:solidFill>
                  <a:srgbClr val="121212"/>
                </a:solidFill>
                <a:latin typeface="+mj-ea"/>
                <a:ea typeface="+mj-ea"/>
              </a:rPr>
              <a:t>1/3</a:t>
            </a:r>
            <a:r>
              <a:rPr lang="zh-CN" altLang="en-US" sz="2400" dirty="0">
                <a:solidFill>
                  <a:srgbClr val="121212"/>
                </a:solidFill>
                <a:latin typeface="+mj-ea"/>
                <a:ea typeface="+mj-ea"/>
              </a:rPr>
              <a:t>集中分布</a:t>
            </a:r>
          </a:p>
        </p:txBody>
      </p:sp>
      <p:sp>
        <p:nvSpPr>
          <p:cNvPr id="25" name="!2">
            <a:extLst>
              <a:ext uri="{FF2B5EF4-FFF2-40B4-BE49-F238E27FC236}">
                <a16:creationId xmlns:a16="http://schemas.microsoft.com/office/drawing/2014/main" id="{7D818C6B-4351-E49A-07A9-52BF6E71DF93}"/>
              </a:ext>
            </a:extLst>
          </p:cNvPr>
          <p:cNvSpPr/>
          <p:nvPr/>
        </p:nvSpPr>
        <p:spPr>
          <a:xfrm rot="5400000">
            <a:off x="6077589" y="1163139"/>
            <a:ext cx="434661" cy="37470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95000">
                <a:schemeClr val="accent1"/>
              </a:gs>
              <a:gs pos="5000">
                <a:schemeClr val="accent1">
                  <a:lumMod val="20000"/>
                  <a:lumOff val="8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6" name="!2">
            <a:extLst>
              <a:ext uri="{FF2B5EF4-FFF2-40B4-BE49-F238E27FC236}">
                <a16:creationId xmlns:a16="http://schemas.microsoft.com/office/drawing/2014/main" id="{F566828A-50DF-7DC8-C286-687E023E890A}"/>
              </a:ext>
            </a:extLst>
          </p:cNvPr>
          <p:cNvSpPr/>
          <p:nvPr/>
        </p:nvSpPr>
        <p:spPr>
          <a:xfrm rot="5400000">
            <a:off x="6077589" y="3901027"/>
            <a:ext cx="434661" cy="37470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95000">
                <a:schemeClr val="accent1"/>
              </a:gs>
              <a:gs pos="5000">
                <a:schemeClr val="accent1">
                  <a:lumMod val="20000"/>
                  <a:lumOff val="8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7" name="!!!4">
            <a:extLst>
              <a:ext uri="{FF2B5EF4-FFF2-40B4-BE49-F238E27FC236}">
                <a16:creationId xmlns:a16="http://schemas.microsoft.com/office/drawing/2014/main" id="{E680BA3E-EDB7-B7D0-833F-8ED90EA991C8}"/>
              </a:ext>
            </a:extLst>
          </p:cNvPr>
          <p:cNvSpPr/>
          <p:nvPr/>
        </p:nvSpPr>
        <p:spPr>
          <a:xfrm rot="5400000">
            <a:off x="10287124" y="5552051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3636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4665334-F869-0B48-29FA-DC0A8A55D9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!!!4">
            <a:extLst>
              <a:ext uri="{FF2B5EF4-FFF2-40B4-BE49-F238E27FC236}">
                <a16:creationId xmlns:a16="http://schemas.microsoft.com/office/drawing/2014/main" id="{4AF20B0E-86C9-A84E-8ECF-200AA4FAD222}"/>
              </a:ext>
            </a:extLst>
          </p:cNvPr>
          <p:cNvSpPr/>
          <p:nvPr/>
        </p:nvSpPr>
        <p:spPr>
          <a:xfrm rot="5400000">
            <a:off x="-19096" y="187729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D637A34C-B7BD-32BD-9587-D7D9169F5ECF}"/>
              </a:ext>
            </a:extLst>
          </p:cNvPr>
          <p:cNvSpPr/>
          <p:nvPr/>
        </p:nvSpPr>
        <p:spPr>
          <a:xfrm>
            <a:off x="660400" y="1280160"/>
            <a:ext cx="10858500" cy="4955540"/>
          </a:xfrm>
          <a:prstGeom prst="roundRect">
            <a:avLst>
              <a:gd name="adj" fmla="val 28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EA931AE-E294-0533-E03F-9E5FC87967AB}"/>
              </a:ext>
            </a:extLst>
          </p:cNvPr>
          <p:cNvSpPr/>
          <p:nvPr/>
        </p:nvSpPr>
        <p:spPr>
          <a:xfrm>
            <a:off x="3078480" y="5184109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147AC59-50E0-58C7-0281-20CFE160ECE8}"/>
              </a:ext>
            </a:extLst>
          </p:cNvPr>
          <p:cNvSpPr/>
          <p:nvPr/>
        </p:nvSpPr>
        <p:spPr>
          <a:xfrm>
            <a:off x="3078480" y="4689120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446B691-7659-888F-3CAA-CD569867AFD5}"/>
              </a:ext>
            </a:extLst>
          </p:cNvPr>
          <p:cNvSpPr/>
          <p:nvPr/>
        </p:nvSpPr>
        <p:spPr>
          <a:xfrm>
            <a:off x="3078480" y="4194131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7E837AD-58FB-58E2-0AA7-EE945F870497}"/>
              </a:ext>
            </a:extLst>
          </p:cNvPr>
          <p:cNvSpPr/>
          <p:nvPr/>
        </p:nvSpPr>
        <p:spPr>
          <a:xfrm>
            <a:off x="3078480" y="3699142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F1EB0FF-CE19-216C-2830-7D98960851B6}"/>
              </a:ext>
            </a:extLst>
          </p:cNvPr>
          <p:cNvSpPr/>
          <p:nvPr/>
        </p:nvSpPr>
        <p:spPr>
          <a:xfrm>
            <a:off x="3078480" y="3204153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7925877-C1EC-9C3B-2C73-CB9B0B06DD78}"/>
              </a:ext>
            </a:extLst>
          </p:cNvPr>
          <p:cNvSpPr/>
          <p:nvPr/>
        </p:nvSpPr>
        <p:spPr>
          <a:xfrm>
            <a:off x="3078480" y="2709164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83CA362-E584-8285-01BE-2E14CE43F078}"/>
              </a:ext>
            </a:extLst>
          </p:cNvPr>
          <p:cNvSpPr/>
          <p:nvPr/>
        </p:nvSpPr>
        <p:spPr>
          <a:xfrm>
            <a:off x="3078480" y="2214175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88637B-6C95-0173-5D03-8DD278D57B5E}"/>
              </a:ext>
            </a:extLst>
          </p:cNvPr>
          <p:cNvSpPr txBox="1"/>
          <p:nvPr/>
        </p:nvSpPr>
        <p:spPr>
          <a:xfrm>
            <a:off x="1855738" y="219950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客户要求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B13769-EB23-A47C-FDE8-B67F6C612DA9}"/>
              </a:ext>
            </a:extLst>
          </p:cNvPr>
          <p:cNvSpPr txBox="1"/>
          <p:nvPr/>
        </p:nvSpPr>
        <p:spPr>
          <a:xfrm>
            <a:off x="660400" y="523557"/>
            <a:ext cx="284117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数据中心发展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8E8CA3FA-30A2-3798-4CFD-142C65BFB40A}"/>
              </a:ext>
            </a:extLst>
          </p:cNvPr>
          <p:cNvSpPr/>
          <p:nvPr/>
        </p:nvSpPr>
        <p:spPr>
          <a:xfrm>
            <a:off x="3078480" y="5679101"/>
            <a:ext cx="7488000" cy="24765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5B9FA7EA-68EC-1D77-0F03-C347AFF770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6117198"/>
              </p:ext>
            </p:extLst>
          </p:nvPr>
        </p:nvGraphicFramePr>
        <p:xfrm>
          <a:off x="2941320" y="1950720"/>
          <a:ext cx="4785359" cy="423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504259A0-01F3-5EED-CAD9-72FCC4941405}"/>
              </a:ext>
            </a:extLst>
          </p:cNvPr>
          <p:cNvSpPr txBox="1"/>
          <p:nvPr/>
        </p:nvSpPr>
        <p:spPr>
          <a:xfrm>
            <a:off x="1394073" y="1505026"/>
            <a:ext cx="521507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影响数据中心行业发展的因素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A84647-DECD-59AE-9729-5ADFAA319EC1}"/>
              </a:ext>
            </a:extLst>
          </p:cNvPr>
          <p:cNvSpPr txBox="1"/>
          <p:nvPr/>
        </p:nvSpPr>
        <p:spPr>
          <a:xfrm>
            <a:off x="1394073" y="2694490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长期运营能力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64D53C-1065-EC1B-0B95-F27C16A1D3F9}"/>
              </a:ext>
            </a:extLst>
          </p:cNvPr>
          <p:cNvSpPr txBox="1"/>
          <p:nvPr/>
        </p:nvSpPr>
        <p:spPr>
          <a:xfrm>
            <a:off x="1855738" y="318947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法律法规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466E6F-F5DC-791E-3496-D9BDDAEFF6CF}"/>
              </a:ext>
            </a:extLst>
          </p:cNvPr>
          <p:cNvSpPr txBox="1"/>
          <p:nvPr/>
        </p:nvSpPr>
        <p:spPr>
          <a:xfrm>
            <a:off x="1855738" y="3684468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民众舆论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67D92A-F576-9EC1-8442-E4C5E8949B74}"/>
              </a:ext>
            </a:extLst>
          </p:cNvPr>
          <p:cNvSpPr txBox="1"/>
          <p:nvPr/>
        </p:nvSpPr>
        <p:spPr>
          <a:xfrm>
            <a:off x="1855738" y="417945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成本考虑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4362A3-9F44-D8E3-B4F0-EFF35FEC74BC}"/>
              </a:ext>
            </a:extLst>
          </p:cNvPr>
          <p:cNvSpPr txBox="1"/>
          <p:nvPr/>
        </p:nvSpPr>
        <p:spPr>
          <a:xfrm>
            <a:off x="1855738" y="4674446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行业竞争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E48EBF-1E4A-47AA-AEE4-1167401CD1B7}"/>
              </a:ext>
            </a:extLst>
          </p:cNvPr>
          <p:cNvSpPr txBox="1"/>
          <p:nvPr/>
        </p:nvSpPr>
        <p:spPr>
          <a:xfrm>
            <a:off x="1394073" y="5169435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企业自身管理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D2E5A2-C5CB-A59F-E4EA-D55D19F273F7}"/>
              </a:ext>
            </a:extLst>
          </p:cNvPr>
          <p:cNvSpPr txBox="1"/>
          <p:nvPr/>
        </p:nvSpPr>
        <p:spPr>
          <a:xfrm>
            <a:off x="1394073" y="5664426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政府财政激励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CF8C38-3C68-5701-3678-28A6F4104A91}"/>
              </a:ext>
            </a:extLst>
          </p:cNvPr>
          <p:cNvSpPr txBox="1"/>
          <p:nvPr/>
        </p:nvSpPr>
        <p:spPr>
          <a:xfrm>
            <a:off x="6456486" y="1566582"/>
            <a:ext cx="47019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此处为虚拟数据，根据需要输入正确数据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!!!4">
            <a:extLst>
              <a:ext uri="{FF2B5EF4-FFF2-40B4-BE49-F238E27FC236}">
                <a16:creationId xmlns:a16="http://schemas.microsoft.com/office/drawing/2014/main" id="{7B24B9F9-D68C-82DE-7D2E-DE4213C304FF}"/>
              </a:ext>
            </a:extLst>
          </p:cNvPr>
          <p:cNvSpPr/>
          <p:nvPr/>
        </p:nvSpPr>
        <p:spPr>
          <a:xfrm rot="5400000">
            <a:off x="10398833" y="554599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3320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21F4EFA2-1F25-7236-A163-09088DA19E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000"/>
            </a:blip>
            <a:srcRect/>
            <a:stretch>
              <a:fillRect/>
            </a:stretch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75ED79-900D-877D-4894-FB5C7444BE7F}"/>
              </a:ext>
            </a:extLst>
          </p:cNvPr>
          <p:cNvSpPr txBox="1"/>
          <p:nvPr/>
        </p:nvSpPr>
        <p:spPr>
          <a:xfrm>
            <a:off x="4443845" y="3059668"/>
            <a:ext cx="3532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数据中心定义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FC22CF-0A9D-F7E2-8AE0-B5D5CB0121E4}"/>
              </a:ext>
            </a:extLst>
          </p:cNvPr>
          <p:cNvSpPr/>
          <p:nvPr/>
        </p:nvSpPr>
        <p:spPr>
          <a:xfrm>
            <a:off x="0" y="1552099"/>
            <a:ext cx="12192000" cy="3753802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FC73B78-5305-1DBF-61E0-B6BB9DA85685}"/>
              </a:ext>
            </a:extLst>
          </p:cNvPr>
          <p:cNvGrpSpPr/>
          <p:nvPr/>
        </p:nvGrpSpPr>
        <p:grpSpPr>
          <a:xfrm>
            <a:off x="1715486" y="1760323"/>
            <a:ext cx="3532909" cy="3337354"/>
            <a:chOff x="1715486" y="1760323"/>
            <a:chExt cx="3532909" cy="333735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07D2E3-00BD-3164-AE09-3DC7F39DA45D}"/>
                </a:ext>
              </a:extLst>
            </p:cNvPr>
            <p:cNvSpPr txBox="1"/>
            <p:nvPr/>
          </p:nvSpPr>
          <p:spPr>
            <a:xfrm>
              <a:off x="1715486" y="2367171"/>
              <a:ext cx="3532909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13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!2">
              <a:extLst>
                <a:ext uri="{FF2B5EF4-FFF2-40B4-BE49-F238E27FC236}">
                  <a16:creationId xmlns:a16="http://schemas.microsoft.com/office/drawing/2014/main" id="{70F2F669-883C-9761-F5BC-F55275A06BC1}"/>
                </a:ext>
              </a:extLst>
            </p:cNvPr>
            <p:cNvSpPr/>
            <p:nvPr/>
          </p:nvSpPr>
          <p:spPr>
            <a:xfrm rot="5400000">
              <a:off x="1813263" y="1990485"/>
              <a:ext cx="3337354" cy="2877030"/>
            </a:xfrm>
            <a:prstGeom prst="hexagon">
              <a:avLst>
                <a:gd name="adj" fmla="val 28811"/>
                <a:gd name="vf" fmla="val 115470"/>
              </a:avLst>
            </a:prstGeom>
            <a:gradFill flip="none" rotWithShape="1">
              <a:gsLst>
                <a:gs pos="80000">
                  <a:schemeClr val="accent1"/>
                </a:gs>
                <a:gs pos="2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Gotham Book"/>
                <a:ea typeface="思源黑体 CN Regular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F6D82F4-EF66-B49C-A3CD-3DDF26A92084}"/>
              </a:ext>
            </a:extLst>
          </p:cNvPr>
          <p:cNvSpPr txBox="1"/>
          <p:nvPr/>
        </p:nvSpPr>
        <p:spPr>
          <a:xfrm>
            <a:off x="5755320" y="2701413"/>
            <a:ext cx="35139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数据中心基础设施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2FE9BDC-1843-E8D8-F003-78D5662D2A25}"/>
              </a:ext>
            </a:extLst>
          </p:cNvPr>
          <p:cNvSpPr txBox="1"/>
          <p:nvPr/>
        </p:nvSpPr>
        <p:spPr>
          <a:xfrm>
            <a:off x="5755320" y="3343274"/>
            <a:ext cx="4028760" cy="981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此处对本节内容进行简单描述，内容不宜过多此处对本节内容进行简单描述，内容不宜过多</a:t>
            </a:r>
          </a:p>
        </p:txBody>
      </p:sp>
      <p:sp>
        <p:nvSpPr>
          <p:cNvPr id="21" name="!!!4">
            <a:extLst>
              <a:ext uri="{FF2B5EF4-FFF2-40B4-BE49-F238E27FC236}">
                <a16:creationId xmlns:a16="http://schemas.microsoft.com/office/drawing/2014/main" id="{B757B292-2A1E-9C9D-3421-25F1302D8E67}"/>
              </a:ext>
            </a:extLst>
          </p:cNvPr>
          <p:cNvSpPr/>
          <p:nvPr/>
        </p:nvSpPr>
        <p:spPr>
          <a:xfrm rot="5400000">
            <a:off x="10383385" y="458395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22" name="!!!4">
            <a:extLst>
              <a:ext uri="{FF2B5EF4-FFF2-40B4-BE49-F238E27FC236}">
                <a16:creationId xmlns:a16="http://schemas.microsoft.com/office/drawing/2014/main" id="{5C450DA7-BD19-A2FE-DE47-83B6050517A1}"/>
              </a:ext>
            </a:extLst>
          </p:cNvPr>
          <p:cNvSpPr/>
          <p:nvPr/>
        </p:nvSpPr>
        <p:spPr>
          <a:xfrm rot="5400000">
            <a:off x="458258" y="1853452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59348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六边形 7">
            <a:extLst>
              <a:ext uri="{FF2B5EF4-FFF2-40B4-BE49-F238E27FC236}">
                <a16:creationId xmlns:a16="http://schemas.microsoft.com/office/drawing/2014/main" id="{B4171546-1142-88F8-13A7-355F7DE0F4BA}"/>
              </a:ext>
            </a:extLst>
          </p:cNvPr>
          <p:cNvSpPr/>
          <p:nvPr/>
        </p:nvSpPr>
        <p:spPr>
          <a:xfrm rot="5400000">
            <a:off x="313577" y="2980804"/>
            <a:ext cx="3311904" cy="2592856"/>
          </a:xfrm>
          <a:prstGeom prst="hexagon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57000">
                <a:schemeClr val="bg1">
                  <a:alpha val="0"/>
                </a:schemeClr>
              </a:gs>
            </a:gsLst>
            <a:lin ang="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!!!4">
            <a:extLst>
              <a:ext uri="{FF2B5EF4-FFF2-40B4-BE49-F238E27FC236}">
                <a16:creationId xmlns:a16="http://schemas.microsoft.com/office/drawing/2014/main" id="{9403FBA7-0161-D43D-B1D4-3D8A17D61AE4}"/>
              </a:ext>
            </a:extLst>
          </p:cNvPr>
          <p:cNvSpPr/>
          <p:nvPr/>
        </p:nvSpPr>
        <p:spPr>
          <a:xfrm rot="5400000">
            <a:off x="-19096" y="187729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8B1A398-937A-CD4A-83EA-44321A250510}"/>
              </a:ext>
            </a:extLst>
          </p:cNvPr>
          <p:cNvSpPr/>
          <p:nvPr/>
        </p:nvSpPr>
        <p:spPr>
          <a:xfrm rot="5400000">
            <a:off x="5815537" y="2980804"/>
            <a:ext cx="3311904" cy="2592856"/>
          </a:xfrm>
          <a:prstGeom prst="hexagon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57000">
                <a:schemeClr val="bg1">
                  <a:alpha val="0"/>
                </a:schemeClr>
              </a:gs>
            </a:gsLst>
            <a:lin ang="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A558808A-73E2-0F58-C880-BB93069CEB8B}"/>
              </a:ext>
            </a:extLst>
          </p:cNvPr>
          <p:cNvSpPr/>
          <p:nvPr/>
        </p:nvSpPr>
        <p:spPr>
          <a:xfrm rot="5400000">
            <a:off x="3064557" y="2980804"/>
            <a:ext cx="3311904" cy="2592856"/>
          </a:xfrm>
          <a:prstGeom prst="hexagon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57000">
                <a:schemeClr val="bg1">
                  <a:alpha val="0"/>
                </a:schemeClr>
              </a:gs>
            </a:gsLst>
            <a:lin ang="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id="{3613C4AB-1005-536A-99C4-0E3C9C9D46B5}"/>
              </a:ext>
            </a:extLst>
          </p:cNvPr>
          <p:cNvSpPr/>
          <p:nvPr/>
        </p:nvSpPr>
        <p:spPr>
          <a:xfrm rot="5400000">
            <a:off x="8566516" y="2980804"/>
            <a:ext cx="3311904" cy="2592856"/>
          </a:xfrm>
          <a:prstGeom prst="hexagon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57000">
                <a:schemeClr val="bg1">
                  <a:alpha val="0"/>
                </a:schemeClr>
              </a:gs>
            </a:gsLst>
            <a:lin ang="0" scaled="1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83A093A-7A2D-B46B-3F5D-1D8F11DBE1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5815537" y="1741541"/>
            <a:ext cx="3311904" cy="2592854"/>
          </a:xfrm>
          <a:custGeom>
            <a:avLst/>
            <a:gdLst>
              <a:gd name="connsiteX0" fmla="*/ 0 w 3311904"/>
              <a:gd name="connsiteY0" fmla="*/ 1296427 h 2592854"/>
              <a:gd name="connsiteX1" fmla="*/ 648214 w 3311904"/>
              <a:gd name="connsiteY1" fmla="*/ 0 h 2592854"/>
              <a:gd name="connsiteX2" fmla="*/ 2663690 w 3311904"/>
              <a:gd name="connsiteY2" fmla="*/ 0 h 2592854"/>
              <a:gd name="connsiteX3" fmla="*/ 3311904 w 3311904"/>
              <a:gd name="connsiteY3" fmla="*/ 1296427 h 2592854"/>
              <a:gd name="connsiteX4" fmla="*/ 2663690 w 3311904"/>
              <a:gd name="connsiteY4" fmla="*/ 2592854 h 2592854"/>
              <a:gd name="connsiteX5" fmla="*/ 648214 w 3311904"/>
              <a:gd name="connsiteY5" fmla="*/ 2592854 h 259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1904" h="2592854">
                <a:moveTo>
                  <a:pt x="0" y="1296427"/>
                </a:moveTo>
                <a:lnTo>
                  <a:pt x="648214" y="0"/>
                </a:lnTo>
                <a:lnTo>
                  <a:pt x="2663690" y="0"/>
                </a:lnTo>
                <a:lnTo>
                  <a:pt x="3311904" y="1296427"/>
                </a:lnTo>
                <a:lnTo>
                  <a:pt x="2663690" y="2592854"/>
                </a:lnTo>
                <a:lnTo>
                  <a:pt x="648214" y="2592854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9F275A4-6007-948B-4FE8-75C2E573D1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4082" y="1382016"/>
            <a:ext cx="2592854" cy="3311904"/>
          </a:xfrm>
          <a:custGeom>
            <a:avLst/>
            <a:gdLst>
              <a:gd name="connsiteX0" fmla="*/ 1296427 w 2592854"/>
              <a:gd name="connsiteY0" fmla="*/ 0 h 3311904"/>
              <a:gd name="connsiteX1" fmla="*/ 2592854 w 2592854"/>
              <a:gd name="connsiteY1" fmla="*/ 648214 h 3311904"/>
              <a:gd name="connsiteX2" fmla="*/ 2592854 w 2592854"/>
              <a:gd name="connsiteY2" fmla="*/ 2663690 h 3311904"/>
              <a:gd name="connsiteX3" fmla="*/ 1296427 w 2592854"/>
              <a:gd name="connsiteY3" fmla="*/ 3311904 h 3311904"/>
              <a:gd name="connsiteX4" fmla="*/ 0 w 2592854"/>
              <a:gd name="connsiteY4" fmla="*/ 2663690 h 3311904"/>
              <a:gd name="connsiteX5" fmla="*/ 0 w 2592854"/>
              <a:gd name="connsiteY5" fmla="*/ 648214 h 331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2854" h="3311904">
                <a:moveTo>
                  <a:pt x="1296427" y="0"/>
                </a:moveTo>
                <a:lnTo>
                  <a:pt x="2592854" y="648214"/>
                </a:lnTo>
                <a:lnTo>
                  <a:pt x="2592854" y="2663690"/>
                </a:lnTo>
                <a:lnTo>
                  <a:pt x="1296427" y="3311904"/>
                </a:lnTo>
                <a:lnTo>
                  <a:pt x="0" y="2663690"/>
                </a:lnTo>
                <a:lnTo>
                  <a:pt x="0" y="648214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865EEE0-C3C2-00FA-505A-7A346192A9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101" y="1382016"/>
            <a:ext cx="2592854" cy="3311904"/>
          </a:xfrm>
          <a:custGeom>
            <a:avLst/>
            <a:gdLst>
              <a:gd name="connsiteX0" fmla="*/ 1296427 w 2592854"/>
              <a:gd name="connsiteY0" fmla="*/ 0 h 3311904"/>
              <a:gd name="connsiteX1" fmla="*/ 2592854 w 2592854"/>
              <a:gd name="connsiteY1" fmla="*/ 648214 h 3311904"/>
              <a:gd name="connsiteX2" fmla="*/ 2592854 w 2592854"/>
              <a:gd name="connsiteY2" fmla="*/ 2663690 h 3311904"/>
              <a:gd name="connsiteX3" fmla="*/ 1296427 w 2592854"/>
              <a:gd name="connsiteY3" fmla="*/ 3311904 h 3311904"/>
              <a:gd name="connsiteX4" fmla="*/ 0 w 2592854"/>
              <a:gd name="connsiteY4" fmla="*/ 2663690 h 3311904"/>
              <a:gd name="connsiteX5" fmla="*/ 0 w 2592854"/>
              <a:gd name="connsiteY5" fmla="*/ 648214 h 331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2854" h="3311904">
                <a:moveTo>
                  <a:pt x="1296427" y="0"/>
                </a:moveTo>
                <a:lnTo>
                  <a:pt x="2592854" y="648214"/>
                </a:lnTo>
                <a:lnTo>
                  <a:pt x="2592854" y="2663690"/>
                </a:lnTo>
                <a:lnTo>
                  <a:pt x="1296427" y="3311904"/>
                </a:lnTo>
                <a:lnTo>
                  <a:pt x="0" y="2663690"/>
                </a:lnTo>
                <a:lnTo>
                  <a:pt x="0" y="648214"/>
                </a:lnTo>
                <a:close/>
              </a:path>
            </a:pathLst>
          </a:custGeom>
        </p:spPr>
      </p:pic>
      <p:sp>
        <p:nvSpPr>
          <p:cNvPr id="5" name="六边形 4">
            <a:extLst>
              <a:ext uri="{FF2B5EF4-FFF2-40B4-BE49-F238E27FC236}">
                <a16:creationId xmlns:a16="http://schemas.microsoft.com/office/drawing/2014/main" id="{3BA141C2-1621-CCA1-461F-75207E325233}"/>
              </a:ext>
            </a:extLst>
          </p:cNvPr>
          <p:cNvSpPr/>
          <p:nvPr/>
        </p:nvSpPr>
        <p:spPr>
          <a:xfrm rot="5400000">
            <a:off x="8566520" y="1741540"/>
            <a:ext cx="3311904" cy="2592856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7444248-C2E9-D33D-28F1-05B25EE7B2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26045" y="1382016"/>
            <a:ext cx="2592854" cy="3124200"/>
          </a:xfrm>
          <a:custGeom>
            <a:avLst/>
            <a:gdLst>
              <a:gd name="connsiteX0" fmla="*/ 1296427 w 2592854"/>
              <a:gd name="connsiteY0" fmla="*/ 0 h 3124200"/>
              <a:gd name="connsiteX1" fmla="*/ 2592854 w 2592854"/>
              <a:gd name="connsiteY1" fmla="*/ 648214 h 3124200"/>
              <a:gd name="connsiteX2" fmla="*/ 2592854 w 2592854"/>
              <a:gd name="connsiteY2" fmla="*/ 2663690 h 3124200"/>
              <a:gd name="connsiteX3" fmla="*/ 1671835 w 2592854"/>
              <a:gd name="connsiteY3" fmla="*/ 3124200 h 3124200"/>
              <a:gd name="connsiteX4" fmla="*/ 921019 w 2592854"/>
              <a:gd name="connsiteY4" fmla="*/ 3124200 h 3124200"/>
              <a:gd name="connsiteX5" fmla="*/ 0 w 2592854"/>
              <a:gd name="connsiteY5" fmla="*/ 2663690 h 3124200"/>
              <a:gd name="connsiteX6" fmla="*/ 0 w 2592854"/>
              <a:gd name="connsiteY6" fmla="*/ 648214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2854" h="3124200">
                <a:moveTo>
                  <a:pt x="1296427" y="0"/>
                </a:moveTo>
                <a:lnTo>
                  <a:pt x="2592854" y="648214"/>
                </a:lnTo>
                <a:lnTo>
                  <a:pt x="2592854" y="2663690"/>
                </a:lnTo>
                <a:lnTo>
                  <a:pt x="1671835" y="3124200"/>
                </a:lnTo>
                <a:lnTo>
                  <a:pt x="921019" y="3124200"/>
                </a:lnTo>
                <a:lnTo>
                  <a:pt x="0" y="2663690"/>
                </a:lnTo>
                <a:lnTo>
                  <a:pt x="0" y="648214"/>
                </a:lnTo>
                <a:close/>
              </a:path>
            </a:pathLst>
          </a:custGeom>
          <a:ln>
            <a:noFill/>
          </a:ln>
        </p:spPr>
      </p:pic>
      <p:sp>
        <p:nvSpPr>
          <p:cNvPr id="22" name="六边形 21">
            <a:extLst>
              <a:ext uri="{FF2B5EF4-FFF2-40B4-BE49-F238E27FC236}">
                <a16:creationId xmlns:a16="http://schemas.microsoft.com/office/drawing/2014/main" id="{94B3A853-C51B-F0E5-184D-97D19D8DAA7A}"/>
              </a:ext>
            </a:extLst>
          </p:cNvPr>
          <p:cNvSpPr/>
          <p:nvPr/>
        </p:nvSpPr>
        <p:spPr>
          <a:xfrm rot="5400000">
            <a:off x="313577" y="1741540"/>
            <a:ext cx="3311904" cy="2592856"/>
          </a:xfrm>
          <a:prstGeom prst="hexagon">
            <a:avLst/>
          </a:prstGeom>
          <a:gradFill flip="none" rotWithShape="1">
            <a:gsLst>
              <a:gs pos="74000">
                <a:schemeClr val="accent1"/>
              </a:gs>
              <a:gs pos="10000">
                <a:schemeClr val="accent1">
                  <a:lumMod val="20000"/>
                  <a:lumOff val="8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D3CA6B8-F866-C966-A76A-85CBAEAF896A}"/>
              </a:ext>
            </a:extLst>
          </p:cNvPr>
          <p:cNvSpPr/>
          <p:nvPr/>
        </p:nvSpPr>
        <p:spPr>
          <a:xfrm rot="5400000">
            <a:off x="5815537" y="1741540"/>
            <a:ext cx="3311904" cy="2592856"/>
          </a:xfrm>
          <a:prstGeom prst="hexagon">
            <a:avLst/>
          </a:prstGeom>
          <a:gradFill flip="none" rotWithShape="1">
            <a:gsLst>
              <a:gs pos="74000">
                <a:schemeClr val="accent1"/>
              </a:gs>
              <a:gs pos="10000">
                <a:schemeClr val="accent1">
                  <a:lumMod val="20000"/>
                  <a:lumOff val="8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06221AB0-4C72-CDA1-9AE4-7F5BC4BF01F8}"/>
              </a:ext>
            </a:extLst>
          </p:cNvPr>
          <p:cNvSpPr/>
          <p:nvPr/>
        </p:nvSpPr>
        <p:spPr>
          <a:xfrm rot="5400000">
            <a:off x="3064557" y="1741540"/>
            <a:ext cx="3311904" cy="2592856"/>
          </a:xfrm>
          <a:prstGeom prst="hexagon">
            <a:avLst/>
          </a:prstGeom>
          <a:gradFill flip="none" rotWithShape="1">
            <a:gsLst>
              <a:gs pos="74000">
                <a:schemeClr val="accent1"/>
              </a:gs>
              <a:gs pos="10000">
                <a:schemeClr val="accent1">
                  <a:lumMod val="20000"/>
                  <a:lumOff val="8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AA39BF52-458C-F0B9-D48B-232D71F72F25}"/>
              </a:ext>
            </a:extLst>
          </p:cNvPr>
          <p:cNvSpPr/>
          <p:nvPr/>
        </p:nvSpPr>
        <p:spPr>
          <a:xfrm rot="5400000">
            <a:off x="8566516" y="1741540"/>
            <a:ext cx="3311904" cy="2592856"/>
          </a:xfrm>
          <a:prstGeom prst="hexagon">
            <a:avLst/>
          </a:prstGeom>
          <a:gradFill flip="none" rotWithShape="1">
            <a:gsLst>
              <a:gs pos="74000">
                <a:schemeClr val="accent1"/>
              </a:gs>
              <a:gs pos="10000">
                <a:schemeClr val="accent1">
                  <a:lumMod val="20000"/>
                  <a:lumOff val="8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3571C0C-E828-982C-7212-7AB4ECDFE7A7}"/>
              </a:ext>
            </a:extLst>
          </p:cNvPr>
          <p:cNvSpPr txBox="1"/>
          <p:nvPr/>
        </p:nvSpPr>
        <p:spPr>
          <a:xfrm>
            <a:off x="1353976" y="487223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配电系统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969DAA-F699-2CCB-89EE-0DFB23685955}"/>
              </a:ext>
            </a:extLst>
          </p:cNvPr>
          <p:cNvSpPr txBox="1"/>
          <p:nvPr/>
        </p:nvSpPr>
        <p:spPr>
          <a:xfrm>
            <a:off x="4104956" y="487223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空调系统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CA5C12B-AA2F-7A18-71FB-ACC13ACFB4EF}"/>
              </a:ext>
            </a:extLst>
          </p:cNvPr>
          <p:cNvSpPr txBox="1"/>
          <p:nvPr/>
        </p:nvSpPr>
        <p:spPr>
          <a:xfrm>
            <a:off x="6855936" y="487223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弱电系统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7ED6960-3F54-CA1A-EEBD-CCCC607FC9D8}"/>
              </a:ext>
            </a:extLst>
          </p:cNvPr>
          <p:cNvSpPr txBox="1"/>
          <p:nvPr/>
        </p:nvSpPr>
        <p:spPr>
          <a:xfrm>
            <a:off x="9606915" y="4872232"/>
            <a:ext cx="123110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</a:rPr>
              <a:t>消防系统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21D6F40-F577-AA39-81B1-12FBE24C9F10}"/>
              </a:ext>
            </a:extLst>
          </p:cNvPr>
          <p:cNvSpPr txBox="1"/>
          <p:nvPr/>
        </p:nvSpPr>
        <p:spPr>
          <a:xfrm>
            <a:off x="660400" y="523557"/>
            <a:ext cx="33934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数据中心基础设施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0A7D6CC-B120-0C50-576B-A86D6EB1BC87}"/>
              </a:ext>
            </a:extLst>
          </p:cNvPr>
          <p:cNvSpPr txBox="1"/>
          <p:nvPr/>
        </p:nvSpPr>
        <p:spPr>
          <a:xfrm>
            <a:off x="1501450" y="5261370"/>
            <a:ext cx="9361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>
                    <a:lumMod val="65000"/>
                  </a:schemeClr>
                </a:solidFill>
                <a:effectLst/>
                <a:latin typeface="+mj-ea"/>
                <a:ea typeface="+mj-ea"/>
              </a:rPr>
              <a:t>Electricity</a:t>
            </a:r>
            <a:endParaRPr lang="zh-CN" altLang="en-US" sz="1400" kern="100" dirty="0">
              <a:solidFill>
                <a:schemeClr val="bg1">
                  <a:lumMod val="6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F8E625-338F-B5CB-0778-4DBC7FF11219}"/>
              </a:ext>
            </a:extLst>
          </p:cNvPr>
          <p:cNvSpPr txBox="1"/>
          <p:nvPr/>
        </p:nvSpPr>
        <p:spPr>
          <a:xfrm>
            <a:off x="4116977" y="5261370"/>
            <a:ext cx="120706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C</a:t>
            </a:r>
            <a:r>
              <a:rPr lang="en-US" altLang="zh-CN" sz="1400" kern="100" dirty="0">
                <a:solidFill>
                  <a:schemeClr val="bg1">
                    <a:lumMod val="65000"/>
                  </a:schemeClr>
                </a:solidFill>
                <a:effectLst/>
                <a:latin typeface="+mj-ea"/>
                <a:ea typeface="+mj-ea"/>
              </a:rPr>
              <a:t>onditioning</a:t>
            </a:r>
            <a:endParaRPr lang="zh-CN" altLang="en-US" sz="1400" kern="100" dirty="0">
              <a:solidFill>
                <a:schemeClr val="bg1">
                  <a:lumMod val="6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DD18141-9529-81AF-AF54-057000212339}"/>
              </a:ext>
            </a:extLst>
          </p:cNvPr>
          <p:cNvSpPr txBox="1"/>
          <p:nvPr/>
        </p:nvSpPr>
        <p:spPr>
          <a:xfrm>
            <a:off x="7199780" y="5261370"/>
            <a:ext cx="5434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>
                    <a:lumMod val="65000"/>
                  </a:schemeClr>
                </a:solidFill>
                <a:effectLst/>
                <a:latin typeface="+mj-ea"/>
                <a:ea typeface="+mj-ea"/>
              </a:rPr>
              <a:t>Weak</a:t>
            </a:r>
            <a:endParaRPr lang="zh-CN" altLang="en-US" sz="1400" kern="100" dirty="0">
              <a:solidFill>
                <a:schemeClr val="bg1">
                  <a:lumMod val="6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16C1525-F7E4-C632-4E50-9761FEF8ADA7}"/>
              </a:ext>
            </a:extLst>
          </p:cNvPr>
          <p:cNvSpPr txBox="1"/>
          <p:nvPr/>
        </p:nvSpPr>
        <p:spPr>
          <a:xfrm>
            <a:off x="9677445" y="5261370"/>
            <a:ext cx="109004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100" dirty="0">
                <a:solidFill>
                  <a:schemeClr val="bg1">
                    <a:lumMod val="65000"/>
                  </a:schemeClr>
                </a:solidFill>
                <a:effectLst/>
                <a:latin typeface="+mj-ea"/>
                <a:ea typeface="+mj-ea"/>
              </a:rPr>
              <a:t>Firefighting</a:t>
            </a:r>
            <a:endParaRPr lang="zh-CN" altLang="en-US" sz="1400" kern="100" dirty="0">
              <a:solidFill>
                <a:schemeClr val="bg1">
                  <a:lumMod val="6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35" name="!!!4">
            <a:extLst>
              <a:ext uri="{FF2B5EF4-FFF2-40B4-BE49-F238E27FC236}">
                <a16:creationId xmlns:a16="http://schemas.microsoft.com/office/drawing/2014/main" id="{46627B6D-B18D-720C-D08D-A5D48F6C0534}"/>
              </a:ext>
            </a:extLst>
          </p:cNvPr>
          <p:cNvSpPr/>
          <p:nvPr/>
        </p:nvSpPr>
        <p:spPr>
          <a:xfrm rot="5400000">
            <a:off x="10398833" y="5545998"/>
            <a:ext cx="1350356" cy="1164098"/>
          </a:xfrm>
          <a:prstGeom prst="hexagon">
            <a:avLst>
              <a:gd name="adj" fmla="val 28811"/>
              <a:gd name="vf" fmla="val 11547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2937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CABE2"/>
      </a:accent1>
      <a:accent2>
        <a:srgbClr val="1B80B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445</Words>
  <Application>Microsoft Office PowerPoint</Application>
  <PresentationFormat>宽屏</PresentationFormat>
  <Paragraphs>95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Gotham Book</vt:lpstr>
      <vt:lpstr>OPPOSans B</vt:lpstr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数据中心工作内容介绍通用ppt模板</dc:title>
  <dc:creator>daaa白</dc:creator>
  <cp:keywords>P界达人</cp:keywords>
  <dc:description>www.51pptmoban.com</dc:description>
  <cp:lastModifiedBy>Power user</cp:lastModifiedBy>
  <cp:revision>45</cp:revision>
  <dcterms:created xsi:type="dcterms:W3CDTF">2022-11-24T07:56:31Z</dcterms:created>
  <dcterms:modified xsi:type="dcterms:W3CDTF">2023-01-02T04:54:18Z</dcterms:modified>
</cp:coreProperties>
</file>